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8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69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13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11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15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27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84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59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7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105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45DF-17ED-4EEB-BCF2-833F590A18C5}" type="datetimeFigureOut">
              <a:rPr lang="da-DK" smtClean="0"/>
              <a:t>17-04-2017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196F-659E-4EEF-B40D-D1DF840842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03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4expert.com/forums/showthread.php?t=512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demos/PrinterStat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a-DK" dirty="0" smtClean="0"/>
              <a:t>State Pattern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368152"/>
          </a:xfrm>
        </p:spPr>
        <p:txBody>
          <a:bodyPr/>
          <a:lstStyle/>
          <a:p>
            <a:r>
              <a:rPr lang="en-GB" dirty="0" smtClean="0"/>
              <a:t>An example </a:t>
            </a:r>
            <a:r>
              <a:rPr lang="en-GB" b="1" dirty="0" smtClean="0"/>
              <a:t>not</a:t>
            </a:r>
            <a:r>
              <a:rPr lang="en-GB" dirty="0" smtClean="0"/>
              <a:t> about scanning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2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State Diagramme</a:t>
            </a:r>
            <a:br>
              <a:rPr lang="da-DK" dirty="0" smtClean="0"/>
            </a:br>
            <a:r>
              <a:rPr lang="da-DK" sz="1600" dirty="0" smtClean="0"/>
              <a:t>(</a:t>
            </a:r>
            <a:r>
              <a:rPr lang="en-US" sz="1600" dirty="0"/>
              <a:t>From: </a:t>
            </a:r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www.go4expert.com/forums/showthread.php?t=5127</a:t>
            </a:r>
            <a:r>
              <a:rPr lang="en-US" sz="1600" u="sng" dirty="0" smtClean="0"/>
              <a:t>)</a:t>
            </a:r>
            <a:endParaRPr lang="da-DK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720" y="2060848"/>
            <a:ext cx="4962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22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Class Diagramme</a:t>
            </a:r>
            <a:endParaRPr 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323528" y="980728"/>
            <a:ext cx="8601075" cy="5410200"/>
            <a:chOff x="284285" y="1052736"/>
            <a:chExt cx="8601075" cy="5410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85" y="1052736"/>
              <a:ext cx="8601075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139952" y="2060848"/>
              <a:ext cx="1440160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876256" y="1916832"/>
              <a:ext cx="504056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1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GB" sz="2400" dirty="0" smtClean="0"/>
              <a:t>Note how the design reflects the structure of the state machine 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4311005" cy="313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84784"/>
            <a:ext cx="386730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8304" y="479715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hlinkClick r:id="rId4" action="ppaction://hlinkfile"/>
              </a:rPr>
              <a:t>View</a:t>
            </a:r>
            <a:r>
              <a:rPr lang="da-DK" dirty="0" smtClean="0">
                <a:hlinkClick r:id="rId4" action="ppaction://hlinkfile"/>
              </a:rPr>
              <a:t> source</a:t>
            </a:r>
            <a:endParaRPr lang="da-DK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1" y="5589240"/>
            <a:ext cx="848746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 smtClean="0"/>
              <a:t>Exercise: Add a new event: “Paper Jam”, which can occur in the state “Printing” and brings the printer in an error state where it remains stopped.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62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1196752"/>
            <a:ext cx="4104455" cy="36004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15-03-2015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State Pattern and Regex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8" name="Afrundet rektangel 7"/>
          <p:cNvSpPr/>
          <p:nvPr/>
        </p:nvSpPr>
        <p:spPr>
          <a:xfrm>
            <a:off x="4283968" y="5157192"/>
            <a:ext cx="72008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Error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Lige pilforbindelse 9"/>
          <p:cNvCxnSpPr>
            <a:endCxn id="8" idx="0"/>
          </p:cNvCxnSpPr>
          <p:nvPr/>
        </p:nvCxnSpPr>
        <p:spPr>
          <a:xfrm>
            <a:off x="4572000" y="4437112"/>
            <a:ext cx="72008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boks 18"/>
          <p:cNvSpPr txBox="1"/>
          <p:nvPr/>
        </p:nvSpPr>
        <p:spPr>
          <a:xfrm>
            <a:off x="3637770" y="4627061"/>
            <a:ext cx="934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Paper Jam</a:t>
            </a:r>
            <a:endParaRPr lang="da-DK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67</Words>
  <Application>Microsoft Office PowerPoint</Application>
  <PresentationFormat>Skærmshow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Office Theme</vt:lpstr>
      <vt:lpstr>State Pattern</vt:lpstr>
      <vt:lpstr>State Diagramme (From: http://www.go4expert.com/forums/showthread.php?t=5127)</vt:lpstr>
      <vt:lpstr>Class Diagramme</vt:lpstr>
      <vt:lpstr>Note how the design reflects the structure of the state machine </vt:lpstr>
      <vt:lpstr>PowerPoint-præsentation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Ebertsen Nordbjerg</dc:creator>
  <cp:lastModifiedBy>Finn Ebertsen Nordbjerg</cp:lastModifiedBy>
  <cp:revision>6</cp:revision>
  <cp:lastPrinted>2012-11-27T14:44:33Z</cp:lastPrinted>
  <dcterms:created xsi:type="dcterms:W3CDTF">2012-11-23T13:42:47Z</dcterms:created>
  <dcterms:modified xsi:type="dcterms:W3CDTF">2017-04-17T12:30:31Z</dcterms:modified>
</cp:coreProperties>
</file>