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B5DC9-1BBE-45A6-9B76-AC0E32A7E3DA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6475-2248-4FD0-A374-4410D079968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434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02-03-2016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Lambdas1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6F1F-84ED-47D9-9518-C23011D3B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582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02-03-2016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Lambdas1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6F1F-84ED-47D9-9518-C23011D3B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056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02-03-2016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Lambdas1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6F1F-84ED-47D9-9518-C23011D3B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753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02-03-2016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Lambdas1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6F1F-84ED-47D9-9518-C23011D3B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48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02-03-2016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Lambdas1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6F1F-84ED-47D9-9518-C23011D3B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792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02-03-2016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Lambdas1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6F1F-84ED-47D9-9518-C23011D3B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005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02-03-2016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Lambdas1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6F1F-84ED-47D9-9518-C23011D3B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510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02-03-2016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Lambdas1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6F1F-84ED-47D9-9518-C23011D3B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490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02-03-2016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Lambdas1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6F1F-84ED-47D9-9518-C23011D3B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216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02-03-2016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Lambdas1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6F1F-84ED-47D9-9518-C23011D3B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883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02-03-2016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Lambdas1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6F1F-84ED-47D9-9518-C23011D3B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735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02-03-2016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Lambdas1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6F1F-84ED-47D9-9518-C23011D3B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510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Session 12</a:t>
            </a:r>
            <a:br>
              <a:rPr lang="en-GB" dirty="0"/>
            </a:br>
            <a:r>
              <a:rPr lang="en-GB" sz="3600" dirty="0"/>
              <a:t>(patterns 2 – observer, lambdas)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921768"/>
          </a:xfrm>
        </p:spPr>
        <p:txBody>
          <a:bodyPr/>
          <a:lstStyle/>
          <a:p>
            <a:r>
              <a:rPr lang="en-GB" dirty="0"/>
              <a:t>Observer pattern</a:t>
            </a:r>
          </a:p>
          <a:p>
            <a:r>
              <a:rPr lang="en-GB"/>
              <a:t>Lambdas and </a:t>
            </a:r>
            <a:r>
              <a:rPr lang="en-GB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56480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1759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explain the observer pattern</a:t>
            </a:r>
            <a:endParaRPr lang="da-DK" dirty="0"/>
          </a:p>
          <a:p>
            <a:r>
              <a:rPr lang="en-US" dirty="0"/>
              <a:t>Can implement a program using observer pattern</a:t>
            </a:r>
            <a:endParaRPr lang="da-DK" dirty="0"/>
          </a:p>
          <a:p>
            <a:pPr lvl="1"/>
            <a:r>
              <a:rPr lang="en-US" dirty="0"/>
              <a:t>Can implement a full observer pattern</a:t>
            </a:r>
            <a:endParaRPr lang="da-DK" dirty="0"/>
          </a:p>
          <a:p>
            <a:pPr lvl="1"/>
            <a:r>
              <a:rPr lang="en-US" dirty="0"/>
              <a:t>Know how to use the built-in support (Observer, Observable)</a:t>
            </a:r>
            <a:endParaRPr lang="da-DK" dirty="0"/>
          </a:p>
          <a:p>
            <a:r>
              <a:rPr lang="en-US" dirty="0"/>
              <a:t>Can use simple higher order functions</a:t>
            </a:r>
            <a:endParaRPr lang="da-DK" dirty="0"/>
          </a:p>
          <a:p>
            <a:r>
              <a:rPr lang="en-US" dirty="0"/>
              <a:t>Can create and use lambdas</a:t>
            </a:r>
            <a:endParaRPr lang="da-DK" dirty="0"/>
          </a:p>
          <a:p>
            <a:r>
              <a:rPr lang="en-US" dirty="0"/>
              <a:t>Can create method references using lambdas</a:t>
            </a:r>
            <a:endParaRPr lang="da-DK" dirty="0"/>
          </a:p>
          <a:p>
            <a:r>
              <a:rPr lang="en-US" dirty="0"/>
              <a:t>Can use library functions that take lambdas as arguments (higher order functions)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552" y="5589240"/>
            <a:ext cx="7488832" cy="33275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</a:rPr>
              <a:t>You should be able to explain this to the class:   </a:t>
            </a:r>
            <a:r>
              <a:rPr lang="en-GB" sz="1600" b="1" dirty="0">
                <a:solidFill>
                  <a:schemeClr val="bg1"/>
                </a:solidFill>
              </a:rPr>
              <a:t>demos/</a:t>
            </a:r>
            <a:r>
              <a:rPr lang="en-GB" sz="1600" b="1" dirty="0" err="1">
                <a:solidFill>
                  <a:schemeClr val="bg1"/>
                </a:solidFill>
              </a:rPr>
              <a:t>PersonsAndLambdas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4342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Kontortema</vt:lpstr>
      <vt:lpstr>Session 12 (patterns 2 – observer, lambdas)</vt:lpstr>
      <vt:lpstr>Intended Learning Outcomes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12 (patterns 2 – observer, lambdas)</dc:title>
  <dc:creator>Finn Ebertsen Nordbjerg</dc:creator>
  <cp:lastModifiedBy>István Knoll</cp:lastModifiedBy>
  <cp:revision>12</cp:revision>
  <dcterms:created xsi:type="dcterms:W3CDTF">2016-03-08T09:25:54Z</dcterms:created>
  <dcterms:modified xsi:type="dcterms:W3CDTF">2018-04-24T12:49:10Z</dcterms:modified>
</cp:coreProperties>
</file>