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ADF2-97AA-43B3-816F-88DFE89A26A4}" type="datetimeFigureOut">
              <a:rPr lang="da-DK" smtClean="0"/>
              <a:t>13-06-2016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5FEB-F3A9-473C-981E-C5DC897BD72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497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ADF2-97AA-43B3-816F-88DFE89A26A4}" type="datetimeFigureOut">
              <a:rPr lang="da-DK" smtClean="0"/>
              <a:t>13-06-2016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5FEB-F3A9-473C-981E-C5DC897BD72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92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ADF2-97AA-43B3-816F-88DFE89A26A4}" type="datetimeFigureOut">
              <a:rPr lang="da-DK" smtClean="0"/>
              <a:t>13-06-2016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5FEB-F3A9-473C-981E-C5DC897BD72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89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ADF2-97AA-43B3-816F-88DFE89A26A4}" type="datetimeFigureOut">
              <a:rPr lang="da-DK" smtClean="0"/>
              <a:t>13-06-2016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5FEB-F3A9-473C-981E-C5DC897BD72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19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ADF2-97AA-43B3-816F-88DFE89A26A4}" type="datetimeFigureOut">
              <a:rPr lang="da-DK" smtClean="0"/>
              <a:t>13-06-2016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5FEB-F3A9-473C-981E-C5DC897BD72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142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ADF2-97AA-43B3-816F-88DFE89A26A4}" type="datetimeFigureOut">
              <a:rPr lang="da-DK" smtClean="0"/>
              <a:t>13-06-2016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5FEB-F3A9-473C-981E-C5DC897BD72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310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ADF2-97AA-43B3-816F-88DFE89A26A4}" type="datetimeFigureOut">
              <a:rPr lang="da-DK" smtClean="0"/>
              <a:t>13-06-2016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5FEB-F3A9-473C-981E-C5DC897BD72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1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ADF2-97AA-43B3-816F-88DFE89A26A4}" type="datetimeFigureOut">
              <a:rPr lang="da-DK" smtClean="0"/>
              <a:t>13-06-2016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5FEB-F3A9-473C-981E-C5DC897BD72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034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ADF2-97AA-43B3-816F-88DFE89A26A4}" type="datetimeFigureOut">
              <a:rPr lang="da-DK" smtClean="0"/>
              <a:t>13-06-2016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5FEB-F3A9-473C-981E-C5DC897BD72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264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ADF2-97AA-43B3-816F-88DFE89A26A4}" type="datetimeFigureOut">
              <a:rPr lang="da-DK" smtClean="0"/>
              <a:t>13-06-2016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5FEB-F3A9-473C-981E-C5DC897BD72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880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ADF2-97AA-43B3-816F-88DFE89A26A4}" type="datetimeFigureOut">
              <a:rPr lang="da-DK" smtClean="0"/>
              <a:t>13-06-2016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5FEB-F3A9-473C-981E-C5DC897BD72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448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ADF2-97AA-43B3-816F-88DFE89A26A4}" type="datetimeFigureOut">
              <a:rPr lang="da-DK" smtClean="0"/>
              <a:t>13-06-2016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65FEB-F3A9-473C-981E-C5DC897BD72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93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932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Teknologianalyse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45476" cy="4351338"/>
          </a:xfrm>
        </p:spPr>
        <p:txBody>
          <a:bodyPr/>
          <a:lstStyle/>
          <a:p>
            <a:r>
              <a:rPr lang="da-DK" dirty="0" smtClean="0"/>
              <a:t>Modeller</a:t>
            </a:r>
          </a:p>
          <a:p>
            <a:r>
              <a:rPr lang="da-DK" dirty="0" smtClean="0"/>
              <a:t>Valg af program</a:t>
            </a:r>
          </a:p>
          <a:p>
            <a:r>
              <a:rPr lang="da-DK" dirty="0" smtClean="0"/>
              <a:t>Vedligeholdelse</a:t>
            </a:r>
          </a:p>
          <a:p>
            <a:pPr lvl="1"/>
            <a:r>
              <a:rPr lang="da-DK" dirty="0" smtClean="0"/>
              <a:t>Brugervenlighed</a:t>
            </a:r>
          </a:p>
          <a:p>
            <a:pPr lvl="1"/>
            <a:r>
              <a:rPr lang="da-DK" dirty="0" smtClean="0"/>
              <a:t>Fremtid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34454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 smtClean="0"/>
              <a:t>VisSim</a:t>
            </a:r>
            <a:r>
              <a:rPr lang="da-DK" dirty="0" smtClean="0"/>
              <a:t> og Altrans</a:t>
            </a:r>
          </a:p>
          <a:p>
            <a:pPr lvl="1"/>
            <a:r>
              <a:rPr lang="da-DK" dirty="0" smtClean="0"/>
              <a:t>Flere formål</a:t>
            </a:r>
          </a:p>
          <a:p>
            <a:pPr lvl="1"/>
            <a:r>
              <a:rPr lang="da-DK" dirty="0" smtClean="0"/>
              <a:t>Specifik</a:t>
            </a:r>
          </a:p>
        </p:txBody>
      </p:sp>
    </p:spTree>
    <p:extLst>
      <p:ext uri="{BB962C8B-B14F-4D97-AF65-F5344CB8AC3E}">
        <p14:creationId xmlns:p14="http://schemas.microsoft.com/office/powerpoint/2010/main" val="9969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VisSim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39530" cy="4351338"/>
          </a:xfrm>
        </p:spPr>
        <p:txBody>
          <a:bodyPr/>
          <a:lstStyle/>
          <a:p>
            <a:r>
              <a:rPr lang="da-DK" dirty="0" smtClean="0"/>
              <a:t>Simuleringsværktøj</a:t>
            </a:r>
          </a:p>
          <a:p>
            <a:pPr lvl="1"/>
            <a:r>
              <a:rPr lang="da-DK" dirty="0" err="1" smtClean="0"/>
              <a:t>Mikro</a:t>
            </a:r>
            <a:endParaRPr lang="da-DK" dirty="0" smtClean="0"/>
          </a:p>
          <a:p>
            <a:pPr lvl="1"/>
            <a:r>
              <a:rPr lang="da-DK" dirty="0" smtClean="0"/>
              <a:t>Svært at benytte</a:t>
            </a:r>
          </a:p>
          <a:p>
            <a:pPr lvl="2"/>
            <a:r>
              <a:rPr lang="da-DK" dirty="0" smtClean="0"/>
              <a:t>Data</a:t>
            </a:r>
          </a:p>
          <a:p>
            <a:pPr lvl="1"/>
            <a:r>
              <a:rPr lang="da-DK" dirty="0" smtClean="0"/>
              <a:t>Ikke specifikt trafik</a:t>
            </a:r>
          </a:p>
          <a:p>
            <a:r>
              <a:rPr lang="da-DK" dirty="0" smtClean="0"/>
              <a:t>Psykofysisk model</a:t>
            </a:r>
          </a:p>
          <a:p>
            <a:r>
              <a:rPr lang="da-DK" dirty="0" smtClean="0"/>
              <a:t>Layout</a:t>
            </a:r>
          </a:p>
          <a:p>
            <a:r>
              <a:rPr lang="da-DK" dirty="0" smtClean="0"/>
              <a:t>Brugbarhed</a:t>
            </a:r>
          </a:p>
          <a:p>
            <a:r>
              <a:rPr lang="da-DK" dirty="0" smtClean="0"/>
              <a:t>Vedligeholdelse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82730" y="1825625"/>
            <a:ext cx="3239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Bilen</a:t>
            </a:r>
          </a:p>
          <a:p>
            <a:r>
              <a:rPr lang="da-DK" dirty="0" smtClean="0"/>
              <a:t>Netværk</a:t>
            </a:r>
          </a:p>
          <a:p>
            <a:r>
              <a:rPr lang="da-DK" dirty="0" smtClean="0"/>
              <a:t>Acceleration og deceleration</a:t>
            </a:r>
          </a:p>
          <a:p>
            <a:pPr lvl="1"/>
            <a:r>
              <a:rPr lang="da-DK" dirty="0" smtClean="0"/>
              <a:t>Lineær fald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841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Altrans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0189" y="1825625"/>
            <a:ext cx="3849130" cy="4351338"/>
          </a:xfrm>
        </p:spPr>
        <p:txBody>
          <a:bodyPr/>
          <a:lstStyle/>
          <a:p>
            <a:r>
              <a:rPr lang="da-DK" sz="2000" dirty="0" smtClean="0"/>
              <a:t>Adfærd</a:t>
            </a:r>
          </a:p>
          <a:p>
            <a:pPr lvl="1"/>
            <a:r>
              <a:rPr lang="da-DK" sz="1800" dirty="0" smtClean="0"/>
              <a:t>Fordeling af transportmidler</a:t>
            </a:r>
          </a:p>
          <a:p>
            <a:pPr lvl="1"/>
            <a:r>
              <a:rPr lang="da-DK" sz="1800" dirty="0" smtClean="0"/>
              <a:t>Popularitet</a:t>
            </a:r>
          </a:p>
          <a:p>
            <a:pPr lvl="1"/>
            <a:r>
              <a:rPr lang="da-DK" sz="1800" dirty="0" smtClean="0"/>
              <a:t>Kørekort</a:t>
            </a:r>
          </a:p>
          <a:p>
            <a:pPr lvl="1"/>
            <a:r>
              <a:rPr lang="da-DK" sz="1800" dirty="0" smtClean="0"/>
              <a:t>Bilejerskab</a:t>
            </a:r>
          </a:p>
          <a:p>
            <a:r>
              <a:rPr lang="da-DK" sz="2000" dirty="0" smtClean="0"/>
              <a:t>4 transportmiddelkategorier</a:t>
            </a:r>
          </a:p>
          <a:p>
            <a:pPr lvl="1"/>
            <a:r>
              <a:rPr lang="da-DK" sz="1800" dirty="0" smtClean="0"/>
              <a:t>Kollektiv, bilfører, bilpassager, let trafik</a:t>
            </a:r>
          </a:p>
          <a:p>
            <a:endParaRPr lang="da-DK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71552" y="1825625"/>
            <a:ext cx="38491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 smtClean="0"/>
              <a:t>Geografisk</a:t>
            </a:r>
          </a:p>
          <a:p>
            <a:pPr lvl="1"/>
            <a:r>
              <a:rPr lang="da-DK" sz="1800" dirty="0" smtClean="0"/>
              <a:t>Rejsetider</a:t>
            </a:r>
          </a:p>
          <a:p>
            <a:pPr lvl="1"/>
            <a:r>
              <a:rPr lang="da-DK" sz="1800" dirty="0" smtClean="0"/>
              <a:t>Ventetider</a:t>
            </a:r>
          </a:p>
          <a:p>
            <a:pPr lvl="1"/>
            <a:r>
              <a:rPr lang="da-DK" sz="1800" dirty="0" smtClean="0"/>
              <a:t>Skiftetider</a:t>
            </a:r>
          </a:p>
          <a:p>
            <a:r>
              <a:rPr lang="da-DK" sz="2000" dirty="0" smtClean="0"/>
              <a:t>Grafer</a:t>
            </a:r>
          </a:p>
          <a:p>
            <a:r>
              <a:rPr lang="da-DK" sz="2000" dirty="0" smtClean="0"/>
              <a:t>Kollektiv trafik</a:t>
            </a:r>
          </a:p>
          <a:p>
            <a:r>
              <a:rPr lang="da-DK" sz="2000" dirty="0" smtClean="0"/>
              <a:t>Service</a:t>
            </a:r>
          </a:p>
          <a:p>
            <a:r>
              <a:rPr lang="da-DK" sz="2000" dirty="0" smtClean="0"/>
              <a:t>Bilrejser</a:t>
            </a:r>
          </a:p>
          <a:p>
            <a:r>
              <a:rPr lang="da-DK" sz="2000" dirty="0" smtClean="0"/>
              <a:t>Attraktion</a:t>
            </a:r>
          </a:p>
          <a:p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38491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Estimeringsværktøj</a:t>
            </a:r>
          </a:p>
          <a:p>
            <a:pPr lvl="1"/>
            <a:r>
              <a:rPr lang="da-DK" dirty="0" smtClean="0"/>
              <a:t>Miljø</a:t>
            </a:r>
          </a:p>
          <a:p>
            <a:r>
              <a:rPr lang="da-DK" dirty="0" smtClean="0"/>
              <a:t>3 modeller</a:t>
            </a:r>
          </a:p>
          <a:p>
            <a:pPr lvl="1"/>
            <a:r>
              <a:rPr lang="da-DK" dirty="0" smtClean="0"/>
              <a:t>Geografisk</a:t>
            </a:r>
          </a:p>
          <a:p>
            <a:pPr lvl="1"/>
            <a:r>
              <a:rPr lang="da-DK" dirty="0" smtClean="0"/>
              <a:t>Adfærd</a:t>
            </a:r>
          </a:p>
          <a:p>
            <a:pPr lvl="1"/>
            <a:r>
              <a:rPr lang="da-DK" dirty="0" smtClean="0"/>
              <a:t>Emission (ikke betragtet)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002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Vurdering af programmerne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0178" cy="4351338"/>
          </a:xfrm>
        </p:spPr>
        <p:txBody>
          <a:bodyPr/>
          <a:lstStyle/>
          <a:p>
            <a:r>
              <a:rPr lang="da-DK" dirty="0" smtClean="0"/>
              <a:t>Geografisk</a:t>
            </a:r>
          </a:p>
          <a:p>
            <a:pPr lvl="1"/>
            <a:r>
              <a:rPr lang="da-DK" dirty="0" smtClean="0"/>
              <a:t>Tager ikke højde for nuværende </a:t>
            </a:r>
            <a:r>
              <a:rPr lang="da-DK" dirty="0" err="1" smtClean="0"/>
              <a:t>trafiksituaton</a:t>
            </a:r>
            <a:endParaRPr lang="da-DK" dirty="0"/>
          </a:p>
          <a:p>
            <a:pPr lvl="1"/>
            <a:r>
              <a:rPr lang="da-DK" dirty="0" smtClean="0"/>
              <a:t>Undladt at medregne trafikdensitet</a:t>
            </a:r>
          </a:p>
          <a:p>
            <a:pPr lvl="2"/>
            <a:r>
              <a:rPr lang="da-DK" dirty="0" smtClean="0"/>
              <a:t>Rejsetider</a:t>
            </a:r>
          </a:p>
          <a:p>
            <a:r>
              <a:rPr lang="da-DK" dirty="0" smtClean="0"/>
              <a:t>Adfærd</a:t>
            </a:r>
          </a:p>
          <a:p>
            <a:pPr lvl="1"/>
            <a:r>
              <a:rPr lang="da-DK" dirty="0" smtClean="0"/>
              <a:t>Personlige valg angående rejser</a:t>
            </a:r>
          </a:p>
          <a:p>
            <a:pPr lvl="2"/>
            <a:r>
              <a:rPr lang="da-DK" dirty="0" smtClean="0"/>
              <a:t>Belastede veje</a:t>
            </a:r>
          </a:p>
          <a:p>
            <a:r>
              <a:rPr lang="da-DK" dirty="0" smtClean="0"/>
              <a:t>Miljø</a:t>
            </a:r>
          </a:p>
          <a:p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27573" y="1825625"/>
            <a:ext cx="53401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Vedligeholdelse</a:t>
            </a:r>
          </a:p>
          <a:p>
            <a:pPr lvl="1"/>
            <a:r>
              <a:rPr lang="da-DK" dirty="0" smtClean="0"/>
              <a:t>Data samlet i GIS kan være forældet</a:t>
            </a:r>
          </a:p>
          <a:p>
            <a:pPr lvl="1"/>
            <a:r>
              <a:rPr lang="da-DK" dirty="0" smtClean="0"/>
              <a:t>Kan ikke specificere vækst af biler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6100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112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Teknologianalyse</vt:lpstr>
      <vt:lpstr>VisSim</vt:lpstr>
      <vt:lpstr>Altrans</vt:lpstr>
      <vt:lpstr>Vurdering af programmerne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Stgeorge</dc:creator>
  <cp:lastModifiedBy>Stgeorge</cp:lastModifiedBy>
  <cp:revision>3</cp:revision>
  <dcterms:created xsi:type="dcterms:W3CDTF">2016-06-13T08:11:19Z</dcterms:created>
  <dcterms:modified xsi:type="dcterms:W3CDTF">2016-06-13T08:29:54Z</dcterms:modified>
</cp:coreProperties>
</file>