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5"/>
  </p:sldMasterIdLst>
  <p:notesMasterIdLst>
    <p:notesMasterId r:id="rId11"/>
  </p:notesMasterIdLst>
  <p:handoutMasterIdLst>
    <p:handoutMasterId r:id="rId12"/>
  </p:handoutMasterIdLst>
  <p:sldIdLst>
    <p:sldId id="259" r:id="rId6"/>
    <p:sldId id="279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0952" autoAdjust="0"/>
  </p:normalViewPr>
  <p:slideViewPr>
    <p:cSldViewPr>
      <p:cViewPr varScale="1">
        <p:scale>
          <a:sx n="101" d="100"/>
          <a:sy n="101" d="100"/>
        </p:scale>
        <p:origin x="123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831E4-35E8-4243-9C3A-BD40CB8A3610}" type="datetimeFigureOut">
              <a:rPr lang="da-DK" smtClean="0"/>
              <a:pPr/>
              <a:t>22-10-2017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1A02-A3A8-488D-9FC2-BF952DDB747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00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6142E-9DF2-45CE-96E1-C97E068BEF5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508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06739D4-E995-4CB0-9DA6-29FED5A46859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og diagram eller organisations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5ED7-C64F-4020-84DD-938CA8CD21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4B17-492C-4412-8D07-187EF44C640A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164-2D0A-4CD8-B6E6-7C99C1FDBD39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B35-E0E0-4B03-B27E-822F9164AD7F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05A-51D8-466D-9C0F-EC3065220981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925-8277-4470-BCC8-E7D7C367F632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8C0E-86F8-47A9-A309-EEEB33388C4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3789040"/>
            <a:ext cx="4464496" cy="216024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200" dirty="0"/>
              <a:t>World-of-</a:t>
            </a:r>
            <a:r>
              <a:rPr lang="en-GB" sz="3200" dirty="0" err="1"/>
              <a:t>zuul</a:t>
            </a:r>
            <a:r>
              <a:rPr lang="en-GB" sz="3200" dirty="0"/>
              <a:t> (game)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340768"/>
            <a:ext cx="7772400" cy="59212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-  Session 17</a:t>
            </a:r>
            <a:endParaRPr lang="en-GB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3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00">
                <a:latin typeface="Trebuchet MS" pitchFamily="34" charset="0"/>
              </a:rPr>
              <a:t>2.0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282" y="642918"/>
            <a:ext cx="8591550" cy="5959475"/>
          </a:xfrm>
          <a:noFill/>
        </p:spPr>
      </p:pic>
      <p:sp>
        <p:nvSpPr>
          <p:cNvPr id="3" name="Tekstboks 2"/>
          <p:cNvSpPr txBox="1"/>
          <p:nvPr/>
        </p:nvSpPr>
        <p:spPr>
          <a:xfrm>
            <a:off x="642910" y="214290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The </a:t>
            </a:r>
            <a:r>
              <a:rPr lang="da-DK" dirty="0" err="1">
                <a:solidFill>
                  <a:schemeClr val="bg1"/>
                </a:solidFill>
              </a:rPr>
              <a:t>Zuul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project</a:t>
            </a:r>
            <a:endParaRPr lang="da-DK" dirty="0">
              <a:solidFill>
                <a:schemeClr val="bg1"/>
              </a:solidFill>
            </a:endParaRPr>
          </a:p>
        </p:txBody>
      </p:sp>
      <p:cxnSp>
        <p:nvCxnSpPr>
          <p:cNvPr id="5" name="Lige forbindelse 4"/>
          <p:cNvCxnSpPr/>
          <p:nvPr/>
        </p:nvCxnSpPr>
        <p:spPr bwMode="auto">
          <a:xfrm>
            <a:off x="2483768" y="3140968"/>
            <a:ext cx="1516728" cy="1002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Lige forbindelse 6"/>
          <p:cNvCxnSpPr/>
          <p:nvPr/>
        </p:nvCxnSpPr>
        <p:spPr bwMode="auto">
          <a:xfrm>
            <a:off x="4857752" y="1628800"/>
            <a:ext cx="74288" cy="2514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6229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Exercises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3578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8.1 - 8.2 Investigate the </a:t>
            </a:r>
            <a:r>
              <a:rPr lang="en-US" sz="2400" dirty="0" err="1"/>
              <a:t>zuul</a:t>
            </a:r>
            <a:r>
              <a:rPr lang="en-US" sz="2400" dirty="0"/>
              <a:t>-bad project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8.3 - 8.4 create your own game – </a:t>
            </a:r>
            <a:r>
              <a:rPr lang="en-US" sz="2400" b="1" dirty="0">
                <a:solidFill>
                  <a:srgbClr val="FF0000"/>
                </a:solidFill>
              </a:rPr>
              <a:t>Warning!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8.5 - 8.8 - 8.7 correct examples of bad design (remember to compile and run often to check for errors)</a:t>
            </a:r>
          </a:p>
          <a:p>
            <a:pPr lvl="1">
              <a:lnSpc>
                <a:spcPct val="90000"/>
              </a:lnSpc>
            </a:pPr>
            <a:r>
              <a:rPr lang="da-DK" sz="2000" dirty="0" err="1"/>
              <a:t>eliminate</a:t>
            </a:r>
            <a:r>
              <a:rPr lang="da-DK" sz="2000" dirty="0"/>
              <a:t> </a:t>
            </a:r>
            <a:r>
              <a:rPr lang="da-DK" sz="2000" dirty="0" err="1"/>
              <a:t>code</a:t>
            </a:r>
            <a:r>
              <a:rPr lang="da-DK" sz="2000" dirty="0"/>
              <a:t> </a:t>
            </a:r>
            <a:r>
              <a:rPr lang="da-DK" sz="2000" dirty="0" err="1"/>
              <a:t>duplication</a:t>
            </a:r>
            <a:r>
              <a:rPr lang="da-DK" sz="2000" dirty="0"/>
              <a:t>  (</a:t>
            </a:r>
            <a:r>
              <a:rPr lang="da-DK" sz="2000" dirty="0" err="1"/>
              <a:t>printWelcome</a:t>
            </a:r>
            <a:r>
              <a:rPr lang="da-DK" sz="2000" dirty="0"/>
              <a:t>,  </a:t>
            </a:r>
            <a:r>
              <a:rPr lang="da-DK" sz="2000" dirty="0" err="1"/>
              <a:t>goRoom</a:t>
            </a:r>
            <a:r>
              <a:rPr lang="da-DK" sz="2000" dirty="0"/>
              <a:t>) by </a:t>
            </a:r>
            <a:r>
              <a:rPr lang="da-DK" sz="2000" dirty="0" err="1"/>
              <a:t>adding</a:t>
            </a:r>
            <a:r>
              <a:rPr lang="da-DK" sz="2000" dirty="0"/>
              <a:t> new </a:t>
            </a:r>
            <a:r>
              <a:rPr lang="da-DK" sz="2000" dirty="0" err="1"/>
              <a:t>method</a:t>
            </a:r>
            <a:r>
              <a:rPr lang="da-DK" sz="2000" dirty="0"/>
              <a:t> </a:t>
            </a:r>
            <a:r>
              <a:rPr lang="da-DK" sz="2000" dirty="0" err="1"/>
              <a:t>printLocationInfo</a:t>
            </a:r>
            <a:endParaRPr lang="da-DK" sz="2000" dirty="0"/>
          </a:p>
          <a:p>
            <a:pPr lvl="1">
              <a:lnSpc>
                <a:spcPct val="90000"/>
              </a:lnSpc>
            </a:pPr>
            <a:r>
              <a:rPr lang="da-DK" sz="2000" dirty="0"/>
              <a:t>break </a:t>
            </a:r>
            <a:r>
              <a:rPr lang="da-DK" sz="2000" dirty="0" err="1"/>
              <a:t>tight-coupling</a:t>
            </a:r>
            <a:r>
              <a:rPr lang="da-DK" sz="2000" dirty="0"/>
              <a:t> by </a:t>
            </a:r>
            <a:r>
              <a:rPr lang="da-DK" sz="2000" dirty="0" err="1"/>
              <a:t>changing</a:t>
            </a:r>
            <a:r>
              <a:rPr lang="da-DK" sz="2000" dirty="0"/>
              <a:t> </a:t>
            </a:r>
            <a:r>
              <a:rPr lang="da-DK" sz="2000" dirty="0" err="1"/>
              <a:t>field</a:t>
            </a:r>
            <a:r>
              <a:rPr lang="da-DK" sz="2000" dirty="0"/>
              <a:t> </a:t>
            </a:r>
            <a:r>
              <a:rPr lang="da-DK" sz="2000" dirty="0" err="1"/>
              <a:t>access</a:t>
            </a:r>
            <a:r>
              <a:rPr lang="da-DK" sz="2000" dirty="0"/>
              <a:t> </a:t>
            </a:r>
            <a:r>
              <a:rPr lang="da-DK" sz="2000" dirty="0" err="1"/>
              <a:t>modifiers</a:t>
            </a:r>
            <a:r>
              <a:rPr lang="da-DK" sz="2000" dirty="0"/>
              <a:t> in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Room</a:t>
            </a:r>
            <a:r>
              <a:rPr lang="en-US" sz="2000" dirty="0"/>
              <a:t> and add new method </a:t>
            </a:r>
            <a:r>
              <a:rPr lang="en-US" sz="2000" dirty="0" err="1"/>
              <a:t>getExit</a:t>
            </a:r>
            <a:endParaRPr lang="da-DK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6229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Exercises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3578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8.8 </a:t>
            </a:r>
            <a:r>
              <a:rPr lang="en-US" sz="2400" dirty="0" err="1"/>
              <a:t>HashMap</a:t>
            </a:r>
            <a:r>
              <a:rPr lang="en-US" sz="2400" dirty="0"/>
              <a:t> for room exits</a:t>
            </a:r>
          </a:p>
          <a:p>
            <a:pPr lvl="1">
              <a:lnSpc>
                <a:spcPct val="90000"/>
              </a:lnSpc>
            </a:pPr>
            <a:r>
              <a:rPr lang="da-DK" sz="2000" dirty="0" err="1"/>
              <a:t>Replace</a:t>
            </a:r>
            <a:r>
              <a:rPr lang="da-DK" sz="2000" dirty="0"/>
              <a:t> separate exit </a:t>
            </a:r>
            <a:r>
              <a:rPr lang="da-DK" sz="2000" dirty="0" err="1"/>
              <a:t>fields</a:t>
            </a:r>
            <a:r>
              <a:rPr lang="da-DK" sz="2000" dirty="0"/>
              <a:t> with a </a:t>
            </a:r>
            <a:r>
              <a:rPr lang="da-DK" sz="2000" dirty="0" err="1"/>
              <a:t>HashMap</a:t>
            </a:r>
            <a:endParaRPr lang="da-DK" sz="2000" dirty="0"/>
          </a:p>
          <a:p>
            <a:pPr lvl="1">
              <a:lnSpc>
                <a:spcPct val="90000"/>
              </a:lnSpc>
            </a:pPr>
            <a:r>
              <a:rPr lang="da-DK" sz="2000" dirty="0"/>
              <a:t>Change </a:t>
            </a:r>
            <a:r>
              <a:rPr lang="da-DK" sz="2000" dirty="0" err="1"/>
              <a:t>setExits</a:t>
            </a:r>
            <a:r>
              <a:rPr lang="da-DK" sz="2000" dirty="0"/>
              <a:t> </a:t>
            </a:r>
            <a:r>
              <a:rPr lang="da-DK" sz="2000" dirty="0" err="1"/>
              <a:t>method</a:t>
            </a:r>
            <a:r>
              <a:rPr lang="da-DK" sz="2000" dirty="0"/>
              <a:t> </a:t>
            </a:r>
            <a:r>
              <a:rPr lang="da-DK" sz="2000" dirty="0" err="1"/>
              <a:t>accordingly</a:t>
            </a:r>
            <a:r>
              <a:rPr lang="da-DK" sz="2000" dirty="0"/>
              <a:t> – </a:t>
            </a:r>
            <a:r>
              <a:rPr lang="da-DK" sz="2000" dirty="0" err="1"/>
              <a:t>add</a:t>
            </a:r>
            <a:r>
              <a:rPr lang="da-DK" sz="2000" dirty="0"/>
              <a:t>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one</a:t>
            </a:r>
            <a:r>
              <a:rPr lang="da-DK" sz="2000" dirty="0"/>
              <a:t> exit at a time</a:t>
            </a:r>
          </a:p>
          <a:p>
            <a:pPr eaLnBrk="1" hangingPunct="1">
              <a:lnSpc>
                <a:spcPct val="90000"/>
              </a:lnSpc>
            </a:pPr>
            <a:endParaRPr lang="da-DK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8.9 - 8.10 – 8.11  </a:t>
            </a:r>
            <a:r>
              <a:rPr lang="en-US" sz="2400" dirty="0" err="1"/>
              <a:t>KeySet</a:t>
            </a:r>
            <a:r>
              <a:rPr lang="en-US" sz="2400" dirty="0"/>
              <a:t>, </a:t>
            </a:r>
            <a:r>
              <a:rPr lang="en-US" sz="2400" dirty="0" err="1"/>
              <a:t>printLocationInfo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da-DK" sz="2000" dirty="0" err="1"/>
              <a:t>printLocationInfo</a:t>
            </a:r>
            <a:r>
              <a:rPr lang="da-DK" sz="2000" dirty="0"/>
              <a:t>() </a:t>
            </a:r>
            <a:r>
              <a:rPr lang="da-DK" sz="2000" dirty="0" err="1"/>
              <a:t>method</a:t>
            </a:r>
            <a:r>
              <a:rPr lang="da-DK" sz="2000" dirty="0"/>
              <a:t> breaks, so </a:t>
            </a:r>
            <a:r>
              <a:rPr lang="en-US" sz="2000" dirty="0"/>
              <a:t>maintain an exit list by adding a String field named </a:t>
            </a:r>
            <a:r>
              <a:rPr lang="en-US" sz="2000" i="1" dirty="0" err="1"/>
              <a:t>exitString</a:t>
            </a:r>
            <a:r>
              <a:rPr lang="en-US" sz="2000" dirty="0"/>
              <a:t> to </a:t>
            </a:r>
            <a:r>
              <a:rPr lang="en-US" sz="2000" i="1" dirty="0"/>
              <a:t>Room</a:t>
            </a:r>
            <a:r>
              <a:rPr lang="en-US" sz="2000" dirty="0"/>
              <a:t> class and accumulating exit directions by concatenating the direction String for each exit. An </a:t>
            </a:r>
            <a:r>
              <a:rPr lang="en-US" sz="2000" dirty="0" err="1"/>
              <a:t>accessor</a:t>
            </a:r>
            <a:r>
              <a:rPr lang="en-US" sz="2000" dirty="0"/>
              <a:t> method </a:t>
            </a:r>
            <a:r>
              <a:rPr lang="en-US" sz="2000" i="1" dirty="0" err="1"/>
              <a:t>getExitString</a:t>
            </a:r>
            <a:r>
              <a:rPr lang="en-US" sz="2000" i="1" dirty="0"/>
              <a:t>()</a:t>
            </a:r>
            <a:r>
              <a:rPr lang="en-US" sz="2000" dirty="0"/>
              <a:t> returns the String </a:t>
            </a:r>
            <a:r>
              <a:rPr lang="en-US" sz="2000" dirty="0" err="1"/>
              <a:t>field</a:t>
            </a:r>
            <a:r>
              <a:rPr lang="en-US" sz="2000" i="1" dirty="0" err="1"/>
              <a:t>exitString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da-DK" sz="2000" dirty="0" err="1"/>
              <a:t>Use</a:t>
            </a:r>
            <a:r>
              <a:rPr lang="da-DK" sz="2000" dirty="0"/>
              <a:t> </a:t>
            </a:r>
            <a:r>
              <a:rPr lang="da-DK" sz="2000" dirty="0" err="1"/>
              <a:t>KeySet</a:t>
            </a:r>
            <a:r>
              <a:rPr lang="da-DK" sz="2000" dirty="0"/>
              <a:t> </a:t>
            </a:r>
            <a:r>
              <a:rPr lang="da-DK" sz="2000" dirty="0" err="1"/>
              <a:t>method</a:t>
            </a:r>
            <a:r>
              <a:rPr lang="da-DK" sz="2000" dirty="0"/>
              <a:t> in </a:t>
            </a:r>
            <a:r>
              <a:rPr lang="da-DK" sz="2000" dirty="0" err="1"/>
              <a:t>getExitString</a:t>
            </a:r>
            <a:endParaRPr lang="da-DK" sz="2000" dirty="0"/>
          </a:p>
          <a:p>
            <a:pPr lvl="1">
              <a:lnSpc>
                <a:spcPct val="90000"/>
              </a:lnSpc>
            </a:pPr>
            <a:r>
              <a:rPr lang="da-DK" sz="2000" dirty="0" err="1"/>
              <a:t>Add</a:t>
            </a:r>
            <a:r>
              <a:rPr lang="da-DK" sz="2000" dirty="0"/>
              <a:t> </a:t>
            </a:r>
            <a:r>
              <a:rPr lang="da-DK" sz="2000" dirty="0" err="1"/>
              <a:t>getLongDescription</a:t>
            </a:r>
            <a:r>
              <a:rPr lang="da-DK" sz="2000" dirty="0"/>
              <a:t> </a:t>
            </a:r>
            <a:r>
              <a:rPr lang="da-DK" sz="2000" dirty="0" err="1"/>
              <a:t>method</a:t>
            </a:r>
            <a:r>
              <a:rPr lang="da-DK" sz="2000" dirty="0"/>
              <a:t>, </a:t>
            </a:r>
            <a:r>
              <a:rPr lang="da-DK" sz="2000" dirty="0" err="1"/>
              <a:t>make</a:t>
            </a:r>
            <a:r>
              <a:rPr lang="da-DK" sz="2000" dirty="0"/>
              <a:t> </a:t>
            </a:r>
            <a:r>
              <a:rPr lang="da-DK" sz="2000" dirty="0" err="1"/>
              <a:t>changes</a:t>
            </a:r>
            <a:r>
              <a:rPr lang="da-DK" sz="2000" dirty="0"/>
              <a:t> </a:t>
            </a:r>
            <a:r>
              <a:rPr lang="da-DK" sz="2000" dirty="0" err="1"/>
              <a:t>needed</a:t>
            </a:r>
            <a:r>
              <a:rPr lang="da-DK" sz="2000" dirty="0"/>
              <a:t> to </a:t>
            </a:r>
            <a:r>
              <a:rPr lang="da-DK" sz="2000" dirty="0" err="1"/>
              <a:t>printLocationInfo</a:t>
            </a:r>
            <a:r>
              <a:rPr lang="da-DK" sz="2000" dirty="0"/>
              <a:t>()</a:t>
            </a:r>
            <a:endParaRPr 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313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6229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Exercises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3578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8.12 - 8.13 object diagram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8.14 - 8.15 -8.16 new command</a:t>
            </a:r>
          </a:p>
          <a:p>
            <a:pPr lvl="1">
              <a:lnSpc>
                <a:spcPct val="90000"/>
              </a:lnSpc>
            </a:pPr>
            <a:r>
              <a:rPr lang="da-DK" sz="2000" dirty="0"/>
              <a:t>Implicit </a:t>
            </a:r>
            <a:r>
              <a:rPr lang="da-DK" sz="2000" dirty="0" err="1"/>
              <a:t>coupling</a:t>
            </a:r>
            <a:r>
              <a:rPr lang="da-DK" sz="2000" dirty="0"/>
              <a:t> in </a:t>
            </a:r>
            <a:r>
              <a:rPr lang="da-DK" sz="2000" dirty="0" err="1"/>
              <a:t>CommandWords</a:t>
            </a:r>
            <a:r>
              <a:rPr lang="da-DK" sz="2000" dirty="0"/>
              <a:t>, </a:t>
            </a:r>
            <a:r>
              <a:rPr lang="da-DK" sz="2000" dirty="0" err="1"/>
              <a:t>add</a:t>
            </a:r>
            <a:r>
              <a:rPr lang="da-DK" sz="2000" dirty="0"/>
              <a:t> the ”look” </a:t>
            </a:r>
            <a:r>
              <a:rPr lang="da-DK" sz="2000" dirty="0" err="1"/>
              <a:t>command</a:t>
            </a:r>
            <a:endParaRPr lang="da-DK" sz="2000" dirty="0"/>
          </a:p>
          <a:p>
            <a:pPr lvl="1">
              <a:lnSpc>
                <a:spcPct val="90000"/>
              </a:lnSpc>
            </a:pPr>
            <a:r>
              <a:rPr lang="da-DK" sz="2000" dirty="0" err="1"/>
              <a:t>CommandWords</a:t>
            </a:r>
            <a:r>
              <a:rPr lang="da-DK" sz="2000" dirty="0"/>
              <a:t>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shall</a:t>
            </a:r>
            <a:r>
              <a:rPr lang="da-DK" sz="2000" dirty="0"/>
              <a:t>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responsible</a:t>
            </a:r>
            <a:r>
              <a:rPr lang="da-DK" sz="2000" dirty="0"/>
              <a:t> for </a:t>
            </a:r>
            <a:r>
              <a:rPr lang="da-DK" sz="2000" dirty="0" err="1"/>
              <a:t>printing</a:t>
            </a:r>
            <a:r>
              <a:rPr lang="da-DK" sz="2000" dirty="0"/>
              <a:t> </a:t>
            </a:r>
            <a:r>
              <a:rPr lang="da-DK" sz="2000" dirty="0" err="1"/>
              <a:t>command</a:t>
            </a:r>
            <a:r>
              <a:rPr lang="da-DK" sz="2000" dirty="0"/>
              <a:t> </a:t>
            </a:r>
            <a:r>
              <a:rPr lang="da-DK" sz="2000" dirty="0" err="1"/>
              <a:t>words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8.20 - 8.21 – 8.22 new class: Item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8.23 - 8.26 new command – 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8.28 - 8.33 new class: Player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8.34 - 8.40 Extra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(Refer to chapter 6.16) Make a main method so the game can run without </a:t>
            </a:r>
            <a:r>
              <a:rPr lang="en-US" sz="2400" dirty="0" err="1"/>
              <a:t>BlueJ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937790"/>
      </p:ext>
    </p:extLst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3QZJDHEEAQRU-2733-204</_dlc_DocId>
    <_dlc_DocIdUrl xmlns="23cadae7-ae43-4b44-be68-e0ff5e97caf6">
      <Url>http://ecampus.ucn.dk/my-ecampus/classsites/ec-dmaj0914/_layouts/DocIdRedir.aspx?ID=3QZJDHEEAQRU-2733-204</Url>
      <Description>3QZJDHEEAQRU-2733-204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76A2DEA-AFB8-4362-99E8-DAA96C66E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59B903-68F2-470C-85AA-A588BBCBB534}">
  <ds:schemaRefs>
    <ds:schemaRef ds:uri="http://schemas.microsoft.com/office/2006/metadata/properties"/>
    <ds:schemaRef ds:uri="http://schemas.microsoft.com/office/infopath/2007/PartnerControls"/>
    <ds:schemaRef ds:uri="23cadae7-ae43-4b44-be68-e0ff5e97caf6"/>
  </ds:schemaRefs>
</ds:datastoreItem>
</file>

<file path=customXml/itemProps3.xml><?xml version="1.0" encoding="utf-8"?>
<ds:datastoreItem xmlns:ds="http://schemas.openxmlformats.org/officeDocument/2006/customXml" ds:itemID="{DD2BB5E9-8FDC-4FDE-AB99-9D0EE7F15C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EF74E5E-A611-482C-8A2C-50EEE8B563A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2038</TotalTime>
  <Words>207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Lucida Grande</vt:lpstr>
      <vt:lpstr>Trebuchet MS</vt:lpstr>
      <vt:lpstr>UCNT&amp;BMaster</vt:lpstr>
      <vt:lpstr>Programming -  Session 17</vt:lpstr>
      <vt:lpstr>PowerPoint Presentation</vt:lpstr>
      <vt:lpstr>Exercises</vt:lpstr>
      <vt:lpstr>Exercises</vt:lpstr>
      <vt:lpstr>Exercises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István Knoll</cp:lastModifiedBy>
  <cp:revision>98</cp:revision>
  <dcterms:created xsi:type="dcterms:W3CDTF">2008-01-04T10:39:56Z</dcterms:created>
  <dcterms:modified xsi:type="dcterms:W3CDTF">2017-10-22T12:59:40Z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0x0101000F1A65B4EAC744439DD09402C696A92B</vt:lpwstr>
  </property>
  <property fmtid="{D5CDD505-2E9C-101B-9397-08002B2CF9AE}" pid="3" name="_dlc_DocIdItemGuid">
    <vt:lpwstr>59518d24-e9c8-46bf-a524-28f7485c0576</vt:lpwstr>
  </property>
</Properties>
</file>