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5"/>
  </p:sldMasterIdLst>
  <p:notesMasterIdLst>
    <p:notesMasterId r:id="rId7"/>
  </p:notesMasterIdLst>
  <p:handoutMasterIdLst>
    <p:handoutMasterId r:id="rId8"/>
  </p:handoutMasterIdLst>
  <p:sldIdLst>
    <p:sldId id="339" r:id="rId6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2" autoAdjust="0"/>
    <p:restoredTop sz="90952" autoAdjust="0"/>
  </p:normalViewPr>
  <p:slideViewPr>
    <p:cSldViewPr>
      <p:cViewPr varScale="1">
        <p:scale>
          <a:sx n="93" d="100"/>
          <a:sy n="93" d="100"/>
        </p:scale>
        <p:origin x="86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831E4-35E8-4243-9C3A-BD40CB8A3610}" type="datetimeFigureOut">
              <a:rPr lang="da-DK" smtClean="0"/>
              <a:pPr/>
              <a:t>16-11-2016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1A02-A3A8-488D-9FC2-BF952DDB747B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899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6142E-9DF2-45CE-96E1-C97E068BEF5D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458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06739D4-E995-4CB0-9DA6-29FED5A46859}" type="slidenum">
              <a:rPr lang="da-DK" smtClean="0"/>
              <a:pPr/>
              <a:t>‹nr.›</a:t>
            </a:fld>
            <a:endParaRPr lang="da-DK" sz="14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2AB5E08D-F4E3-4431-B685-AB98D7B36AA8}" type="slidenum">
              <a:rPr lang="da-DK" smtClean="0"/>
              <a:pPr/>
              <a:t>‹nr.›</a:t>
            </a:fld>
            <a:endParaRPr lang="da-DK" sz="1400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‹nr.›</a:t>
            </a:fld>
            <a:endParaRPr lang="da-DK" sz="140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3F8-10C7-47D5-B391-2DBFFE26BC30}" type="slidenum">
              <a:rPr lang="da-DK" smtClean="0"/>
              <a:pPr/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4B17-492C-4412-8D07-187EF44C640A}" type="slidenum">
              <a:rPr lang="da-DK" smtClean="0"/>
              <a:pPr/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7164-2D0A-4CD8-B6E6-7C99C1FDBD39}" type="slidenum">
              <a:rPr lang="da-DK" smtClean="0"/>
              <a:pPr/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B35-E0E0-4B03-B27E-822F9164AD7F}" type="slidenum">
              <a:rPr lang="da-DK" smtClean="0"/>
              <a:pPr/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05A-51D8-466D-9C0F-EC3065220981}" type="slidenum">
              <a:rPr lang="da-DK" smtClean="0"/>
              <a:pPr/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8925-8277-4470-BCC8-E7D7C367F632}" type="slidenum">
              <a:rPr lang="da-DK" smtClean="0"/>
              <a:pPr/>
              <a:t>‹nr.›</a:t>
            </a:fld>
            <a:endParaRPr lang="da-DK" sz="14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8C0E-86F8-47A9-A309-EEEB33388C48}" type="slidenum">
              <a:rPr lang="da-DK" smtClean="0"/>
              <a:pPr/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2AB5E08D-F4E3-4431-B685-AB98D7B36AA8}" type="slidenum">
              <a:rPr lang="da-DK" smtClean="0"/>
              <a:pPr/>
              <a:t>‹nr.›</a:t>
            </a:fld>
            <a:endParaRPr lang="da-DK" sz="140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– Optional at home</a:t>
            </a:r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Pladsholder til indhold 4"/>
          <p:cNvSpPr txBox="1">
            <a:spLocks noGrp="1"/>
          </p:cNvSpPr>
          <p:nvPr>
            <p:ph idx="1"/>
          </p:nvPr>
        </p:nvSpPr>
        <p:spPr>
          <a:xfrm>
            <a:off x="682014" y="1313953"/>
            <a:ext cx="7756587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600" b="1" dirty="0" smtClean="0"/>
              <a:t>Exercise:</a:t>
            </a:r>
          </a:p>
          <a:p>
            <a:r>
              <a:rPr lang="en-GB" sz="1600" dirty="0" smtClean="0"/>
              <a:t>Implement </a:t>
            </a:r>
            <a:r>
              <a:rPr lang="en-GB" sz="1600" dirty="0" smtClean="0"/>
              <a:t>the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/>
              <a:t>interface </a:t>
            </a:r>
            <a:r>
              <a:rPr lang="en-GB" sz="1600" dirty="0" smtClean="0"/>
              <a:t>using either a:</a:t>
            </a:r>
          </a:p>
          <a:p>
            <a:pPr lvl="1"/>
            <a:r>
              <a:rPr lang="en-GB" sz="1400" dirty="0" smtClean="0"/>
              <a:t>Linked implementation </a:t>
            </a:r>
            <a:r>
              <a:rPr lang="en-GB" sz="1400" dirty="0" smtClean="0"/>
              <a:t>or </a:t>
            </a:r>
            <a:endParaRPr lang="en-GB" sz="1400" dirty="0" smtClean="0"/>
          </a:p>
          <a:p>
            <a:pPr lvl="1"/>
            <a:r>
              <a:rPr lang="en-GB" sz="1400" dirty="0" smtClean="0"/>
              <a:t>Circular array </a:t>
            </a:r>
            <a:r>
              <a:rPr lang="en-GB" sz="1400" dirty="0" smtClean="0"/>
              <a:t>implementation (see previous slides for both)</a:t>
            </a:r>
          </a:p>
          <a:p>
            <a:pPr lvl="1"/>
            <a:r>
              <a:rPr lang="en-GB" sz="1400" dirty="0" smtClean="0"/>
              <a:t>Call you class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/>
              <a:t>Create a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1600" dirty="0" smtClean="0"/>
              <a:t>class </a:t>
            </a:r>
            <a:r>
              <a:rPr lang="en-GB" sz="1600" dirty="0" smtClean="0"/>
              <a:t>with a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1600" dirty="0" smtClean="0"/>
              <a:t>method that </a:t>
            </a:r>
            <a:r>
              <a:rPr lang="en-GB" sz="1600" dirty="0" smtClean="0"/>
              <a:t>tests your queue</a:t>
            </a:r>
            <a:r>
              <a:rPr lang="en-GB" sz="1600" dirty="0" smtClean="0"/>
              <a:t>:</a:t>
            </a:r>
          </a:p>
          <a:p>
            <a:pPr lvl="1"/>
            <a:r>
              <a:rPr lang="en-GB" sz="1400" dirty="0" smtClean="0"/>
              <a:t>Instantiate like this: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Queue q = new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400" dirty="0" smtClean="0"/>
              <a:t>create some </a:t>
            </a:r>
            <a:r>
              <a:rPr lang="en-GB" sz="1400" dirty="0" smtClean="0"/>
              <a:t>objects and </a:t>
            </a:r>
            <a:r>
              <a:rPr lang="en-GB" sz="1400" dirty="0" smtClean="0"/>
              <a:t>enter the </a:t>
            </a:r>
            <a:r>
              <a:rPr lang="en-GB" sz="1400" dirty="0" smtClean="0"/>
              <a:t>objects into </a:t>
            </a:r>
            <a:r>
              <a:rPr lang="en-GB" sz="1400" dirty="0" smtClean="0"/>
              <a:t>a queue,</a:t>
            </a:r>
          </a:p>
          <a:p>
            <a:pPr lvl="1"/>
            <a:r>
              <a:rPr lang="en-GB" sz="1400" dirty="0" smtClean="0"/>
              <a:t>print the queue</a:t>
            </a:r>
          </a:p>
          <a:p>
            <a:pPr lvl="1"/>
            <a:r>
              <a:rPr lang="en-GB" sz="1400" dirty="0" smtClean="0"/>
              <a:t>remove the front element</a:t>
            </a:r>
          </a:p>
          <a:p>
            <a:pPr lvl="1"/>
            <a:r>
              <a:rPr lang="en-GB" sz="1400" dirty="0" smtClean="0"/>
              <a:t>Remove and print all elements in the </a:t>
            </a:r>
            <a:r>
              <a:rPr lang="en-GB" sz="1400" dirty="0" smtClean="0"/>
              <a:t>queue</a:t>
            </a:r>
          </a:p>
          <a:p>
            <a:r>
              <a:rPr lang="en-GB" sz="1600" dirty="0" smtClean="0"/>
              <a:t>Change </a:t>
            </a:r>
            <a:r>
              <a:rPr lang="en-GB" sz="1600" dirty="0" smtClean="0"/>
              <a:t>your Main (start creating a copy of the old and give the copy a new name), so that the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java.util.ArrayDeque</a:t>
            </a:r>
            <a:r>
              <a:rPr lang="en-GB" sz="1600" dirty="0" smtClean="0"/>
              <a:t> </a:t>
            </a:r>
            <a:r>
              <a:rPr lang="en-GB" sz="1600" dirty="0" smtClean="0"/>
              <a:t>is used instead of your own</a:t>
            </a:r>
            <a:r>
              <a:rPr lang="en-GB" sz="1600" dirty="0" smtClean="0"/>
              <a:t>.</a:t>
            </a:r>
          </a:p>
          <a:p>
            <a:pPr lvl="1"/>
            <a:r>
              <a:rPr lang="en-GB" sz="1600" dirty="0" smtClean="0"/>
              <a:t>Instantiate like this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Queue q = new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sz="1600" dirty="0" smtClean="0"/>
              <a:t>Run your main method again</a:t>
            </a:r>
            <a:endParaRPr lang="en-GB" sz="1600" dirty="0" smtClean="0"/>
          </a:p>
          <a:p>
            <a:pPr lvl="1"/>
            <a:r>
              <a:rPr lang="en-GB" sz="1600" dirty="0" smtClean="0"/>
              <a:t>You should be able to observe that changing the implementation doesn’t change the behaviour of you main method if you implemented your own Queue correctly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870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A65B4EAC744439DD09402C696A92B" ma:contentTypeVersion="0" ma:contentTypeDescription="Create a new document." ma:contentTypeScope="" ma:versionID="38840ce67a38ffa1a75baa1a5198c600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4724b1529ebebe072983209af0943a8d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3QZJDHEEAQRU-2733-64</_dlc_DocId>
    <_dlc_DocIdUrl xmlns="23cadae7-ae43-4b44-be68-e0ff5e97caf6">
      <Url>http://ecampus.ucn.dk/my-ecampus/classsites/ec-dmaj0914/_layouts/DocIdRedir.aspx?ID=3QZJDHEEAQRU-2733-64</Url>
      <Description>3QZJDHEEAQRU-2733-64</Description>
    </_dlc_DocIdUrl>
  </documentManagement>
</p:properties>
</file>

<file path=customXml/itemProps1.xml><?xml version="1.0" encoding="utf-8"?>
<ds:datastoreItem xmlns:ds="http://schemas.openxmlformats.org/officeDocument/2006/customXml" ds:itemID="{FF82AE05-60FC-44A9-A23C-8DAA1A5A3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02C223-7CD9-49E7-9ACB-5346A95E18B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7B2CF9B-68E5-43AC-9666-B36A7A44A89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3A2C7D8-C03D-4E23-97EB-5B6C08FD5A8F}">
  <ds:schemaRefs>
    <ds:schemaRef ds:uri="http://schemas.microsoft.com/office/2006/metadata/properties"/>
    <ds:schemaRef ds:uri="http://purl.org/dc/terms/"/>
    <ds:schemaRef ds:uri="http://purl.org/dc/elements/1.1/"/>
    <ds:schemaRef ds:uri="23cadae7-ae43-4b44-be68-e0ff5e97caf6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3451</TotalTime>
  <Words>152</Words>
  <Application>Microsoft Office PowerPoint</Application>
  <PresentationFormat>Skærmshow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Courier New</vt:lpstr>
      <vt:lpstr>Lucida Grande</vt:lpstr>
      <vt:lpstr>UCNT&amp;BMaster</vt:lpstr>
      <vt:lpstr>Exercise – Optional at home</vt:lpstr>
    </vt:vector>
  </TitlesOfParts>
  <Company>Michael Madsen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UCN Præsentation</dc:title>
  <dc:creator>UCN</dc:creator>
  <cp:lastModifiedBy>István Knoll</cp:lastModifiedBy>
  <cp:revision>162</cp:revision>
  <dcterms:created xsi:type="dcterms:W3CDTF">2008-01-04T10:39:56Z</dcterms:created>
  <dcterms:modified xsi:type="dcterms:W3CDTF">2016-11-16T07:55:23Z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1818710e-60f0-4df8-ac32-04803fa829d1</vt:lpwstr>
  </property>
  <property fmtid="{D5CDD505-2E9C-101B-9397-08002B2CF9AE}" pid="3" name="ContentTypeId">
    <vt:lpwstr>0x0101000F1A65B4EAC744439DD09402C696A92B</vt:lpwstr>
  </property>
</Properties>
</file>