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2" r:id="rId7"/>
    <p:sldId id="268" r:id="rId8"/>
    <p:sldId id="269" r:id="rId9"/>
    <p:sldId id="273" r:id="rId10"/>
    <p:sldId id="270" r:id="rId11"/>
    <p:sldId id="274" r:id="rId12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407"/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1" autoAdjust="0"/>
    <p:restoredTop sz="90952" autoAdjust="0"/>
  </p:normalViewPr>
  <p:slideViewPr>
    <p:cSldViewPr>
      <p:cViewPr varScale="1">
        <p:scale>
          <a:sx n="119" d="100"/>
          <a:sy n="119" d="100"/>
        </p:scale>
        <p:origin x="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12-12-2017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6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223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Eclipse import of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9237-BF57-473E-BF4D-37D029E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 of BlueJ project into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C1D8-37FF-41A1-A69D-719973C6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an Eclipse project with a meaningful 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source folder in the 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Right click and select import</a:t>
            </a:r>
          </a:p>
        </p:txBody>
      </p:sp>
    </p:spTree>
    <p:extLst>
      <p:ext uri="{BB962C8B-B14F-4D97-AF65-F5344CB8AC3E}">
        <p14:creationId xmlns:p14="http://schemas.microsoft.com/office/powerpoint/2010/main" val="2712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F2CC-C9FD-4A87-A8DA-79E808E1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wizard select from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98367-9B24-47E2-86EB-CDEE3690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268760"/>
            <a:ext cx="48863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-13672"/>
            <a:ext cx="8640960" cy="1138416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Navigate</a:t>
            </a:r>
            <a:r>
              <a:rPr lang="da-DK" dirty="0"/>
              <a:t> to the folder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E1C7B-D90B-402D-8E6E-AABD8A5E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24744"/>
            <a:ext cx="5791200" cy="52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EE72BE-AD35-4E39-B1B0-D77D2D74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5819775" cy="51659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Import  continued….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6314753" y="2471555"/>
            <a:ext cx="2304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Click the package you want, only java</a:t>
            </a:r>
          </a:p>
          <a:p>
            <a:r>
              <a:rPr lang="da-DK" dirty="0"/>
              <a:t>files</a:t>
            </a:r>
          </a:p>
          <a:p>
            <a:r>
              <a:rPr lang="da-DK" dirty="0"/>
              <a:t>Or filter on java types</a:t>
            </a:r>
          </a:p>
          <a:p>
            <a:endParaRPr lang="da-DK" dirty="0"/>
          </a:p>
        </p:txBody>
      </p:sp>
      <p:cxnSp>
        <p:nvCxnSpPr>
          <p:cNvPr id="7" name="Lige pilforbindelse 6"/>
          <p:cNvCxnSpPr>
            <a:cxnSpLocks/>
            <a:stCxn id="5" idx="1"/>
          </p:cNvCxnSpPr>
          <p:nvPr/>
        </p:nvCxnSpPr>
        <p:spPr>
          <a:xfrm flipH="1" flipV="1">
            <a:off x="4716016" y="2852936"/>
            <a:ext cx="1598737" cy="95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C44F4F-F805-48CD-B916-F3866544BE27}"/>
              </a:ext>
            </a:extLst>
          </p:cNvPr>
          <p:cNvCxnSpPr/>
          <p:nvPr/>
        </p:nvCxnSpPr>
        <p:spPr>
          <a:xfrm flipH="1" flipV="1">
            <a:off x="1259632" y="4149080"/>
            <a:ext cx="5256584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7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F4B8-08C0-4953-932A-6EB3CF9C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on type 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9001C-B59F-4820-90C3-1AC912AE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84784"/>
            <a:ext cx="3333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Import continued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run the solution right </a:t>
            </a:r>
            <a:r>
              <a:rPr lang="da-DK" dirty="0" err="1"/>
              <a:t>click</a:t>
            </a:r>
            <a:r>
              <a:rPr lang="da-DK" dirty="0"/>
              <a:t> on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and choose run as </a:t>
            </a:r>
            <a:r>
              <a:rPr lang="da-DK" dirty="0" err="1"/>
              <a:t>java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there</a:t>
            </a:r>
            <a:r>
              <a:rPr lang="da-DK" dirty="0"/>
              <a:t> is no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must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 UI, please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slide)</a:t>
            </a:r>
          </a:p>
          <a:p>
            <a:r>
              <a:rPr lang="da-DK" dirty="0"/>
              <a:t>To open the gui in windows builder choose open with and then windos builder</a:t>
            </a:r>
          </a:p>
        </p:txBody>
      </p:sp>
    </p:spTree>
    <p:extLst>
      <p:ext uri="{BB962C8B-B14F-4D97-AF65-F5344CB8AC3E}">
        <p14:creationId xmlns:p14="http://schemas.microsoft.com/office/powerpoint/2010/main" val="80551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0480-9685-40A1-BEB7-970C2617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Dummy main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EB5C2-3D69-41C9-9710-DE1770C05FC8}"/>
              </a:ext>
            </a:extLst>
          </p:cNvPr>
          <p:cNvSpPr txBox="1"/>
          <p:nvPr/>
        </p:nvSpPr>
        <p:spPr>
          <a:xfrm>
            <a:off x="1259632" y="1772816"/>
            <a:ext cx="7272808" cy="267765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GB" b="1" dirty="0">
                <a:solidFill>
                  <a:srgbClr val="3F7F5F"/>
                </a:solidFill>
                <a:latin typeface="Consolas" panose="020B0609020204030204" pitchFamily="49" charset="0"/>
              </a:rPr>
              <a:t> insert code that initializes</a:t>
            </a:r>
          </a:p>
          <a:p>
            <a:r>
              <a:rPr lang="en-GB" b="1" dirty="0">
                <a:solidFill>
                  <a:srgbClr val="3F7F5F"/>
                </a:solidFill>
                <a:latin typeface="Consolas" panose="020B0609020204030204" pitchFamily="49" charset="0"/>
              </a:rPr>
              <a:t>      the program and start it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CourseUI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ui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CourseUI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ui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6D1DC3F-06A7-4E76-9253-4F178D87BB20}"/>
              </a:ext>
            </a:extLst>
          </p:cNvPr>
          <p:cNvSpPr/>
          <p:nvPr/>
        </p:nvSpPr>
        <p:spPr>
          <a:xfrm>
            <a:off x="2555776" y="5373216"/>
            <a:ext cx="4104456" cy="612648"/>
          </a:xfrm>
          <a:prstGeom prst="wedgeRoundRectCallout">
            <a:avLst>
              <a:gd name="adj1" fmla="val -13464"/>
              <a:gd name="adj2" fmla="val -319799"/>
              <a:gd name="adj3" fmla="val 16667"/>
            </a:avLst>
          </a:prstGeom>
          <a:solidFill>
            <a:srgbClr val="B184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Example code which initializes the </a:t>
            </a:r>
            <a:r>
              <a:rPr lang="en-GB">
                <a:solidFill>
                  <a:schemeClr val="tx1"/>
                </a:solidFill>
              </a:rPr>
              <a:t>MainUI</a:t>
            </a:r>
            <a:r>
              <a:rPr lang="en-GB" dirty="0">
                <a:solidFill>
                  <a:schemeClr val="tx1"/>
                </a:solidFill>
              </a:rPr>
              <a:t> and start it</a:t>
            </a:r>
          </a:p>
        </p:txBody>
      </p:sp>
    </p:spTree>
    <p:extLst>
      <p:ext uri="{BB962C8B-B14F-4D97-AF65-F5344CB8AC3E}">
        <p14:creationId xmlns:p14="http://schemas.microsoft.com/office/powerpoint/2010/main" val="3404363392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93550AB265B544A78B5CF6D476E296" ma:contentTypeVersion="" ma:contentTypeDescription="Opret et nyt dokument." ma:contentTypeScope="" ma:versionID="abfd31764e93bf3d594ea85fc1019b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4c36c9615576c514bbb2d67249d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AD01DA-37C2-45EE-A682-E2787E48A2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158156-7250-4DA2-8A8E-3B280A0051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B8EB29-ED3C-460B-9004-DB5D2460D8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1928</TotalTime>
  <Words>173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Lucida Grande</vt:lpstr>
      <vt:lpstr>UCNT&amp;BMaster</vt:lpstr>
      <vt:lpstr>Eclipse import of project</vt:lpstr>
      <vt:lpstr>Import of BlueJ project into Eclipse</vt:lpstr>
      <vt:lpstr>At the wizard select from file system</vt:lpstr>
      <vt:lpstr>Navigate to the folder where the project is</vt:lpstr>
      <vt:lpstr>Import  continued….</vt:lpstr>
      <vt:lpstr>Filter on type Java</vt:lpstr>
      <vt:lpstr>Import continued</vt:lpstr>
      <vt:lpstr>Dummy main method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Mogens Holm Iversen</cp:lastModifiedBy>
  <cp:revision>141</cp:revision>
  <dcterms:created xsi:type="dcterms:W3CDTF">2008-01-04T10:39:56Z</dcterms:created>
  <dcterms:modified xsi:type="dcterms:W3CDTF">2017-12-12T13:55:41Z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0x0101000693550AB265B544A78B5CF6D476E296</vt:lpwstr>
  </property>
  <property fmtid="{D5CDD505-2E9C-101B-9397-08002B2CF9AE}" pid="3" name="_dlc_DocIdItemGuid">
    <vt:lpwstr>22a6f481-7833-4874-a880-090b2fa9005e</vt:lpwstr>
  </property>
</Properties>
</file>