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86" r:id="rId4"/>
  </p:sldMasterIdLst>
  <p:notesMasterIdLst>
    <p:notesMasterId r:id="rId43"/>
  </p:notesMasterIdLst>
  <p:sldIdLst>
    <p:sldId id="315" r:id="rId5"/>
    <p:sldId id="364" r:id="rId6"/>
    <p:sldId id="365" r:id="rId7"/>
    <p:sldId id="316" r:id="rId8"/>
    <p:sldId id="344" r:id="rId9"/>
    <p:sldId id="345" r:id="rId10"/>
    <p:sldId id="299" r:id="rId11"/>
    <p:sldId id="321" r:id="rId12"/>
    <p:sldId id="300" r:id="rId13"/>
    <p:sldId id="270" r:id="rId14"/>
    <p:sldId id="355" r:id="rId15"/>
    <p:sldId id="259" r:id="rId16"/>
    <p:sldId id="322" r:id="rId17"/>
    <p:sldId id="298" r:id="rId18"/>
    <p:sldId id="260" r:id="rId19"/>
    <p:sldId id="357" r:id="rId20"/>
    <p:sldId id="323" r:id="rId21"/>
    <p:sldId id="309" r:id="rId22"/>
    <p:sldId id="271" r:id="rId23"/>
    <p:sldId id="359" r:id="rId24"/>
    <p:sldId id="310" r:id="rId25"/>
    <p:sldId id="306" r:id="rId26"/>
    <p:sldId id="324" r:id="rId27"/>
    <p:sldId id="325" r:id="rId28"/>
    <p:sldId id="283" r:id="rId29"/>
    <p:sldId id="361" r:id="rId30"/>
    <p:sldId id="363" r:id="rId31"/>
    <p:sldId id="256" r:id="rId32"/>
    <p:sldId id="296" r:id="rId33"/>
    <p:sldId id="314" r:id="rId34"/>
    <p:sldId id="327" r:id="rId35"/>
    <p:sldId id="328" r:id="rId36"/>
    <p:sldId id="284" r:id="rId37"/>
    <p:sldId id="358" r:id="rId38"/>
    <p:sldId id="275" r:id="rId39"/>
    <p:sldId id="326" r:id="rId40"/>
    <p:sldId id="360" r:id="rId41"/>
    <p:sldId id="362" r:id="rId42"/>
  </p:sldIdLst>
  <p:sldSz cx="9144000" cy="6858000" type="screen4x3"/>
  <p:notesSz cx="6794500" cy="9931400"/>
  <p:defaultTextStyle>
    <a:defPPr>
      <a:defRPr lang="da-DK"/>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7" autoAdjust="0"/>
  </p:normalViewPr>
  <p:slideViewPr>
    <p:cSldViewPr>
      <p:cViewPr varScale="1">
        <p:scale>
          <a:sx n="108" d="100"/>
          <a:sy n="108" d="100"/>
        </p:scale>
        <p:origin x="1704" y="108"/>
      </p:cViewPr>
      <p:guideLst>
        <p:guide orient="horz" pos="2160"/>
        <p:guide pos="2880"/>
      </p:guideLst>
    </p:cSldViewPr>
  </p:slideViewPr>
  <p:outlineViewPr>
    <p:cViewPr>
      <p:scale>
        <a:sx n="33" d="100"/>
        <a:sy n="33" d="100"/>
      </p:scale>
      <p:origin x="36" y="0"/>
    </p:cViewPr>
  </p:outlineViewPr>
  <p:notesTextViewPr>
    <p:cViewPr>
      <p:scale>
        <a:sx n="100" d="100"/>
        <a:sy n="100" d="100"/>
      </p:scale>
      <p:origin x="0" y="0"/>
    </p:cViewPr>
  </p:notesTextViewPr>
  <p:sorterViewPr>
    <p:cViewPr>
      <p:scale>
        <a:sx n="100" d="100"/>
        <a:sy n="100" d="100"/>
      </p:scale>
      <p:origin x="0" y="38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DEBD5D0-7806-4D3C-8090-46414CCE3B87}"/>
              </a:ext>
            </a:extLst>
          </p:cNvPr>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da-DK"/>
          </a:p>
        </p:txBody>
      </p:sp>
      <p:sp>
        <p:nvSpPr>
          <p:cNvPr id="11267" name="Rectangle 3">
            <a:extLst>
              <a:ext uri="{FF2B5EF4-FFF2-40B4-BE49-F238E27FC236}">
                <a16:creationId xmlns:a16="http://schemas.microsoft.com/office/drawing/2014/main" id="{66CF5172-5C28-4CA1-9242-402820FFC0E0}"/>
              </a:ext>
            </a:extLst>
          </p:cNvPr>
          <p:cNvSpPr>
            <a:spLocks noGrp="1" noChangeArrowheads="1"/>
          </p:cNvSpPr>
          <p:nvPr>
            <p:ph type="dt" idx="1"/>
          </p:nvPr>
        </p:nvSpPr>
        <p:spPr bwMode="auto">
          <a:xfrm>
            <a:off x="3849688" y="0"/>
            <a:ext cx="294481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da-DK"/>
          </a:p>
        </p:txBody>
      </p:sp>
      <p:sp>
        <p:nvSpPr>
          <p:cNvPr id="5124" name="Rectangle 4">
            <a:extLst>
              <a:ext uri="{FF2B5EF4-FFF2-40B4-BE49-F238E27FC236}">
                <a16:creationId xmlns:a16="http://schemas.microsoft.com/office/drawing/2014/main" id="{4E749F60-A821-482C-BE81-95C7C7019FC9}"/>
              </a:ext>
            </a:extLst>
          </p:cNvPr>
          <p:cNvSpPr>
            <a:spLocks noGrp="1" noRot="1" noChangeAspect="1" noChangeArrowheads="1" noTextEdit="1"/>
          </p:cNvSpPr>
          <p:nvPr>
            <p:ph type="sldImg" idx="2"/>
          </p:nvPr>
        </p:nvSpPr>
        <p:spPr bwMode="auto">
          <a:xfrm>
            <a:off x="914400" y="744538"/>
            <a:ext cx="4965700" cy="3724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a:extLst>
              <a:ext uri="{FF2B5EF4-FFF2-40B4-BE49-F238E27FC236}">
                <a16:creationId xmlns:a16="http://schemas.microsoft.com/office/drawing/2014/main" id="{706E11D0-425E-433C-87FC-DDB399EF51BB}"/>
              </a:ext>
            </a:extLst>
          </p:cNvPr>
          <p:cNvSpPr>
            <a:spLocks noGrp="1" noChangeArrowheads="1"/>
          </p:cNvSpPr>
          <p:nvPr>
            <p:ph type="body" sz="quarter" idx="3"/>
          </p:nvPr>
        </p:nvSpPr>
        <p:spPr bwMode="auto">
          <a:xfrm>
            <a:off x="906463" y="4716463"/>
            <a:ext cx="4981575" cy="447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a-DK" noProof="0"/>
              <a:t>Klik for at redigere teksttypografien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11270" name="Rectangle 6">
            <a:extLst>
              <a:ext uri="{FF2B5EF4-FFF2-40B4-BE49-F238E27FC236}">
                <a16:creationId xmlns:a16="http://schemas.microsoft.com/office/drawing/2014/main" id="{E67E6B29-93E9-450F-8ED1-7C898A796123}"/>
              </a:ext>
            </a:extLst>
          </p:cNvPr>
          <p:cNvSpPr>
            <a:spLocks noGrp="1" noChangeArrowheads="1"/>
          </p:cNvSpPr>
          <p:nvPr>
            <p:ph type="ftr" sz="quarter" idx="4"/>
          </p:nvPr>
        </p:nvSpPr>
        <p:spPr bwMode="auto">
          <a:xfrm>
            <a:off x="0" y="9434513"/>
            <a:ext cx="294481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da-DK"/>
          </a:p>
        </p:txBody>
      </p:sp>
      <p:sp>
        <p:nvSpPr>
          <p:cNvPr id="11271" name="Rectangle 7">
            <a:extLst>
              <a:ext uri="{FF2B5EF4-FFF2-40B4-BE49-F238E27FC236}">
                <a16:creationId xmlns:a16="http://schemas.microsoft.com/office/drawing/2014/main" id="{A36FEC8B-BB4F-47E1-BEF2-9D7E4A918D46}"/>
              </a:ext>
            </a:extLst>
          </p:cNvPr>
          <p:cNvSpPr>
            <a:spLocks noGrp="1" noChangeArrowheads="1"/>
          </p:cNvSpPr>
          <p:nvPr>
            <p:ph type="sldNum" sz="quarter" idx="5"/>
          </p:nvPr>
        </p:nvSpPr>
        <p:spPr bwMode="auto">
          <a:xfrm>
            <a:off x="3849688" y="9434513"/>
            <a:ext cx="294481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anose="02020603050405020304" pitchFamily="18" charset="0"/>
              </a:defRPr>
            </a:lvl1pPr>
          </a:lstStyle>
          <a:p>
            <a:pPr>
              <a:defRPr/>
            </a:pPr>
            <a:fld id="{262EBB3D-1C57-446A-96B0-B94C1F884E6A}" type="slidenum">
              <a:rPr lang="da-DK" altLang="da-DK"/>
              <a:pPr>
                <a:defRPr/>
              </a:pPr>
              <a:t>‹nr.›</a:t>
            </a:fld>
            <a:endParaRPr lang="da-DK" altLang="da-DK"/>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1BD4BEA6-0F08-4123-B200-26D105C21D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20B49DA-99B0-4ADE-8927-ED6A90B658F4}" type="slidenum">
              <a:rPr lang="da-DK" altLang="da-DK" smtClean="0"/>
              <a:pPr>
                <a:spcBef>
                  <a:spcPct val="0"/>
                </a:spcBef>
              </a:pPr>
              <a:t>34</a:t>
            </a:fld>
            <a:endParaRPr lang="da-DK" altLang="da-DK"/>
          </a:p>
        </p:txBody>
      </p:sp>
      <p:sp>
        <p:nvSpPr>
          <p:cNvPr id="40963" name="Rectangle 2">
            <a:extLst>
              <a:ext uri="{FF2B5EF4-FFF2-40B4-BE49-F238E27FC236}">
                <a16:creationId xmlns:a16="http://schemas.microsoft.com/office/drawing/2014/main" id="{32B9AD21-39F9-4179-BD2C-5959A7379D97}"/>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F23D7B71-84CF-446D-91C1-59327CD7FE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p>
        </p:txBody>
      </p:sp>
    </p:spTree>
    <p:extLst>
      <p:ext uri="{BB962C8B-B14F-4D97-AF65-F5344CB8AC3E}">
        <p14:creationId xmlns:p14="http://schemas.microsoft.com/office/powerpoint/2010/main" val="2185505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42645631-A7AC-4C50-9F65-927302EF8C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55BD3E9-1C6B-42FF-AF68-90C655746EB0}" type="slidenum">
              <a:rPr lang="da-DK" altLang="da-DK" smtClean="0"/>
              <a:pPr>
                <a:spcBef>
                  <a:spcPct val="0"/>
                </a:spcBef>
              </a:pPr>
              <a:t>35</a:t>
            </a:fld>
            <a:endParaRPr lang="da-DK" altLang="da-DK"/>
          </a:p>
        </p:txBody>
      </p:sp>
      <p:sp>
        <p:nvSpPr>
          <p:cNvPr id="35843" name="Rectangle 2">
            <a:extLst>
              <a:ext uri="{FF2B5EF4-FFF2-40B4-BE49-F238E27FC236}">
                <a16:creationId xmlns:a16="http://schemas.microsoft.com/office/drawing/2014/main" id="{92CD5810-9D11-40BE-B78F-A6FF6CBD2B3A}"/>
              </a:ext>
            </a:extLst>
          </p:cNvPr>
          <p:cNvSpPr>
            <a:spLocks noGrp="1" noRot="1" noChangeAspect="1" noChangeArrowheads="1" noTextEdit="1"/>
          </p:cNvSpPr>
          <p:nvPr>
            <p:ph type="sldImg"/>
          </p:nvPr>
        </p:nvSpPr>
        <p:spPr>
          <a:xfrm>
            <a:off x="915988" y="744538"/>
            <a:ext cx="4965700" cy="3724275"/>
          </a:xfrm>
          <a:ln/>
        </p:spPr>
      </p:sp>
      <p:sp>
        <p:nvSpPr>
          <p:cNvPr id="35844" name="Rectangle 3">
            <a:extLst>
              <a:ext uri="{FF2B5EF4-FFF2-40B4-BE49-F238E27FC236}">
                <a16:creationId xmlns:a16="http://schemas.microsoft.com/office/drawing/2014/main" id="{39B25E8A-11B2-460B-BFFA-B42BE7EDCAB6}"/>
              </a:ext>
            </a:extLst>
          </p:cNvPr>
          <p:cNvSpPr>
            <a:spLocks noGrp="1" noChangeArrowheads="1"/>
          </p:cNvSpPr>
          <p:nvPr>
            <p:ph type="body" idx="1"/>
          </p:nvPr>
        </p:nvSpPr>
        <p:spPr>
          <a:xfrm>
            <a:off x="906463" y="4718050"/>
            <a:ext cx="4981575" cy="4468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a-DK" altLang="da-DK"/>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1.xml"/><Relationship Id="rId5" Type="http://schemas.openxmlformats.org/officeDocument/2006/relationships/image" Target="../media/image10.emf"/><Relationship Id="rId4" Type="http://schemas.openxmlformats.org/officeDocument/2006/relationships/image" Target="../media/image9.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1.emf"/><Relationship Id="rId1" Type="http://schemas.openxmlformats.org/officeDocument/2006/relationships/slideMaster" Target="../slideMasters/slideMaster1.xml"/><Relationship Id="rId5" Type="http://schemas.openxmlformats.org/officeDocument/2006/relationships/image" Target="../media/image10.emf"/><Relationship Id="rId4" Type="http://schemas.openxmlformats.org/officeDocument/2006/relationships/image" Target="../media/image9.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A3A64F72-9889-477D-9682-64859ACC0CAD}"/>
              </a:ext>
            </a:extLst>
          </p:cNvPr>
          <p:cNvSpPr/>
          <p:nvPr/>
        </p:nvSpPr>
        <p:spPr>
          <a:xfrm>
            <a:off x="0" y="3424238"/>
            <a:ext cx="9144000" cy="3433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a-DK"/>
          </a:p>
        </p:txBody>
      </p:sp>
      <p:pic>
        <p:nvPicPr>
          <p:cNvPr id="5" name="Billede 8" descr="UCN_Logo_forside.ai">
            <a:extLst>
              <a:ext uri="{FF2B5EF4-FFF2-40B4-BE49-F238E27FC236}">
                <a16:creationId xmlns:a16="http://schemas.microsoft.com/office/drawing/2014/main" id="{66D386BF-84B0-4739-9DBD-E71B584332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8350" y="6132513"/>
            <a:ext cx="15367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Billede 9">
            <a:extLst>
              <a:ext uri="{FF2B5EF4-FFF2-40B4-BE49-F238E27FC236}">
                <a16:creationId xmlns:a16="http://schemas.microsoft.com/office/drawing/2014/main" id="{CCBDE272-89B7-4397-A5BC-186E6F1FF7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750" y="2193925"/>
            <a:ext cx="11056938" cy="647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Billede 10" descr="Bjælke uden grafik_forside.ai">
            <a:extLst>
              <a:ext uri="{FF2B5EF4-FFF2-40B4-BE49-F238E27FC236}">
                <a16:creationId xmlns:a16="http://schemas.microsoft.com/office/drawing/2014/main" id="{409266C7-1C93-4CB1-83A7-CA07690678F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Billede 11" descr="UCN_Payoff_DK_neg.ai">
            <a:extLst>
              <a:ext uri="{FF2B5EF4-FFF2-40B4-BE49-F238E27FC236}">
                <a16:creationId xmlns:a16="http://schemas.microsoft.com/office/drawing/2014/main" id="{FBD9AF81-DC6E-4254-A797-C21937FBC8C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00913" y="404813"/>
            <a:ext cx="142240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Undertitel 2"/>
          <p:cNvSpPr>
            <a:spLocks noGrp="1"/>
          </p:cNvSpPr>
          <p:nvPr>
            <p:ph type="subTitle" idx="1"/>
          </p:nvPr>
        </p:nvSpPr>
        <p:spPr>
          <a:xfrm>
            <a:off x="685800" y="3574143"/>
            <a:ext cx="2137229" cy="1752600"/>
          </a:xfrm>
        </p:spPr>
        <p:txBody>
          <a:bodyPr>
            <a:normAutofit/>
          </a:bodyPr>
          <a:lstStyle>
            <a:lvl1pPr marL="0" indent="0" algn="l">
              <a:lnSpc>
                <a:spcPct val="90000"/>
              </a:lnSpc>
              <a:buNone/>
              <a:defRPr sz="1600">
                <a:solidFill>
                  <a:srgbClr val="776F6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Klik for at redigere i master</a:t>
            </a:r>
            <a:endParaRPr lang="da-DK" dirty="0"/>
          </a:p>
        </p:txBody>
      </p:sp>
      <p:sp>
        <p:nvSpPr>
          <p:cNvPr id="2" name="Titel 1"/>
          <p:cNvSpPr>
            <a:spLocks noGrp="1"/>
          </p:cNvSpPr>
          <p:nvPr>
            <p:ph type="ctrTitle"/>
          </p:nvPr>
        </p:nvSpPr>
        <p:spPr>
          <a:xfrm>
            <a:off x="662282" y="1741736"/>
            <a:ext cx="7772400" cy="1470025"/>
          </a:xfrm>
        </p:spPr>
        <p:txBody>
          <a:bodyPr/>
          <a:lstStyle>
            <a:lvl1pPr algn="l">
              <a:defRPr>
                <a:solidFill>
                  <a:schemeClr val="bg1"/>
                </a:solidFill>
              </a:defRPr>
            </a:lvl1pPr>
          </a:lstStyle>
          <a:p>
            <a:r>
              <a:rPr lang="da-DK"/>
              <a:t>Klik for at redigere i master</a:t>
            </a:r>
            <a:endParaRPr lang="da-DK" dirty="0"/>
          </a:p>
        </p:txBody>
      </p:sp>
      <p:sp>
        <p:nvSpPr>
          <p:cNvPr id="9" name="Pladsholder til sidefod 4">
            <a:extLst>
              <a:ext uri="{FF2B5EF4-FFF2-40B4-BE49-F238E27FC236}">
                <a16:creationId xmlns:a16="http://schemas.microsoft.com/office/drawing/2014/main" id="{B9305335-C9B5-42AF-8881-19AB2B0F8947}"/>
              </a:ext>
            </a:extLst>
          </p:cNvPr>
          <p:cNvSpPr>
            <a:spLocks noGrp="1"/>
          </p:cNvSpPr>
          <p:nvPr>
            <p:ph type="ftr" sz="quarter" idx="10"/>
          </p:nvPr>
        </p:nvSpPr>
        <p:spPr>
          <a:xfrm>
            <a:off x="2417763" y="6310313"/>
            <a:ext cx="5092700" cy="365125"/>
          </a:xfrm>
        </p:spPr>
        <p:txBody>
          <a:bodyPr/>
          <a:lstStyle>
            <a:lvl1pPr>
              <a:defRPr/>
            </a:lvl1pPr>
          </a:lstStyle>
          <a:p>
            <a:pPr>
              <a:defRPr/>
            </a:pPr>
            <a:endParaRPr lang="da-DK"/>
          </a:p>
        </p:txBody>
      </p:sp>
      <p:sp>
        <p:nvSpPr>
          <p:cNvPr id="10" name="Pladsholder til diasnummer 5">
            <a:extLst>
              <a:ext uri="{FF2B5EF4-FFF2-40B4-BE49-F238E27FC236}">
                <a16:creationId xmlns:a16="http://schemas.microsoft.com/office/drawing/2014/main" id="{7AD593C8-B80B-4139-918B-C5BD0007A5CA}"/>
              </a:ext>
            </a:extLst>
          </p:cNvPr>
          <p:cNvSpPr>
            <a:spLocks noGrp="1"/>
          </p:cNvSpPr>
          <p:nvPr>
            <p:ph type="sldNum" sz="quarter" idx="11"/>
          </p:nvPr>
        </p:nvSpPr>
        <p:spPr>
          <a:xfrm>
            <a:off x="8250238" y="6310313"/>
            <a:ext cx="609600" cy="365125"/>
          </a:xfrm>
        </p:spPr>
        <p:txBody>
          <a:bodyPr/>
          <a:lstStyle>
            <a:lvl1pPr>
              <a:defRPr/>
            </a:lvl1pPr>
          </a:lstStyle>
          <a:p>
            <a:pPr>
              <a:defRPr/>
            </a:pPr>
            <a:fld id="{F4CA9BFA-821D-4B2E-9EBB-3B5FB93804C2}" type="slidenum">
              <a:rPr lang="da-DK" altLang="da-DK"/>
              <a:pPr>
                <a:defRPr/>
              </a:pPr>
              <a:t>‹nr.›</a:t>
            </a:fld>
            <a:endParaRPr lang="da-DK" altLang="da-DK"/>
          </a:p>
        </p:txBody>
      </p:sp>
    </p:spTree>
    <p:extLst>
      <p:ext uri="{BB962C8B-B14F-4D97-AF65-F5344CB8AC3E}">
        <p14:creationId xmlns:p14="http://schemas.microsoft.com/office/powerpoint/2010/main" val="235039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rugerdefineret layout">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DE4552E3-104C-4DBB-8485-DB886D6D421D}"/>
              </a:ext>
            </a:extLst>
          </p:cNvPr>
          <p:cNvSpPr/>
          <p:nvPr/>
        </p:nvSpPr>
        <p:spPr>
          <a:xfrm>
            <a:off x="0" y="3424238"/>
            <a:ext cx="9144000" cy="3433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a-DK"/>
          </a:p>
        </p:txBody>
      </p:sp>
      <p:pic>
        <p:nvPicPr>
          <p:cNvPr id="5" name="Billede 8" descr="FØ_Logo_forside.ai">
            <a:extLst>
              <a:ext uri="{FF2B5EF4-FFF2-40B4-BE49-F238E27FC236}">
                <a16:creationId xmlns:a16="http://schemas.microsoft.com/office/drawing/2014/main" id="{0AC52661-DC44-4A74-A75E-18C0024A93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8350" y="5680075"/>
            <a:ext cx="15621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Billede 9">
            <a:extLst>
              <a:ext uri="{FF2B5EF4-FFF2-40B4-BE49-F238E27FC236}">
                <a16:creationId xmlns:a16="http://schemas.microsoft.com/office/drawing/2014/main" id="{57E65C1A-2A3B-46C9-8455-4DAE378BAD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750" y="2193925"/>
            <a:ext cx="11056938" cy="647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Billede 10" descr="Bjælke uden grafik_forside.ai">
            <a:extLst>
              <a:ext uri="{FF2B5EF4-FFF2-40B4-BE49-F238E27FC236}">
                <a16:creationId xmlns:a16="http://schemas.microsoft.com/office/drawing/2014/main" id="{F600B89D-C570-4AD1-98BD-BE8230D949D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Billede 11" descr="UCN_Payoff_DK_neg.ai">
            <a:extLst>
              <a:ext uri="{FF2B5EF4-FFF2-40B4-BE49-F238E27FC236}">
                <a16:creationId xmlns:a16="http://schemas.microsoft.com/office/drawing/2014/main" id="{CEBEB637-AD25-435B-B306-FA466A6A905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00913" y="404813"/>
            <a:ext cx="142240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Undertitel 2"/>
          <p:cNvSpPr>
            <a:spLocks noGrp="1"/>
          </p:cNvSpPr>
          <p:nvPr>
            <p:ph type="subTitle" idx="1"/>
          </p:nvPr>
        </p:nvSpPr>
        <p:spPr>
          <a:xfrm>
            <a:off x="685800" y="3574143"/>
            <a:ext cx="2137229" cy="1752600"/>
          </a:xfrm>
        </p:spPr>
        <p:txBody>
          <a:bodyPr>
            <a:normAutofit/>
          </a:bodyPr>
          <a:lstStyle>
            <a:lvl1pPr marL="0" indent="0" algn="l">
              <a:lnSpc>
                <a:spcPct val="90000"/>
              </a:lnSpc>
              <a:buNone/>
              <a:defRPr sz="1600">
                <a:solidFill>
                  <a:srgbClr val="776F6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Klik for at redigere i master</a:t>
            </a:r>
            <a:endParaRPr lang="da-DK" dirty="0"/>
          </a:p>
        </p:txBody>
      </p:sp>
      <p:sp>
        <p:nvSpPr>
          <p:cNvPr id="8" name="Titel 1"/>
          <p:cNvSpPr>
            <a:spLocks noGrp="1"/>
          </p:cNvSpPr>
          <p:nvPr>
            <p:ph type="ctrTitle"/>
          </p:nvPr>
        </p:nvSpPr>
        <p:spPr>
          <a:xfrm>
            <a:off x="662282" y="1741736"/>
            <a:ext cx="7772400" cy="1470025"/>
          </a:xfrm>
        </p:spPr>
        <p:txBody>
          <a:bodyPr/>
          <a:lstStyle>
            <a:lvl1pPr algn="l">
              <a:defRPr>
                <a:solidFill>
                  <a:schemeClr val="bg1"/>
                </a:solidFill>
              </a:defRPr>
            </a:lvl1pPr>
          </a:lstStyle>
          <a:p>
            <a:r>
              <a:rPr lang="da-DK"/>
              <a:t>Klik for at redigere i master</a:t>
            </a:r>
            <a:endParaRPr lang="da-DK" dirty="0"/>
          </a:p>
        </p:txBody>
      </p:sp>
      <p:sp>
        <p:nvSpPr>
          <p:cNvPr id="11" name="Pladsholder til sidefod 4">
            <a:extLst>
              <a:ext uri="{FF2B5EF4-FFF2-40B4-BE49-F238E27FC236}">
                <a16:creationId xmlns:a16="http://schemas.microsoft.com/office/drawing/2014/main" id="{0E388CAA-ECAE-4A4C-B598-16D4BE1BFD06}"/>
              </a:ext>
            </a:extLst>
          </p:cNvPr>
          <p:cNvSpPr>
            <a:spLocks noGrp="1"/>
          </p:cNvSpPr>
          <p:nvPr>
            <p:ph type="ftr" sz="quarter" idx="10"/>
          </p:nvPr>
        </p:nvSpPr>
        <p:spPr>
          <a:xfrm>
            <a:off x="2417763" y="6310313"/>
            <a:ext cx="5092700" cy="365125"/>
          </a:xfrm>
        </p:spPr>
        <p:txBody>
          <a:bodyPr/>
          <a:lstStyle>
            <a:lvl1pPr>
              <a:defRPr/>
            </a:lvl1pPr>
          </a:lstStyle>
          <a:p>
            <a:pPr>
              <a:defRPr/>
            </a:pPr>
            <a:endParaRPr lang="da-DK"/>
          </a:p>
        </p:txBody>
      </p:sp>
      <p:sp>
        <p:nvSpPr>
          <p:cNvPr id="12" name="Pladsholder til diasnummer 5">
            <a:extLst>
              <a:ext uri="{FF2B5EF4-FFF2-40B4-BE49-F238E27FC236}">
                <a16:creationId xmlns:a16="http://schemas.microsoft.com/office/drawing/2014/main" id="{D24BC7DB-66D6-45DF-AEA2-150E14BC2908}"/>
              </a:ext>
            </a:extLst>
          </p:cNvPr>
          <p:cNvSpPr>
            <a:spLocks noGrp="1"/>
          </p:cNvSpPr>
          <p:nvPr>
            <p:ph type="sldNum" sz="quarter" idx="11"/>
          </p:nvPr>
        </p:nvSpPr>
        <p:spPr>
          <a:xfrm>
            <a:off x="8250238" y="6310313"/>
            <a:ext cx="609600" cy="365125"/>
          </a:xfrm>
        </p:spPr>
        <p:txBody>
          <a:bodyPr/>
          <a:lstStyle>
            <a:lvl1pPr>
              <a:defRPr/>
            </a:lvl1pPr>
          </a:lstStyle>
          <a:p>
            <a:pPr>
              <a:defRPr/>
            </a:pPr>
            <a:fld id="{0B9904E8-E159-4C87-BE45-34024FF734A0}" type="slidenum">
              <a:rPr lang="da-DK" altLang="da-DK"/>
              <a:pPr>
                <a:defRPr/>
              </a:pPr>
              <a:t>‹nr.›</a:t>
            </a:fld>
            <a:endParaRPr lang="da-DK" altLang="da-DK"/>
          </a:p>
        </p:txBody>
      </p:sp>
    </p:spTree>
    <p:extLst>
      <p:ext uri="{BB962C8B-B14F-4D97-AF65-F5344CB8AC3E}">
        <p14:creationId xmlns:p14="http://schemas.microsoft.com/office/powerpoint/2010/main" val="297475587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Brugerdefineret layout">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4D569851-C341-4724-B392-13B325DA2DB2}"/>
              </a:ext>
            </a:extLst>
          </p:cNvPr>
          <p:cNvSpPr/>
          <p:nvPr/>
        </p:nvSpPr>
        <p:spPr>
          <a:xfrm>
            <a:off x="0" y="5711825"/>
            <a:ext cx="1911350" cy="11461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da-DK"/>
          </a:p>
        </p:txBody>
      </p:sp>
      <p:sp>
        <p:nvSpPr>
          <p:cNvPr id="5" name="Pladsholder til diasnummer 5">
            <a:extLst>
              <a:ext uri="{FF2B5EF4-FFF2-40B4-BE49-F238E27FC236}">
                <a16:creationId xmlns:a16="http://schemas.microsoft.com/office/drawing/2014/main" id="{E168FDEC-EEFC-4DF7-B157-118FD2CEEE6A}"/>
              </a:ext>
            </a:extLst>
          </p:cNvPr>
          <p:cNvSpPr txBox="1">
            <a:spLocks/>
          </p:cNvSpPr>
          <p:nvPr/>
        </p:nvSpPr>
        <p:spPr>
          <a:xfrm>
            <a:off x="8250238" y="6348413"/>
            <a:ext cx="609600" cy="365125"/>
          </a:xfrm>
          <a:prstGeom prst="rect">
            <a:avLst/>
          </a:prstGeom>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3957480-3943-4A14-9784-3C30AE6289DE}" type="slidenum">
              <a:rPr lang="da-DK" altLang="da-DK" sz="1100" smtClean="0">
                <a:solidFill>
                  <a:srgbClr val="776F65"/>
                </a:solidFill>
                <a:latin typeface="Calibri" panose="020F0502020204030204" pitchFamily="34" charset="0"/>
              </a:rPr>
              <a:pPr algn="r" eaLnBrk="1" hangingPunct="1">
                <a:defRPr/>
              </a:pPr>
              <a:t>‹nr.›</a:t>
            </a:fld>
            <a:endParaRPr lang="da-DK" altLang="da-DK" sz="1100">
              <a:solidFill>
                <a:srgbClr val="776F65"/>
              </a:solidFill>
              <a:latin typeface="Calibri" panose="020F0502020204030204" pitchFamily="34" charset="0"/>
            </a:endParaRPr>
          </a:p>
        </p:txBody>
      </p:sp>
      <p:sp>
        <p:nvSpPr>
          <p:cNvPr id="6" name="Tekstfelt 5">
            <a:extLst>
              <a:ext uri="{FF2B5EF4-FFF2-40B4-BE49-F238E27FC236}">
                <a16:creationId xmlns:a16="http://schemas.microsoft.com/office/drawing/2014/main" id="{30FECFE3-3755-434C-8460-347D0C60A3E6}"/>
              </a:ext>
            </a:extLst>
          </p:cNvPr>
          <p:cNvSpPr txBox="1">
            <a:spLocks noChangeArrowheads="1"/>
          </p:cNvSpPr>
          <p:nvPr/>
        </p:nvSpPr>
        <p:spPr bwMode="auto">
          <a:xfrm>
            <a:off x="1463675" y="4697413"/>
            <a:ext cx="185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da-DK"/>
          </a:p>
        </p:txBody>
      </p:sp>
      <p:pic>
        <p:nvPicPr>
          <p:cNvPr id="7" name="Billede 10" descr="FØ_Logo_side 2.ai">
            <a:extLst>
              <a:ext uri="{FF2B5EF4-FFF2-40B4-BE49-F238E27FC236}">
                <a16:creationId xmlns:a16="http://schemas.microsoft.com/office/drawing/2014/main" id="{F580075E-342A-4446-92B8-816985A185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8350" y="5935663"/>
            <a:ext cx="1143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da-DK"/>
              <a:t>Klik for at redigere i master</a:t>
            </a:r>
          </a:p>
        </p:txBody>
      </p:sp>
      <p:sp>
        <p:nvSpPr>
          <p:cNvPr id="8" name="Pladsholder til tekst 2"/>
          <p:cNvSpPr>
            <a:spLocks noGrp="1"/>
          </p:cNvSpPr>
          <p:nvPr>
            <p:ph idx="1"/>
          </p:nvPr>
        </p:nvSpPr>
        <p:spPr>
          <a:xfrm>
            <a:off x="682014" y="1600200"/>
            <a:ext cx="7756587" cy="4525963"/>
          </a:xfrm>
          <a:prstGeom prst="rect">
            <a:avLst/>
          </a:prstGeom>
        </p:spPr>
        <p:txBody>
          <a:bodyPr rtlCol="0">
            <a:normAutofit/>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9" name="Pladsholder til sidefod 2">
            <a:extLst>
              <a:ext uri="{FF2B5EF4-FFF2-40B4-BE49-F238E27FC236}">
                <a16:creationId xmlns:a16="http://schemas.microsoft.com/office/drawing/2014/main" id="{120D97C9-26AA-4233-88C0-585DC0E07804}"/>
              </a:ext>
            </a:extLst>
          </p:cNvPr>
          <p:cNvSpPr>
            <a:spLocks noGrp="1"/>
          </p:cNvSpPr>
          <p:nvPr>
            <p:ph type="ftr" sz="quarter" idx="10"/>
          </p:nvPr>
        </p:nvSpPr>
        <p:spPr/>
        <p:txBody>
          <a:bodyPr/>
          <a:lstStyle>
            <a:lvl1pPr>
              <a:defRPr/>
            </a:lvl1pPr>
          </a:lstStyle>
          <a:p>
            <a:pPr>
              <a:defRPr/>
            </a:pPr>
            <a:endParaRPr lang="da-DK"/>
          </a:p>
        </p:txBody>
      </p:sp>
      <p:sp>
        <p:nvSpPr>
          <p:cNvPr id="10" name="Pladsholder til diasnummer 3">
            <a:extLst>
              <a:ext uri="{FF2B5EF4-FFF2-40B4-BE49-F238E27FC236}">
                <a16:creationId xmlns:a16="http://schemas.microsoft.com/office/drawing/2014/main" id="{11F474E3-1622-4C02-868A-680661DC2131}"/>
              </a:ext>
            </a:extLst>
          </p:cNvPr>
          <p:cNvSpPr>
            <a:spLocks noGrp="1"/>
          </p:cNvSpPr>
          <p:nvPr>
            <p:ph type="sldNum" sz="quarter" idx="11"/>
          </p:nvPr>
        </p:nvSpPr>
        <p:spPr/>
        <p:txBody>
          <a:bodyPr/>
          <a:lstStyle>
            <a:lvl1pPr>
              <a:defRPr/>
            </a:lvl1pPr>
          </a:lstStyle>
          <a:p>
            <a:pPr>
              <a:defRPr/>
            </a:pPr>
            <a:fld id="{05151B0F-0A0B-4B95-A052-823BDD179B53}" type="slidenum">
              <a:rPr lang="da-DK" altLang="da-DK"/>
              <a:pPr>
                <a:defRPr/>
              </a:pPr>
              <a:t>‹nr.›</a:t>
            </a:fld>
            <a:endParaRPr lang="da-DK" altLang="da-DK"/>
          </a:p>
        </p:txBody>
      </p:sp>
    </p:spTree>
    <p:extLst>
      <p:ext uri="{BB962C8B-B14F-4D97-AF65-F5344CB8AC3E}">
        <p14:creationId xmlns:p14="http://schemas.microsoft.com/office/powerpoint/2010/main" val="81204840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idx="1"/>
          </p:nvPr>
        </p:nvSpPr>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Pladsholder til sidefod 4">
            <a:extLst>
              <a:ext uri="{FF2B5EF4-FFF2-40B4-BE49-F238E27FC236}">
                <a16:creationId xmlns:a16="http://schemas.microsoft.com/office/drawing/2014/main" id="{082CF4D3-A3C5-43B6-B974-E6FC844850FE}"/>
              </a:ext>
            </a:extLst>
          </p:cNvPr>
          <p:cNvSpPr>
            <a:spLocks noGrp="1"/>
          </p:cNvSpPr>
          <p:nvPr>
            <p:ph type="ftr" sz="quarter" idx="10"/>
          </p:nvPr>
        </p:nvSpPr>
        <p:spPr/>
        <p:txBody>
          <a:bodyPr/>
          <a:lstStyle>
            <a:lvl1pPr>
              <a:defRPr/>
            </a:lvl1pPr>
          </a:lstStyle>
          <a:p>
            <a:pPr>
              <a:defRPr/>
            </a:pPr>
            <a:endParaRPr lang="da-DK"/>
          </a:p>
        </p:txBody>
      </p:sp>
      <p:sp>
        <p:nvSpPr>
          <p:cNvPr id="5" name="Pladsholder til diasnummer 5">
            <a:extLst>
              <a:ext uri="{FF2B5EF4-FFF2-40B4-BE49-F238E27FC236}">
                <a16:creationId xmlns:a16="http://schemas.microsoft.com/office/drawing/2014/main" id="{1AE5A824-5AA2-414B-9AC8-896925B54EB2}"/>
              </a:ext>
            </a:extLst>
          </p:cNvPr>
          <p:cNvSpPr>
            <a:spLocks noGrp="1"/>
          </p:cNvSpPr>
          <p:nvPr>
            <p:ph type="sldNum" sz="quarter" idx="11"/>
          </p:nvPr>
        </p:nvSpPr>
        <p:spPr/>
        <p:txBody>
          <a:bodyPr/>
          <a:lstStyle>
            <a:lvl1pPr>
              <a:defRPr/>
            </a:lvl1pPr>
          </a:lstStyle>
          <a:p>
            <a:pPr>
              <a:defRPr/>
            </a:pPr>
            <a:fld id="{F7DD8664-6ED6-41AB-9410-230E4AB3FBFE}" type="slidenum">
              <a:rPr lang="da-DK" altLang="da-DK"/>
              <a:pPr>
                <a:defRPr/>
              </a:pPr>
              <a:t>‹nr.›</a:t>
            </a:fld>
            <a:endParaRPr lang="da-DK" altLang="da-DK"/>
          </a:p>
        </p:txBody>
      </p:sp>
    </p:spTree>
    <p:extLst>
      <p:ext uri="{BB962C8B-B14F-4D97-AF65-F5344CB8AC3E}">
        <p14:creationId xmlns:p14="http://schemas.microsoft.com/office/powerpoint/2010/main" val="22071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a-DK"/>
              <a:t>Klik for at redigere i master</a:t>
            </a:r>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i master</a:t>
            </a:r>
          </a:p>
        </p:txBody>
      </p:sp>
      <p:sp>
        <p:nvSpPr>
          <p:cNvPr id="4" name="Pladsholder til sidefod 4">
            <a:extLst>
              <a:ext uri="{FF2B5EF4-FFF2-40B4-BE49-F238E27FC236}">
                <a16:creationId xmlns:a16="http://schemas.microsoft.com/office/drawing/2014/main" id="{6A78CD8C-D5F8-4EE3-BC1B-C2321B2CF4D3}"/>
              </a:ext>
            </a:extLst>
          </p:cNvPr>
          <p:cNvSpPr>
            <a:spLocks noGrp="1"/>
          </p:cNvSpPr>
          <p:nvPr>
            <p:ph type="ftr" sz="quarter" idx="10"/>
          </p:nvPr>
        </p:nvSpPr>
        <p:spPr/>
        <p:txBody>
          <a:bodyPr/>
          <a:lstStyle>
            <a:lvl1pPr>
              <a:defRPr/>
            </a:lvl1pPr>
          </a:lstStyle>
          <a:p>
            <a:pPr>
              <a:defRPr/>
            </a:pPr>
            <a:endParaRPr lang="da-DK"/>
          </a:p>
        </p:txBody>
      </p:sp>
      <p:sp>
        <p:nvSpPr>
          <p:cNvPr id="5" name="Pladsholder til diasnummer 5">
            <a:extLst>
              <a:ext uri="{FF2B5EF4-FFF2-40B4-BE49-F238E27FC236}">
                <a16:creationId xmlns:a16="http://schemas.microsoft.com/office/drawing/2014/main" id="{DC98FDA9-311F-4B6B-A2C3-01FD6F040AFE}"/>
              </a:ext>
            </a:extLst>
          </p:cNvPr>
          <p:cNvSpPr>
            <a:spLocks noGrp="1"/>
          </p:cNvSpPr>
          <p:nvPr>
            <p:ph type="sldNum" sz="quarter" idx="11"/>
          </p:nvPr>
        </p:nvSpPr>
        <p:spPr/>
        <p:txBody>
          <a:bodyPr/>
          <a:lstStyle>
            <a:lvl1pPr>
              <a:defRPr/>
            </a:lvl1pPr>
          </a:lstStyle>
          <a:p>
            <a:pPr>
              <a:defRPr/>
            </a:pPr>
            <a:fld id="{6DA05BDE-0D46-4EC1-84B1-BC14C85EEA83}" type="slidenum">
              <a:rPr lang="da-DK" altLang="da-DK"/>
              <a:pPr>
                <a:defRPr/>
              </a:pPr>
              <a:t>‹nr.›</a:t>
            </a:fld>
            <a:endParaRPr lang="da-DK" altLang="da-DK"/>
          </a:p>
        </p:txBody>
      </p:sp>
    </p:spTree>
    <p:extLst>
      <p:ext uri="{BB962C8B-B14F-4D97-AF65-F5344CB8AC3E}">
        <p14:creationId xmlns:p14="http://schemas.microsoft.com/office/powerpoint/2010/main" val="1720981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sz="half" idx="1"/>
          </p:nvPr>
        </p:nvSpPr>
        <p:spPr>
          <a:xfrm>
            <a:off x="682014" y="1600200"/>
            <a:ext cx="381378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4" name="Pladsholder til indhold 3"/>
          <p:cNvSpPr>
            <a:spLocks noGrp="1"/>
          </p:cNvSpPr>
          <p:nvPr>
            <p:ph sz="half" idx="2"/>
          </p:nvPr>
        </p:nvSpPr>
        <p:spPr>
          <a:xfrm>
            <a:off x="4648200" y="1600200"/>
            <a:ext cx="37904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5" name="Pladsholder til sidefod 4">
            <a:extLst>
              <a:ext uri="{FF2B5EF4-FFF2-40B4-BE49-F238E27FC236}">
                <a16:creationId xmlns:a16="http://schemas.microsoft.com/office/drawing/2014/main" id="{CD67B308-5FCF-4DA5-8D2C-8AC4AF454CB5}"/>
              </a:ext>
            </a:extLst>
          </p:cNvPr>
          <p:cNvSpPr>
            <a:spLocks noGrp="1"/>
          </p:cNvSpPr>
          <p:nvPr>
            <p:ph type="ftr" sz="quarter" idx="10"/>
          </p:nvPr>
        </p:nvSpPr>
        <p:spPr/>
        <p:txBody>
          <a:bodyPr/>
          <a:lstStyle>
            <a:lvl1pPr>
              <a:defRPr/>
            </a:lvl1pPr>
          </a:lstStyle>
          <a:p>
            <a:pPr>
              <a:defRPr/>
            </a:pPr>
            <a:endParaRPr lang="da-DK"/>
          </a:p>
        </p:txBody>
      </p:sp>
      <p:sp>
        <p:nvSpPr>
          <p:cNvPr id="6" name="Pladsholder til diasnummer 5">
            <a:extLst>
              <a:ext uri="{FF2B5EF4-FFF2-40B4-BE49-F238E27FC236}">
                <a16:creationId xmlns:a16="http://schemas.microsoft.com/office/drawing/2014/main" id="{A18E382A-76A3-4F33-8CC0-CBC911242474}"/>
              </a:ext>
            </a:extLst>
          </p:cNvPr>
          <p:cNvSpPr>
            <a:spLocks noGrp="1"/>
          </p:cNvSpPr>
          <p:nvPr>
            <p:ph type="sldNum" sz="quarter" idx="11"/>
          </p:nvPr>
        </p:nvSpPr>
        <p:spPr/>
        <p:txBody>
          <a:bodyPr/>
          <a:lstStyle>
            <a:lvl1pPr>
              <a:defRPr/>
            </a:lvl1pPr>
          </a:lstStyle>
          <a:p>
            <a:pPr>
              <a:defRPr/>
            </a:pPr>
            <a:fld id="{AE0908F3-305B-49BB-B791-A5E71543433D}" type="slidenum">
              <a:rPr lang="da-DK" altLang="da-DK"/>
              <a:pPr>
                <a:defRPr/>
              </a:pPr>
              <a:t>‹nr.›</a:t>
            </a:fld>
            <a:endParaRPr lang="da-DK" altLang="da-DK"/>
          </a:p>
        </p:txBody>
      </p:sp>
    </p:spTree>
    <p:extLst>
      <p:ext uri="{BB962C8B-B14F-4D97-AF65-F5344CB8AC3E}">
        <p14:creationId xmlns:p14="http://schemas.microsoft.com/office/powerpoint/2010/main" val="2991082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a-DK"/>
              <a:t>Klik for at redigere i master</a:t>
            </a:r>
          </a:p>
        </p:txBody>
      </p:sp>
      <p:sp>
        <p:nvSpPr>
          <p:cNvPr id="3" name="Pladsholder til tekst 2"/>
          <p:cNvSpPr>
            <a:spLocks noGrp="1"/>
          </p:cNvSpPr>
          <p:nvPr>
            <p:ph type="body" idx="1"/>
          </p:nvPr>
        </p:nvSpPr>
        <p:spPr>
          <a:xfrm>
            <a:off x="682014" y="1535113"/>
            <a:ext cx="381537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4" name="Pladsholder til indhold 3"/>
          <p:cNvSpPr>
            <a:spLocks noGrp="1"/>
          </p:cNvSpPr>
          <p:nvPr>
            <p:ph sz="half" idx="2"/>
          </p:nvPr>
        </p:nvSpPr>
        <p:spPr>
          <a:xfrm>
            <a:off x="682014" y="2174875"/>
            <a:ext cx="381537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5" name="Pladsholder til tekst 4"/>
          <p:cNvSpPr>
            <a:spLocks noGrp="1"/>
          </p:cNvSpPr>
          <p:nvPr>
            <p:ph type="body" sz="quarter" idx="3"/>
          </p:nvPr>
        </p:nvSpPr>
        <p:spPr>
          <a:xfrm>
            <a:off x="4645026" y="1535113"/>
            <a:ext cx="379357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6" name="Pladsholder til indhold 5"/>
          <p:cNvSpPr>
            <a:spLocks noGrp="1"/>
          </p:cNvSpPr>
          <p:nvPr>
            <p:ph sz="quarter" idx="4"/>
          </p:nvPr>
        </p:nvSpPr>
        <p:spPr>
          <a:xfrm>
            <a:off x="4645026" y="2174875"/>
            <a:ext cx="37935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7" name="Pladsholder til sidefod 4">
            <a:extLst>
              <a:ext uri="{FF2B5EF4-FFF2-40B4-BE49-F238E27FC236}">
                <a16:creationId xmlns:a16="http://schemas.microsoft.com/office/drawing/2014/main" id="{927F1953-38CB-4D1D-BD59-C90973CE71F7}"/>
              </a:ext>
            </a:extLst>
          </p:cNvPr>
          <p:cNvSpPr>
            <a:spLocks noGrp="1"/>
          </p:cNvSpPr>
          <p:nvPr>
            <p:ph type="ftr" sz="quarter" idx="10"/>
          </p:nvPr>
        </p:nvSpPr>
        <p:spPr/>
        <p:txBody>
          <a:bodyPr/>
          <a:lstStyle>
            <a:lvl1pPr>
              <a:defRPr/>
            </a:lvl1pPr>
          </a:lstStyle>
          <a:p>
            <a:pPr>
              <a:defRPr/>
            </a:pPr>
            <a:endParaRPr lang="da-DK"/>
          </a:p>
        </p:txBody>
      </p:sp>
      <p:sp>
        <p:nvSpPr>
          <p:cNvPr id="8" name="Pladsholder til diasnummer 5">
            <a:extLst>
              <a:ext uri="{FF2B5EF4-FFF2-40B4-BE49-F238E27FC236}">
                <a16:creationId xmlns:a16="http://schemas.microsoft.com/office/drawing/2014/main" id="{EFA605F6-7752-486F-9A7A-53CF0899C0D1}"/>
              </a:ext>
            </a:extLst>
          </p:cNvPr>
          <p:cNvSpPr>
            <a:spLocks noGrp="1"/>
          </p:cNvSpPr>
          <p:nvPr>
            <p:ph type="sldNum" sz="quarter" idx="11"/>
          </p:nvPr>
        </p:nvSpPr>
        <p:spPr/>
        <p:txBody>
          <a:bodyPr/>
          <a:lstStyle>
            <a:lvl1pPr>
              <a:defRPr/>
            </a:lvl1pPr>
          </a:lstStyle>
          <a:p>
            <a:pPr>
              <a:defRPr/>
            </a:pPr>
            <a:fld id="{C411F1DF-99A6-46B7-A0E1-335804664AF0}" type="slidenum">
              <a:rPr lang="da-DK" altLang="da-DK"/>
              <a:pPr>
                <a:defRPr/>
              </a:pPr>
              <a:t>‹nr.›</a:t>
            </a:fld>
            <a:endParaRPr lang="da-DK" altLang="da-DK"/>
          </a:p>
        </p:txBody>
      </p:sp>
    </p:spTree>
    <p:extLst>
      <p:ext uri="{BB962C8B-B14F-4D97-AF65-F5344CB8AC3E}">
        <p14:creationId xmlns:p14="http://schemas.microsoft.com/office/powerpoint/2010/main" val="2789921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sidefod 4">
            <a:extLst>
              <a:ext uri="{FF2B5EF4-FFF2-40B4-BE49-F238E27FC236}">
                <a16:creationId xmlns:a16="http://schemas.microsoft.com/office/drawing/2014/main" id="{58B661B1-95E5-4BEE-9456-D359ACD81DB4}"/>
              </a:ext>
            </a:extLst>
          </p:cNvPr>
          <p:cNvSpPr>
            <a:spLocks noGrp="1"/>
          </p:cNvSpPr>
          <p:nvPr>
            <p:ph type="ftr" sz="quarter" idx="10"/>
          </p:nvPr>
        </p:nvSpPr>
        <p:spPr/>
        <p:txBody>
          <a:bodyPr/>
          <a:lstStyle>
            <a:lvl1pPr>
              <a:defRPr/>
            </a:lvl1pPr>
          </a:lstStyle>
          <a:p>
            <a:pPr>
              <a:defRPr/>
            </a:pPr>
            <a:endParaRPr lang="da-DK"/>
          </a:p>
        </p:txBody>
      </p:sp>
      <p:sp>
        <p:nvSpPr>
          <p:cNvPr id="4" name="Pladsholder til diasnummer 5">
            <a:extLst>
              <a:ext uri="{FF2B5EF4-FFF2-40B4-BE49-F238E27FC236}">
                <a16:creationId xmlns:a16="http://schemas.microsoft.com/office/drawing/2014/main" id="{89FBE953-E5B6-4506-BC9A-2CAE5FDBC960}"/>
              </a:ext>
            </a:extLst>
          </p:cNvPr>
          <p:cNvSpPr>
            <a:spLocks noGrp="1"/>
          </p:cNvSpPr>
          <p:nvPr>
            <p:ph type="sldNum" sz="quarter" idx="11"/>
          </p:nvPr>
        </p:nvSpPr>
        <p:spPr/>
        <p:txBody>
          <a:bodyPr/>
          <a:lstStyle>
            <a:lvl1pPr>
              <a:defRPr/>
            </a:lvl1pPr>
          </a:lstStyle>
          <a:p>
            <a:pPr>
              <a:defRPr/>
            </a:pPr>
            <a:fld id="{23A60150-599A-4F63-93A7-CA9AF4C82CAF}" type="slidenum">
              <a:rPr lang="da-DK" altLang="da-DK"/>
              <a:pPr>
                <a:defRPr/>
              </a:pPr>
              <a:t>‹nr.›</a:t>
            </a:fld>
            <a:endParaRPr lang="da-DK" altLang="da-DK"/>
          </a:p>
        </p:txBody>
      </p:sp>
    </p:spTree>
    <p:extLst>
      <p:ext uri="{BB962C8B-B14F-4D97-AF65-F5344CB8AC3E}">
        <p14:creationId xmlns:p14="http://schemas.microsoft.com/office/powerpoint/2010/main" val="375055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sidefod 4">
            <a:extLst>
              <a:ext uri="{FF2B5EF4-FFF2-40B4-BE49-F238E27FC236}">
                <a16:creationId xmlns:a16="http://schemas.microsoft.com/office/drawing/2014/main" id="{1CA76332-F821-4DFA-B260-7BE1D8D67F96}"/>
              </a:ext>
            </a:extLst>
          </p:cNvPr>
          <p:cNvSpPr>
            <a:spLocks noGrp="1"/>
          </p:cNvSpPr>
          <p:nvPr>
            <p:ph type="ftr" sz="quarter" idx="10"/>
          </p:nvPr>
        </p:nvSpPr>
        <p:spPr/>
        <p:txBody>
          <a:bodyPr/>
          <a:lstStyle>
            <a:lvl1pPr>
              <a:defRPr/>
            </a:lvl1pPr>
          </a:lstStyle>
          <a:p>
            <a:pPr>
              <a:defRPr/>
            </a:pPr>
            <a:endParaRPr lang="da-DK"/>
          </a:p>
        </p:txBody>
      </p:sp>
      <p:sp>
        <p:nvSpPr>
          <p:cNvPr id="3" name="Pladsholder til diasnummer 5">
            <a:extLst>
              <a:ext uri="{FF2B5EF4-FFF2-40B4-BE49-F238E27FC236}">
                <a16:creationId xmlns:a16="http://schemas.microsoft.com/office/drawing/2014/main" id="{3337CE11-B782-44F9-AD2A-F41E9CAFB4B2}"/>
              </a:ext>
            </a:extLst>
          </p:cNvPr>
          <p:cNvSpPr>
            <a:spLocks noGrp="1"/>
          </p:cNvSpPr>
          <p:nvPr>
            <p:ph type="sldNum" sz="quarter" idx="11"/>
          </p:nvPr>
        </p:nvSpPr>
        <p:spPr/>
        <p:txBody>
          <a:bodyPr/>
          <a:lstStyle>
            <a:lvl1pPr>
              <a:defRPr/>
            </a:lvl1pPr>
          </a:lstStyle>
          <a:p>
            <a:pPr>
              <a:defRPr/>
            </a:pPr>
            <a:fld id="{6AC1DCEF-1FBE-4665-A0AB-615E576C8F9F}" type="slidenum">
              <a:rPr lang="da-DK" altLang="da-DK"/>
              <a:pPr>
                <a:defRPr/>
              </a:pPr>
              <a:t>‹nr.›</a:t>
            </a:fld>
            <a:endParaRPr lang="da-DK" altLang="da-DK"/>
          </a:p>
        </p:txBody>
      </p:sp>
    </p:spTree>
    <p:extLst>
      <p:ext uri="{BB962C8B-B14F-4D97-AF65-F5344CB8AC3E}">
        <p14:creationId xmlns:p14="http://schemas.microsoft.com/office/powerpoint/2010/main" val="339621742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ndhold med billedtekst">
    <p:spTree>
      <p:nvGrpSpPr>
        <p:cNvPr id="1" name=""/>
        <p:cNvGrpSpPr/>
        <p:nvPr/>
      </p:nvGrpSpPr>
      <p:grpSpPr>
        <a:xfrm>
          <a:off x="0" y="0"/>
          <a:ext cx="0" cy="0"/>
          <a:chOff x="0" y="0"/>
          <a:chExt cx="0" cy="0"/>
        </a:xfrm>
      </p:grpSpPr>
      <p:sp>
        <p:nvSpPr>
          <p:cNvPr id="3" name="Pladsholder til indhold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4" name="Pladsholder til tekst 3"/>
          <p:cNvSpPr>
            <a:spLocks noGrp="1"/>
          </p:cNvSpPr>
          <p:nvPr>
            <p:ph type="body" sz="half" idx="2"/>
          </p:nvPr>
        </p:nvSpPr>
        <p:spPr>
          <a:xfrm>
            <a:off x="682014" y="1435100"/>
            <a:ext cx="2783499" cy="5853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9" name="Titel 1"/>
          <p:cNvSpPr>
            <a:spLocks noGrp="1"/>
          </p:cNvSpPr>
          <p:nvPr>
            <p:ph type="title"/>
          </p:nvPr>
        </p:nvSpPr>
        <p:spPr>
          <a:xfrm>
            <a:off x="682014" y="293956"/>
            <a:ext cx="7756587" cy="717256"/>
          </a:xfrm>
        </p:spPr>
        <p:txBody>
          <a:bodyPr/>
          <a:lstStyle>
            <a:lvl1pPr>
              <a:defRPr/>
            </a:lvl1pPr>
          </a:lstStyle>
          <a:p>
            <a:r>
              <a:rPr lang="da-DK"/>
              <a:t>Klik for at redigere i master</a:t>
            </a:r>
          </a:p>
        </p:txBody>
      </p:sp>
      <p:sp>
        <p:nvSpPr>
          <p:cNvPr id="5" name="Pladsholder til sidefod 4">
            <a:extLst>
              <a:ext uri="{FF2B5EF4-FFF2-40B4-BE49-F238E27FC236}">
                <a16:creationId xmlns:a16="http://schemas.microsoft.com/office/drawing/2014/main" id="{8387D1FE-7FD3-4D36-8171-46187213F66B}"/>
              </a:ext>
            </a:extLst>
          </p:cNvPr>
          <p:cNvSpPr>
            <a:spLocks noGrp="1"/>
          </p:cNvSpPr>
          <p:nvPr>
            <p:ph type="ftr" sz="quarter" idx="10"/>
          </p:nvPr>
        </p:nvSpPr>
        <p:spPr/>
        <p:txBody>
          <a:bodyPr/>
          <a:lstStyle>
            <a:lvl1pPr>
              <a:defRPr/>
            </a:lvl1pPr>
          </a:lstStyle>
          <a:p>
            <a:pPr>
              <a:defRPr/>
            </a:pPr>
            <a:endParaRPr lang="da-DK"/>
          </a:p>
        </p:txBody>
      </p:sp>
      <p:sp>
        <p:nvSpPr>
          <p:cNvPr id="6" name="Pladsholder til diasnummer 5">
            <a:extLst>
              <a:ext uri="{FF2B5EF4-FFF2-40B4-BE49-F238E27FC236}">
                <a16:creationId xmlns:a16="http://schemas.microsoft.com/office/drawing/2014/main" id="{60AE992E-B8C1-4FBE-A6FA-1C883BFA0C1C}"/>
              </a:ext>
            </a:extLst>
          </p:cNvPr>
          <p:cNvSpPr>
            <a:spLocks noGrp="1"/>
          </p:cNvSpPr>
          <p:nvPr>
            <p:ph type="sldNum" sz="quarter" idx="11"/>
          </p:nvPr>
        </p:nvSpPr>
        <p:spPr/>
        <p:txBody>
          <a:bodyPr/>
          <a:lstStyle>
            <a:lvl1pPr>
              <a:defRPr/>
            </a:lvl1pPr>
          </a:lstStyle>
          <a:p>
            <a:pPr>
              <a:defRPr/>
            </a:pPr>
            <a:fld id="{E64DB84B-60C7-4240-8BCE-DE8404D45FBE}" type="slidenum">
              <a:rPr lang="da-DK" altLang="da-DK"/>
              <a:pPr>
                <a:defRPr/>
              </a:pPr>
              <a:t>‹nr.›</a:t>
            </a:fld>
            <a:endParaRPr lang="da-DK" altLang="da-DK"/>
          </a:p>
        </p:txBody>
      </p:sp>
    </p:spTree>
    <p:extLst>
      <p:ext uri="{BB962C8B-B14F-4D97-AF65-F5344CB8AC3E}">
        <p14:creationId xmlns:p14="http://schemas.microsoft.com/office/powerpoint/2010/main" val="259408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764565" y="4800600"/>
            <a:ext cx="7674036" cy="566738"/>
          </a:xfrm>
        </p:spPr>
        <p:txBody>
          <a:bodyPr/>
          <a:lstStyle>
            <a:lvl1pPr algn="l">
              <a:defRPr sz="2000" b="1"/>
            </a:lvl1pPr>
          </a:lstStyle>
          <a:p>
            <a:r>
              <a:rPr lang="da-DK"/>
              <a:t>Klik for at redigere i master</a:t>
            </a:r>
            <a:endParaRPr lang="da-DK" dirty="0"/>
          </a:p>
        </p:txBody>
      </p:sp>
      <p:sp>
        <p:nvSpPr>
          <p:cNvPr id="3" name="Pladsholder til billede 2"/>
          <p:cNvSpPr>
            <a:spLocks noGrp="1"/>
          </p:cNvSpPr>
          <p:nvPr>
            <p:ph type="pic" idx="1"/>
          </p:nvPr>
        </p:nvSpPr>
        <p:spPr>
          <a:xfrm>
            <a:off x="764565" y="1302429"/>
            <a:ext cx="7674036" cy="3425146"/>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a-DK" noProof="0"/>
              <a:t>Klik på ikonet for at tilføje et billede</a:t>
            </a:r>
          </a:p>
        </p:txBody>
      </p:sp>
      <p:sp>
        <p:nvSpPr>
          <p:cNvPr id="4" name="Pladsholder til tekst 3"/>
          <p:cNvSpPr>
            <a:spLocks noGrp="1"/>
          </p:cNvSpPr>
          <p:nvPr>
            <p:ph type="body" sz="half" idx="2"/>
          </p:nvPr>
        </p:nvSpPr>
        <p:spPr>
          <a:xfrm>
            <a:off x="764565" y="5367338"/>
            <a:ext cx="7120819" cy="4903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5" name="Pladsholder til sidefod 4">
            <a:extLst>
              <a:ext uri="{FF2B5EF4-FFF2-40B4-BE49-F238E27FC236}">
                <a16:creationId xmlns:a16="http://schemas.microsoft.com/office/drawing/2014/main" id="{6B9E2884-C3D9-493D-A955-F6AA1E9671A2}"/>
              </a:ext>
            </a:extLst>
          </p:cNvPr>
          <p:cNvSpPr>
            <a:spLocks noGrp="1"/>
          </p:cNvSpPr>
          <p:nvPr>
            <p:ph type="ftr" sz="quarter" idx="10"/>
          </p:nvPr>
        </p:nvSpPr>
        <p:spPr/>
        <p:txBody>
          <a:bodyPr/>
          <a:lstStyle>
            <a:lvl1pPr>
              <a:defRPr/>
            </a:lvl1pPr>
          </a:lstStyle>
          <a:p>
            <a:pPr>
              <a:defRPr/>
            </a:pPr>
            <a:endParaRPr lang="da-DK"/>
          </a:p>
        </p:txBody>
      </p:sp>
      <p:sp>
        <p:nvSpPr>
          <p:cNvPr id="6" name="Pladsholder til diasnummer 5">
            <a:extLst>
              <a:ext uri="{FF2B5EF4-FFF2-40B4-BE49-F238E27FC236}">
                <a16:creationId xmlns:a16="http://schemas.microsoft.com/office/drawing/2014/main" id="{3202D630-CA09-47A3-8401-5BC10E9D1947}"/>
              </a:ext>
            </a:extLst>
          </p:cNvPr>
          <p:cNvSpPr>
            <a:spLocks noGrp="1"/>
          </p:cNvSpPr>
          <p:nvPr>
            <p:ph type="sldNum" sz="quarter" idx="11"/>
          </p:nvPr>
        </p:nvSpPr>
        <p:spPr/>
        <p:txBody>
          <a:bodyPr/>
          <a:lstStyle>
            <a:lvl1pPr>
              <a:defRPr/>
            </a:lvl1pPr>
          </a:lstStyle>
          <a:p>
            <a:pPr>
              <a:defRPr/>
            </a:pPr>
            <a:fld id="{5D174A04-80EC-48B6-B193-F6DA780B8C08}" type="slidenum">
              <a:rPr lang="da-DK" altLang="da-DK"/>
              <a:pPr>
                <a:defRPr/>
              </a:pPr>
              <a:t>‹nr.›</a:t>
            </a:fld>
            <a:endParaRPr lang="da-DK" altLang="da-DK"/>
          </a:p>
        </p:txBody>
      </p:sp>
    </p:spTree>
    <p:extLst>
      <p:ext uri="{BB962C8B-B14F-4D97-AF65-F5344CB8AC3E}">
        <p14:creationId xmlns:p14="http://schemas.microsoft.com/office/powerpoint/2010/main" val="2703294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18" Type="http://schemas.openxmlformats.org/officeDocument/2006/relationships/image" Target="../media/image6.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emf"/><Relationship Id="rId2" Type="http://schemas.openxmlformats.org/officeDocument/2006/relationships/slideLayout" Target="../slideLayouts/slideLayout2.xml"/><Relationship Id="rId16" Type="http://schemas.openxmlformats.org/officeDocument/2006/relationships/image" Target="../media/image4.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Billede 16" descr="Bjælke med grafik.ai">
            <a:extLst>
              <a:ext uri="{FF2B5EF4-FFF2-40B4-BE49-F238E27FC236}">
                <a16:creationId xmlns:a16="http://schemas.microsoft.com/office/drawing/2014/main" id="{C11435DF-2DF5-48F1-9CB2-436FA538E10F}"/>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Pladsholder til titel 1">
            <a:extLst>
              <a:ext uri="{FF2B5EF4-FFF2-40B4-BE49-F238E27FC236}">
                <a16:creationId xmlns:a16="http://schemas.microsoft.com/office/drawing/2014/main" id="{449278E3-4509-49D2-8D72-0B25114E3CE2}"/>
              </a:ext>
            </a:extLst>
          </p:cNvPr>
          <p:cNvSpPr>
            <a:spLocks noGrp="1"/>
          </p:cNvSpPr>
          <p:nvPr>
            <p:ph type="title"/>
          </p:nvPr>
        </p:nvSpPr>
        <p:spPr bwMode="auto">
          <a:xfrm>
            <a:off x="682625" y="293688"/>
            <a:ext cx="77565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da-DK" altLang="da-DK"/>
              <a:t>Klik for at redigere i masteren</a:t>
            </a:r>
          </a:p>
        </p:txBody>
      </p:sp>
      <p:sp>
        <p:nvSpPr>
          <p:cNvPr id="1028" name="Pladsholder til tekst 2">
            <a:extLst>
              <a:ext uri="{FF2B5EF4-FFF2-40B4-BE49-F238E27FC236}">
                <a16:creationId xmlns:a16="http://schemas.microsoft.com/office/drawing/2014/main" id="{7A063388-55EB-432C-8236-89438545E48F}"/>
              </a:ext>
            </a:extLst>
          </p:cNvPr>
          <p:cNvSpPr>
            <a:spLocks noGrp="1"/>
          </p:cNvSpPr>
          <p:nvPr>
            <p:ph type="body" idx="1"/>
          </p:nvPr>
        </p:nvSpPr>
        <p:spPr bwMode="auto">
          <a:xfrm>
            <a:off x="682625" y="1600200"/>
            <a:ext cx="775652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altLang="da-DK"/>
              <a:t>Klik for at redigere teksttypografierne i masteren</a:t>
            </a:r>
          </a:p>
          <a:p>
            <a:pPr lvl="1"/>
            <a:r>
              <a:rPr lang="da-DK" altLang="da-DK"/>
              <a:t>Andet niveau</a:t>
            </a:r>
          </a:p>
          <a:p>
            <a:pPr lvl="2"/>
            <a:r>
              <a:rPr lang="da-DK" altLang="da-DK"/>
              <a:t>Tredje niveau</a:t>
            </a:r>
          </a:p>
          <a:p>
            <a:pPr lvl="3"/>
            <a:r>
              <a:rPr lang="da-DK" altLang="da-DK"/>
              <a:t>Fjerde niveau</a:t>
            </a:r>
          </a:p>
          <a:p>
            <a:pPr lvl="4"/>
            <a:r>
              <a:rPr lang="da-DK" altLang="da-DK"/>
              <a:t>Femte niveau</a:t>
            </a:r>
          </a:p>
        </p:txBody>
      </p:sp>
      <p:sp>
        <p:nvSpPr>
          <p:cNvPr id="5" name="Pladsholder til sidefod 4">
            <a:extLst>
              <a:ext uri="{FF2B5EF4-FFF2-40B4-BE49-F238E27FC236}">
                <a16:creationId xmlns:a16="http://schemas.microsoft.com/office/drawing/2014/main" id="{571C8287-7980-4178-8361-76BDA8FE7F02}"/>
              </a:ext>
            </a:extLst>
          </p:cNvPr>
          <p:cNvSpPr>
            <a:spLocks noGrp="1"/>
          </p:cNvSpPr>
          <p:nvPr>
            <p:ph type="ftr" sz="quarter" idx="3"/>
          </p:nvPr>
        </p:nvSpPr>
        <p:spPr>
          <a:xfrm>
            <a:off x="1931988" y="6348413"/>
            <a:ext cx="5578475" cy="365125"/>
          </a:xfrm>
          <a:prstGeom prst="rect">
            <a:avLst/>
          </a:prstGeom>
        </p:spPr>
        <p:txBody>
          <a:bodyPr vert="horz" lIns="91440" tIns="45720" rIns="91440" bIns="45720" rtlCol="0" anchor="ctr"/>
          <a:lstStyle>
            <a:lvl1pPr algn="l" eaLnBrk="1" hangingPunct="1">
              <a:defRPr sz="1100">
                <a:solidFill>
                  <a:schemeClr val="tx1">
                    <a:tint val="75000"/>
                  </a:schemeClr>
                </a:solidFill>
                <a:latin typeface="Arial" charset="0"/>
              </a:defRPr>
            </a:lvl1pPr>
          </a:lstStyle>
          <a:p>
            <a:pPr>
              <a:defRPr/>
            </a:pPr>
            <a:endParaRPr lang="da-DK"/>
          </a:p>
        </p:txBody>
      </p:sp>
      <p:sp>
        <p:nvSpPr>
          <p:cNvPr id="6" name="Pladsholder til diasnummer 5">
            <a:extLst>
              <a:ext uri="{FF2B5EF4-FFF2-40B4-BE49-F238E27FC236}">
                <a16:creationId xmlns:a16="http://schemas.microsoft.com/office/drawing/2014/main" id="{3A584F35-D27F-49C4-8B5C-A09AB4AF0C84}"/>
              </a:ext>
            </a:extLst>
          </p:cNvPr>
          <p:cNvSpPr>
            <a:spLocks noGrp="1"/>
          </p:cNvSpPr>
          <p:nvPr>
            <p:ph type="sldNum" sz="quarter" idx="4"/>
          </p:nvPr>
        </p:nvSpPr>
        <p:spPr>
          <a:xfrm>
            <a:off x="8250238" y="6348413"/>
            <a:ext cx="609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100">
                <a:solidFill>
                  <a:srgbClr val="776F65"/>
                </a:solidFill>
              </a:defRPr>
            </a:lvl1pPr>
          </a:lstStyle>
          <a:p>
            <a:pPr>
              <a:defRPr/>
            </a:pPr>
            <a:fld id="{F50DEDC3-A62F-4237-8E86-2160AF8BFF24}" type="slidenum">
              <a:rPr lang="da-DK" altLang="da-DK"/>
              <a:pPr>
                <a:defRPr/>
              </a:pPr>
              <a:t>‹nr.›</a:t>
            </a:fld>
            <a:endParaRPr lang="da-DK" altLang="da-DK"/>
          </a:p>
        </p:txBody>
      </p:sp>
      <p:pic>
        <p:nvPicPr>
          <p:cNvPr id="1031" name="Billede 17" descr="UCN_Logo_side 2.ai">
            <a:extLst>
              <a:ext uri="{FF2B5EF4-FFF2-40B4-BE49-F238E27FC236}">
                <a16:creationId xmlns:a16="http://schemas.microsoft.com/office/drawing/2014/main" id="{2EBE231C-52BB-4BB8-AEEF-845384848AA6}"/>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8350" y="6329363"/>
            <a:ext cx="927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03"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4" r:id="rId10"/>
    <p:sldLayoutId id="2147484205" r:id="rId11"/>
  </p:sldLayoutIdLst>
  <p:hf hdr="0" ftr="0" dt="0"/>
  <p:txStyles>
    <p:titleStyle>
      <a:lvl1pPr algn="l" defTabSz="457200" rtl="0" eaLnBrk="0" fontAlgn="base" hangingPunct="0">
        <a:spcBef>
          <a:spcPct val="0"/>
        </a:spcBef>
        <a:spcAft>
          <a:spcPct val="0"/>
        </a:spcAft>
        <a:defRPr sz="4000" kern="1200">
          <a:solidFill>
            <a:schemeClr val="bg1"/>
          </a:solidFill>
          <a:latin typeface="+mj-lt"/>
          <a:ea typeface="+mj-ea"/>
          <a:cs typeface="+mj-cs"/>
        </a:defRPr>
      </a:lvl1pPr>
      <a:lvl2pPr algn="l" defTabSz="457200" rtl="0" eaLnBrk="0" fontAlgn="base" hangingPunct="0">
        <a:spcBef>
          <a:spcPct val="0"/>
        </a:spcBef>
        <a:spcAft>
          <a:spcPct val="0"/>
        </a:spcAft>
        <a:defRPr sz="4000">
          <a:solidFill>
            <a:schemeClr val="bg1"/>
          </a:solidFill>
          <a:latin typeface="Calibri" pitchFamily="34" charset="0"/>
        </a:defRPr>
      </a:lvl2pPr>
      <a:lvl3pPr algn="l" defTabSz="457200" rtl="0" eaLnBrk="0" fontAlgn="base" hangingPunct="0">
        <a:spcBef>
          <a:spcPct val="0"/>
        </a:spcBef>
        <a:spcAft>
          <a:spcPct val="0"/>
        </a:spcAft>
        <a:defRPr sz="4000">
          <a:solidFill>
            <a:schemeClr val="bg1"/>
          </a:solidFill>
          <a:latin typeface="Calibri" pitchFamily="34" charset="0"/>
        </a:defRPr>
      </a:lvl3pPr>
      <a:lvl4pPr algn="l" defTabSz="457200" rtl="0" eaLnBrk="0" fontAlgn="base" hangingPunct="0">
        <a:spcBef>
          <a:spcPct val="0"/>
        </a:spcBef>
        <a:spcAft>
          <a:spcPct val="0"/>
        </a:spcAft>
        <a:defRPr sz="4000">
          <a:solidFill>
            <a:schemeClr val="bg1"/>
          </a:solidFill>
          <a:latin typeface="Calibri" pitchFamily="34" charset="0"/>
        </a:defRPr>
      </a:lvl4pPr>
      <a:lvl5pPr algn="l" defTabSz="457200" rtl="0" eaLnBrk="0" fontAlgn="base" hangingPunct="0">
        <a:spcBef>
          <a:spcPct val="0"/>
        </a:spcBef>
        <a:spcAft>
          <a:spcPct val="0"/>
        </a:spcAft>
        <a:defRPr sz="4000">
          <a:solidFill>
            <a:schemeClr val="bg1"/>
          </a:solidFill>
          <a:latin typeface="Calibri" pitchFamily="34" charset="0"/>
        </a:defRPr>
      </a:lvl5pPr>
      <a:lvl6pPr marL="457200" algn="l" defTabSz="457200" rtl="0" fontAlgn="base">
        <a:spcBef>
          <a:spcPct val="0"/>
        </a:spcBef>
        <a:spcAft>
          <a:spcPct val="0"/>
        </a:spcAft>
        <a:defRPr sz="4000">
          <a:solidFill>
            <a:schemeClr val="bg1"/>
          </a:solidFill>
          <a:latin typeface="Calibri" pitchFamily="34" charset="0"/>
        </a:defRPr>
      </a:lvl6pPr>
      <a:lvl7pPr marL="914400" algn="l" defTabSz="457200" rtl="0" fontAlgn="base">
        <a:spcBef>
          <a:spcPct val="0"/>
        </a:spcBef>
        <a:spcAft>
          <a:spcPct val="0"/>
        </a:spcAft>
        <a:defRPr sz="4000">
          <a:solidFill>
            <a:schemeClr val="bg1"/>
          </a:solidFill>
          <a:latin typeface="Calibri" pitchFamily="34" charset="0"/>
        </a:defRPr>
      </a:lvl7pPr>
      <a:lvl8pPr marL="1371600" algn="l" defTabSz="457200" rtl="0" fontAlgn="base">
        <a:spcBef>
          <a:spcPct val="0"/>
        </a:spcBef>
        <a:spcAft>
          <a:spcPct val="0"/>
        </a:spcAft>
        <a:defRPr sz="4000">
          <a:solidFill>
            <a:schemeClr val="bg1"/>
          </a:solidFill>
          <a:latin typeface="Calibri" pitchFamily="34" charset="0"/>
        </a:defRPr>
      </a:lvl8pPr>
      <a:lvl9pPr marL="1828800" algn="l" defTabSz="457200" rtl="0" fontAlgn="base">
        <a:spcBef>
          <a:spcPct val="0"/>
        </a:spcBef>
        <a:spcAft>
          <a:spcPct val="0"/>
        </a:spcAft>
        <a:defRPr sz="4000">
          <a:solidFill>
            <a:schemeClr val="bg1"/>
          </a:solidFill>
          <a:latin typeface="Calibri" pitchFamily="34" charset="0"/>
        </a:defRPr>
      </a:lvl9pPr>
    </p:titleStyle>
    <p:bodyStyle>
      <a:lvl1pPr marL="342900" indent="-342900" algn="l" defTabSz="457200" rtl="0" eaLnBrk="0" fontAlgn="base" hangingPunct="0">
        <a:spcBef>
          <a:spcPct val="20000"/>
        </a:spcBef>
        <a:spcAft>
          <a:spcPct val="0"/>
        </a:spcAft>
        <a:buClr>
          <a:schemeClr val="accent2"/>
        </a:buClr>
        <a:buSzPct val="100000"/>
        <a:buBlip>
          <a:blip r:embed="rId15"/>
        </a:buBlip>
        <a:defRPr sz="2800" kern="1200">
          <a:solidFill>
            <a:schemeClr val="tx1"/>
          </a:solidFill>
          <a:latin typeface="+mn-lt"/>
          <a:ea typeface="+mn-ea"/>
          <a:cs typeface="+mn-cs"/>
        </a:defRPr>
      </a:lvl1pPr>
      <a:lvl2pPr marL="593725" indent="-284163" algn="l" defTabSz="457200" rtl="0" eaLnBrk="0" fontAlgn="base" hangingPunct="0">
        <a:spcBef>
          <a:spcPct val="20000"/>
        </a:spcBef>
        <a:spcAft>
          <a:spcPct val="0"/>
        </a:spcAft>
        <a:buSzPct val="100000"/>
        <a:buBlip>
          <a:blip r:embed="rId16"/>
        </a:buBlip>
        <a:defRPr sz="2400" kern="1200">
          <a:solidFill>
            <a:schemeClr val="tx1"/>
          </a:solidFill>
          <a:latin typeface="+mn-lt"/>
          <a:ea typeface="+mn-ea"/>
          <a:cs typeface="+mn-cs"/>
        </a:defRPr>
      </a:lvl2pPr>
      <a:lvl3pPr marL="827088" indent="-284163" algn="l" defTabSz="457200" rtl="0" eaLnBrk="0" fontAlgn="base" hangingPunct="0">
        <a:spcBef>
          <a:spcPct val="20000"/>
        </a:spcBef>
        <a:spcAft>
          <a:spcPct val="0"/>
        </a:spcAft>
        <a:buSzPct val="100000"/>
        <a:buBlip>
          <a:blip r:embed="rId17"/>
        </a:buBlip>
        <a:defRPr sz="2400" kern="1200">
          <a:solidFill>
            <a:schemeClr val="tx1"/>
          </a:solidFill>
          <a:latin typeface="+mn-lt"/>
          <a:ea typeface="+mn-ea"/>
          <a:cs typeface="+mn-cs"/>
        </a:defRPr>
      </a:lvl3pPr>
      <a:lvl4pPr marL="1096963" indent="-284163" algn="l" defTabSz="457200" rtl="0" eaLnBrk="0" fontAlgn="base" hangingPunct="0">
        <a:spcBef>
          <a:spcPct val="20000"/>
        </a:spcBef>
        <a:spcAft>
          <a:spcPct val="0"/>
        </a:spcAft>
        <a:buSzPct val="100000"/>
        <a:buBlip>
          <a:blip r:embed="rId18"/>
        </a:buBlip>
        <a:defRPr sz="2400" kern="1200">
          <a:solidFill>
            <a:schemeClr val="tx1"/>
          </a:solidFill>
          <a:latin typeface="+mn-lt"/>
          <a:ea typeface="+mn-ea"/>
          <a:cs typeface="+mn-cs"/>
        </a:defRPr>
      </a:lvl4pPr>
      <a:lvl5pPr marL="1247775" indent="-176213" algn="l" defTabSz="457200" rtl="0" eaLnBrk="0" fontAlgn="base" hangingPunct="0">
        <a:spcBef>
          <a:spcPct val="20000"/>
        </a:spcBef>
        <a:spcAft>
          <a:spcPct val="0"/>
        </a:spcAft>
        <a:buFont typeface="Lucida Grande"/>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xml"/><Relationship Id="rId5" Type="http://schemas.openxmlformats.org/officeDocument/2006/relationships/image" Target="../media/image6.emf"/><Relationship Id="rId4" Type="http://schemas.openxmlformats.org/officeDocument/2006/relationships/image" Target="../media/image5.emf"/></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6.emf"/><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6.emf"/><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6.emf"/><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6.emf"/><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6.emf"/><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6.emf"/><Relationship Id="rId4" Type="http://schemas.openxmlformats.org/officeDocument/2006/relationships/image" Target="../media/image5.emf"/></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6.emf"/><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6.emf"/><Relationship Id="rId4" Type="http://schemas.openxmlformats.org/officeDocument/2006/relationships/image" Target="../media/image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6.emf"/><Relationship Id="rId4" Type="http://schemas.openxmlformats.org/officeDocument/2006/relationships/image" Target="../media/image5.emf"/></Relationships>
</file>

<file path=ppt/slides/_rels/slide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6.emf"/><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3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6.emf"/><Relationship Id="rId4" Type="http://schemas.openxmlformats.org/officeDocument/2006/relationships/image" Target="../media/image5.emf"/></Relationships>
</file>

<file path=ppt/slides/_rels/slide3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6.emf"/><Relationship Id="rId4" Type="http://schemas.openxmlformats.org/officeDocument/2006/relationships/image" Target="../media/image5.emf"/></Relationships>
</file>

<file path=ppt/slides/_rels/slide3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34.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hyperlink" Target="http://www.ikea.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Strategy"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6.emf"/><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6.emf"/><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6.emf"/><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Undertitel 2">
            <a:extLst>
              <a:ext uri="{FF2B5EF4-FFF2-40B4-BE49-F238E27FC236}">
                <a16:creationId xmlns:a16="http://schemas.microsoft.com/office/drawing/2014/main" id="{C9FB64EE-ABB4-482E-979D-F3A6F1BB4AC3}"/>
              </a:ext>
            </a:extLst>
          </p:cNvPr>
          <p:cNvSpPr>
            <a:spLocks noGrp="1"/>
          </p:cNvSpPr>
          <p:nvPr>
            <p:ph type="subTitle" idx="1"/>
          </p:nvPr>
        </p:nvSpPr>
        <p:spPr>
          <a:xfrm>
            <a:off x="685800" y="3573463"/>
            <a:ext cx="3505200" cy="1752600"/>
          </a:xfrm>
        </p:spPr>
        <p:txBody>
          <a:bodyPr>
            <a:normAutofit lnSpcReduction="10000"/>
          </a:bodyPr>
          <a:lstStyle/>
          <a:p>
            <a:pPr eaLnBrk="1" hangingPunct="1"/>
            <a:r>
              <a:rPr lang="da-DK" altLang="da-DK" sz="2800" dirty="0"/>
              <a:t>I dag:</a:t>
            </a:r>
          </a:p>
          <a:p>
            <a:pPr eaLnBrk="1" hangingPunct="1"/>
            <a:r>
              <a:rPr lang="da-DK" altLang="da-DK" sz="2800" dirty="0"/>
              <a:t>Opfølgning fra sidst</a:t>
            </a:r>
          </a:p>
          <a:p>
            <a:pPr eaLnBrk="1" hangingPunct="1"/>
            <a:r>
              <a:rPr lang="da-DK" altLang="da-DK" sz="2800" dirty="0"/>
              <a:t>Ny InSights </a:t>
            </a:r>
          </a:p>
          <a:p>
            <a:pPr eaLnBrk="1" hangingPunct="1"/>
            <a:r>
              <a:rPr lang="da-DK" altLang="da-DK" sz="2800" dirty="0"/>
              <a:t>Strategi</a:t>
            </a:r>
          </a:p>
        </p:txBody>
      </p:sp>
      <p:sp>
        <p:nvSpPr>
          <p:cNvPr id="6147" name="Titel 1">
            <a:extLst>
              <a:ext uri="{FF2B5EF4-FFF2-40B4-BE49-F238E27FC236}">
                <a16:creationId xmlns:a16="http://schemas.microsoft.com/office/drawing/2014/main" id="{6A1544B9-5925-48B7-826B-BC47577093F5}"/>
              </a:ext>
            </a:extLst>
          </p:cNvPr>
          <p:cNvSpPr>
            <a:spLocks noGrp="1"/>
          </p:cNvSpPr>
          <p:nvPr>
            <p:ph type="ctrTitle"/>
          </p:nvPr>
        </p:nvSpPr>
        <p:spPr>
          <a:xfrm>
            <a:off x="661988" y="1741488"/>
            <a:ext cx="7772400" cy="1470025"/>
          </a:xfrm>
        </p:spPr>
        <p:txBody>
          <a:bodyPr/>
          <a:lstStyle/>
          <a:p>
            <a:pPr eaLnBrk="1" hangingPunct="1"/>
            <a:r>
              <a:rPr lang="da-DK" altLang="da-DK" dirty="0"/>
              <a:t>Strategi og mission</a:t>
            </a:r>
          </a:p>
        </p:txBody>
      </p:sp>
      <p:sp>
        <p:nvSpPr>
          <p:cNvPr id="6148" name="Pladsholder til diasnummer 3">
            <a:extLst>
              <a:ext uri="{FF2B5EF4-FFF2-40B4-BE49-F238E27FC236}">
                <a16:creationId xmlns:a16="http://schemas.microsoft.com/office/drawing/2014/main" id="{4C4B960F-6A39-49A5-BE81-B1C31A9B8AB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Blip>
                <a:blip r:embed="rId2"/>
              </a:buBlip>
              <a:defRPr sz="2800">
                <a:solidFill>
                  <a:schemeClr val="tx1"/>
                </a:solidFill>
                <a:latin typeface="Calibri" panose="020F0502020204030204" pitchFamily="34" charset="0"/>
              </a:defRPr>
            </a:lvl1pPr>
            <a:lvl2pPr marL="742950" indent="-285750">
              <a:spcBef>
                <a:spcPct val="20000"/>
              </a:spcBef>
              <a:buSzPct val="100000"/>
              <a:buBlip>
                <a:blip r:embed="rId3"/>
              </a:buBlip>
              <a:defRPr sz="2400">
                <a:solidFill>
                  <a:schemeClr val="tx1"/>
                </a:solidFill>
                <a:latin typeface="Calibri" panose="020F0502020204030204" pitchFamily="34" charset="0"/>
              </a:defRPr>
            </a:lvl2pPr>
            <a:lvl3pPr marL="1143000" indent="-228600">
              <a:spcBef>
                <a:spcPct val="20000"/>
              </a:spcBef>
              <a:buSzPct val="100000"/>
              <a:buBlip>
                <a:blip r:embed="rId4"/>
              </a:buBlip>
              <a:defRPr sz="2400">
                <a:solidFill>
                  <a:schemeClr val="tx1"/>
                </a:solidFill>
                <a:latin typeface="Calibri" panose="020F0502020204030204" pitchFamily="34" charset="0"/>
              </a:defRPr>
            </a:lvl3pPr>
            <a:lvl4pPr marL="1600200" indent="-228600">
              <a:spcBef>
                <a:spcPct val="20000"/>
              </a:spcBef>
              <a:buSzPct val="100000"/>
              <a:buBlip>
                <a:blip r:embed="rId5"/>
              </a:buBlip>
              <a:defRPr sz="2400">
                <a:solidFill>
                  <a:schemeClr val="tx1"/>
                </a:solidFill>
                <a:latin typeface="Calibri" panose="020F0502020204030204" pitchFamily="34" charset="0"/>
              </a:defRPr>
            </a:lvl4pPr>
            <a:lvl5pPr marL="2057400" indent="-228600">
              <a:spcBef>
                <a:spcPct val="20000"/>
              </a:spcBef>
              <a:buFont typeface="Lucida Grande"/>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9pPr>
          </a:lstStyle>
          <a:p>
            <a:pPr>
              <a:spcBef>
                <a:spcPct val="0"/>
              </a:spcBef>
              <a:buClrTx/>
              <a:buSzTx/>
              <a:buFontTx/>
              <a:buNone/>
            </a:pPr>
            <a:fld id="{D5611CC1-EB24-4CB1-A8FF-F8106BABEA6D}" type="slidenum">
              <a:rPr lang="da-DK" altLang="da-DK" sz="1100" smtClean="0">
                <a:solidFill>
                  <a:srgbClr val="776F65"/>
                </a:solidFill>
                <a:latin typeface="Arial" panose="020B0604020202020204" pitchFamily="34" charset="0"/>
              </a:rPr>
              <a:pPr>
                <a:spcBef>
                  <a:spcPct val="0"/>
                </a:spcBef>
                <a:buClrTx/>
                <a:buSzTx/>
                <a:buFontTx/>
                <a:buNone/>
              </a:pPr>
              <a:t>1</a:t>
            </a:fld>
            <a:endParaRPr lang="da-DK" altLang="da-DK" sz="1100">
              <a:solidFill>
                <a:srgbClr val="776F65"/>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6952E70-03DD-4843-8061-EEB3F46A33B6}"/>
              </a:ext>
            </a:extLst>
          </p:cNvPr>
          <p:cNvSpPr>
            <a:spLocks noGrp="1" noChangeArrowheads="1"/>
          </p:cNvSpPr>
          <p:nvPr>
            <p:ph type="title"/>
          </p:nvPr>
        </p:nvSpPr>
        <p:spPr>
          <a:xfrm>
            <a:off x="762000" y="228600"/>
            <a:ext cx="7772400" cy="622300"/>
          </a:xfrm>
        </p:spPr>
        <p:txBody>
          <a:bodyPr rtlCol="0">
            <a:normAutofit fontScale="90000"/>
          </a:bodyPr>
          <a:lstStyle/>
          <a:p>
            <a:pPr eaLnBrk="1" fontAlgn="auto" hangingPunct="1">
              <a:spcAft>
                <a:spcPts val="0"/>
              </a:spcAft>
              <a:defRPr/>
            </a:pPr>
            <a:r>
              <a:rPr lang="da-DK" dirty="0"/>
              <a:t>Boston modellen</a:t>
            </a:r>
          </a:p>
        </p:txBody>
      </p:sp>
      <p:sp>
        <p:nvSpPr>
          <p:cNvPr id="13315" name="Pladsholder til diasnummer 4">
            <a:extLst>
              <a:ext uri="{FF2B5EF4-FFF2-40B4-BE49-F238E27FC236}">
                <a16:creationId xmlns:a16="http://schemas.microsoft.com/office/drawing/2014/main" id="{21956F40-161E-42CD-A131-D05290CCA07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Blip>
                <a:blip r:embed="rId2"/>
              </a:buBlip>
              <a:defRPr sz="2800">
                <a:solidFill>
                  <a:schemeClr val="tx1"/>
                </a:solidFill>
                <a:latin typeface="Calibri" panose="020F0502020204030204" pitchFamily="34" charset="0"/>
              </a:defRPr>
            </a:lvl1pPr>
            <a:lvl2pPr marL="742950" indent="-285750">
              <a:spcBef>
                <a:spcPct val="20000"/>
              </a:spcBef>
              <a:buSzPct val="100000"/>
              <a:buBlip>
                <a:blip r:embed="rId3"/>
              </a:buBlip>
              <a:defRPr sz="2400">
                <a:solidFill>
                  <a:schemeClr val="tx1"/>
                </a:solidFill>
                <a:latin typeface="Calibri" panose="020F0502020204030204" pitchFamily="34" charset="0"/>
              </a:defRPr>
            </a:lvl2pPr>
            <a:lvl3pPr marL="1143000" indent="-228600">
              <a:spcBef>
                <a:spcPct val="20000"/>
              </a:spcBef>
              <a:buSzPct val="100000"/>
              <a:buBlip>
                <a:blip r:embed="rId4"/>
              </a:buBlip>
              <a:defRPr sz="2400">
                <a:solidFill>
                  <a:schemeClr val="tx1"/>
                </a:solidFill>
                <a:latin typeface="Calibri" panose="020F0502020204030204" pitchFamily="34" charset="0"/>
              </a:defRPr>
            </a:lvl3pPr>
            <a:lvl4pPr marL="1600200" indent="-228600">
              <a:spcBef>
                <a:spcPct val="20000"/>
              </a:spcBef>
              <a:buSzPct val="100000"/>
              <a:buBlip>
                <a:blip r:embed="rId5"/>
              </a:buBlip>
              <a:defRPr sz="2400">
                <a:solidFill>
                  <a:schemeClr val="tx1"/>
                </a:solidFill>
                <a:latin typeface="Calibri" panose="020F0502020204030204" pitchFamily="34" charset="0"/>
              </a:defRPr>
            </a:lvl4pPr>
            <a:lvl5pPr marL="2057400" indent="-228600">
              <a:spcBef>
                <a:spcPct val="20000"/>
              </a:spcBef>
              <a:buFont typeface="Lucida Grande"/>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9pPr>
          </a:lstStyle>
          <a:p>
            <a:pPr>
              <a:spcBef>
                <a:spcPct val="0"/>
              </a:spcBef>
              <a:buClrTx/>
              <a:buSzTx/>
              <a:buFontTx/>
              <a:buNone/>
            </a:pPr>
            <a:fld id="{9827E943-068F-4158-A775-64F7F7FBE57C}" type="slidenum">
              <a:rPr lang="da-DK" altLang="da-DK" sz="1100" smtClean="0">
                <a:solidFill>
                  <a:srgbClr val="776F65"/>
                </a:solidFill>
                <a:latin typeface="Arial" panose="020B0604020202020204" pitchFamily="34" charset="0"/>
              </a:rPr>
              <a:pPr>
                <a:spcBef>
                  <a:spcPct val="0"/>
                </a:spcBef>
                <a:buClrTx/>
                <a:buSzTx/>
                <a:buFontTx/>
                <a:buNone/>
              </a:pPr>
              <a:t>10</a:t>
            </a:fld>
            <a:endParaRPr lang="da-DK" altLang="da-DK" sz="1100">
              <a:solidFill>
                <a:srgbClr val="776F65"/>
              </a:solidFill>
              <a:latin typeface="Arial" panose="020B0604020202020204" pitchFamily="34" charset="0"/>
            </a:endParaRPr>
          </a:p>
        </p:txBody>
      </p:sp>
      <p:pic>
        <p:nvPicPr>
          <p:cNvPr id="13316" name="Picture 5">
            <a:extLst>
              <a:ext uri="{FF2B5EF4-FFF2-40B4-BE49-F238E27FC236}">
                <a16:creationId xmlns:a16="http://schemas.microsoft.com/office/drawing/2014/main" id="{8E6FD337-4226-4C81-9F64-EA8D3439D9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 y="23813"/>
            <a:ext cx="9197975"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7" name="Tekstfelt 1">
            <a:extLst>
              <a:ext uri="{FF2B5EF4-FFF2-40B4-BE49-F238E27FC236}">
                <a16:creationId xmlns:a16="http://schemas.microsoft.com/office/drawing/2014/main" id="{D7BC32AF-7420-4D12-A761-7293A3952E4E}"/>
              </a:ext>
            </a:extLst>
          </p:cNvPr>
          <p:cNvSpPr txBox="1">
            <a:spLocks noChangeArrowheads="1"/>
          </p:cNvSpPr>
          <p:nvPr/>
        </p:nvSpPr>
        <p:spPr bwMode="auto">
          <a:xfrm>
            <a:off x="4495800" y="5943600"/>
            <a:ext cx="1671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a-DK" altLang="da-DK"/>
              <a:t>Fra 5. udgave.</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2AE3EB4-1D55-41AC-8BB8-F4D4A16FF402}"/>
              </a:ext>
            </a:extLst>
          </p:cNvPr>
          <p:cNvSpPr>
            <a:spLocks noGrp="1" noChangeArrowheads="1"/>
          </p:cNvSpPr>
          <p:nvPr>
            <p:ph type="title"/>
          </p:nvPr>
        </p:nvSpPr>
        <p:spPr>
          <a:xfrm>
            <a:off x="762000" y="228600"/>
            <a:ext cx="7772400" cy="622300"/>
          </a:xfrm>
        </p:spPr>
        <p:txBody>
          <a:bodyPr rtlCol="0">
            <a:normAutofit fontScale="90000"/>
          </a:bodyPr>
          <a:lstStyle/>
          <a:p>
            <a:pPr eaLnBrk="1" fontAlgn="auto" hangingPunct="1">
              <a:spcAft>
                <a:spcPts val="0"/>
              </a:spcAft>
              <a:defRPr/>
            </a:pPr>
            <a:endParaRPr lang="da-DK" dirty="0"/>
          </a:p>
        </p:txBody>
      </p:sp>
      <p:sp>
        <p:nvSpPr>
          <p:cNvPr id="14339" name="Pladsholder til diasnummer 4">
            <a:extLst>
              <a:ext uri="{FF2B5EF4-FFF2-40B4-BE49-F238E27FC236}">
                <a16:creationId xmlns:a16="http://schemas.microsoft.com/office/drawing/2014/main" id="{31719B55-F841-4BA4-A5A8-A388BB31BEE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Blip>
                <a:blip r:embed="rId2"/>
              </a:buBlip>
              <a:defRPr sz="2800">
                <a:solidFill>
                  <a:schemeClr val="tx1"/>
                </a:solidFill>
                <a:latin typeface="Calibri" panose="020F0502020204030204" pitchFamily="34" charset="0"/>
              </a:defRPr>
            </a:lvl1pPr>
            <a:lvl2pPr marL="742950" indent="-285750">
              <a:spcBef>
                <a:spcPct val="20000"/>
              </a:spcBef>
              <a:buSzPct val="100000"/>
              <a:buBlip>
                <a:blip r:embed="rId3"/>
              </a:buBlip>
              <a:defRPr sz="2400">
                <a:solidFill>
                  <a:schemeClr val="tx1"/>
                </a:solidFill>
                <a:latin typeface="Calibri" panose="020F0502020204030204" pitchFamily="34" charset="0"/>
              </a:defRPr>
            </a:lvl2pPr>
            <a:lvl3pPr marL="1143000" indent="-228600">
              <a:spcBef>
                <a:spcPct val="20000"/>
              </a:spcBef>
              <a:buSzPct val="100000"/>
              <a:buBlip>
                <a:blip r:embed="rId4"/>
              </a:buBlip>
              <a:defRPr sz="2400">
                <a:solidFill>
                  <a:schemeClr val="tx1"/>
                </a:solidFill>
                <a:latin typeface="Calibri" panose="020F0502020204030204" pitchFamily="34" charset="0"/>
              </a:defRPr>
            </a:lvl3pPr>
            <a:lvl4pPr marL="1600200" indent="-228600">
              <a:spcBef>
                <a:spcPct val="20000"/>
              </a:spcBef>
              <a:buSzPct val="100000"/>
              <a:buBlip>
                <a:blip r:embed="rId5"/>
              </a:buBlip>
              <a:defRPr sz="2400">
                <a:solidFill>
                  <a:schemeClr val="tx1"/>
                </a:solidFill>
                <a:latin typeface="Calibri" panose="020F0502020204030204" pitchFamily="34" charset="0"/>
              </a:defRPr>
            </a:lvl4pPr>
            <a:lvl5pPr marL="2057400" indent="-228600">
              <a:spcBef>
                <a:spcPct val="20000"/>
              </a:spcBef>
              <a:buFont typeface="Lucida Grande"/>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9pPr>
          </a:lstStyle>
          <a:p>
            <a:pPr>
              <a:spcBef>
                <a:spcPct val="0"/>
              </a:spcBef>
              <a:buClrTx/>
              <a:buSzTx/>
              <a:buFontTx/>
              <a:buNone/>
            </a:pPr>
            <a:fld id="{D1079904-D0AD-47F3-A1AB-79FC19C4C5E3}" type="slidenum">
              <a:rPr lang="da-DK" altLang="da-DK" sz="1100" smtClean="0">
                <a:solidFill>
                  <a:srgbClr val="776F65"/>
                </a:solidFill>
                <a:latin typeface="Arial" panose="020B0604020202020204" pitchFamily="34" charset="0"/>
              </a:rPr>
              <a:pPr>
                <a:spcBef>
                  <a:spcPct val="0"/>
                </a:spcBef>
                <a:buClrTx/>
                <a:buSzTx/>
                <a:buFontTx/>
                <a:buNone/>
              </a:pPr>
              <a:t>11</a:t>
            </a:fld>
            <a:endParaRPr lang="da-DK" altLang="da-DK" sz="1100">
              <a:solidFill>
                <a:srgbClr val="776F65"/>
              </a:solidFill>
              <a:latin typeface="Arial" panose="020B0604020202020204" pitchFamily="34" charset="0"/>
            </a:endParaRPr>
          </a:p>
        </p:txBody>
      </p:sp>
      <p:pic>
        <p:nvPicPr>
          <p:cNvPr id="14340" name="Picture 2" descr="http://www.smartinsights.com/wp-content/uploads/2013/10/The-Growth-Share-matrix.png">
            <a:extLst>
              <a:ext uri="{FF2B5EF4-FFF2-40B4-BE49-F238E27FC236}">
                <a16:creationId xmlns:a16="http://schemas.microsoft.com/office/drawing/2014/main" id="{07FA3BDC-4C15-4624-B73C-52D895C9BE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31750"/>
            <a:ext cx="6538913" cy="704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kstfelt 1">
            <a:extLst>
              <a:ext uri="{FF2B5EF4-FFF2-40B4-BE49-F238E27FC236}">
                <a16:creationId xmlns:a16="http://schemas.microsoft.com/office/drawing/2014/main" id="{9B69D7E5-9932-4E80-B77D-1F9CAB9E7014}"/>
              </a:ext>
            </a:extLst>
          </p:cNvPr>
          <p:cNvSpPr txBox="1">
            <a:spLocks noChangeArrowheads="1"/>
          </p:cNvSpPr>
          <p:nvPr/>
        </p:nvSpPr>
        <p:spPr bwMode="auto">
          <a:xfrm>
            <a:off x="381000" y="1676400"/>
            <a:ext cx="184626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a-DK" altLang="da-DK" sz="3200"/>
              <a:t>Boston </a:t>
            </a:r>
          </a:p>
          <a:p>
            <a:r>
              <a:rPr lang="da-DK" altLang="da-DK" sz="3200"/>
              <a:t>modellen</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C8A38D5-F645-45B9-9B59-4C741297C47D}"/>
              </a:ext>
            </a:extLst>
          </p:cNvPr>
          <p:cNvSpPr>
            <a:spLocks noGrp="1"/>
          </p:cNvSpPr>
          <p:nvPr>
            <p:ph type="title"/>
          </p:nvPr>
        </p:nvSpPr>
        <p:spPr>
          <a:xfrm>
            <a:off x="457200" y="-59406"/>
            <a:ext cx="8229600" cy="733425"/>
          </a:xfrm>
        </p:spPr>
        <p:txBody>
          <a:bodyPr/>
          <a:lstStyle/>
          <a:p>
            <a:pPr eaLnBrk="1" hangingPunct="1"/>
            <a:r>
              <a:rPr lang="da-DK" altLang="da-DK" dirty="0"/>
              <a:t>Styrker og Svagheder</a:t>
            </a:r>
          </a:p>
        </p:txBody>
      </p:sp>
      <p:pic>
        <p:nvPicPr>
          <p:cNvPr id="15363" name="Picture 3">
            <a:extLst>
              <a:ext uri="{FF2B5EF4-FFF2-40B4-BE49-F238E27FC236}">
                <a16:creationId xmlns:a16="http://schemas.microsoft.com/office/drawing/2014/main" id="{4E5D363A-9CFC-4BE4-8AC6-B0F3E45F57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674019"/>
            <a:ext cx="7360444" cy="6104030"/>
          </a:xfrm>
        </p:spPr>
      </p:pic>
      <p:sp>
        <p:nvSpPr>
          <p:cNvPr id="15364" name="Pladsholder til diasnummer 4">
            <a:extLst>
              <a:ext uri="{FF2B5EF4-FFF2-40B4-BE49-F238E27FC236}">
                <a16:creationId xmlns:a16="http://schemas.microsoft.com/office/drawing/2014/main" id="{9716D92F-BE4E-4ED5-BE06-2ABDFCA1A3D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Blip>
                <a:blip r:embed="rId3"/>
              </a:buBlip>
              <a:defRPr sz="2800">
                <a:solidFill>
                  <a:schemeClr val="tx1"/>
                </a:solidFill>
                <a:latin typeface="Calibri" panose="020F0502020204030204" pitchFamily="34" charset="0"/>
              </a:defRPr>
            </a:lvl1pPr>
            <a:lvl2pPr marL="742950" indent="-285750">
              <a:spcBef>
                <a:spcPct val="20000"/>
              </a:spcBef>
              <a:buSzPct val="100000"/>
              <a:buBlip>
                <a:blip r:embed="rId4"/>
              </a:buBlip>
              <a:defRPr sz="2400">
                <a:solidFill>
                  <a:schemeClr val="tx1"/>
                </a:solidFill>
                <a:latin typeface="Calibri" panose="020F0502020204030204" pitchFamily="34" charset="0"/>
              </a:defRPr>
            </a:lvl2pPr>
            <a:lvl3pPr marL="1143000" indent="-228600">
              <a:spcBef>
                <a:spcPct val="20000"/>
              </a:spcBef>
              <a:buSzPct val="100000"/>
              <a:buBlip>
                <a:blip r:embed="rId5"/>
              </a:buBlip>
              <a:defRPr sz="2400">
                <a:solidFill>
                  <a:schemeClr val="tx1"/>
                </a:solidFill>
                <a:latin typeface="Calibri" panose="020F0502020204030204" pitchFamily="34" charset="0"/>
              </a:defRPr>
            </a:lvl3pPr>
            <a:lvl4pPr marL="1600200" indent="-228600">
              <a:spcBef>
                <a:spcPct val="20000"/>
              </a:spcBef>
              <a:buSzPct val="100000"/>
              <a:buBlip>
                <a:blip r:embed="rId6"/>
              </a:buBlip>
              <a:defRPr sz="2400">
                <a:solidFill>
                  <a:schemeClr val="tx1"/>
                </a:solidFill>
                <a:latin typeface="Calibri" panose="020F0502020204030204" pitchFamily="34" charset="0"/>
              </a:defRPr>
            </a:lvl4pPr>
            <a:lvl5pPr marL="2057400" indent="-228600">
              <a:spcBef>
                <a:spcPct val="20000"/>
              </a:spcBef>
              <a:buFont typeface="Lucida Grande"/>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9pPr>
          </a:lstStyle>
          <a:p>
            <a:pPr>
              <a:spcBef>
                <a:spcPct val="0"/>
              </a:spcBef>
              <a:buClrTx/>
              <a:buSzTx/>
              <a:buFontTx/>
              <a:buNone/>
            </a:pPr>
            <a:fld id="{294F8891-8EBD-41CD-95F9-6EB250796BB3}" type="slidenum">
              <a:rPr lang="da-DK" altLang="da-DK" sz="1100" smtClean="0">
                <a:solidFill>
                  <a:srgbClr val="776F65"/>
                </a:solidFill>
                <a:latin typeface="Arial" panose="020B0604020202020204" pitchFamily="34" charset="0"/>
              </a:rPr>
              <a:pPr>
                <a:spcBef>
                  <a:spcPct val="0"/>
                </a:spcBef>
                <a:buClrTx/>
                <a:buSzTx/>
                <a:buFontTx/>
                <a:buNone/>
              </a:pPr>
              <a:t>12</a:t>
            </a:fld>
            <a:endParaRPr lang="da-DK" altLang="da-DK" sz="1100">
              <a:solidFill>
                <a:srgbClr val="776F65"/>
              </a:solidFill>
              <a:latin typeface="Arial" panose="020B0604020202020204" pitchFamily="34"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1">
            <a:extLst>
              <a:ext uri="{FF2B5EF4-FFF2-40B4-BE49-F238E27FC236}">
                <a16:creationId xmlns:a16="http://schemas.microsoft.com/office/drawing/2014/main" id="{5762D6AB-C747-4617-BA70-19DFD7F695F8}"/>
              </a:ext>
            </a:extLst>
          </p:cNvPr>
          <p:cNvSpPr>
            <a:spLocks noGrp="1"/>
          </p:cNvSpPr>
          <p:nvPr>
            <p:ph type="title"/>
          </p:nvPr>
        </p:nvSpPr>
        <p:spPr/>
        <p:txBody>
          <a:bodyPr/>
          <a:lstStyle/>
          <a:p>
            <a:r>
              <a:rPr lang="da-DK" altLang="da-DK"/>
              <a:t>Ekstern strategisk analyse</a:t>
            </a:r>
          </a:p>
        </p:txBody>
      </p:sp>
      <p:sp>
        <p:nvSpPr>
          <p:cNvPr id="16387" name="Pladsholder til diasnummer 3">
            <a:extLst>
              <a:ext uri="{FF2B5EF4-FFF2-40B4-BE49-F238E27FC236}">
                <a16:creationId xmlns:a16="http://schemas.microsoft.com/office/drawing/2014/main" id="{5C18C349-30AD-47DD-A381-26B05FEC77C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Blip>
                <a:blip r:embed="rId2"/>
              </a:buBlip>
              <a:defRPr sz="2800">
                <a:solidFill>
                  <a:schemeClr val="tx1"/>
                </a:solidFill>
                <a:latin typeface="Calibri" panose="020F0502020204030204" pitchFamily="34" charset="0"/>
              </a:defRPr>
            </a:lvl1pPr>
            <a:lvl2pPr marL="742950" indent="-285750">
              <a:spcBef>
                <a:spcPct val="20000"/>
              </a:spcBef>
              <a:buSzPct val="100000"/>
              <a:buBlip>
                <a:blip r:embed="rId3"/>
              </a:buBlip>
              <a:defRPr sz="2400">
                <a:solidFill>
                  <a:schemeClr val="tx1"/>
                </a:solidFill>
                <a:latin typeface="Calibri" panose="020F0502020204030204" pitchFamily="34" charset="0"/>
              </a:defRPr>
            </a:lvl2pPr>
            <a:lvl3pPr marL="1143000" indent="-228600">
              <a:spcBef>
                <a:spcPct val="20000"/>
              </a:spcBef>
              <a:buSzPct val="100000"/>
              <a:buBlip>
                <a:blip r:embed="rId4"/>
              </a:buBlip>
              <a:defRPr sz="2400">
                <a:solidFill>
                  <a:schemeClr val="tx1"/>
                </a:solidFill>
                <a:latin typeface="Calibri" panose="020F0502020204030204" pitchFamily="34" charset="0"/>
              </a:defRPr>
            </a:lvl3pPr>
            <a:lvl4pPr marL="1600200" indent="-228600">
              <a:spcBef>
                <a:spcPct val="20000"/>
              </a:spcBef>
              <a:buSzPct val="100000"/>
              <a:buBlip>
                <a:blip r:embed="rId5"/>
              </a:buBlip>
              <a:defRPr sz="2400">
                <a:solidFill>
                  <a:schemeClr val="tx1"/>
                </a:solidFill>
                <a:latin typeface="Calibri" panose="020F0502020204030204" pitchFamily="34" charset="0"/>
              </a:defRPr>
            </a:lvl4pPr>
            <a:lvl5pPr marL="2057400" indent="-228600">
              <a:spcBef>
                <a:spcPct val="20000"/>
              </a:spcBef>
              <a:buFont typeface="Lucida Grande"/>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9pPr>
          </a:lstStyle>
          <a:p>
            <a:pPr>
              <a:spcBef>
                <a:spcPct val="0"/>
              </a:spcBef>
              <a:buClrTx/>
              <a:buSzTx/>
              <a:buFontTx/>
              <a:buNone/>
            </a:pPr>
            <a:fld id="{98C23F37-E484-4F87-9E49-96A3FFF92E32}" type="slidenum">
              <a:rPr lang="da-DK" altLang="da-DK" sz="1100" smtClean="0">
                <a:solidFill>
                  <a:srgbClr val="776F65"/>
                </a:solidFill>
                <a:latin typeface="Arial" panose="020B0604020202020204" pitchFamily="34" charset="0"/>
              </a:rPr>
              <a:pPr>
                <a:spcBef>
                  <a:spcPct val="0"/>
                </a:spcBef>
                <a:buClrTx/>
                <a:buSzTx/>
                <a:buFontTx/>
                <a:buNone/>
              </a:pPr>
              <a:t>13</a:t>
            </a:fld>
            <a:endParaRPr lang="da-DK" altLang="da-DK" sz="1100">
              <a:solidFill>
                <a:srgbClr val="776F65"/>
              </a:solidFill>
              <a:latin typeface="Arial" panose="020B0604020202020204" pitchFamily="34" charset="0"/>
            </a:endParaRPr>
          </a:p>
        </p:txBody>
      </p:sp>
      <p:pic>
        <p:nvPicPr>
          <p:cNvPr id="16388" name="Billede 4">
            <a:extLst>
              <a:ext uri="{FF2B5EF4-FFF2-40B4-BE49-F238E27FC236}">
                <a16:creationId xmlns:a16="http://schemas.microsoft.com/office/drawing/2014/main" id="{C702C360-769A-480F-A529-7B978B9623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5" y="0"/>
            <a:ext cx="9102725" cy="352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49215255-D20C-4A14-9F40-18A594BB6209}"/>
              </a:ext>
            </a:extLst>
          </p:cNvPr>
          <p:cNvSpPr>
            <a:spLocks noGrp="1" noChangeArrowheads="1"/>
          </p:cNvSpPr>
          <p:nvPr>
            <p:ph type="title"/>
          </p:nvPr>
        </p:nvSpPr>
        <p:spPr>
          <a:xfrm>
            <a:off x="457200" y="457200"/>
            <a:ext cx="8229600" cy="609600"/>
          </a:xfrm>
        </p:spPr>
        <p:txBody>
          <a:bodyPr rtlCol="0">
            <a:normAutofit fontScale="90000"/>
          </a:bodyPr>
          <a:lstStyle/>
          <a:p>
            <a:pPr eaLnBrk="1" fontAlgn="auto" hangingPunct="1">
              <a:spcAft>
                <a:spcPts val="0"/>
              </a:spcAft>
              <a:defRPr/>
            </a:pPr>
            <a:r>
              <a:rPr lang="da-DK" dirty="0" err="1"/>
              <a:t>Porter´s</a:t>
            </a:r>
            <a:r>
              <a:rPr lang="da-DK" dirty="0"/>
              <a:t> Branchestrukturmodel (Porters </a:t>
            </a:r>
            <a:r>
              <a:rPr lang="da-DK" dirty="0" err="1"/>
              <a:t>Five</a:t>
            </a:r>
            <a:r>
              <a:rPr lang="da-DK" dirty="0"/>
              <a:t> Forces)</a:t>
            </a:r>
          </a:p>
        </p:txBody>
      </p:sp>
      <p:sp>
        <p:nvSpPr>
          <p:cNvPr id="17411" name="Pladsholder til diasnummer 4">
            <a:extLst>
              <a:ext uri="{FF2B5EF4-FFF2-40B4-BE49-F238E27FC236}">
                <a16:creationId xmlns:a16="http://schemas.microsoft.com/office/drawing/2014/main" id="{5D9167E4-851B-4715-8E77-BD09A8AD8E9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Blip>
                <a:blip r:embed="rId2"/>
              </a:buBlip>
              <a:defRPr sz="2800">
                <a:solidFill>
                  <a:schemeClr val="tx1"/>
                </a:solidFill>
                <a:latin typeface="Calibri" panose="020F0502020204030204" pitchFamily="34" charset="0"/>
              </a:defRPr>
            </a:lvl1pPr>
            <a:lvl2pPr marL="742950" indent="-285750">
              <a:spcBef>
                <a:spcPct val="20000"/>
              </a:spcBef>
              <a:buSzPct val="100000"/>
              <a:buBlip>
                <a:blip r:embed="rId3"/>
              </a:buBlip>
              <a:defRPr sz="2400">
                <a:solidFill>
                  <a:schemeClr val="tx1"/>
                </a:solidFill>
                <a:latin typeface="Calibri" panose="020F0502020204030204" pitchFamily="34" charset="0"/>
              </a:defRPr>
            </a:lvl2pPr>
            <a:lvl3pPr marL="1143000" indent="-228600">
              <a:spcBef>
                <a:spcPct val="20000"/>
              </a:spcBef>
              <a:buSzPct val="100000"/>
              <a:buBlip>
                <a:blip r:embed="rId4"/>
              </a:buBlip>
              <a:defRPr sz="2400">
                <a:solidFill>
                  <a:schemeClr val="tx1"/>
                </a:solidFill>
                <a:latin typeface="Calibri" panose="020F0502020204030204" pitchFamily="34" charset="0"/>
              </a:defRPr>
            </a:lvl3pPr>
            <a:lvl4pPr marL="1600200" indent="-228600">
              <a:spcBef>
                <a:spcPct val="20000"/>
              </a:spcBef>
              <a:buSzPct val="100000"/>
              <a:buBlip>
                <a:blip r:embed="rId5"/>
              </a:buBlip>
              <a:defRPr sz="2400">
                <a:solidFill>
                  <a:schemeClr val="tx1"/>
                </a:solidFill>
                <a:latin typeface="Calibri" panose="020F0502020204030204" pitchFamily="34" charset="0"/>
              </a:defRPr>
            </a:lvl4pPr>
            <a:lvl5pPr marL="2057400" indent="-228600">
              <a:spcBef>
                <a:spcPct val="20000"/>
              </a:spcBef>
              <a:buFont typeface="Lucida Grande"/>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9pPr>
          </a:lstStyle>
          <a:p>
            <a:pPr>
              <a:spcBef>
                <a:spcPct val="0"/>
              </a:spcBef>
              <a:buClrTx/>
              <a:buSzTx/>
              <a:buFontTx/>
              <a:buNone/>
            </a:pPr>
            <a:fld id="{870D9F18-ED07-4CED-BD47-800523362BC6}" type="slidenum">
              <a:rPr lang="da-DK" altLang="da-DK" sz="1100" smtClean="0">
                <a:solidFill>
                  <a:srgbClr val="776F65"/>
                </a:solidFill>
                <a:latin typeface="Arial" panose="020B0604020202020204" pitchFamily="34" charset="0"/>
              </a:rPr>
              <a:pPr>
                <a:spcBef>
                  <a:spcPct val="0"/>
                </a:spcBef>
                <a:buClrTx/>
                <a:buSzTx/>
                <a:buFontTx/>
                <a:buNone/>
              </a:pPr>
              <a:t>14</a:t>
            </a:fld>
            <a:endParaRPr lang="da-DK" altLang="da-DK" sz="1100">
              <a:solidFill>
                <a:srgbClr val="776F65"/>
              </a:solidFill>
              <a:latin typeface="Arial" panose="020B0604020202020204" pitchFamily="34" charset="0"/>
            </a:endParaRPr>
          </a:p>
        </p:txBody>
      </p:sp>
      <p:pic>
        <p:nvPicPr>
          <p:cNvPr id="17412" name="Billede 4">
            <a:extLst>
              <a:ext uri="{FF2B5EF4-FFF2-40B4-BE49-F238E27FC236}">
                <a16:creationId xmlns:a16="http://schemas.microsoft.com/office/drawing/2014/main" id="{63043F2A-5BD2-4F08-BBFE-1943676F59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 y="-7938"/>
            <a:ext cx="9178925" cy="5819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0A44D5C-00BC-4474-99F3-5BE8B0D71711}"/>
              </a:ext>
            </a:extLst>
          </p:cNvPr>
          <p:cNvSpPr>
            <a:spLocks noGrp="1" noChangeArrowheads="1"/>
          </p:cNvSpPr>
          <p:nvPr>
            <p:ph type="title"/>
          </p:nvPr>
        </p:nvSpPr>
        <p:spPr>
          <a:xfrm>
            <a:off x="419100" y="76200"/>
            <a:ext cx="8229600" cy="609600"/>
          </a:xfrm>
        </p:spPr>
        <p:txBody>
          <a:bodyPr rtlCol="0">
            <a:normAutofit fontScale="90000"/>
          </a:bodyPr>
          <a:lstStyle/>
          <a:p>
            <a:pPr eaLnBrk="1" fontAlgn="auto" hangingPunct="1">
              <a:spcAft>
                <a:spcPts val="0"/>
              </a:spcAft>
              <a:defRPr/>
            </a:pPr>
            <a:r>
              <a:rPr lang="da-DK" dirty="0"/>
              <a:t>Muligheder og trusler</a:t>
            </a:r>
          </a:p>
        </p:txBody>
      </p:sp>
      <p:pic>
        <p:nvPicPr>
          <p:cNvPr id="18435" name="Picture 3">
            <a:extLst>
              <a:ext uri="{FF2B5EF4-FFF2-40B4-BE49-F238E27FC236}">
                <a16:creationId xmlns:a16="http://schemas.microsoft.com/office/drawing/2014/main" id="{CDC2D8BB-13E7-4537-8DB4-C46396586E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668990"/>
            <a:ext cx="10279548" cy="5960410"/>
          </a:xfrm>
        </p:spPr>
      </p:pic>
      <p:sp>
        <p:nvSpPr>
          <p:cNvPr id="18436" name="Pladsholder til diasnummer 4">
            <a:extLst>
              <a:ext uri="{FF2B5EF4-FFF2-40B4-BE49-F238E27FC236}">
                <a16:creationId xmlns:a16="http://schemas.microsoft.com/office/drawing/2014/main" id="{E86B73ED-118C-4418-8EDC-3B9904FF20A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Blip>
                <a:blip r:embed="rId3"/>
              </a:buBlip>
              <a:defRPr sz="2800">
                <a:solidFill>
                  <a:schemeClr val="tx1"/>
                </a:solidFill>
                <a:latin typeface="Calibri" panose="020F0502020204030204" pitchFamily="34" charset="0"/>
              </a:defRPr>
            </a:lvl1pPr>
            <a:lvl2pPr marL="742950" indent="-285750">
              <a:spcBef>
                <a:spcPct val="20000"/>
              </a:spcBef>
              <a:buSzPct val="100000"/>
              <a:buBlip>
                <a:blip r:embed="rId4"/>
              </a:buBlip>
              <a:defRPr sz="2400">
                <a:solidFill>
                  <a:schemeClr val="tx1"/>
                </a:solidFill>
                <a:latin typeface="Calibri" panose="020F0502020204030204" pitchFamily="34" charset="0"/>
              </a:defRPr>
            </a:lvl2pPr>
            <a:lvl3pPr marL="1143000" indent="-228600">
              <a:spcBef>
                <a:spcPct val="20000"/>
              </a:spcBef>
              <a:buSzPct val="100000"/>
              <a:buBlip>
                <a:blip r:embed="rId5"/>
              </a:buBlip>
              <a:defRPr sz="2400">
                <a:solidFill>
                  <a:schemeClr val="tx1"/>
                </a:solidFill>
                <a:latin typeface="Calibri" panose="020F0502020204030204" pitchFamily="34" charset="0"/>
              </a:defRPr>
            </a:lvl3pPr>
            <a:lvl4pPr marL="1600200" indent="-228600">
              <a:spcBef>
                <a:spcPct val="20000"/>
              </a:spcBef>
              <a:buSzPct val="100000"/>
              <a:buBlip>
                <a:blip r:embed="rId6"/>
              </a:buBlip>
              <a:defRPr sz="2400">
                <a:solidFill>
                  <a:schemeClr val="tx1"/>
                </a:solidFill>
                <a:latin typeface="Calibri" panose="020F0502020204030204" pitchFamily="34" charset="0"/>
              </a:defRPr>
            </a:lvl4pPr>
            <a:lvl5pPr marL="2057400" indent="-228600">
              <a:spcBef>
                <a:spcPct val="20000"/>
              </a:spcBef>
              <a:buFont typeface="Lucida Grande"/>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9pPr>
          </a:lstStyle>
          <a:p>
            <a:pPr>
              <a:spcBef>
                <a:spcPct val="0"/>
              </a:spcBef>
              <a:buClrTx/>
              <a:buSzTx/>
              <a:buFontTx/>
              <a:buNone/>
            </a:pPr>
            <a:fld id="{65DB1F87-0DF3-4A4C-A228-FB4959FD02EF}" type="slidenum">
              <a:rPr lang="da-DK" altLang="da-DK" sz="1100" smtClean="0">
                <a:solidFill>
                  <a:srgbClr val="776F65"/>
                </a:solidFill>
                <a:latin typeface="Arial" panose="020B0604020202020204" pitchFamily="34" charset="0"/>
              </a:rPr>
              <a:pPr>
                <a:spcBef>
                  <a:spcPct val="0"/>
                </a:spcBef>
                <a:buClrTx/>
                <a:buSzTx/>
                <a:buFontTx/>
                <a:buNone/>
              </a:pPr>
              <a:t>15</a:t>
            </a:fld>
            <a:endParaRPr lang="da-DK" altLang="da-DK" sz="1100">
              <a:solidFill>
                <a:srgbClr val="776F65"/>
              </a:solidFill>
              <a:latin typeface="Arial" panose="020B0604020202020204" pitchFamily="34"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el 1">
            <a:extLst>
              <a:ext uri="{FF2B5EF4-FFF2-40B4-BE49-F238E27FC236}">
                <a16:creationId xmlns:a16="http://schemas.microsoft.com/office/drawing/2014/main" id="{A3FB6E0D-615E-450F-BDFF-372F82FA7605}"/>
              </a:ext>
            </a:extLst>
          </p:cNvPr>
          <p:cNvSpPr>
            <a:spLocks noGrp="1"/>
          </p:cNvSpPr>
          <p:nvPr>
            <p:ph type="title"/>
          </p:nvPr>
        </p:nvSpPr>
        <p:spPr>
          <a:xfrm>
            <a:off x="682625" y="293688"/>
            <a:ext cx="7756525" cy="468312"/>
          </a:xfrm>
        </p:spPr>
        <p:txBody>
          <a:bodyPr/>
          <a:lstStyle/>
          <a:p>
            <a:r>
              <a:rPr lang="en-GB" altLang="da-DK" dirty="0"/>
              <a:t>SWOT – internal and external factors</a:t>
            </a:r>
          </a:p>
        </p:txBody>
      </p:sp>
      <p:sp>
        <p:nvSpPr>
          <p:cNvPr id="19459" name="Pladsholder til indhold 2">
            <a:extLst>
              <a:ext uri="{FF2B5EF4-FFF2-40B4-BE49-F238E27FC236}">
                <a16:creationId xmlns:a16="http://schemas.microsoft.com/office/drawing/2014/main" id="{A9069359-E261-42CF-89DC-A278994F49A9}"/>
              </a:ext>
            </a:extLst>
          </p:cNvPr>
          <p:cNvSpPr>
            <a:spLocks noGrp="1"/>
          </p:cNvSpPr>
          <p:nvPr>
            <p:ph idx="1"/>
          </p:nvPr>
        </p:nvSpPr>
        <p:spPr/>
        <p:txBody>
          <a:bodyPr/>
          <a:lstStyle/>
          <a:p>
            <a:pPr marL="0" indent="0">
              <a:buFontTx/>
              <a:buNone/>
            </a:pPr>
            <a:endParaRPr lang="en-GB" altLang="da-DK"/>
          </a:p>
        </p:txBody>
      </p:sp>
      <p:pic>
        <p:nvPicPr>
          <p:cNvPr id="19460" name="Picture 2" descr="C:\Work\2014E\1Sem\Virksomheden\DMAI0914\Session04_powerConflict_strategy(SWOT)\SWOT_analysis.jpg">
            <a:extLst>
              <a:ext uri="{FF2B5EF4-FFF2-40B4-BE49-F238E27FC236}">
                <a16:creationId xmlns:a16="http://schemas.microsoft.com/office/drawing/2014/main" id="{B0951D4F-6097-4714-A991-C67B8151D7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301" y="747944"/>
            <a:ext cx="6773172" cy="6039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el 1">
            <a:extLst>
              <a:ext uri="{FF2B5EF4-FFF2-40B4-BE49-F238E27FC236}">
                <a16:creationId xmlns:a16="http://schemas.microsoft.com/office/drawing/2014/main" id="{6BC091E3-0442-4328-ADBD-9D13737B9E1F}"/>
              </a:ext>
            </a:extLst>
          </p:cNvPr>
          <p:cNvSpPr>
            <a:spLocks noGrp="1"/>
          </p:cNvSpPr>
          <p:nvPr>
            <p:ph type="title"/>
          </p:nvPr>
        </p:nvSpPr>
        <p:spPr/>
        <p:txBody>
          <a:bodyPr/>
          <a:lstStyle/>
          <a:p>
            <a:r>
              <a:rPr lang="da-DK" altLang="da-DK"/>
              <a:t>SWOT analyse for SAS</a:t>
            </a:r>
          </a:p>
        </p:txBody>
      </p:sp>
      <p:sp>
        <p:nvSpPr>
          <p:cNvPr id="20483" name="Pladsholder til diasnummer 3">
            <a:extLst>
              <a:ext uri="{FF2B5EF4-FFF2-40B4-BE49-F238E27FC236}">
                <a16:creationId xmlns:a16="http://schemas.microsoft.com/office/drawing/2014/main" id="{D6919385-452F-467D-9313-9FDF8AC30AB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Blip>
                <a:blip r:embed="rId2"/>
              </a:buBlip>
              <a:defRPr sz="2800">
                <a:solidFill>
                  <a:schemeClr val="tx1"/>
                </a:solidFill>
                <a:latin typeface="Calibri" panose="020F0502020204030204" pitchFamily="34" charset="0"/>
              </a:defRPr>
            </a:lvl1pPr>
            <a:lvl2pPr marL="742950" indent="-285750">
              <a:spcBef>
                <a:spcPct val="20000"/>
              </a:spcBef>
              <a:buSzPct val="100000"/>
              <a:buBlip>
                <a:blip r:embed="rId3"/>
              </a:buBlip>
              <a:defRPr sz="2400">
                <a:solidFill>
                  <a:schemeClr val="tx1"/>
                </a:solidFill>
                <a:latin typeface="Calibri" panose="020F0502020204030204" pitchFamily="34" charset="0"/>
              </a:defRPr>
            </a:lvl2pPr>
            <a:lvl3pPr marL="1143000" indent="-228600">
              <a:spcBef>
                <a:spcPct val="20000"/>
              </a:spcBef>
              <a:buSzPct val="100000"/>
              <a:buBlip>
                <a:blip r:embed="rId4"/>
              </a:buBlip>
              <a:defRPr sz="2400">
                <a:solidFill>
                  <a:schemeClr val="tx1"/>
                </a:solidFill>
                <a:latin typeface="Calibri" panose="020F0502020204030204" pitchFamily="34" charset="0"/>
              </a:defRPr>
            </a:lvl3pPr>
            <a:lvl4pPr marL="1600200" indent="-228600">
              <a:spcBef>
                <a:spcPct val="20000"/>
              </a:spcBef>
              <a:buSzPct val="100000"/>
              <a:buBlip>
                <a:blip r:embed="rId5"/>
              </a:buBlip>
              <a:defRPr sz="2400">
                <a:solidFill>
                  <a:schemeClr val="tx1"/>
                </a:solidFill>
                <a:latin typeface="Calibri" panose="020F0502020204030204" pitchFamily="34" charset="0"/>
              </a:defRPr>
            </a:lvl4pPr>
            <a:lvl5pPr marL="2057400" indent="-228600">
              <a:spcBef>
                <a:spcPct val="20000"/>
              </a:spcBef>
              <a:buFont typeface="Lucida Grande"/>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9pPr>
          </a:lstStyle>
          <a:p>
            <a:pPr>
              <a:spcBef>
                <a:spcPct val="0"/>
              </a:spcBef>
              <a:buClrTx/>
              <a:buSzTx/>
              <a:buFontTx/>
              <a:buNone/>
            </a:pPr>
            <a:fld id="{1B561F27-CE51-4A85-9AA6-F32A0DDA0444}" type="slidenum">
              <a:rPr lang="da-DK" altLang="da-DK" sz="1100" smtClean="0">
                <a:solidFill>
                  <a:srgbClr val="776F65"/>
                </a:solidFill>
                <a:latin typeface="Arial" panose="020B0604020202020204" pitchFamily="34" charset="0"/>
              </a:rPr>
              <a:pPr>
                <a:spcBef>
                  <a:spcPct val="0"/>
                </a:spcBef>
                <a:buClrTx/>
                <a:buSzTx/>
                <a:buFontTx/>
                <a:buNone/>
              </a:pPr>
              <a:t>17</a:t>
            </a:fld>
            <a:endParaRPr lang="da-DK" altLang="da-DK" sz="1100">
              <a:solidFill>
                <a:srgbClr val="776F65"/>
              </a:solidFill>
              <a:latin typeface="Arial" panose="020B0604020202020204" pitchFamily="34" charset="0"/>
            </a:endParaRPr>
          </a:p>
        </p:txBody>
      </p:sp>
      <p:pic>
        <p:nvPicPr>
          <p:cNvPr id="20484" name="Billede 4">
            <a:extLst>
              <a:ext uri="{FF2B5EF4-FFF2-40B4-BE49-F238E27FC236}">
                <a16:creationId xmlns:a16="http://schemas.microsoft.com/office/drawing/2014/main" id="{4B2648ED-E04D-4515-9E04-7193CDDFC8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88" y="0"/>
            <a:ext cx="9150351" cy="559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2B3690D-70D7-4DF7-8E5E-A69EA06FF03E}"/>
              </a:ext>
            </a:extLst>
          </p:cNvPr>
          <p:cNvSpPr>
            <a:spLocks noGrp="1"/>
          </p:cNvSpPr>
          <p:nvPr>
            <p:ph type="title"/>
          </p:nvPr>
        </p:nvSpPr>
        <p:spPr>
          <a:xfrm>
            <a:off x="381000" y="152400"/>
            <a:ext cx="8686800" cy="838200"/>
          </a:xfrm>
        </p:spPr>
        <p:txBody>
          <a:bodyPr/>
          <a:lstStyle/>
          <a:p>
            <a:pPr eaLnBrk="1" hangingPunct="1"/>
            <a:r>
              <a:rPr lang="da-DK" altLang="da-DK"/>
              <a:t>Porters generiske strategier</a:t>
            </a:r>
          </a:p>
        </p:txBody>
      </p:sp>
      <p:sp>
        <p:nvSpPr>
          <p:cNvPr id="21507" name="Pladsholder til diasnummer 4">
            <a:extLst>
              <a:ext uri="{FF2B5EF4-FFF2-40B4-BE49-F238E27FC236}">
                <a16:creationId xmlns:a16="http://schemas.microsoft.com/office/drawing/2014/main" id="{680428B2-FAFE-46EA-8EF7-1B65127FBE5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Blip>
                <a:blip r:embed="rId2"/>
              </a:buBlip>
              <a:defRPr sz="2800">
                <a:solidFill>
                  <a:schemeClr val="tx1"/>
                </a:solidFill>
                <a:latin typeface="Calibri" panose="020F0502020204030204" pitchFamily="34" charset="0"/>
              </a:defRPr>
            </a:lvl1pPr>
            <a:lvl2pPr marL="742950" indent="-285750">
              <a:spcBef>
                <a:spcPct val="20000"/>
              </a:spcBef>
              <a:buSzPct val="100000"/>
              <a:buBlip>
                <a:blip r:embed="rId3"/>
              </a:buBlip>
              <a:defRPr sz="2400">
                <a:solidFill>
                  <a:schemeClr val="tx1"/>
                </a:solidFill>
                <a:latin typeface="Calibri" panose="020F0502020204030204" pitchFamily="34" charset="0"/>
              </a:defRPr>
            </a:lvl2pPr>
            <a:lvl3pPr marL="1143000" indent="-228600">
              <a:spcBef>
                <a:spcPct val="20000"/>
              </a:spcBef>
              <a:buSzPct val="100000"/>
              <a:buBlip>
                <a:blip r:embed="rId4"/>
              </a:buBlip>
              <a:defRPr sz="2400">
                <a:solidFill>
                  <a:schemeClr val="tx1"/>
                </a:solidFill>
                <a:latin typeface="Calibri" panose="020F0502020204030204" pitchFamily="34" charset="0"/>
              </a:defRPr>
            </a:lvl3pPr>
            <a:lvl4pPr marL="1600200" indent="-228600">
              <a:spcBef>
                <a:spcPct val="20000"/>
              </a:spcBef>
              <a:buSzPct val="100000"/>
              <a:buBlip>
                <a:blip r:embed="rId5"/>
              </a:buBlip>
              <a:defRPr sz="2400">
                <a:solidFill>
                  <a:schemeClr val="tx1"/>
                </a:solidFill>
                <a:latin typeface="Calibri" panose="020F0502020204030204" pitchFamily="34" charset="0"/>
              </a:defRPr>
            </a:lvl4pPr>
            <a:lvl5pPr marL="2057400" indent="-228600">
              <a:spcBef>
                <a:spcPct val="20000"/>
              </a:spcBef>
              <a:buFont typeface="Lucida Grande"/>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9pPr>
          </a:lstStyle>
          <a:p>
            <a:pPr>
              <a:spcBef>
                <a:spcPct val="0"/>
              </a:spcBef>
              <a:buClrTx/>
              <a:buSzTx/>
              <a:buFontTx/>
              <a:buNone/>
            </a:pPr>
            <a:fld id="{8D6CF043-D96A-4D16-8905-E9DF4DAF1125}" type="slidenum">
              <a:rPr lang="da-DK" altLang="da-DK" sz="1100" smtClean="0">
                <a:solidFill>
                  <a:srgbClr val="776F65"/>
                </a:solidFill>
                <a:latin typeface="Arial" panose="020B0604020202020204" pitchFamily="34" charset="0"/>
              </a:rPr>
              <a:pPr>
                <a:spcBef>
                  <a:spcPct val="0"/>
                </a:spcBef>
                <a:buClrTx/>
                <a:buSzTx/>
                <a:buFontTx/>
                <a:buNone/>
              </a:pPr>
              <a:t>18</a:t>
            </a:fld>
            <a:endParaRPr lang="da-DK" altLang="da-DK" sz="1100">
              <a:solidFill>
                <a:srgbClr val="776F65"/>
              </a:solidFill>
              <a:latin typeface="Arial" panose="020B0604020202020204" pitchFamily="34" charset="0"/>
            </a:endParaRPr>
          </a:p>
        </p:txBody>
      </p:sp>
      <p:pic>
        <p:nvPicPr>
          <p:cNvPr id="21508" name="Picture 5">
            <a:extLst>
              <a:ext uri="{FF2B5EF4-FFF2-40B4-BE49-F238E27FC236}">
                <a16:creationId xmlns:a16="http://schemas.microsoft.com/office/drawing/2014/main" id="{2F46EC97-F56A-4DA4-B761-D5B75B4581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12" y="7398"/>
            <a:ext cx="9132888"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kstfelt 1">
            <a:extLst>
              <a:ext uri="{FF2B5EF4-FFF2-40B4-BE49-F238E27FC236}">
                <a16:creationId xmlns:a16="http://schemas.microsoft.com/office/drawing/2014/main" id="{BC2C9FB5-3510-4CB2-9C21-D4FB5239B45F}"/>
              </a:ext>
            </a:extLst>
          </p:cNvPr>
          <p:cNvSpPr txBox="1"/>
          <p:nvPr/>
        </p:nvSpPr>
        <p:spPr>
          <a:xfrm>
            <a:off x="5029200" y="4114800"/>
            <a:ext cx="1608133" cy="369332"/>
          </a:xfrm>
          <a:prstGeom prst="rect">
            <a:avLst/>
          </a:prstGeom>
          <a:noFill/>
        </p:spPr>
        <p:txBody>
          <a:bodyPr wrap="none" rtlCol="0">
            <a:spAutoFit/>
          </a:bodyPr>
          <a:lstStyle/>
          <a:p>
            <a:r>
              <a:rPr lang="da-DK" dirty="0"/>
              <a:t>Fra 5. udgave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10ED34C-88E1-4ABE-8BE0-F12FF994B521}"/>
              </a:ext>
            </a:extLst>
          </p:cNvPr>
          <p:cNvSpPr>
            <a:spLocks noGrp="1"/>
          </p:cNvSpPr>
          <p:nvPr>
            <p:ph type="title"/>
          </p:nvPr>
        </p:nvSpPr>
        <p:spPr>
          <a:xfrm>
            <a:off x="533400" y="228600"/>
            <a:ext cx="7772400" cy="825500"/>
          </a:xfrm>
        </p:spPr>
        <p:txBody>
          <a:bodyPr/>
          <a:lstStyle/>
          <a:p>
            <a:pPr eaLnBrk="1" hangingPunct="1"/>
            <a:r>
              <a:rPr lang="da-DK" altLang="da-DK"/>
              <a:t>Ansoff´s vækstmatrix</a:t>
            </a:r>
          </a:p>
        </p:txBody>
      </p:sp>
      <p:sp>
        <p:nvSpPr>
          <p:cNvPr id="22531" name="Pladsholder til diasnummer 4">
            <a:extLst>
              <a:ext uri="{FF2B5EF4-FFF2-40B4-BE49-F238E27FC236}">
                <a16:creationId xmlns:a16="http://schemas.microsoft.com/office/drawing/2014/main" id="{DD7E6FE6-B70F-4B20-88C6-85FC7A1A826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Blip>
                <a:blip r:embed="rId2"/>
              </a:buBlip>
              <a:defRPr sz="2800">
                <a:solidFill>
                  <a:schemeClr val="tx1"/>
                </a:solidFill>
                <a:latin typeface="Calibri" panose="020F0502020204030204" pitchFamily="34" charset="0"/>
              </a:defRPr>
            </a:lvl1pPr>
            <a:lvl2pPr marL="742950" indent="-285750">
              <a:spcBef>
                <a:spcPct val="20000"/>
              </a:spcBef>
              <a:buSzPct val="100000"/>
              <a:buBlip>
                <a:blip r:embed="rId3"/>
              </a:buBlip>
              <a:defRPr sz="2400">
                <a:solidFill>
                  <a:schemeClr val="tx1"/>
                </a:solidFill>
                <a:latin typeface="Calibri" panose="020F0502020204030204" pitchFamily="34" charset="0"/>
              </a:defRPr>
            </a:lvl2pPr>
            <a:lvl3pPr marL="1143000" indent="-228600">
              <a:spcBef>
                <a:spcPct val="20000"/>
              </a:spcBef>
              <a:buSzPct val="100000"/>
              <a:buBlip>
                <a:blip r:embed="rId4"/>
              </a:buBlip>
              <a:defRPr sz="2400">
                <a:solidFill>
                  <a:schemeClr val="tx1"/>
                </a:solidFill>
                <a:latin typeface="Calibri" panose="020F0502020204030204" pitchFamily="34" charset="0"/>
              </a:defRPr>
            </a:lvl3pPr>
            <a:lvl4pPr marL="1600200" indent="-228600">
              <a:spcBef>
                <a:spcPct val="20000"/>
              </a:spcBef>
              <a:buSzPct val="100000"/>
              <a:buBlip>
                <a:blip r:embed="rId5"/>
              </a:buBlip>
              <a:defRPr sz="2400">
                <a:solidFill>
                  <a:schemeClr val="tx1"/>
                </a:solidFill>
                <a:latin typeface="Calibri" panose="020F0502020204030204" pitchFamily="34" charset="0"/>
              </a:defRPr>
            </a:lvl4pPr>
            <a:lvl5pPr marL="2057400" indent="-228600">
              <a:spcBef>
                <a:spcPct val="20000"/>
              </a:spcBef>
              <a:buFont typeface="Lucida Grande"/>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9pPr>
          </a:lstStyle>
          <a:p>
            <a:pPr>
              <a:spcBef>
                <a:spcPct val="0"/>
              </a:spcBef>
              <a:buClrTx/>
              <a:buSzTx/>
              <a:buFontTx/>
              <a:buNone/>
            </a:pPr>
            <a:fld id="{0151B45A-E801-4B45-BB84-5FEB9A3B78E3}" type="slidenum">
              <a:rPr lang="da-DK" altLang="da-DK" sz="1100" smtClean="0">
                <a:solidFill>
                  <a:srgbClr val="776F65"/>
                </a:solidFill>
                <a:latin typeface="Arial" panose="020B0604020202020204" pitchFamily="34" charset="0"/>
              </a:rPr>
              <a:pPr>
                <a:spcBef>
                  <a:spcPct val="0"/>
                </a:spcBef>
                <a:buClrTx/>
                <a:buSzTx/>
                <a:buFontTx/>
                <a:buNone/>
              </a:pPr>
              <a:t>19</a:t>
            </a:fld>
            <a:endParaRPr lang="da-DK" altLang="da-DK" sz="1100">
              <a:solidFill>
                <a:srgbClr val="776F65"/>
              </a:solidFill>
              <a:latin typeface="Arial" panose="020B0604020202020204" pitchFamily="34" charset="0"/>
            </a:endParaRPr>
          </a:p>
        </p:txBody>
      </p:sp>
      <p:pic>
        <p:nvPicPr>
          <p:cNvPr id="22532" name="Picture 5">
            <a:extLst>
              <a:ext uri="{FF2B5EF4-FFF2-40B4-BE49-F238E27FC236}">
                <a16:creationId xmlns:a16="http://schemas.microsoft.com/office/drawing/2014/main" id="{19D5D22B-70BF-4211-A0B7-E5FFFBBAE0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11" y="0"/>
            <a:ext cx="9158111"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kstfelt 1">
            <a:extLst>
              <a:ext uri="{FF2B5EF4-FFF2-40B4-BE49-F238E27FC236}">
                <a16:creationId xmlns:a16="http://schemas.microsoft.com/office/drawing/2014/main" id="{7DF7ABC7-B9EC-4901-AE87-8183AD5A0753}"/>
              </a:ext>
            </a:extLst>
          </p:cNvPr>
          <p:cNvSpPr txBox="1"/>
          <p:nvPr/>
        </p:nvSpPr>
        <p:spPr>
          <a:xfrm>
            <a:off x="5334000" y="4648200"/>
            <a:ext cx="1608133" cy="369332"/>
          </a:xfrm>
          <a:prstGeom prst="rect">
            <a:avLst/>
          </a:prstGeom>
          <a:noFill/>
        </p:spPr>
        <p:txBody>
          <a:bodyPr wrap="none" rtlCol="0">
            <a:spAutoFit/>
          </a:bodyPr>
          <a:lstStyle/>
          <a:p>
            <a:r>
              <a:rPr lang="da-DK" dirty="0"/>
              <a:t>Fra 5. udgave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3A7826-9995-4B4D-AA3B-E6D913E821CD}"/>
              </a:ext>
            </a:extLst>
          </p:cNvPr>
          <p:cNvSpPr>
            <a:spLocks noGrp="1"/>
          </p:cNvSpPr>
          <p:nvPr>
            <p:ph type="title"/>
          </p:nvPr>
        </p:nvSpPr>
        <p:spPr/>
        <p:txBody>
          <a:bodyPr/>
          <a:lstStyle/>
          <a:p>
            <a:r>
              <a:rPr lang="da-DK" dirty="0"/>
              <a:t>Læringsmål fra sidst</a:t>
            </a:r>
          </a:p>
        </p:txBody>
      </p:sp>
      <p:sp>
        <p:nvSpPr>
          <p:cNvPr id="3" name="Pladsholder til indhold 2">
            <a:extLst>
              <a:ext uri="{FF2B5EF4-FFF2-40B4-BE49-F238E27FC236}">
                <a16:creationId xmlns:a16="http://schemas.microsoft.com/office/drawing/2014/main" id="{AEDF8F16-EBE8-4E5D-AAAD-46A8A554459F}"/>
              </a:ext>
            </a:extLst>
          </p:cNvPr>
          <p:cNvSpPr>
            <a:spLocks noGrp="1"/>
          </p:cNvSpPr>
          <p:nvPr>
            <p:ph idx="1"/>
          </p:nvPr>
        </p:nvSpPr>
        <p:spPr/>
        <p:txBody>
          <a:bodyPr/>
          <a:lstStyle/>
          <a:p>
            <a:pPr marL="0" indent="0">
              <a:buNone/>
            </a:pPr>
            <a:r>
              <a:rPr lang="da-DK" dirty="0"/>
              <a:t>Efter denne lektion skal du kunne : </a:t>
            </a:r>
          </a:p>
          <a:p>
            <a:endParaRPr lang="da-DK" sz="2000" dirty="0"/>
          </a:p>
          <a:p>
            <a:pPr>
              <a:buFont typeface="Arial" pitchFamily="34" charset="0"/>
              <a:buChar char="•"/>
            </a:pPr>
            <a:r>
              <a:rPr lang="da-DK" dirty="0"/>
              <a:t>beskrive virksomhedskulturen gennem begreber som normer, værdier, holdninger</a:t>
            </a:r>
          </a:p>
          <a:p>
            <a:pPr>
              <a:buFont typeface="Arial" pitchFamily="34" charset="0"/>
              <a:buChar char="•"/>
            </a:pPr>
            <a:r>
              <a:rPr lang="da-DK" dirty="0"/>
              <a:t>beskrive en organisation vha. forskellige kulturtyper </a:t>
            </a:r>
          </a:p>
          <a:p>
            <a:pPr>
              <a:buFont typeface="Arial" pitchFamily="34" charset="0"/>
              <a:buChar char="•"/>
            </a:pPr>
            <a:r>
              <a:rPr lang="da-DK" dirty="0"/>
              <a:t>anvende kulturvariable for analyse af internationale kulturforhold </a:t>
            </a:r>
          </a:p>
          <a:p>
            <a:endParaRPr lang="da-DK" dirty="0"/>
          </a:p>
        </p:txBody>
      </p:sp>
      <p:sp>
        <p:nvSpPr>
          <p:cNvPr id="4" name="Pladsholder til slidenummer 3">
            <a:extLst>
              <a:ext uri="{FF2B5EF4-FFF2-40B4-BE49-F238E27FC236}">
                <a16:creationId xmlns:a16="http://schemas.microsoft.com/office/drawing/2014/main" id="{EBA06C86-EFE9-4890-B20E-FFABF198C0C2}"/>
              </a:ext>
            </a:extLst>
          </p:cNvPr>
          <p:cNvSpPr>
            <a:spLocks noGrp="1"/>
          </p:cNvSpPr>
          <p:nvPr>
            <p:ph type="sldNum" sz="quarter" idx="11"/>
          </p:nvPr>
        </p:nvSpPr>
        <p:spPr/>
        <p:txBody>
          <a:bodyPr/>
          <a:lstStyle/>
          <a:p>
            <a:pPr>
              <a:defRPr/>
            </a:pPr>
            <a:fld id="{F7DD8664-6ED6-41AB-9410-230E4AB3FBFE}" type="slidenum">
              <a:rPr lang="da-DK" altLang="da-DK" smtClean="0"/>
              <a:pPr>
                <a:defRPr/>
              </a:pPr>
              <a:t>2</a:t>
            </a:fld>
            <a:endParaRPr lang="da-DK" altLang="da-DK"/>
          </a:p>
        </p:txBody>
      </p:sp>
    </p:spTree>
    <p:extLst>
      <p:ext uri="{BB962C8B-B14F-4D97-AF65-F5344CB8AC3E}">
        <p14:creationId xmlns:p14="http://schemas.microsoft.com/office/powerpoint/2010/main" val="2421801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C5F0E7-001A-4811-8ADD-7EA87CAF746A}"/>
              </a:ext>
            </a:extLst>
          </p:cNvPr>
          <p:cNvSpPr>
            <a:spLocks noGrp="1"/>
          </p:cNvSpPr>
          <p:nvPr>
            <p:ph type="title"/>
          </p:nvPr>
        </p:nvSpPr>
        <p:spPr/>
        <p:txBody>
          <a:bodyPr/>
          <a:lstStyle/>
          <a:p>
            <a:r>
              <a:rPr lang="da-DK" dirty="0"/>
              <a:t>Strategisk planlægning</a:t>
            </a:r>
          </a:p>
        </p:txBody>
      </p:sp>
      <p:sp>
        <p:nvSpPr>
          <p:cNvPr id="4" name="Pladsholder til slidenummer 3">
            <a:extLst>
              <a:ext uri="{FF2B5EF4-FFF2-40B4-BE49-F238E27FC236}">
                <a16:creationId xmlns:a16="http://schemas.microsoft.com/office/drawing/2014/main" id="{92BB0147-28AC-4C2F-81A6-D02091728B3E}"/>
              </a:ext>
            </a:extLst>
          </p:cNvPr>
          <p:cNvSpPr>
            <a:spLocks noGrp="1"/>
          </p:cNvSpPr>
          <p:nvPr>
            <p:ph type="sldNum" sz="quarter" idx="11"/>
          </p:nvPr>
        </p:nvSpPr>
        <p:spPr/>
        <p:txBody>
          <a:bodyPr/>
          <a:lstStyle/>
          <a:p>
            <a:pPr>
              <a:defRPr/>
            </a:pPr>
            <a:fld id="{F7DD8664-6ED6-41AB-9410-230E4AB3FBFE}" type="slidenum">
              <a:rPr lang="da-DK" altLang="da-DK" smtClean="0"/>
              <a:pPr>
                <a:defRPr/>
              </a:pPr>
              <a:t>20</a:t>
            </a:fld>
            <a:endParaRPr lang="da-DK" altLang="da-DK"/>
          </a:p>
        </p:txBody>
      </p:sp>
      <p:pic>
        <p:nvPicPr>
          <p:cNvPr id="5" name="Pladsholder til indhold 4">
            <a:extLst>
              <a:ext uri="{FF2B5EF4-FFF2-40B4-BE49-F238E27FC236}">
                <a16:creationId xmlns:a16="http://schemas.microsoft.com/office/drawing/2014/main" id="{9B93DDF0-709E-4012-9697-38F00D25E3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01" y="1066800"/>
            <a:ext cx="9361792" cy="4774140"/>
          </a:xfrm>
          <a:prstGeom prst="rect">
            <a:avLst/>
          </a:prstGeom>
        </p:spPr>
      </p:pic>
    </p:spTree>
    <p:extLst>
      <p:ext uri="{BB962C8B-B14F-4D97-AF65-F5344CB8AC3E}">
        <p14:creationId xmlns:p14="http://schemas.microsoft.com/office/powerpoint/2010/main" val="3977982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E2CFF86-9DA2-404E-A911-2B95FCC3ECF4}"/>
              </a:ext>
            </a:extLst>
          </p:cNvPr>
          <p:cNvSpPr>
            <a:spLocks noGrp="1"/>
          </p:cNvSpPr>
          <p:nvPr>
            <p:ph type="title"/>
          </p:nvPr>
        </p:nvSpPr>
        <p:spPr/>
        <p:txBody>
          <a:bodyPr/>
          <a:lstStyle/>
          <a:p>
            <a:pPr eaLnBrk="1" hangingPunct="1"/>
            <a:r>
              <a:rPr lang="da-DK" altLang="da-DK" dirty="0"/>
              <a:t>Blue Ocean Strategy</a:t>
            </a:r>
          </a:p>
        </p:txBody>
      </p:sp>
      <p:sp>
        <p:nvSpPr>
          <p:cNvPr id="23555" name="Rectangle 3">
            <a:extLst>
              <a:ext uri="{FF2B5EF4-FFF2-40B4-BE49-F238E27FC236}">
                <a16:creationId xmlns:a16="http://schemas.microsoft.com/office/drawing/2014/main" id="{54C061DA-1D08-4D6D-B6EB-0699DD80CF2F}"/>
              </a:ext>
            </a:extLst>
          </p:cNvPr>
          <p:cNvSpPr>
            <a:spLocks noGrp="1"/>
          </p:cNvSpPr>
          <p:nvPr>
            <p:ph idx="1"/>
          </p:nvPr>
        </p:nvSpPr>
        <p:spPr/>
        <p:txBody>
          <a:bodyPr/>
          <a:lstStyle/>
          <a:p>
            <a:pPr eaLnBrk="1" hangingPunct="1"/>
            <a:r>
              <a:rPr lang="da-DK" altLang="da-DK" b="1" dirty="0"/>
              <a:t>Værdiinnovation</a:t>
            </a:r>
          </a:p>
          <a:p>
            <a:pPr eaLnBrk="1" hangingPunct="1"/>
            <a:r>
              <a:rPr lang="da-DK" altLang="da-DK" b="1" dirty="0"/>
              <a:t>Fokus på værdispring for kunderne til et nyt marked uden konkurrenter, i stedet for at forsøge at slå konkurrenterne på et eksisterende marked.</a:t>
            </a:r>
          </a:p>
          <a:p>
            <a:pPr eaLnBrk="1" hangingPunct="1"/>
            <a:r>
              <a:rPr lang="da-DK" altLang="da-DK" b="1" dirty="0"/>
              <a:t>Kan I finde eksempler?</a:t>
            </a:r>
          </a:p>
        </p:txBody>
      </p:sp>
      <p:sp>
        <p:nvSpPr>
          <p:cNvPr id="23556" name="Pladsholder til diasnummer 4">
            <a:extLst>
              <a:ext uri="{FF2B5EF4-FFF2-40B4-BE49-F238E27FC236}">
                <a16:creationId xmlns:a16="http://schemas.microsoft.com/office/drawing/2014/main" id="{10DF31D9-FC29-42F8-B069-AEF3DC7D601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Blip>
                <a:blip r:embed="rId2"/>
              </a:buBlip>
              <a:defRPr sz="2800">
                <a:solidFill>
                  <a:schemeClr val="tx1"/>
                </a:solidFill>
                <a:latin typeface="Calibri" panose="020F0502020204030204" pitchFamily="34" charset="0"/>
              </a:defRPr>
            </a:lvl1pPr>
            <a:lvl2pPr marL="742950" indent="-285750">
              <a:spcBef>
                <a:spcPct val="20000"/>
              </a:spcBef>
              <a:buSzPct val="100000"/>
              <a:buBlip>
                <a:blip r:embed="rId3"/>
              </a:buBlip>
              <a:defRPr sz="2400">
                <a:solidFill>
                  <a:schemeClr val="tx1"/>
                </a:solidFill>
                <a:latin typeface="Calibri" panose="020F0502020204030204" pitchFamily="34" charset="0"/>
              </a:defRPr>
            </a:lvl2pPr>
            <a:lvl3pPr marL="1143000" indent="-228600">
              <a:spcBef>
                <a:spcPct val="20000"/>
              </a:spcBef>
              <a:buSzPct val="100000"/>
              <a:buBlip>
                <a:blip r:embed="rId4"/>
              </a:buBlip>
              <a:defRPr sz="2400">
                <a:solidFill>
                  <a:schemeClr val="tx1"/>
                </a:solidFill>
                <a:latin typeface="Calibri" panose="020F0502020204030204" pitchFamily="34" charset="0"/>
              </a:defRPr>
            </a:lvl3pPr>
            <a:lvl4pPr marL="1600200" indent="-228600">
              <a:spcBef>
                <a:spcPct val="20000"/>
              </a:spcBef>
              <a:buSzPct val="100000"/>
              <a:buBlip>
                <a:blip r:embed="rId5"/>
              </a:buBlip>
              <a:defRPr sz="2400">
                <a:solidFill>
                  <a:schemeClr val="tx1"/>
                </a:solidFill>
                <a:latin typeface="Calibri" panose="020F0502020204030204" pitchFamily="34" charset="0"/>
              </a:defRPr>
            </a:lvl4pPr>
            <a:lvl5pPr marL="2057400" indent="-228600">
              <a:spcBef>
                <a:spcPct val="20000"/>
              </a:spcBef>
              <a:buFont typeface="Lucida Grande"/>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9pPr>
          </a:lstStyle>
          <a:p>
            <a:pPr>
              <a:spcBef>
                <a:spcPct val="0"/>
              </a:spcBef>
              <a:buClrTx/>
              <a:buSzTx/>
              <a:buFontTx/>
              <a:buNone/>
            </a:pPr>
            <a:fld id="{E963147B-27AE-4E5D-B10A-47315F0F00DE}" type="slidenum">
              <a:rPr lang="da-DK" altLang="da-DK" sz="1100" smtClean="0">
                <a:solidFill>
                  <a:srgbClr val="776F65"/>
                </a:solidFill>
                <a:latin typeface="Arial" panose="020B0604020202020204" pitchFamily="34" charset="0"/>
              </a:rPr>
              <a:pPr>
                <a:spcBef>
                  <a:spcPct val="0"/>
                </a:spcBef>
                <a:buClrTx/>
                <a:buSzTx/>
                <a:buFontTx/>
                <a:buNone/>
              </a:pPr>
              <a:t>21</a:t>
            </a:fld>
            <a:endParaRPr lang="da-DK" altLang="da-DK" sz="1100">
              <a:solidFill>
                <a:srgbClr val="776F65"/>
              </a:solidFill>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124FE7F8-CBD1-46B2-9B94-DD4B1401B14E}"/>
              </a:ext>
            </a:extLst>
          </p:cNvPr>
          <p:cNvSpPr>
            <a:spLocks noGrp="1" noChangeArrowheads="1"/>
          </p:cNvSpPr>
          <p:nvPr>
            <p:ph type="title"/>
          </p:nvPr>
        </p:nvSpPr>
        <p:spPr>
          <a:xfrm>
            <a:off x="381000" y="152400"/>
            <a:ext cx="8229600" cy="457200"/>
          </a:xfrm>
        </p:spPr>
        <p:txBody>
          <a:bodyPr rtlCol="0">
            <a:normAutofit fontScale="90000"/>
          </a:bodyPr>
          <a:lstStyle/>
          <a:p>
            <a:pPr eaLnBrk="1" fontAlgn="auto" hangingPunct="1">
              <a:spcAft>
                <a:spcPts val="0"/>
              </a:spcAft>
              <a:defRPr/>
            </a:pPr>
            <a:r>
              <a:rPr lang="da-DK" dirty="0"/>
              <a:t>Blue Ocean Strategy</a:t>
            </a:r>
          </a:p>
        </p:txBody>
      </p:sp>
      <p:sp>
        <p:nvSpPr>
          <p:cNvPr id="24579" name="Pladsholder til diasnummer 4">
            <a:extLst>
              <a:ext uri="{FF2B5EF4-FFF2-40B4-BE49-F238E27FC236}">
                <a16:creationId xmlns:a16="http://schemas.microsoft.com/office/drawing/2014/main" id="{3CAE3D7B-45B1-4D5E-9A23-D1CB89E1FFE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Blip>
                <a:blip r:embed="rId2"/>
              </a:buBlip>
              <a:defRPr sz="2800">
                <a:solidFill>
                  <a:schemeClr val="tx1"/>
                </a:solidFill>
                <a:latin typeface="Calibri" panose="020F0502020204030204" pitchFamily="34" charset="0"/>
              </a:defRPr>
            </a:lvl1pPr>
            <a:lvl2pPr marL="742950" indent="-285750">
              <a:spcBef>
                <a:spcPct val="20000"/>
              </a:spcBef>
              <a:buSzPct val="100000"/>
              <a:buBlip>
                <a:blip r:embed="rId3"/>
              </a:buBlip>
              <a:defRPr sz="2400">
                <a:solidFill>
                  <a:schemeClr val="tx1"/>
                </a:solidFill>
                <a:latin typeface="Calibri" panose="020F0502020204030204" pitchFamily="34" charset="0"/>
              </a:defRPr>
            </a:lvl2pPr>
            <a:lvl3pPr marL="1143000" indent="-228600">
              <a:spcBef>
                <a:spcPct val="20000"/>
              </a:spcBef>
              <a:buSzPct val="100000"/>
              <a:buBlip>
                <a:blip r:embed="rId4"/>
              </a:buBlip>
              <a:defRPr sz="2400">
                <a:solidFill>
                  <a:schemeClr val="tx1"/>
                </a:solidFill>
                <a:latin typeface="Calibri" panose="020F0502020204030204" pitchFamily="34" charset="0"/>
              </a:defRPr>
            </a:lvl3pPr>
            <a:lvl4pPr marL="1600200" indent="-228600">
              <a:spcBef>
                <a:spcPct val="20000"/>
              </a:spcBef>
              <a:buSzPct val="100000"/>
              <a:buBlip>
                <a:blip r:embed="rId5"/>
              </a:buBlip>
              <a:defRPr sz="2400">
                <a:solidFill>
                  <a:schemeClr val="tx1"/>
                </a:solidFill>
                <a:latin typeface="Calibri" panose="020F0502020204030204" pitchFamily="34" charset="0"/>
              </a:defRPr>
            </a:lvl4pPr>
            <a:lvl5pPr marL="2057400" indent="-228600">
              <a:spcBef>
                <a:spcPct val="20000"/>
              </a:spcBef>
              <a:buFont typeface="Lucida Grande"/>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9pPr>
          </a:lstStyle>
          <a:p>
            <a:pPr>
              <a:spcBef>
                <a:spcPct val="0"/>
              </a:spcBef>
              <a:buClrTx/>
              <a:buSzTx/>
              <a:buFontTx/>
              <a:buNone/>
            </a:pPr>
            <a:fld id="{BE4EFB99-C855-450E-96F6-1E579DA57105}" type="slidenum">
              <a:rPr lang="da-DK" altLang="da-DK" sz="1100" smtClean="0">
                <a:solidFill>
                  <a:srgbClr val="776F65"/>
                </a:solidFill>
                <a:latin typeface="Arial" panose="020B0604020202020204" pitchFamily="34" charset="0"/>
              </a:rPr>
              <a:pPr>
                <a:spcBef>
                  <a:spcPct val="0"/>
                </a:spcBef>
                <a:buClrTx/>
                <a:buSzTx/>
                <a:buFontTx/>
                <a:buNone/>
              </a:pPr>
              <a:t>22</a:t>
            </a:fld>
            <a:endParaRPr lang="da-DK" altLang="da-DK" sz="1100">
              <a:solidFill>
                <a:srgbClr val="776F65"/>
              </a:solidFill>
              <a:latin typeface="Arial" panose="020B0604020202020204" pitchFamily="34" charset="0"/>
            </a:endParaRPr>
          </a:p>
        </p:txBody>
      </p:sp>
      <p:pic>
        <p:nvPicPr>
          <p:cNvPr id="24580" name="Picture 5">
            <a:extLst>
              <a:ext uri="{FF2B5EF4-FFF2-40B4-BE49-F238E27FC236}">
                <a16:creationId xmlns:a16="http://schemas.microsoft.com/office/drawing/2014/main" id="{C36AF776-E373-437E-8D2C-9AC05EACF2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2834" y="609600"/>
            <a:ext cx="8127004" cy="6213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kstfelt 1">
            <a:extLst>
              <a:ext uri="{FF2B5EF4-FFF2-40B4-BE49-F238E27FC236}">
                <a16:creationId xmlns:a16="http://schemas.microsoft.com/office/drawing/2014/main" id="{46A07566-DFDF-499E-9B6E-DB8C8EF33A07}"/>
              </a:ext>
            </a:extLst>
          </p:cNvPr>
          <p:cNvSpPr txBox="1"/>
          <p:nvPr/>
        </p:nvSpPr>
        <p:spPr>
          <a:xfrm>
            <a:off x="1143000" y="6096000"/>
            <a:ext cx="1672253" cy="369332"/>
          </a:xfrm>
          <a:prstGeom prst="rect">
            <a:avLst/>
          </a:prstGeom>
          <a:noFill/>
        </p:spPr>
        <p:txBody>
          <a:bodyPr wrap="none" rtlCol="0">
            <a:spAutoFit/>
          </a:bodyPr>
          <a:lstStyle/>
          <a:p>
            <a:r>
              <a:rPr lang="da-DK" dirty="0"/>
              <a:t>Fra 5. udgave.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el 1">
            <a:extLst>
              <a:ext uri="{FF2B5EF4-FFF2-40B4-BE49-F238E27FC236}">
                <a16:creationId xmlns:a16="http://schemas.microsoft.com/office/drawing/2014/main" id="{29BDC111-5561-4622-94C3-4B839FA4F113}"/>
              </a:ext>
            </a:extLst>
          </p:cNvPr>
          <p:cNvSpPr>
            <a:spLocks noGrp="1"/>
          </p:cNvSpPr>
          <p:nvPr>
            <p:ph type="title"/>
          </p:nvPr>
        </p:nvSpPr>
        <p:spPr/>
        <p:txBody>
          <a:bodyPr/>
          <a:lstStyle/>
          <a:p>
            <a:r>
              <a:rPr lang="en-GB" altLang="da-DK"/>
              <a:t>Mission</a:t>
            </a:r>
          </a:p>
        </p:txBody>
      </p:sp>
      <p:sp>
        <p:nvSpPr>
          <p:cNvPr id="25603" name="Pladsholder til indhold 2">
            <a:extLst>
              <a:ext uri="{FF2B5EF4-FFF2-40B4-BE49-F238E27FC236}">
                <a16:creationId xmlns:a16="http://schemas.microsoft.com/office/drawing/2014/main" id="{04347AD8-3127-4D8E-B684-F420E4E9B812}"/>
              </a:ext>
            </a:extLst>
          </p:cNvPr>
          <p:cNvSpPr>
            <a:spLocks noGrp="1"/>
          </p:cNvSpPr>
          <p:nvPr>
            <p:ph idx="1"/>
          </p:nvPr>
        </p:nvSpPr>
        <p:spPr/>
        <p:txBody>
          <a:bodyPr/>
          <a:lstStyle/>
          <a:p>
            <a:r>
              <a:rPr lang="en-GB" altLang="da-DK"/>
              <a:t>The fundamental purpose of an enterprise that defines the nature of its business and provides strategic direction to unify the use of human and other resources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el 1">
            <a:extLst>
              <a:ext uri="{FF2B5EF4-FFF2-40B4-BE49-F238E27FC236}">
                <a16:creationId xmlns:a16="http://schemas.microsoft.com/office/drawing/2014/main" id="{A88A0848-5029-45D8-BE16-F38713588172}"/>
              </a:ext>
            </a:extLst>
          </p:cNvPr>
          <p:cNvSpPr>
            <a:spLocks noGrp="1"/>
          </p:cNvSpPr>
          <p:nvPr>
            <p:ph type="title"/>
          </p:nvPr>
        </p:nvSpPr>
        <p:spPr/>
        <p:txBody>
          <a:bodyPr/>
          <a:lstStyle/>
          <a:p>
            <a:r>
              <a:rPr lang="en-GB" altLang="da-DK"/>
              <a:t>Vision</a:t>
            </a:r>
          </a:p>
        </p:txBody>
      </p:sp>
      <p:sp>
        <p:nvSpPr>
          <p:cNvPr id="26627" name="Pladsholder til indhold 2">
            <a:extLst>
              <a:ext uri="{FF2B5EF4-FFF2-40B4-BE49-F238E27FC236}">
                <a16:creationId xmlns:a16="http://schemas.microsoft.com/office/drawing/2014/main" id="{9AF5B949-8BAF-4341-AE8A-3E51BDF70E03}"/>
              </a:ext>
            </a:extLst>
          </p:cNvPr>
          <p:cNvSpPr>
            <a:spLocks noGrp="1"/>
          </p:cNvSpPr>
          <p:nvPr>
            <p:ph idx="1"/>
          </p:nvPr>
        </p:nvSpPr>
        <p:spPr/>
        <p:txBody>
          <a:bodyPr/>
          <a:lstStyle/>
          <a:p>
            <a:r>
              <a:rPr lang="en-GB" altLang="da-DK"/>
              <a:t>A desired future image of the organisation and its processes and products that integrates current realities and expected future conditions within a specific time frame</a:t>
            </a:r>
          </a:p>
        </p:txBody>
      </p:sp>
      <p:pic>
        <p:nvPicPr>
          <p:cNvPr id="26628" name="Picture 2" descr="C:\Work\2014F\2sem\ITIO\dmaj0913\Session8\crystalball.jpg">
            <a:extLst>
              <a:ext uri="{FF2B5EF4-FFF2-40B4-BE49-F238E27FC236}">
                <a16:creationId xmlns:a16="http://schemas.microsoft.com/office/drawing/2014/main" id="{B5FC5CE4-01B4-4B60-9960-9D29B96CD6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663" y="3644900"/>
            <a:ext cx="3048000"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F33E7F5-CCDF-452C-9BE6-A077DBA26EBE}"/>
              </a:ext>
            </a:extLst>
          </p:cNvPr>
          <p:cNvSpPr>
            <a:spLocks noGrp="1"/>
          </p:cNvSpPr>
          <p:nvPr>
            <p:ph type="title"/>
          </p:nvPr>
        </p:nvSpPr>
        <p:spPr/>
        <p:txBody>
          <a:bodyPr/>
          <a:lstStyle/>
          <a:p>
            <a:pPr eaLnBrk="1" hangingPunct="1"/>
            <a:r>
              <a:rPr lang="da-DK" altLang="da-DK" sz="3200" b="1"/>
              <a:t>Virksomhedens grundlag</a:t>
            </a:r>
          </a:p>
        </p:txBody>
      </p:sp>
      <p:sp>
        <p:nvSpPr>
          <p:cNvPr id="27651" name="Rectangle 3">
            <a:extLst>
              <a:ext uri="{FF2B5EF4-FFF2-40B4-BE49-F238E27FC236}">
                <a16:creationId xmlns:a16="http://schemas.microsoft.com/office/drawing/2014/main" id="{9C03F802-438E-409A-B5D3-855F52A00D9C}"/>
              </a:ext>
            </a:extLst>
          </p:cNvPr>
          <p:cNvSpPr>
            <a:spLocks noGrp="1"/>
          </p:cNvSpPr>
          <p:nvPr>
            <p:ph idx="1"/>
          </p:nvPr>
        </p:nvSpPr>
        <p:spPr>
          <a:xfrm>
            <a:off x="457200" y="1371600"/>
            <a:ext cx="8229600" cy="4800600"/>
          </a:xfrm>
        </p:spPr>
        <p:txBody>
          <a:bodyPr/>
          <a:lstStyle/>
          <a:p>
            <a:pPr eaLnBrk="1" hangingPunct="1"/>
            <a:endParaRPr lang="da-DK" altLang="da-DK" b="1"/>
          </a:p>
          <a:p>
            <a:pPr eaLnBrk="1" hangingPunct="1"/>
            <a:r>
              <a:rPr lang="da-DK" altLang="da-DK" b="1"/>
              <a:t>Mission eller idé: ”hvad vi vil sælge”</a:t>
            </a:r>
          </a:p>
          <a:p>
            <a:pPr eaLnBrk="1" hangingPunct="1"/>
            <a:endParaRPr lang="da-DK" altLang="da-DK" b="1"/>
          </a:p>
          <a:p>
            <a:pPr eaLnBrk="1" hangingPunct="1"/>
            <a:r>
              <a:rPr lang="da-DK" altLang="da-DK" b="1"/>
              <a:t>Vision eller mål: ”hvor vi vil hen/ hvad vi vil nå)</a:t>
            </a:r>
          </a:p>
          <a:p>
            <a:pPr eaLnBrk="1" hangingPunct="1"/>
            <a:endParaRPr lang="da-DK" altLang="da-DK" b="1"/>
          </a:p>
          <a:p>
            <a:pPr eaLnBrk="1" hangingPunct="1"/>
            <a:r>
              <a:rPr lang="da-DK" altLang="da-DK" b="1"/>
              <a:t>Strategier og politikker: ”hvordan vi kommer derhen”</a:t>
            </a:r>
          </a:p>
          <a:p>
            <a:pPr eaLnBrk="1" hangingPunct="1"/>
            <a:endParaRPr lang="da-DK" altLang="da-DK" b="1"/>
          </a:p>
        </p:txBody>
      </p:sp>
      <p:sp>
        <p:nvSpPr>
          <p:cNvPr id="27652" name="Pladsholder til diasnummer 4">
            <a:extLst>
              <a:ext uri="{FF2B5EF4-FFF2-40B4-BE49-F238E27FC236}">
                <a16:creationId xmlns:a16="http://schemas.microsoft.com/office/drawing/2014/main" id="{19A25D4B-189D-4703-8A98-26B17ED92EB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Blip>
                <a:blip r:embed="rId2"/>
              </a:buBlip>
              <a:defRPr sz="2800">
                <a:solidFill>
                  <a:schemeClr val="tx1"/>
                </a:solidFill>
                <a:latin typeface="Calibri" panose="020F0502020204030204" pitchFamily="34" charset="0"/>
              </a:defRPr>
            </a:lvl1pPr>
            <a:lvl2pPr marL="742950" indent="-285750">
              <a:spcBef>
                <a:spcPct val="20000"/>
              </a:spcBef>
              <a:buSzPct val="100000"/>
              <a:buBlip>
                <a:blip r:embed="rId3"/>
              </a:buBlip>
              <a:defRPr sz="2400">
                <a:solidFill>
                  <a:schemeClr val="tx1"/>
                </a:solidFill>
                <a:latin typeface="Calibri" panose="020F0502020204030204" pitchFamily="34" charset="0"/>
              </a:defRPr>
            </a:lvl2pPr>
            <a:lvl3pPr marL="1143000" indent="-228600">
              <a:spcBef>
                <a:spcPct val="20000"/>
              </a:spcBef>
              <a:buSzPct val="100000"/>
              <a:buBlip>
                <a:blip r:embed="rId4"/>
              </a:buBlip>
              <a:defRPr sz="2400">
                <a:solidFill>
                  <a:schemeClr val="tx1"/>
                </a:solidFill>
                <a:latin typeface="Calibri" panose="020F0502020204030204" pitchFamily="34" charset="0"/>
              </a:defRPr>
            </a:lvl3pPr>
            <a:lvl4pPr marL="1600200" indent="-228600">
              <a:spcBef>
                <a:spcPct val="20000"/>
              </a:spcBef>
              <a:buSzPct val="100000"/>
              <a:buBlip>
                <a:blip r:embed="rId5"/>
              </a:buBlip>
              <a:defRPr sz="2400">
                <a:solidFill>
                  <a:schemeClr val="tx1"/>
                </a:solidFill>
                <a:latin typeface="Calibri" panose="020F0502020204030204" pitchFamily="34" charset="0"/>
              </a:defRPr>
            </a:lvl4pPr>
            <a:lvl5pPr marL="2057400" indent="-228600">
              <a:spcBef>
                <a:spcPct val="20000"/>
              </a:spcBef>
              <a:buFont typeface="Lucida Grande"/>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9pPr>
          </a:lstStyle>
          <a:p>
            <a:pPr>
              <a:spcBef>
                <a:spcPct val="0"/>
              </a:spcBef>
              <a:buClrTx/>
              <a:buSzTx/>
              <a:buFontTx/>
              <a:buNone/>
            </a:pPr>
            <a:fld id="{A0E7E809-D378-4EF8-B7FD-A89DAD574AA8}" type="slidenum">
              <a:rPr lang="da-DK" altLang="da-DK" sz="1100" smtClean="0">
                <a:solidFill>
                  <a:srgbClr val="776F65"/>
                </a:solidFill>
                <a:latin typeface="Arial" panose="020B0604020202020204" pitchFamily="34" charset="0"/>
              </a:rPr>
              <a:pPr>
                <a:spcBef>
                  <a:spcPct val="0"/>
                </a:spcBef>
                <a:buClrTx/>
                <a:buSzTx/>
                <a:buFontTx/>
                <a:buNone/>
              </a:pPr>
              <a:t>25</a:t>
            </a:fld>
            <a:endParaRPr lang="da-DK" altLang="da-DK" sz="1100">
              <a:solidFill>
                <a:srgbClr val="776F65"/>
              </a:solidFill>
              <a:latin typeface="Arial" panose="020B0604020202020204" pitchFamily="34"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el 1">
            <a:extLst>
              <a:ext uri="{FF2B5EF4-FFF2-40B4-BE49-F238E27FC236}">
                <a16:creationId xmlns:a16="http://schemas.microsoft.com/office/drawing/2014/main" id="{8EDEC03F-FAB6-4290-BD53-A17EDD582B3F}"/>
              </a:ext>
            </a:extLst>
          </p:cNvPr>
          <p:cNvSpPr>
            <a:spLocks noGrp="1"/>
          </p:cNvSpPr>
          <p:nvPr>
            <p:ph type="title"/>
          </p:nvPr>
        </p:nvSpPr>
        <p:spPr/>
        <p:txBody>
          <a:bodyPr/>
          <a:lstStyle/>
          <a:p>
            <a:pPr eaLnBrk="1" hangingPunct="1"/>
            <a:r>
              <a:rPr lang="da-DK" altLang="da-DK"/>
              <a:t>Lego Vision</a:t>
            </a:r>
          </a:p>
        </p:txBody>
      </p:sp>
      <p:sp>
        <p:nvSpPr>
          <p:cNvPr id="38915" name="Pladsholder til indhold 2">
            <a:extLst>
              <a:ext uri="{FF2B5EF4-FFF2-40B4-BE49-F238E27FC236}">
                <a16:creationId xmlns:a16="http://schemas.microsoft.com/office/drawing/2014/main" id="{960D08B7-D703-4A45-BC9D-2B760B9AD4E6}"/>
              </a:ext>
            </a:extLst>
          </p:cNvPr>
          <p:cNvSpPr>
            <a:spLocks noGrp="1"/>
          </p:cNvSpPr>
          <p:nvPr>
            <p:ph idx="1"/>
          </p:nvPr>
        </p:nvSpPr>
        <p:spPr/>
        <p:txBody>
          <a:bodyPr/>
          <a:lstStyle/>
          <a:p>
            <a:pPr eaLnBrk="1" hangingPunct="1"/>
            <a:r>
              <a:rPr lang="da-DK" altLang="da-DK" b="1"/>
              <a:t>Vision:</a:t>
            </a:r>
            <a:br>
              <a:rPr lang="da-DK" altLang="da-DK"/>
            </a:br>
            <a:r>
              <a:rPr lang="da-DK" altLang="da-DK"/>
              <a:t>"At opfinde fremtidens leg"</a:t>
            </a:r>
            <a:br>
              <a:rPr lang="da-DK" altLang="da-DK"/>
            </a:br>
            <a:r>
              <a:rPr lang="da-DK" altLang="da-DK"/>
              <a:t>Vi ønsker at være banebrydende inden for nye måder at lege på, nye legematerialer og nye forretningsmodeller for leg ved hjælp af globalisering og digitalisering. Det handler ikke kun om produkter, men også om at realisere det menneskeligt mulige.</a:t>
            </a:r>
          </a:p>
        </p:txBody>
      </p:sp>
      <p:sp>
        <p:nvSpPr>
          <p:cNvPr id="38916" name="Pladsholder til diasnummer 3">
            <a:extLst>
              <a:ext uri="{FF2B5EF4-FFF2-40B4-BE49-F238E27FC236}">
                <a16:creationId xmlns:a16="http://schemas.microsoft.com/office/drawing/2014/main" id="{4F761DB3-70F7-4BAC-81FB-19DAC85C078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Blip>
                <a:blip r:embed="rId2"/>
              </a:buBlip>
              <a:defRPr sz="2800">
                <a:solidFill>
                  <a:schemeClr val="tx1"/>
                </a:solidFill>
                <a:latin typeface="Calibri" panose="020F0502020204030204" pitchFamily="34" charset="0"/>
              </a:defRPr>
            </a:lvl1pPr>
            <a:lvl2pPr marL="742950" indent="-285750">
              <a:spcBef>
                <a:spcPct val="20000"/>
              </a:spcBef>
              <a:buSzPct val="100000"/>
              <a:buBlip>
                <a:blip r:embed="rId3"/>
              </a:buBlip>
              <a:defRPr sz="2400">
                <a:solidFill>
                  <a:schemeClr val="tx1"/>
                </a:solidFill>
                <a:latin typeface="Calibri" panose="020F0502020204030204" pitchFamily="34" charset="0"/>
              </a:defRPr>
            </a:lvl2pPr>
            <a:lvl3pPr marL="1143000" indent="-228600">
              <a:spcBef>
                <a:spcPct val="20000"/>
              </a:spcBef>
              <a:buSzPct val="100000"/>
              <a:buBlip>
                <a:blip r:embed="rId4"/>
              </a:buBlip>
              <a:defRPr sz="2400">
                <a:solidFill>
                  <a:schemeClr val="tx1"/>
                </a:solidFill>
                <a:latin typeface="Calibri" panose="020F0502020204030204" pitchFamily="34" charset="0"/>
              </a:defRPr>
            </a:lvl3pPr>
            <a:lvl4pPr marL="1600200" indent="-228600">
              <a:spcBef>
                <a:spcPct val="20000"/>
              </a:spcBef>
              <a:buSzPct val="100000"/>
              <a:buBlip>
                <a:blip r:embed="rId5"/>
              </a:buBlip>
              <a:defRPr sz="2400">
                <a:solidFill>
                  <a:schemeClr val="tx1"/>
                </a:solidFill>
                <a:latin typeface="Calibri" panose="020F0502020204030204" pitchFamily="34" charset="0"/>
              </a:defRPr>
            </a:lvl4pPr>
            <a:lvl5pPr marL="2057400" indent="-228600">
              <a:spcBef>
                <a:spcPct val="20000"/>
              </a:spcBef>
              <a:buFont typeface="Lucida Grande"/>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9pPr>
          </a:lstStyle>
          <a:p>
            <a:pPr>
              <a:spcBef>
                <a:spcPct val="0"/>
              </a:spcBef>
              <a:buClrTx/>
              <a:buSzTx/>
              <a:buFontTx/>
              <a:buNone/>
            </a:pPr>
            <a:fld id="{82DF2EEF-51C2-4F52-88C5-589F8113BA06}" type="slidenum">
              <a:rPr lang="da-DK" altLang="da-DK" sz="1100" smtClean="0">
                <a:solidFill>
                  <a:srgbClr val="776F65"/>
                </a:solidFill>
                <a:latin typeface="Arial" panose="020B0604020202020204" pitchFamily="34" charset="0"/>
              </a:rPr>
              <a:pPr>
                <a:spcBef>
                  <a:spcPct val="0"/>
                </a:spcBef>
                <a:buClrTx/>
                <a:buSzTx/>
                <a:buFontTx/>
                <a:buNone/>
              </a:pPr>
              <a:t>26</a:t>
            </a:fld>
            <a:endParaRPr lang="da-DK" altLang="da-DK" sz="1100">
              <a:solidFill>
                <a:srgbClr val="776F65"/>
              </a:solidFill>
              <a:latin typeface="Arial" panose="020B0604020202020204" pitchFamily="34" charset="0"/>
            </a:endParaRPr>
          </a:p>
        </p:txBody>
      </p:sp>
    </p:spTree>
    <p:extLst>
      <p:ext uri="{BB962C8B-B14F-4D97-AF65-F5344CB8AC3E}">
        <p14:creationId xmlns:p14="http://schemas.microsoft.com/office/powerpoint/2010/main" val="773831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el 1">
            <a:extLst>
              <a:ext uri="{FF2B5EF4-FFF2-40B4-BE49-F238E27FC236}">
                <a16:creationId xmlns:a16="http://schemas.microsoft.com/office/drawing/2014/main" id="{47BE7CF6-E5B5-4FFD-A774-A391913AC564}"/>
              </a:ext>
            </a:extLst>
          </p:cNvPr>
          <p:cNvSpPr>
            <a:spLocks noGrp="1"/>
          </p:cNvSpPr>
          <p:nvPr>
            <p:ph type="title"/>
          </p:nvPr>
        </p:nvSpPr>
        <p:spPr/>
        <p:txBody>
          <a:bodyPr/>
          <a:lstStyle/>
          <a:p>
            <a:pPr eaLnBrk="1" hangingPunct="1"/>
            <a:r>
              <a:rPr lang="da-DK" altLang="da-DK"/>
              <a:t>Lego Mission</a:t>
            </a:r>
          </a:p>
        </p:txBody>
      </p:sp>
      <p:sp>
        <p:nvSpPr>
          <p:cNvPr id="37891" name="Pladsholder til indhold 2">
            <a:extLst>
              <a:ext uri="{FF2B5EF4-FFF2-40B4-BE49-F238E27FC236}">
                <a16:creationId xmlns:a16="http://schemas.microsoft.com/office/drawing/2014/main" id="{28C7E833-2A5C-4554-B2BF-6690D805A2EB}"/>
              </a:ext>
            </a:extLst>
          </p:cNvPr>
          <p:cNvSpPr>
            <a:spLocks noGrp="1"/>
          </p:cNvSpPr>
          <p:nvPr>
            <p:ph idx="1"/>
          </p:nvPr>
        </p:nvSpPr>
        <p:spPr/>
        <p:txBody>
          <a:bodyPr rtlCol="0">
            <a:normAutofit lnSpcReduction="10000"/>
          </a:bodyPr>
          <a:lstStyle/>
          <a:p>
            <a:pPr eaLnBrk="1" fontAlgn="auto" hangingPunct="1">
              <a:spcAft>
                <a:spcPts val="0"/>
              </a:spcAft>
              <a:buFont typeface="Wingdings 2" pitchFamily="18" charset="2"/>
              <a:buNone/>
              <a:defRPr/>
            </a:pPr>
            <a:r>
              <a:rPr lang="da-DK" b="1"/>
              <a:t>Mission:</a:t>
            </a:r>
            <a:br>
              <a:rPr lang="da-DK"/>
            </a:br>
            <a:r>
              <a:rPr lang="da-DK"/>
              <a:t>"At inspirere og udvikle dem, der skal bygge fremtiden"</a:t>
            </a:r>
            <a:br>
              <a:rPr lang="da-DK"/>
            </a:br>
            <a:r>
              <a:rPr lang="da-DK"/>
              <a:t>Vores vigtigste formål er at inspirere og udvikle børn til at tænke kreativt, ræsonnere systematisk og udnytte deres potentiale for at skabe deres egen fremtid og dermed udnytte menneskets uendelige muligheder. </a:t>
            </a:r>
            <a:br>
              <a:rPr lang="da-DK"/>
            </a:br>
            <a:br>
              <a:rPr lang="da-DK"/>
            </a:br>
            <a:br>
              <a:rPr lang="da-DK"/>
            </a:br>
            <a:endParaRPr lang="da-DK"/>
          </a:p>
        </p:txBody>
      </p:sp>
      <p:sp>
        <p:nvSpPr>
          <p:cNvPr id="37892" name="Pladsholder til diasnummer 3">
            <a:extLst>
              <a:ext uri="{FF2B5EF4-FFF2-40B4-BE49-F238E27FC236}">
                <a16:creationId xmlns:a16="http://schemas.microsoft.com/office/drawing/2014/main" id="{E703DF2E-A47C-42A5-BFE5-D6FD020EE3E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Blip>
                <a:blip r:embed="rId2"/>
              </a:buBlip>
              <a:defRPr sz="2800">
                <a:solidFill>
                  <a:schemeClr val="tx1"/>
                </a:solidFill>
                <a:latin typeface="Calibri" panose="020F0502020204030204" pitchFamily="34" charset="0"/>
              </a:defRPr>
            </a:lvl1pPr>
            <a:lvl2pPr marL="742950" indent="-285750">
              <a:spcBef>
                <a:spcPct val="20000"/>
              </a:spcBef>
              <a:buSzPct val="100000"/>
              <a:buBlip>
                <a:blip r:embed="rId3"/>
              </a:buBlip>
              <a:defRPr sz="2400">
                <a:solidFill>
                  <a:schemeClr val="tx1"/>
                </a:solidFill>
                <a:latin typeface="Calibri" panose="020F0502020204030204" pitchFamily="34" charset="0"/>
              </a:defRPr>
            </a:lvl2pPr>
            <a:lvl3pPr marL="1143000" indent="-228600">
              <a:spcBef>
                <a:spcPct val="20000"/>
              </a:spcBef>
              <a:buSzPct val="100000"/>
              <a:buBlip>
                <a:blip r:embed="rId4"/>
              </a:buBlip>
              <a:defRPr sz="2400">
                <a:solidFill>
                  <a:schemeClr val="tx1"/>
                </a:solidFill>
                <a:latin typeface="Calibri" panose="020F0502020204030204" pitchFamily="34" charset="0"/>
              </a:defRPr>
            </a:lvl3pPr>
            <a:lvl4pPr marL="1600200" indent="-228600">
              <a:spcBef>
                <a:spcPct val="20000"/>
              </a:spcBef>
              <a:buSzPct val="100000"/>
              <a:buBlip>
                <a:blip r:embed="rId5"/>
              </a:buBlip>
              <a:defRPr sz="2400">
                <a:solidFill>
                  <a:schemeClr val="tx1"/>
                </a:solidFill>
                <a:latin typeface="Calibri" panose="020F0502020204030204" pitchFamily="34" charset="0"/>
              </a:defRPr>
            </a:lvl4pPr>
            <a:lvl5pPr marL="2057400" indent="-228600">
              <a:spcBef>
                <a:spcPct val="20000"/>
              </a:spcBef>
              <a:buFont typeface="Lucida Grande"/>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9pPr>
          </a:lstStyle>
          <a:p>
            <a:pPr>
              <a:spcBef>
                <a:spcPct val="0"/>
              </a:spcBef>
              <a:buClrTx/>
              <a:buSzTx/>
              <a:buFontTx/>
              <a:buNone/>
            </a:pPr>
            <a:fld id="{03D09A29-8DFE-400B-B034-49DDF412180C}" type="slidenum">
              <a:rPr lang="da-DK" altLang="da-DK" sz="1100" smtClean="0">
                <a:solidFill>
                  <a:srgbClr val="776F65"/>
                </a:solidFill>
                <a:latin typeface="Arial" panose="020B0604020202020204" pitchFamily="34" charset="0"/>
              </a:rPr>
              <a:pPr>
                <a:spcBef>
                  <a:spcPct val="0"/>
                </a:spcBef>
                <a:buClrTx/>
                <a:buSzTx/>
                <a:buFontTx/>
                <a:buNone/>
              </a:pPr>
              <a:t>27</a:t>
            </a:fld>
            <a:endParaRPr lang="da-DK" altLang="da-DK" sz="1100">
              <a:solidFill>
                <a:srgbClr val="776F65"/>
              </a:solidFill>
              <a:latin typeface="Arial" panose="020B0604020202020204" pitchFamily="34" charset="0"/>
            </a:endParaRPr>
          </a:p>
        </p:txBody>
      </p:sp>
    </p:spTree>
    <p:extLst>
      <p:ext uri="{BB962C8B-B14F-4D97-AF65-F5344CB8AC3E}">
        <p14:creationId xmlns:p14="http://schemas.microsoft.com/office/powerpoint/2010/main" val="2219905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C4A5748-4965-4E83-94CE-16795FA582BD}"/>
              </a:ext>
            </a:extLst>
          </p:cNvPr>
          <p:cNvSpPr>
            <a:spLocks noGrp="1" noChangeArrowheads="1"/>
          </p:cNvSpPr>
          <p:nvPr>
            <p:ph type="title"/>
          </p:nvPr>
        </p:nvSpPr>
        <p:spPr>
          <a:xfrm>
            <a:off x="387351" y="152653"/>
            <a:ext cx="8229600" cy="549275"/>
          </a:xfrm>
        </p:spPr>
        <p:txBody>
          <a:bodyPr rtlCol="0">
            <a:normAutofit fontScale="90000"/>
          </a:bodyPr>
          <a:lstStyle/>
          <a:p>
            <a:pPr eaLnBrk="1" fontAlgn="auto" hangingPunct="1">
              <a:spcAft>
                <a:spcPts val="0"/>
              </a:spcAft>
              <a:defRPr/>
            </a:pPr>
            <a:r>
              <a:rPr lang="da-DK" dirty="0"/>
              <a:t>Målhierarki </a:t>
            </a:r>
          </a:p>
        </p:txBody>
      </p:sp>
      <p:sp>
        <p:nvSpPr>
          <p:cNvPr id="28675" name="Pladsholder til diasnummer 4">
            <a:extLst>
              <a:ext uri="{FF2B5EF4-FFF2-40B4-BE49-F238E27FC236}">
                <a16:creationId xmlns:a16="http://schemas.microsoft.com/office/drawing/2014/main" id="{E8327126-5998-4798-B5BA-B01B57C04DB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Blip>
                <a:blip r:embed="rId2"/>
              </a:buBlip>
              <a:defRPr sz="2800">
                <a:solidFill>
                  <a:schemeClr val="tx1"/>
                </a:solidFill>
                <a:latin typeface="Calibri" panose="020F0502020204030204" pitchFamily="34" charset="0"/>
              </a:defRPr>
            </a:lvl1pPr>
            <a:lvl2pPr marL="742950" indent="-285750">
              <a:spcBef>
                <a:spcPct val="20000"/>
              </a:spcBef>
              <a:buSzPct val="100000"/>
              <a:buBlip>
                <a:blip r:embed="rId3"/>
              </a:buBlip>
              <a:defRPr sz="2400">
                <a:solidFill>
                  <a:schemeClr val="tx1"/>
                </a:solidFill>
                <a:latin typeface="Calibri" panose="020F0502020204030204" pitchFamily="34" charset="0"/>
              </a:defRPr>
            </a:lvl2pPr>
            <a:lvl3pPr marL="1143000" indent="-228600">
              <a:spcBef>
                <a:spcPct val="20000"/>
              </a:spcBef>
              <a:buSzPct val="100000"/>
              <a:buBlip>
                <a:blip r:embed="rId4"/>
              </a:buBlip>
              <a:defRPr sz="2400">
                <a:solidFill>
                  <a:schemeClr val="tx1"/>
                </a:solidFill>
                <a:latin typeface="Calibri" panose="020F0502020204030204" pitchFamily="34" charset="0"/>
              </a:defRPr>
            </a:lvl3pPr>
            <a:lvl4pPr marL="1600200" indent="-228600">
              <a:spcBef>
                <a:spcPct val="20000"/>
              </a:spcBef>
              <a:buSzPct val="100000"/>
              <a:buBlip>
                <a:blip r:embed="rId5"/>
              </a:buBlip>
              <a:defRPr sz="2400">
                <a:solidFill>
                  <a:schemeClr val="tx1"/>
                </a:solidFill>
                <a:latin typeface="Calibri" panose="020F0502020204030204" pitchFamily="34" charset="0"/>
              </a:defRPr>
            </a:lvl4pPr>
            <a:lvl5pPr marL="2057400" indent="-228600">
              <a:spcBef>
                <a:spcPct val="20000"/>
              </a:spcBef>
              <a:buFont typeface="Lucida Grande"/>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9pPr>
          </a:lstStyle>
          <a:p>
            <a:pPr>
              <a:spcBef>
                <a:spcPct val="0"/>
              </a:spcBef>
              <a:buClrTx/>
              <a:buSzTx/>
              <a:buFontTx/>
              <a:buNone/>
            </a:pPr>
            <a:fld id="{AC24B849-8DF0-4D51-9672-4B640CCE2EB6}" type="slidenum">
              <a:rPr lang="da-DK" altLang="da-DK" sz="1100" smtClean="0">
                <a:solidFill>
                  <a:srgbClr val="776F65"/>
                </a:solidFill>
                <a:latin typeface="Arial" panose="020B0604020202020204" pitchFamily="34" charset="0"/>
              </a:rPr>
              <a:pPr>
                <a:spcBef>
                  <a:spcPct val="0"/>
                </a:spcBef>
                <a:buClrTx/>
                <a:buSzTx/>
                <a:buFontTx/>
                <a:buNone/>
              </a:pPr>
              <a:t>28</a:t>
            </a:fld>
            <a:endParaRPr lang="da-DK" altLang="da-DK" sz="1100">
              <a:solidFill>
                <a:srgbClr val="776F65"/>
              </a:solidFill>
              <a:latin typeface="Arial" panose="020B0604020202020204" pitchFamily="34" charset="0"/>
            </a:endParaRPr>
          </a:p>
        </p:txBody>
      </p:sp>
      <p:pic>
        <p:nvPicPr>
          <p:cNvPr id="28676" name="Picture 5">
            <a:extLst>
              <a:ext uri="{FF2B5EF4-FFF2-40B4-BE49-F238E27FC236}">
                <a16:creationId xmlns:a16="http://schemas.microsoft.com/office/drawing/2014/main" id="{01A6C264-AF84-424D-B4FB-2702C2E62F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609600"/>
            <a:ext cx="8755062" cy="5677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A98FC64E-2973-4603-A191-686C3676E25D}"/>
              </a:ext>
            </a:extLst>
          </p:cNvPr>
          <p:cNvSpPr>
            <a:spLocks noGrp="1" noChangeArrowheads="1"/>
          </p:cNvSpPr>
          <p:nvPr>
            <p:ph type="title"/>
          </p:nvPr>
        </p:nvSpPr>
        <p:spPr>
          <a:xfrm>
            <a:off x="364987" y="152400"/>
            <a:ext cx="8229600" cy="674688"/>
          </a:xfrm>
        </p:spPr>
        <p:txBody>
          <a:bodyPr rtlCol="0">
            <a:normAutofit fontScale="90000"/>
          </a:bodyPr>
          <a:lstStyle/>
          <a:p>
            <a:pPr eaLnBrk="1" fontAlgn="auto" hangingPunct="1">
              <a:spcAft>
                <a:spcPts val="0"/>
              </a:spcAft>
              <a:defRPr/>
            </a:pPr>
            <a:r>
              <a:rPr lang="da-DK" dirty="0"/>
              <a:t>Virksomhedens styringsniveauer</a:t>
            </a:r>
          </a:p>
        </p:txBody>
      </p:sp>
      <p:sp>
        <p:nvSpPr>
          <p:cNvPr id="29699" name="Pladsholder til diasnummer 4">
            <a:extLst>
              <a:ext uri="{FF2B5EF4-FFF2-40B4-BE49-F238E27FC236}">
                <a16:creationId xmlns:a16="http://schemas.microsoft.com/office/drawing/2014/main" id="{6134D2AF-2657-4341-AD01-5DFA93D014F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Blip>
                <a:blip r:embed="rId2"/>
              </a:buBlip>
              <a:defRPr sz="2800">
                <a:solidFill>
                  <a:schemeClr val="tx1"/>
                </a:solidFill>
                <a:latin typeface="Calibri" panose="020F0502020204030204" pitchFamily="34" charset="0"/>
              </a:defRPr>
            </a:lvl1pPr>
            <a:lvl2pPr marL="742950" indent="-285750">
              <a:spcBef>
                <a:spcPct val="20000"/>
              </a:spcBef>
              <a:buSzPct val="100000"/>
              <a:buBlip>
                <a:blip r:embed="rId3"/>
              </a:buBlip>
              <a:defRPr sz="2400">
                <a:solidFill>
                  <a:schemeClr val="tx1"/>
                </a:solidFill>
                <a:latin typeface="Calibri" panose="020F0502020204030204" pitchFamily="34" charset="0"/>
              </a:defRPr>
            </a:lvl2pPr>
            <a:lvl3pPr marL="1143000" indent="-228600">
              <a:spcBef>
                <a:spcPct val="20000"/>
              </a:spcBef>
              <a:buSzPct val="100000"/>
              <a:buBlip>
                <a:blip r:embed="rId4"/>
              </a:buBlip>
              <a:defRPr sz="2400">
                <a:solidFill>
                  <a:schemeClr val="tx1"/>
                </a:solidFill>
                <a:latin typeface="Calibri" panose="020F0502020204030204" pitchFamily="34" charset="0"/>
              </a:defRPr>
            </a:lvl3pPr>
            <a:lvl4pPr marL="1600200" indent="-228600">
              <a:spcBef>
                <a:spcPct val="20000"/>
              </a:spcBef>
              <a:buSzPct val="100000"/>
              <a:buBlip>
                <a:blip r:embed="rId5"/>
              </a:buBlip>
              <a:defRPr sz="2400">
                <a:solidFill>
                  <a:schemeClr val="tx1"/>
                </a:solidFill>
                <a:latin typeface="Calibri" panose="020F0502020204030204" pitchFamily="34" charset="0"/>
              </a:defRPr>
            </a:lvl4pPr>
            <a:lvl5pPr marL="2057400" indent="-228600">
              <a:spcBef>
                <a:spcPct val="20000"/>
              </a:spcBef>
              <a:buFont typeface="Lucida Grande"/>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9pPr>
          </a:lstStyle>
          <a:p>
            <a:pPr>
              <a:spcBef>
                <a:spcPct val="0"/>
              </a:spcBef>
              <a:buClrTx/>
              <a:buSzTx/>
              <a:buFontTx/>
              <a:buNone/>
            </a:pPr>
            <a:fld id="{BCCD12BD-20D7-4A8C-8A00-DCC899C32EC6}" type="slidenum">
              <a:rPr lang="da-DK" altLang="da-DK" sz="1100" smtClean="0">
                <a:solidFill>
                  <a:srgbClr val="776F65"/>
                </a:solidFill>
                <a:latin typeface="Arial" panose="020B0604020202020204" pitchFamily="34" charset="0"/>
              </a:rPr>
              <a:pPr>
                <a:spcBef>
                  <a:spcPct val="0"/>
                </a:spcBef>
                <a:buClrTx/>
                <a:buSzTx/>
                <a:buFontTx/>
                <a:buNone/>
              </a:pPr>
              <a:t>29</a:t>
            </a:fld>
            <a:endParaRPr lang="da-DK" altLang="da-DK" sz="1100">
              <a:solidFill>
                <a:srgbClr val="776F65"/>
              </a:solidFill>
              <a:latin typeface="Arial" panose="020B0604020202020204" pitchFamily="34" charset="0"/>
            </a:endParaRPr>
          </a:p>
        </p:txBody>
      </p:sp>
      <p:pic>
        <p:nvPicPr>
          <p:cNvPr id="29700" name="Picture 5">
            <a:extLst>
              <a:ext uri="{FF2B5EF4-FFF2-40B4-BE49-F238E27FC236}">
                <a16:creationId xmlns:a16="http://schemas.microsoft.com/office/drawing/2014/main" id="{DB290AF1-6333-4C08-9F2F-556BD6F93F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970242"/>
            <a:ext cx="7885113" cy="5865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614617-A555-48EA-937D-16764FD1B0A0}"/>
              </a:ext>
            </a:extLst>
          </p:cNvPr>
          <p:cNvSpPr>
            <a:spLocks noGrp="1"/>
          </p:cNvSpPr>
          <p:nvPr>
            <p:ph type="title"/>
          </p:nvPr>
        </p:nvSpPr>
        <p:spPr/>
        <p:txBody>
          <a:bodyPr/>
          <a:lstStyle/>
          <a:p>
            <a:endParaRPr lang="da-DK"/>
          </a:p>
        </p:txBody>
      </p:sp>
      <p:sp>
        <p:nvSpPr>
          <p:cNvPr id="4" name="Pladsholder til slidenummer 3">
            <a:extLst>
              <a:ext uri="{FF2B5EF4-FFF2-40B4-BE49-F238E27FC236}">
                <a16:creationId xmlns:a16="http://schemas.microsoft.com/office/drawing/2014/main" id="{4A419304-897C-4DFD-8CC9-672868257D5B}"/>
              </a:ext>
            </a:extLst>
          </p:cNvPr>
          <p:cNvSpPr>
            <a:spLocks noGrp="1"/>
          </p:cNvSpPr>
          <p:nvPr>
            <p:ph type="sldNum" sz="quarter" idx="11"/>
          </p:nvPr>
        </p:nvSpPr>
        <p:spPr/>
        <p:txBody>
          <a:bodyPr/>
          <a:lstStyle/>
          <a:p>
            <a:pPr>
              <a:defRPr/>
            </a:pPr>
            <a:fld id="{F7DD8664-6ED6-41AB-9410-230E4AB3FBFE}" type="slidenum">
              <a:rPr lang="da-DK" altLang="da-DK" smtClean="0"/>
              <a:pPr>
                <a:defRPr/>
              </a:pPr>
              <a:t>3</a:t>
            </a:fld>
            <a:endParaRPr lang="da-DK" altLang="da-DK"/>
          </a:p>
        </p:txBody>
      </p:sp>
      <p:pic>
        <p:nvPicPr>
          <p:cNvPr id="5" name="Pladsholder til indhold 4">
            <a:extLst>
              <a:ext uri="{FF2B5EF4-FFF2-40B4-BE49-F238E27FC236}">
                <a16:creationId xmlns:a16="http://schemas.microsoft.com/office/drawing/2014/main" id="{183432E5-C9EC-4B28-9A6C-02CEC68610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6200"/>
            <a:ext cx="9058519" cy="2886074"/>
          </a:xfrm>
          <a:prstGeom prst="rect">
            <a:avLst/>
          </a:prstGeom>
        </p:spPr>
      </p:pic>
    </p:spTree>
    <p:extLst>
      <p:ext uri="{BB962C8B-B14F-4D97-AF65-F5344CB8AC3E}">
        <p14:creationId xmlns:p14="http://schemas.microsoft.com/office/powerpoint/2010/main" val="27903957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B0DD4B9-4130-4719-960D-BBBB0A2A5006}"/>
              </a:ext>
            </a:extLst>
          </p:cNvPr>
          <p:cNvSpPr>
            <a:spLocks noGrp="1"/>
          </p:cNvSpPr>
          <p:nvPr>
            <p:ph type="title"/>
          </p:nvPr>
        </p:nvSpPr>
        <p:spPr/>
        <p:txBody>
          <a:bodyPr/>
          <a:lstStyle/>
          <a:p>
            <a:pPr eaLnBrk="1" hangingPunct="1"/>
            <a:r>
              <a:rPr lang="da-DK" altLang="da-DK"/>
              <a:t>Operationelle mål	</a:t>
            </a:r>
          </a:p>
        </p:txBody>
      </p:sp>
      <p:sp>
        <p:nvSpPr>
          <p:cNvPr id="30723" name="Rectangle 3">
            <a:extLst>
              <a:ext uri="{FF2B5EF4-FFF2-40B4-BE49-F238E27FC236}">
                <a16:creationId xmlns:a16="http://schemas.microsoft.com/office/drawing/2014/main" id="{25BE0239-F3C0-4B36-B7AE-F03ECF2D4650}"/>
              </a:ext>
            </a:extLst>
          </p:cNvPr>
          <p:cNvSpPr>
            <a:spLocks noGrp="1"/>
          </p:cNvSpPr>
          <p:nvPr>
            <p:ph idx="1"/>
          </p:nvPr>
        </p:nvSpPr>
        <p:spPr>
          <a:xfrm>
            <a:off x="762000" y="1295400"/>
            <a:ext cx="7756525" cy="5029200"/>
          </a:xfrm>
        </p:spPr>
        <p:txBody>
          <a:bodyPr/>
          <a:lstStyle/>
          <a:p>
            <a:pPr eaLnBrk="1" hangingPunct="1"/>
            <a:r>
              <a:rPr lang="da-DK" altLang="da-DK" b="1"/>
              <a:t>Målbare, konkrete og tidsbestemte</a:t>
            </a:r>
          </a:p>
          <a:p>
            <a:pPr eaLnBrk="1" hangingPunct="1"/>
            <a:r>
              <a:rPr lang="da-DK" altLang="da-DK" b="1"/>
              <a:t>Realistiske, men udfordrende</a:t>
            </a:r>
          </a:p>
          <a:p>
            <a:pPr eaLnBrk="1" hangingPunct="1"/>
            <a:r>
              <a:rPr lang="da-DK" altLang="da-DK" b="1"/>
              <a:t>Indbyrdes forenelige</a:t>
            </a:r>
          </a:p>
          <a:p>
            <a:pPr eaLnBrk="1" hangingPunct="1"/>
            <a:r>
              <a:rPr lang="da-DK" altLang="da-DK" b="1"/>
              <a:t>Mulige at rangordne</a:t>
            </a:r>
          </a:p>
          <a:p>
            <a:pPr eaLnBrk="1" hangingPunct="1"/>
            <a:r>
              <a:rPr lang="da-DK" altLang="da-DK" b="1"/>
              <a:t>På engelsk taler man om SMART goals</a:t>
            </a:r>
          </a:p>
          <a:p>
            <a:pPr lvl="1" eaLnBrk="1" hangingPunct="1"/>
            <a:r>
              <a:rPr lang="en-GB" altLang="da-DK" b="1"/>
              <a:t>Specific</a:t>
            </a:r>
          </a:p>
          <a:p>
            <a:pPr lvl="1" eaLnBrk="1" hangingPunct="1"/>
            <a:r>
              <a:rPr lang="en-GB" altLang="da-DK" b="1"/>
              <a:t>Measurable </a:t>
            </a:r>
          </a:p>
          <a:p>
            <a:pPr lvl="1" eaLnBrk="1" hangingPunct="1"/>
            <a:r>
              <a:rPr lang="en-GB" altLang="da-DK" b="1"/>
              <a:t>Achievable</a:t>
            </a:r>
          </a:p>
          <a:p>
            <a:pPr lvl="1" eaLnBrk="1" hangingPunct="1"/>
            <a:r>
              <a:rPr lang="en-GB" altLang="da-DK" b="1"/>
              <a:t>Relevant</a:t>
            </a:r>
          </a:p>
          <a:p>
            <a:pPr lvl="1" eaLnBrk="1" hangingPunct="1"/>
            <a:r>
              <a:rPr lang="en-GB" altLang="da-DK" b="1"/>
              <a:t>Time bounded</a:t>
            </a:r>
          </a:p>
          <a:p>
            <a:pPr lvl="1" eaLnBrk="1" hangingPunct="1"/>
            <a:endParaRPr lang="da-DK" altLang="da-DK" b="1"/>
          </a:p>
        </p:txBody>
      </p:sp>
      <p:sp>
        <p:nvSpPr>
          <p:cNvPr id="30724" name="Pladsholder til diasnummer 4">
            <a:extLst>
              <a:ext uri="{FF2B5EF4-FFF2-40B4-BE49-F238E27FC236}">
                <a16:creationId xmlns:a16="http://schemas.microsoft.com/office/drawing/2014/main" id="{88C509E9-6AB2-445D-9221-432949340A6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Blip>
                <a:blip r:embed="rId2"/>
              </a:buBlip>
              <a:defRPr sz="2800">
                <a:solidFill>
                  <a:schemeClr val="tx1"/>
                </a:solidFill>
                <a:latin typeface="Calibri" panose="020F0502020204030204" pitchFamily="34" charset="0"/>
              </a:defRPr>
            </a:lvl1pPr>
            <a:lvl2pPr marL="742950" indent="-285750">
              <a:spcBef>
                <a:spcPct val="20000"/>
              </a:spcBef>
              <a:buSzPct val="100000"/>
              <a:buBlip>
                <a:blip r:embed="rId3"/>
              </a:buBlip>
              <a:defRPr sz="2400">
                <a:solidFill>
                  <a:schemeClr val="tx1"/>
                </a:solidFill>
                <a:latin typeface="Calibri" panose="020F0502020204030204" pitchFamily="34" charset="0"/>
              </a:defRPr>
            </a:lvl2pPr>
            <a:lvl3pPr marL="1143000" indent="-228600">
              <a:spcBef>
                <a:spcPct val="20000"/>
              </a:spcBef>
              <a:buSzPct val="100000"/>
              <a:buBlip>
                <a:blip r:embed="rId4"/>
              </a:buBlip>
              <a:defRPr sz="2400">
                <a:solidFill>
                  <a:schemeClr val="tx1"/>
                </a:solidFill>
                <a:latin typeface="Calibri" panose="020F0502020204030204" pitchFamily="34" charset="0"/>
              </a:defRPr>
            </a:lvl3pPr>
            <a:lvl4pPr marL="1600200" indent="-228600">
              <a:spcBef>
                <a:spcPct val="20000"/>
              </a:spcBef>
              <a:buSzPct val="100000"/>
              <a:buBlip>
                <a:blip r:embed="rId5"/>
              </a:buBlip>
              <a:defRPr sz="2400">
                <a:solidFill>
                  <a:schemeClr val="tx1"/>
                </a:solidFill>
                <a:latin typeface="Calibri" panose="020F0502020204030204" pitchFamily="34" charset="0"/>
              </a:defRPr>
            </a:lvl4pPr>
            <a:lvl5pPr marL="2057400" indent="-228600">
              <a:spcBef>
                <a:spcPct val="20000"/>
              </a:spcBef>
              <a:buFont typeface="Lucida Grande"/>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9pPr>
          </a:lstStyle>
          <a:p>
            <a:pPr>
              <a:spcBef>
                <a:spcPct val="0"/>
              </a:spcBef>
              <a:buClrTx/>
              <a:buSzTx/>
              <a:buFontTx/>
              <a:buNone/>
            </a:pPr>
            <a:fld id="{7A00F22B-5332-43BB-AE4C-F28CB285333A}" type="slidenum">
              <a:rPr lang="da-DK" altLang="da-DK" sz="1100" smtClean="0">
                <a:solidFill>
                  <a:srgbClr val="776F65"/>
                </a:solidFill>
                <a:latin typeface="Arial" panose="020B0604020202020204" pitchFamily="34" charset="0"/>
              </a:rPr>
              <a:pPr>
                <a:spcBef>
                  <a:spcPct val="0"/>
                </a:spcBef>
                <a:buClrTx/>
                <a:buSzTx/>
                <a:buFontTx/>
                <a:buNone/>
              </a:pPr>
              <a:t>30</a:t>
            </a:fld>
            <a:endParaRPr lang="da-DK" altLang="da-DK" sz="1100">
              <a:solidFill>
                <a:srgbClr val="776F65"/>
              </a:solidFill>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el 1">
            <a:extLst>
              <a:ext uri="{FF2B5EF4-FFF2-40B4-BE49-F238E27FC236}">
                <a16:creationId xmlns:a16="http://schemas.microsoft.com/office/drawing/2014/main" id="{48F7479E-2A8D-4C94-9B22-16801E53F234}"/>
              </a:ext>
            </a:extLst>
          </p:cNvPr>
          <p:cNvSpPr>
            <a:spLocks noGrp="1"/>
          </p:cNvSpPr>
          <p:nvPr>
            <p:ph type="title"/>
          </p:nvPr>
        </p:nvSpPr>
        <p:spPr>
          <a:xfrm>
            <a:off x="304800" y="293688"/>
            <a:ext cx="8686800" cy="717550"/>
          </a:xfrm>
        </p:spPr>
        <p:txBody>
          <a:bodyPr/>
          <a:lstStyle/>
          <a:p>
            <a:r>
              <a:rPr lang="da-DK" altLang="da-DK"/>
              <a:t>Operationelle mål baseret på problemer</a:t>
            </a:r>
          </a:p>
        </p:txBody>
      </p:sp>
      <p:sp>
        <p:nvSpPr>
          <p:cNvPr id="31747" name="Pladsholder til diasnummer 3">
            <a:extLst>
              <a:ext uri="{FF2B5EF4-FFF2-40B4-BE49-F238E27FC236}">
                <a16:creationId xmlns:a16="http://schemas.microsoft.com/office/drawing/2014/main" id="{BB683290-3311-4E99-A84F-038E636778C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Blip>
                <a:blip r:embed="rId2"/>
              </a:buBlip>
              <a:defRPr sz="2800">
                <a:solidFill>
                  <a:schemeClr val="tx1"/>
                </a:solidFill>
                <a:latin typeface="Calibri" panose="020F0502020204030204" pitchFamily="34" charset="0"/>
              </a:defRPr>
            </a:lvl1pPr>
            <a:lvl2pPr marL="742950" indent="-285750">
              <a:spcBef>
                <a:spcPct val="20000"/>
              </a:spcBef>
              <a:buSzPct val="100000"/>
              <a:buBlip>
                <a:blip r:embed="rId3"/>
              </a:buBlip>
              <a:defRPr sz="2400">
                <a:solidFill>
                  <a:schemeClr val="tx1"/>
                </a:solidFill>
                <a:latin typeface="Calibri" panose="020F0502020204030204" pitchFamily="34" charset="0"/>
              </a:defRPr>
            </a:lvl2pPr>
            <a:lvl3pPr marL="1143000" indent="-228600">
              <a:spcBef>
                <a:spcPct val="20000"/>
              </a:spcBef>
              <a:buSzPct val="100000"/>
              <a:buBlip>
                <a:blip r:embed="rId4"/>
              </a:buBlip>
              <a:defRPr sz="2400">
                <a:solidFill>
                  <a:schemeClr val="tx1"/>
                </a:solidFill>
                <a:latin typeface="Calibri" panose="020F0502020204030204" pitchFamily="34" charset="0"/>
              </a:defRPr>
            </a:lvl3pPr>
            <a:lvl4pPr marL="1600200" indent="-228600">
              <a:spcBef>
                <a:spcPct val="20000"/>
              </a:spcBef>
              <a:buSzPct val="100000"/>
              <a:buBlip>
                <a:blip r:embed="rId5"/>
              </a:buBlip>
              <a:defRPr sz="2400">
                <a:solidFill>
                  <a:schemeClr val="tx1"/>
                </a:solidFill>
                <a:latin typeface="Calibri" panose="020F0502020204030204" pitchFamily="34" charset="0"/>
              </a:defRPr>
            </a:lvl4pPr>
            <a:lvl5pPr marL="2057400" indent="-228600">
              <a:spcBef>
                <a:spcPct val="20000"/>
              </a:spcBef>
              <a:buFont typeface="Lucida Grande"/>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9pPr>
          </a:lstStyle>
          <a:p>
            <a:pPr>
              <a:spcBef>
                <a:spcPct val="0"/>
              </a:spcBef>
              <a:buClrTx/>
              <a:buSzTx/>
              <a:buFontTx/>
              <a:buNone/>
            </a:pPr>
            <a:fld id="{771B4E71-EC2F-4C57-9024-C01E485DDEE2}" type="slidenum">
              <a:rPr lang="da-DK" altLang="da-DK" sz="1100" smtClean="0">
                <a:solidFill>
                  <a:srgbClr val="776F65"/>
                </a:solidFill>
                <a:latin typeface="Arial" panose="020B0604020202020204" pitchFamily="34" charset="0"/>
              </a:rPr>
              <a:pPr>
                <a:spcBef>
                  <a:spcPct val="0"/>
                </a:spcBef>
                <a:buClrTx/>
                <a:buSzTx/>
                <a:buFontTx/>
                <a:buNone/>
              </a:pPr>
              <a:t>31</a:t>
            </a:fld>
            <a:endParaRPr lang="da-DK" altLang="da-DK" sz="1100">
              <a:solidFill>
                <a:srgbClr val="776F65"/>
              </a:solidFill>
              <a:latin typeface="Arial" panose="020B0604020202020204" pitchFamily="34" charset="0"/>
            </a:endParaRPr>
          </a:p>
        </p:txBody>
      </p:sp>
      <p:pic>
        <p:nvPicPr>
          <p:cNvPr id="31748" name="Picture 2" descr="C:\Users\Henrik\Dropbox\Master\ItStrategi\3enkeltFag\Eksamensopgave\drivereObjectives.PNG">
            <a:extLst>
              <a:ext uri="{FF2B5EF4-FFF2-40B4-BE49-F238E27FC236}">
                <a16:creationId xmlns:a16="http://schemas.microsoft.com/office/drawing/2014/main" id="{89D72BB9-AC6F-469B-9B87-CE7445D1B09D}"/>
              </a:ext>
            </a:extLst>
          </p:cNvPr>
          <p:cNvPicPr>
            <a:picLocks noGrp="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a:xfrm>
            <a:off x="0" y="914400"/>
            <a:ext cx="9144000" cy="4373563"/>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el 1">
            <a:extLst>
              <a:ext uri="{FF2B5EF4-FFF2-40B4-BE49-F238E27FC236}">
                <a16:creationId xmlns:a16="http://schemas.microsoft.com/office/drawing/2014/main" id="{FDC6021E-9555-46A9-9397-C1A3A20C6024}"/>
              </a:ext>
            </a:extLst>
          </p:cNvPr>
          <p:cNvSpPr>
            <a:spLocks noGrp="1"/>
          </p:cNvSpPr>
          <p:nvPr>
            <p:ph type="title"/>
          </p:nvPr>
        </p:nvSpPr>
        <p:spPr/>
        <p:txBody>
          <a:bodyPr/>
          <a:lstStyle/>
          <a:p>
            <a:r>
              <a:rPr lang="da-DK" altLang="da-DK"/>
              <a:t>Hvordan opnås operationelle mål?</a:t>
            </a:r>
          </a:p>
        </p:txBody>
      </p:sp>
      <p:sp>
        <p:nvSpPr>
          <p:cNvPr id="32771" name="Pladsholder til indhold 2">
            <a:extLst>
              <a:ext uri="{FF2B5EF4-FFF2-40B4-BE49-F238E27FC236}">
                <a16:creationId xmlns:a16="http://schemas.microsoft.com/office/drawing/2014/main" id="{A15940EB-646C-4433-9FF6-EBDF4C8DC9EF}"/>
              </a:ext>
            </a:extLst>
          </p:cNvPr>
          <p:cNvSpPr>
            <a:spLocks noGrp="1"/>
          </p:cNvSpPr>
          <p:nvPr>
            <p:ph idx="1"/>
          </p:nvPr>
        </p:nvSpPr>
        <p:spPr/>
        <p:txBody>
          <a:bodyPr/>
          <a:lstStyle/>
          <a:p>
            <a:endParaRPr lang="da-DK" altLang="da-DK"/>
          </a:p>
        </p:txBody>
      </p:sp>
      <p:sp>
        <p:nvSpPr>
          <p:cNvPr id="32772" name="Pladsholder til diasnummer 3">
            <a:extLst>
              <a:ext uri="{FF2B5EF4-FFF2-40B4-BE49-F238E27FC236}">
                <a16:creationId xmlns:a16="http://schemas.microsoft.com/office/drawing/2014/main" id="{A0993218-4E3E-43E9-80CE-D29CABF1B1B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Blip>
                <a:blip r:embed="rId2"/>
              </a:buBlip>
              <a:defRPr sz="2800">
                <a:solidFill>
                  <a:schemeClr val="tx1"/>
                </a:solidFill>
                <a:latin typeface="Calibri" panose="020F0502020204030204" pitchFamily="34" charset="0"/>
              </a:defRPr>
            </a:lvl1pPr>
            <a:lvl2pPr marL="742950" indent="-285750">
              <a:spcBef>
                <a:spcPct val="20000"/>
              </a:spcBef>
              <a:buSzPct val="100000"/>
              <a:buBlip>
                <a:blip r:embed="rId3"/>
              </a:buBlip>
              <a:defRPr sz="2400">
                <a:solidFill>
                  <a:schemeClr val="tx1"/>
                </a:solidFill>
                <a:latin typeface="Calibri" panose="020F0502020204030204" pitchFamily="34" charset="0"/>
              </a:defRPr>
            </a:lvl2pPr>
            <a:lvl3pPr marL="1143000" indent="-228600">
              <a:spcBef>
                <a:spcPct val="20000"/>
              </a:spcBef>
              <a:buSzPct val="100000"/>
              <a:buBlip>
                <a:blip r:embed="rId4"/>
              </a:buBlip>
              <a:defRPr sz="2400">
                <a:solidFill>
                  <a:schemeClr val="tx1"/>
                </a:solidFill>
                <a:latin typeface="Calibri" panose="020F0502020204030204" pitchFamily="34" charset="0"/>
              </a:defRPr>
            </a:lvl3pPr>
            <a:lvl4pPr marL="1600200" indent="-228600">
              <a:spcBef>
                <a:spcPct val="20000"/>
              </a:spcBef>
              <a:buSzPct val="100000"/>
              <a:buBlip>
                <a:blip r:embed="rId5"/>
              </a:buBlip>
              <a:defRPr sz="2400">
                <a:solidFill>
                  <a:schemeClr val="tx1"/>
                </a:solidFill>
                <a:latin typeface="Calibri" panose="020F0502020204030204" pitchFamily="34" charset="0"/>
              </a:defRPr>
            </a:lvl4pPr>
            <a:lvl5pPr marL="2057400" indent="-228600">
              <a:spcBef>
                <a:spcPct val="20000"/>
              </a:spcBef>
              <a:buFont typeface="Lucida Grande"/>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9pPr>
          </a:lstStyle>
          <a:p>
            <a:pPr>
              <a:spcBef>
                <a:spcPct val="0"/>
              </a:spcBef>
              <a:buClrTx/>
              <a:buSzTx/>
              <a:buFontTx/>
              <a:buNone/>
            </a:pPr>
            <a:fld id="{0F2B1372-883F-48C3-AD85-89038657A9A5}" type="slidenum">
              <a:rPr lang="da-DK" altLang="da-DK" sz="1100" smtClean="0">
                <a:solidFill>
                  <a:srgbClr val="776F65"/>
                </a:solidFill>
                <a:latin typeface="Arial" panose="020B0604020202020204" pitchFamily="34" charset="0"/>
              </a:rPr>
              <a:pPr>
                <a:spcBef>
                  <a:spcPct val="0"/>
                </a:spcBef>
                <a:buClrTx/>
                <a:buSzTx/>
                <a:buFontTx/>
                <a:buNone/>
              </a:pPr>
              <a:t>32</a:t>
            </a:fld>
            <a:endParaRPr lang="da-DK" altLang="da-DK" sz="1100">
              <a:solidFill>
                <a:srgbClr val="776F65"/>
              </a:solidFill>
              <a:latin typeface="Arial" panose="020B0604020202020204" pitchFamily="34" charset="0"/>
            </a:endParaRPr>
          </a:p>
        </p:txBody>
      </p:sp>
      <p:pic>
        <p:nvPicPr>
          <p:cNvPr id="32773" name="Picture 3" descr="C:\Users\Henrik\Dropbox\Master\ItStrategi\3enkeltFag\Eksamensopgave\BDN_udklip.PNG">
            <a:extLst>
              <a:ext uri="{FF2B5EF4-FFF2-40B4-BE49-F238E27FC236}">
                <a16:creationId xmlns:a16="http://schemas.microsoft.com/office/drawing/2014/main" id="{CFD150B6-EFE4-45AF-8EA3-07894E405C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62" y="1204404"/>
            <a:ext cx="9024938" cy="4205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BDACF4C-99DC-4924-9F2D-3557FE134E1C}"/>
              </a:ext>
            </a:extLst>
          </p:cNvPr>
          <p:cNvSpPr>
            <a:spLocks noGrp="1"/>
          </p:cNvSpPr>
          <p:nvPr>
            <p:ph type="title"/>
          </p:nvPr>
        </p:nvSpPr>
        <p:spPr>
          <a:xfrm>
            <a:off x="304800" y="304800"/>
            <a:ext cx="8686800" cy="838200"/>
          </a:xfrm>
        </p:spPr>
        <p:txBody>
          <a:bodyPr/>
          <a:lstStyle/>
          <a:p>
            <a:pPr eaLnBrk="1" hangingPunct="1"/>
            <a:r>
              <a:rPr lang="da-DK" altLang="da-DK" b="1" dirty="0"/>
              <a:t>En visions / idé-formulering (regler)</a:t>
            </a:r>
          </a:p>
        </p:txBody>
      </p:sp>
      <p:sp>
        <p:nvSpPr>
          <p:cNvPr id="33795" name="Rectangle 3">
            <a:extLst>
              <a:ext uri="{FF2B5EF4-FFF2-40B4-BE49-F238E27FC236}">
                <a16:creationId xmlns:a16="http://schemas.microsoft.com/office/drawing/2014/main" id="{A0C99B6E-4508-459C-8567-8C0D64E70CF8}"/>
              </a:ext>
            </a:extLst>
          </p:cNvPr>
          <p:cNvSpPr>
            <a:spLocks noGrp="1"/>
          </p:cNvSpPr>
          <p:nvPr>
            <p:ph idx="1"/>
          </p:nvPr>
        </p:nvSpPr>
        <p:spPr/>
        <p:txBody>
          <a:bodyPr/>
          <a:lstStyle/>
          <a:p>
            <a:pPr eaLnBrk="1" hangingPunct="1"/>
            <a:r>
              <a:rPr lang="da-DK" altLang="da-DK" b="1" dirty="0"/>
              <a:t>Skal definere forretningen og give interessenterne en klar opfattelse af retning og formål</a:t>
            </a:r>
          </a:p>
          <a:p>
            <a:pPr eaLnBrk="1" hangingPunct="1"/>
            <a:r>
              <a:rPr lang="da-DK" altLang="da-DK" b="1" dirty="0"/>
              <a:t>Fortæller præcist, hvilket behov virksomheden vil dække</a:t>
            </a:r>
          </a:p>
          <a:p>
            <a:pPr eaLnBrk="1" hangingPunct="1"/>
            <a:r>
              <a:rPr lang="da-DK" altLang="da-DK" b="1" dirty="0"/>
              <a:t>Rummer et særpræg</a:t>
            </a:r>
          </a:p>
          <a:p>
            <a:pPr eaLnBrk="1" hangingPunct="1"/>
            <a:r>
              <a:rPr lang="da-DK" altLang="da-DK" b="1" dirty="0"/>
              <a:t>Kortfattet (skal kunne stå på et postkort)</a:t>
            </a:r>
          </a:p>
          <a:p>
            <a:pPr marL="0" indent="0" eaLnBrk="1" hangingPunct="1">
              <a:buNone/>
            </a:pPr>
            <a:endParaRPr lang="da-DK" altLang="da-DK" b="1" dirty="0"/>
          </a:p>
          <a:p>
            <a:pPr marL="0" indent="0" eaLnBrk="1" hangingPunct="1">
              <a:buNone/>
            </a:pPr>
            <a:endParaRPr lang="da-DK" altLang="da-DK" b="1" dirty="0"/>
          </a:p>
        </p:txBody>
      </p:sp>
      <p:sp>
        <p:nvSpPr>
          <p:cNvPr id="33796" name="Pladsholder til diasnummer 4">
            <a:extLst>
              <a:ext uri="{FF2B5EF4-FFF2-40B4-BE49-F238E27FC236}">
                <a16:creationId xmlns:a16="http://schemas.microsoft.com/office/drawing/2014/main" id="{BEBAA2CF-8216-441E-A43B-B1870CBD0DE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Blip>
                <a:blip r:embed="rId2"/>
              </a:buBlip>
              <a:defRPr sz="2800">
                <a:solidFill>
                  <a:schemeClr val="tx1"/>
                </a:solidFill>
                <a:latin typeface="Calibri" panose="020F0502020204030204" pitchFamily="34" charset="0"/>
              </a:defRPr>
            </a:lvl1pPr>
            <a:lvl2pPr marL="742950" indent="-285750">
              <a:spcBef>
                <a:spcPct val="20000"/>
              </a:spcBef>
              <a:buSzPct val="100000"/>
              <a:buBlip>
                <a:blip r:embed="rId3"/>
              </a:buBlip>
              <a:defRPr sz="2400">
                <a:solidFill>
                  <a:schemeClr val="tx1"/>
                </a:solidFill>
                <a:latin typeface="Calibri" panose="020F0502020204030204" pitchFamily="34" charset="0"/>
              </a:defRPr>
            </a:lvl2pPr>
            <a:lvl3pPr marL="1143000" indent="-228600">
              <a:spcBef>
                <a:spcPct val="20000"/>
              </a:spcBef>
              <a:buSzPct val="100000"/>
              <a:buBlip>
                <a:blip r:embed="rId4"/>
              </a:buBlip>
              <a:defRPr sz="2400">
                <a:solidFill>
                  <a:schemeClr val="tx1"/>
                </a:solidFill>
                <a:latin typeface="Calibri" panose="020F0502020204030204" pitchFamily="34" charset="0"/>
              </a:defRPr>
            </a:lvl3pPr>
            <a:lvl4pPr marL="1600200" indent="-228600">
              <a:spcBef>
                <a:spcPct val="20000"/>
              </a:spcBef>
              <a:buSzPct val="100000"/>
              <a:buBlip>
                <a:blip r:embed="rId5"/>
              </a:buBlip>
              <a:defRPr sz="2400">
                <a:solidFill>
                  <a:schemeClr val="tx1"/>
                </a:solidFill>
                <a:latin typeface="Calibri" panose="020F0502020204030204" pitchFamily="34" charset="0"/>
              </a:defRPr>
            </a:lvl4pPr>
            <a:lvl5pPr marL="2057400" indent="-228600">
              <a:spcBef>
                <a:spcPct val="20000"/>
              </a:spcBef>
              <a:buFont typeface="Lucida Grande"/>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9pPr>
          </a:lstStyle>
          <a:p>
            <a:pPr>
              <a:spcBef>
                <a:spcPct val="0"/>
              </a:spcBef>
              <a:buClrTx/>
              <a:buSzTx/>
              <a:buFontTx/>
              <a:buNone/>
            </a:pPr>
            <a:fld id="{9ACCB8F0-1F70-4D85-B7DB-3746F95710C6}" type="slidenum">
              <a:rPr lang="da-DK" altLang="da-DK" sz="1100" smtClean="0">
                <a:solidFill>
                  <a:srgbClr val="776F65"/>
                </a:solidFill>
                <a:latin typeface="Arial" panose="020B0604020202020204" pitchFamily="34" charset="0"/>
              </a:rPr>
              <a:pPr>
                <a:spcBef>
                  <a:spcPct val="0"/>
                </a:spcBef>
                <a:buClrTx/>
                <a:buSzTx/>
                <a:buFontTx/>
                <a:buNone/>
              </a:pPr>
              <a:t>33</a:t>
            </a:fld>
            <a:endParaRPr lang="da-DK" altLang="da-DK" sz="1100">
              <a:solidFill>
                <a:srgbClr val="776F65"/>
              </a:solidFill>
              <a:latin typeface="Arial" panose="020B0604020202020204" pitchFamily="34"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a:extLst>
              <a:ext uri="{FF2B5EF4-FFF2-40B4-BE49-F238E27FC236}">
                <a16:creationId xmlns:a16="http://schemas.microsoft.com/office/drawing/2014/main" id="{771F5F2B-282B-42EC-B5E1-F55994EECFB6}"/>
              </a:ext>
            </a:extLst>
          </p:cNvPr>
          <p:cNvSpPr>
            <a:spLocks noGrp="1"/>
          </p:cNvSpPr>
          <p:nvPr>
            <p:ph type="sldNum" sz="quarter" idx="11"/>
          </p:nvPr>
        </p:nvSpPr>
        <p:spPr bwMode="auto">
          <a:xfrm>
            <a:off x="8647113" y="6408738"/>
            <a:ext cx="3667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Blip>
                <a:blip r:embed="rId3"/>
              </a:buBlip>
              <a:defRPr sz="2800">
                <a:solidFill>
                  <a:schemeClr val="tx1"/>
                </a:solidFill>
                <a:latin typeface="Calibri" panose="020F0502020204030204" pitchFamily="34" charset="0"/>
              </a:defRPr>
            </a:lvl1pPr>
            <a:lvl2pPr marL="742950" indent="-285750">
              <a:spcBef>
                <a:spcPct val="20000"/>
              </a:spcBef>
              <a:buSzPct val="100000"/>
              <a:buBlip>
                <a:blip r:embed="rId4"/>
              </a:buBlip>
              <a:defRPr sz="2400">
                <a:solidFill>
                  <a:schemeClr val="tx1"/>
                </a:solidFill>
                <a:latin typeface="Calibri" panose="020F0502020204030204" pitchFamily="34" charset="0"/>
              </a:defRPr>
            </a:lvl2pPr>
            <a:lvl3pPr marL="1143000" indent="-228600">
              <a:spcBef>
                <a:spcPct val="20000"/>
              </a:spcBef>
              <a:buSzPct val="100000"/>
              <a:buBlip>
                <a:blip r:embed="rId5"/>
              </a:buBlip>
              <a:defRPr sz="2400">
                <a:solidFill>
                  <a:schemeClr val="tx1"/>
                </a:solidFill>
                <a:latin typeface="Calibri" panose="020F0502020204030204" pitchFamily="34" charset="0"/>
              </a:defRPr>
            </a:lvl3pPr>
            <a:lvl4pPr marL="1600200" indent="-228600">
              <a:spcBef>
                <a:spcPct val="20000"/>
              </a:spcBef>
              <a:buSzPct val="100000"/>
              <a:buBlip>
                <a:blip r:embed="rId6"/>
              </a:buBlip>
              <a:defRPr sz="2400">
                <a:solidFill>
                  <a:schemeClr val="tx1"/>
                </a:solidFill>
                <a:latin typeface="Calibri" panose="020F0502020204030204" pitchFamily="34" charset="0"/>
              </a:defRPr>
            </a:lvl4pPr>
            <a:lvl5pPr marL="2057400" indent="-228600">
              <a:spcBef>
                <a:spcPct val="20000"/>
              </a:spcBef>
              <a:buFont typeface="Lucida Grande"/>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9pPr>
          </a:lstStyle>
          <a:p>
            <a:pPr>
              <a:spcBef>
                <a:spcPct val="0"/>
              </a:spcBef>
              <a:buClrTx/>
              <a:buSzTx/>
              <a:buFontTx/>
              <a:buNone/>
            </a:pPr>
            <a:fld id="{28807D35-04F7-4D7F-BD50-7E1871A1F3D2}" type="slidenum">
              <a:rPr lang="da-DK" altLang="da-DK" sz="1100" smtClean="0">
                <a:solidFill>
                  <a:srgbClr val="776F65"/>
                </a:solidFill>
                <a:latin typeface="Arial" panose="020B0604020202020204" pitchFamily="34" charset="0"/>
              </a:rPr>
              <a:pPr>
                <a:spcBef>
                  <a:spcPct val="0"/>
                </a:spcBef>
                <a:buClrTx/>
                <a:buSzTx/>
                <a:buFontTx/>
                <a:buNone/>
              </a:pPr>
              <a:t>34</a:t>
            </a:fld>
            <a:endParaRPr lang="da-DK" altLang="da-DK" sz="1100">
              <a:solidFill>
                <a:srgbClr val="776F65"/>
              </a:solidFill>
              <a:latin typeface="Arial" panose="020B0604020202020204" pitchFamily="34" charset="0"/>
            </a:endParaRPr>
          </a:p>
        </p:txBody>
      </p:sp>
      <p:sp>
        <p:nvSpPr>
          <p:cNvPr id="39939" name="Rectangle 2">
            <a:extLst>
              <a:ext uri="{FF2B5EF4-FFF2-40B4-BE49-F238E27FC236}">
                <a16:creationId xmlns:a16="http://schemas.microsoft.com/office/drawing/2014/main" id="{E27B775E-5E54-49B0-BEEC-2E0C53190561}"/>
              </a:ext>
            </a:extLst>
          </p:cNvPr>
          <p:cNvSpPr>
            <a:spLocks noGrp="1"/>
          </p:cNvSpPr>
          <p:nvPr>
            <p:ph type="title"/>
          </p:nvPr>
        </p:nvSpPr>
        <p:spPr>
          <a:xfrm>
            <a:off x="684213" y="0"/>
            <a:ext cx="8220075" cy="838200"/>
          </a:xfrm>
        </p:spPr>
        <p:txBody>
          <a:bodyPr/>
          <a:lstStyle/>
          <a:p>
            <a:pPr eaLnBrk="1" hangingPunct="1">
              <a:lnSpc>
                <a:spcPct val="70000"/>
              </a:lnSpc>
            </a:pPr>
            <a:r>
              <a:rPr lang="da-DK" altLang="da-DK" dirty="0"/>
              <a:t>Opgave</a:t>
            </a:r>
          </a:p>
        </p:txBody>
      </p:sp>
      <p:sp>
        <p:nvSpPr>
          <p:cNvPr id="12291" name="Text Box 3">
            <a:extLst>
              <a:ext uri="{FF2B5EF4-FFF2-40B4-BE49-F238E27FC236}">
                <a16:creationId xmlns:a16="http://schemas.microsoft.com/office/drawing/2014/main" id="{7F82D910-1008-4825-BC78-2E3A42F0169D}"/>
              </a:ext>
            </a:extLst>
          </p:cNvPr>
          <p:cNvSpPr txBox="1">
            <a:spLocks noChangeArrowheads="1"/>
          </p:cNvSpPr>
          <p:nvPr/>
        </p:nvSpPr>
        <p:spPr bwMode="auto">
          <a:xfrm>
            <a:off x="695310" y="1040109"/>
            <a:ext cx="7620000" cy="5786199"/>
          </a:xfrm>
          <a:prstGeom prst="rect">
            <a:avLst/>
          </a:prstGeom>
          <a:solidFill>
            <a:schemeClr val="bg1"/>
          </a:solidFill>
          <a:ln w="12700" cap="sq">
            <a:noFill/>
            <a:miter lim="800000"/>
            <a:headEnd type="none" w="sm" len="sm"/>
            <a:tailEnd type="none" w="sm" len="sm"/>
          </a:ln>
        </p:spPr>
        <p:txBody>
          <a:bodyPr>
            <a:spAutoFit/>
          </a:bodyPr>
          <a:lstStyle/>
          <a:p>
            <a:pPr>
              <a:spcBef>
                <a:spcPct val="50000"/>
              </a:spcBef>
              <a:defRPr/>
            </a:pPr>
            <a:r>
              <a:rPr lang="da-DK" sz="2000" dirty="0"/>
              <a:t>Ikea for </a:t>
            </a:r>
            <a:r>
              <a:rPr lang="da-DK" sz="2000" dirty="0" err="1"/>
              <a:t>divorced</a:t>
            </a:r>
            <a:r>
              <a:rPr lang="da-DK" sz="2000" dirty="0"/>
              <a:t> </a:t>
            </a:r>
            <a:r>
              <a:rPr lang="da-DK" sz="2000" dirty="0" err="1"/>
              <a:t>mothers</a:t>
            </a:r>
            <a:r>
              <a:rPr lang="da-DK" sz="2000" dirty="0"/>
              <a:t> </a:t>
            </a:r>
            <a:r>
              <a:rPr lang="da-DK" sz="2000" dirty="0" err="1"/>
              <a:t>commercial</a:t>
            </a:r>
            <a:r>
              <a:rPr lang="da-DK" sz="2000" dirty="0"/>
              <a:t> – youtube.com</a:t>
            </a:r>
          </a:p>
          <a:p>
            <a:pPr marL="457200" indent="-457200">
              <a:spcBef>
                <a:spcPct val="50000"/>
              </a:spcBef>
              <a:buFontTx/>
              <a:buAutoNum type="arabicPeriod"/>
              <a:defRPr/>
            </a:pPr>
            <a:r>
              <a:rPr lang="da-DK" sz="2800" dirty="0"/>
              <a:t>Ikea: Gå til </a:t>
            </a:r>
            <a:r>
              <a:rPr lang="da-DK" sz="2800" dirty="0">
                <a:hlinkClick r:id="rId7"/>
              </a:rPr>
              <a:t>http://www.ikea.com</a:t>
            </a:r>
            <a:endParaRPr lang="da-DK" sz="2800" dirty="0"/>
          </a:p>
          <a:p>
            <a:pPr marL="914400" lvl="1" indent="-457200">
              <a:spcBef>
                <a:spcPct val="50000"/>
              </a:spcBef>
              <a:buFont typeface="Arial" panose="020B0604020202020204" pitchFamily="34" charset="0"/>
              <a:buChar char="•"/>
              <a:defRPr/>
            </a:pPr>
            <a:r>
              <a:rPr lang="da-DK" sz="2800" dirty="0"/>
              <a:t>Find Ikeas mission/vision</a:t>
            </a:r>
          </a:p>
          <a:p>
            <a:pPr marL="914400" lvl="1" indent="-457200">
              <a:spcBef>
                <a:spcPct val="50000"/>
              </a:spcBef>
              <a:buFont typeface="Arial" panose="020B0604020202020204" pitchFamily="34" charset="0"/>
              <a:buChar char="•"/>
              <a:defRPr/>
            </a:pPr>
            <a:r>
              <a:rPr lang="da-DK" sz="2800" dirty="0"/>
              <a:t>Sammenlign visionen med marketing – hænger det sammen?</a:t>
            </a:r>
          </a:p>
          <a:p>
            <a:pPr marL="914400" lvl="1" indent="-457200">
              <a:spcBef>
                <a:spcPct val="50000"/>
              </a:spcBef>
              <a:buFont typeface="Arial" panose="020B0604020202020204" pitchFamily="34" charset="0"/>
              <a:buChar char="•"/>
              <a:defRPr/>
            </a:pPr>
            <a:r>
              <a:rPr lang="da-DK" sz="2800" dirty="0"/>
              <a:t>Hvad med visionsreglerne – er de opfyldt?</a:t>
            </a:r>
          </a:p>
          <a:p>
            <a:pPr marL="914400" lvl="1" indent="-457200">
              <a:spcBef>
                <a:spcPct val="50000"/>
              </a:spcBef>
              <a:buFont typeface="Arial" panose="020B0604020202020204" pitchFamily="34" charset="0"/>
              <a:buChar char="•"/>
              <a:defRPr/>
            </a:pPr>
            <a:r>
              <a:rPr lang="da-DK" sz="2800" dirty="0"/>
              <a:t>Er det troværdigt?</a:t>
            </a:r>
          </a:p>
          <a:p>
            <a:pPr marL="457200" indent="-457200">
              <a:spcBef>
                <a:spcPct val="50000"/>
              </a:spcBef>
              <a:buFontTx/>
              <a:buAutoNum type="arabicPeriod"/>
              <a:defRPr/>
            </a:pPr>
            <a:r>
              <a:rPr lang="da-DK" sz="2800" dirty="0"/>
              <a:t>Hvad med Coca Cola?</a:t>
            </a:r>
          </a:p>
          <a:p>
            <a:pPr marL="457200" indent="-457200">
              <a:spcBef>
                <a:spcPct val="50000"/>
              </a:spcBef>
              <a:buFontTx/>
              <a:buAutoNum type="arabicPeriod"/>
              <a:defRPr/>
            </a:pPr>
            <a:r>
              <a:rPr lang="da-DK" sz="2800" dirty="0"/>
              <a:t>Hvad med Google?</a:t>
            </a:r>
          </a:p>
        </p:txBody>
      </p:sp>
    </p:spTree>
    <p:extLst>
      <p:ext uri="{BB962C8B-B14F-4D97-AF65-F5344CB8AC3E}">
        <p14:creationId xmlns:p14="http://schemas.microsoft.com/office/powerpoint/2010/main" val="3542038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5F40228-301F-4E7F-BF0E-F30B3FA285A2}"/>
              </a:ext>
            </a:extLst>
          </p:cNvPr>
          <p:cNvSpPr>
            <a:spLocks noGrp="1"/>
          </p:cNvSpPr>
          <p:nvPr>
            <p:ph type="title"/>
          </p:nvPr>
        </p:nvSpPr>
        <p:spPr>
          <a:xfrm>
            <a:off x="762000" y="304800"/>
            <a:ext cx="7770813" cy="685800"/>
          </a:xfrm>
        </p:spPr>
        <p:txBody>
          <a:bodyPr/>
          <a:lstStyle/>
          <a:p>
            <a:pPr eaLnBrk="1" hangingPunct="1"/>
            <a:r>
              <a:rPr lang="da-DK" altLang="da-DK" sz="3200" b="1"/>
              <a:t>Ide formuleringer</a:t>
            </a:r>
            <a:endParaRPr lang="da-DK" altLang="da-DK"/>
          </a:p>
        </p:txBody>
      </p:sp>
      <p:sp>
        <p:nvSpPr>
          <p:cNvPr id="34819" name="Rectangle 3">
            <a:extLst>
              <a:ext uri="{FF2B5EF4-FFF2-40B4-BE49-F238E27FC236}">
                <a16:creationId xmlns:a16="http://schemas.microsoft.com/office/drawing/2014/main" id="{BA1952DC-84CB-4EDE-8C36-1DA7C7ABFA23}"/>
              </a:ext>
            </a:extLst>
          </p:cNvPr>
          <p:cNvSpPr>
            <a:spLocks noGrp="1"/>
          </p:cNvSpPr>
          <p:nvPr>
            <p:ph idx="1"/>
          </p:nvPr>
        </p:nvSpPr>
        <p:spPr>
          <a:xfrm>
            <a:off x="1143000" y="1066800"/>
            <a:ext cx="7315200" cy="5257800"/>
          </a:xfrm>
        </p:spPr>
        <p:txBody>
          <a:bodyPr/>
          <a:lstStyle/>
          <a:p>
            <a:pPr algn="just" eaLnBrk="1" hangingPunct="1">
              <a:buFont typeface="Wingdings" panose="05000000000000000000" pitchFamily="2" charset="2"/>
              <a:buNone/>
            </a:pPr>
            <a:r>
              <a:rPr lang="da-DK" altLang="da-DK" sz="2400" b="1" dirty="0"/>
              <a:t>B&amp;O har følgende idé</a:t>
            </a:r>
            <a:r>
              <a:rPr lang="da-DK" altLang="da-DK" b="1" dirty="0"/>
              <a:t>:</a:t>
            </a:r>
          </a:p>
          <a:p>
            <a:pPr algn="just" eaLnBrk="1" hangingPunct="1">
              <a:buFont typeface="Wingdings 2" panose="05020102010507070707" pitchFamily="18" charset="2"/>
              <a:buChar char=""/>
            </a:pPr>
            <a:r>
              <a:rPr lang="da-DK" altLang="da-DK" sz="2400" b="1" dirty="0"/>
              <a:t>Enkeltapparater indgår i et system af flere apparater. Systemtankegangen skal gå forud for det enkelte apparat i beslutningen om, hvorvidt det skal sættes i produktion eller ej.</a:t>
            </a:r>
            <a:endParaRPr lang="da-DK" altLang="da-DK" b="1" dirty="0"/>
          </a:p>
          <a:p>
            <a:pPr algn="just" eaLnBrk="1" hangingPunct="1">
              <a:buFont typeface="Wingdings 2" panose="05020102010507070707" pitchFamily="18" charset="2"/>
              <a:buChar char=""/>
            </a:pPr>
            <a:r>
              <a:rPr lang="da-DK" altLang="da-DK" sz="2400" b="1" dirty="0"/>
              <a:t>Formgivningen skal være i top</a:t>
            </a:r>
            <a:endParaRPr lang="da-DK" altLang="da-DK" b="1" dirty="0"/>
          </a:p>
          <a:p>
            <a:pPr algn="just" eaLnBrk="1" hangingPunct="1">
              <a:buFont typeface="Wingdings 2" panose="05020102010507070707" pitchFamily="18" charset="2"/>
              <a:buChar char=""/>
            </a:pPr>
            <a:r>
              <a:rPr lang="da-DK" altLang="da-DK" sz="2400" b="1" dirty="0"/>
              <a:t>Betjeningen skal være enkel</a:t>
            </a:r>
            <a:r>
              <a:rPr lang="da-DK" altLang="da-DK" b="1" dirty="0"/>
              <a:t>.</a:t>
            </a:r>
          </a:p>
          <a:p>
            <a:pPr algn="just" eaLnBrk="1" hangingPunct="1">
              <a:buFont typeface="Wingdings" panose="05000000000000000000" pitchFamily="2" charset="2"/>
              <a:buNone/>
            </a:pPr>
            <a:endParaRPr lang="da-DK" altLang="da-DK" sz="2400" b="1" dirty="0"/>
          </a:p>
          <a:p>
            <a:pPr algn="just" eaLnBrk="1" hangingPunct="1">
              <a:buFont typeface="Wingdings" panose="05000000000000000000" pitchFamily="2" charset="2"/>
              <a:buNone/>
            </a:pPr>
            <a:r>
              <a:rPr lang="da-DK" altLang="da-DK" sz="2400" b="1" dirty="0"/>
              <a:t>Oticon har følgende idé:</a:t>
            </a:r>
          </a:p>
          <a:p>
            <a:pPr algn="just" eaLnBrk="1" hangingPunct="1">
              <a:buFont typeface="Wingdings 2" panose="05020102010507070707" pitchFamily="18" charset="2"/>
              <a:buChar char=""/>
            </a:pPr>
            <a:r>
              <a:rPr lang="da-DK" altLang="da-DK" sz="2400" b="1" dirty="0"/>
              <a:t>"Oticons opgave er at hjælpe mennesker med nedsat hørelse til at leve det liv, de ønsker, med den hørelse, de har</a:t>
            </a:r>
            <a:r>
              <a:rPr lang="da-DK" altLang="da-DK" b="1" dirty="0"/>
              <a:t>."</a:t>
            </a:r>
          </a:p>
        </p:txBody>
      </p:sp>
      <p:sp>
        <p:nvSpPr>
          <p:cNvPr id="34820" name="Pladsholder til diasnummer 4">
            <a:extLst>
              <a:ext uri="{FF2B5EF4-FFF2-40B4-BE49-F238E27FC236}">
                <a16:creationId xmlns:a16="http://schemas.microsoft.com/office/drawing/2014/main" id="{7FBB9FB6-08F2-4C06-85AB-0671F0C7876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Blip>
                <a:blip r:embed="rId3"/>
              </a:buBlip>
              <a:defRPr sz="2800">
                <a:solidFill>
                  <a:schemeClr val="tx1"/>
                </a:solidFill>
                <a:latin typeface="Calibri" panose="020F0502020204030204" pitchFamily="34" charset="0"/>
              </a:defRPr>
            </a:lvl1pPr>
            <a:lvl2pPr marL="742950" indent="-285750">
              <a:spcBef>
                <a:spcPct val="20000"/>
              </a:spcBef>
              <a:buSzPct val="100000"/>
              <a:buBlip>
                <a:blip r:embed="rId4"/>
              </a:buBlip>
              <a:defRPr sz="2400">
                <a:solidFill>
                  <a:schemeClr val="tx1"/>
                </a:solidFill>
                <a:latin typeface="Calibri" panose="020F0502020204030204" pitchFamily="34" charset="0"/>
              </a:defRPr>
            </a:lvl2pPr>
            <a:lvl3pPr marL="1143000" indent="-228600">
              <a:spcBef>
                <a:spcPct val="20000"/>
              </a:spcBef>
              <a:buSzPct val="100000"/>
              <a:buBlip>
                <a:blip r:embed="rId5"/>
              </a:buBlip>
              <a:defRPr sz="2400">
                <a:solidFill>
                  <a:schemeClr val="tx1"/>
                </a:solidFill>
                <a:latin typeface="Calibri" panose="020F0502020204030204" pitchFamily="34" charset="0"/>
              </a:defRPr>
            </a:lvl3pPr>
            <a:lvl4pPr marL="1600200" indent="-228600">
              <a:spcBef>
                <a:spcPct val="20000"/>
              </a:spcBef>
              <a:buSzPct val="100000"/>
              <a:buBlip>
                <a:blip r:embed="rId6"/>
              </a:buBlip>
              <a:defRPr sz="2400">
                <a:solidFill>
                  <a:schemeClr val="tx1"/>
                </a:solidFill>
                <a:latin typeface="Calibri" panose="020F0502020204030204" pitchFamily="34" charset="0"/>
              </a:defRPr>
            </a:lvl4pPr>
            <a:lvl5pPr marL="2057400" indent="-228600">
              <a:spcBef>
                <a:spcPct val="20000"/>
              </a:spcBef>
              <a:buFont typeface="Lucida Grande"/>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9pPr>
          </a:lstStyle>
          <a:p>
            <a:pPr>
              <a:spcBef>
                <a:spcPct val="0"/>
              </a:spcBef>
              <a:buClrTx/>
              <a:buSzTx/>
              <a:buFontTx/>
              <a:buNone/>
            </a:pPr>
            <a:fld id="{4E5C168B-AD5F-426A-8990-A9A273F9056B}" type="slidenum">
              <a:rPr lang="da-DK" altLang="da-DK" sz="1100" smtClean="0">
                <a:solidFill>
                  <a:srgbClr val="776F65"/>
                </a:solidFill>
                <a:latin typeface="Arial" panose="020B0604020202020204" pitchFamily="34" charset="0"/>
              </a:rPr>
              <a:pPr>
                <a:spcBef>
                  <a:spcPct val="0"/>
                </a:spcBef>
                <a:buClrTx/>
                <a:buSzTx/>
                <a:buFontTx/>
                <a:buNone/>
              </a:pPr>
              <a:t>35</a:t>
            </a:fld>
            <a:endParaRPr lang="da-DK" altLang="da-DK" sz="1100">
              <a:solidFill>
                <a:srgbClr val="776F65"/>
              </a:solidFill>
              <a:latin typeface="Arial" panose="020B0604020202020204" pitchFamily="34"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el 1">
            <a:extLst>
              <a:ext uri="{FF2B5EF4-FFF2-40B4-BE49-F238E27FC236}">
                <a16:creationId xmlns:a16="http://schemas.microsoft.com/office/drawing/2014/main" id="{6C1ACDB6-96B8-4C7D-8712-775F1891FEA0}"/>
              </a:ext>
            </a:extLst>
          </p:cNvPr>
          <p:cNvSpPr>
            <a:spLocks noGrp="1"/>
          </p:cNvSpPr>
          <p:nvPr>
            <p:ph type="title"/>
          </p:nvPr>
        </p:nvSpPr>
        <p:spPr/>
        <p:txBody>
          <a:bodyPr/>
          <a:lstStyle/>
          <a:p>
            <a:r>
              <a:rPr lang="da-DK" altLang="da-DK"/>
              <a:t>Henry Ford – vision</a:t>
            </a:r>
          </a:p>
        </p:txBody>
      </p:sp>
      <p:sp>
        <p:nvSpPr>
          <p:cNvPr id="36867" name="Pladsholder til indhold 2">
            <a:extLst>
              <a:ext uri="{FF2B5EF4-FFF2-40B4-BE49-F238E27FC236}">
                <a16:creationId xmlns:a16="http://schemas.microsoft.com/office/drawing/2014/main" id="{73134FD2-E00A-4574-92F0-3CAE4A2C3CFE}"/>
              </a:ext>
            </a:extLst>
          </p:cNvPr>
          <p:cNvSpPr>
            <a:spLocks noGrp="1"/>
          </p:cNvSpPr>
          <p:nvPr>
            <p:ph idx="1"/>
          </p:nvPr>
        </p:nvSpPr>
        <p:spPr/>
        <p:txBody>
          <a:bodyPr/>
          <a:lstStyle/>
          <a:p>
            <a:r>
              <a:rPr lang="en-US" altLang="da-DK"/>
              <a:t>Henry Ford: “I will build a motor car for the great multitude – it will be so low in price that no man making a good salary will be unable to own one. When I am through everybody will be able to afford one and everyone will have one - the horse will have disappeared from out highways. The automobile will be taken for granted”</a:t>
            </a:r>
            <a:endParaRPr lang="da-DK" altLang="da-DK"/>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4638"/>
            <a:ext cx="8229600" cy="706090"/>
          </a:xfrm>
        </p:spPr>
        <p:txBody>
          <a:bodyPr>
            <a:normAutofit/>
          </a:bodyPr>
          <a:lstStyle/>
          <a:p>
            <a:pPr eaLnBrk="1" hangingPunct="1"/>
            <a:r>
              <a:rPr lang="en-US" dirty="0"/>
              <a:t>Group assignment</a:t>
            </a:r>
          </a:p>
        </p:txBody>
      </p:sp>
      <p:sp>
        <p:nvSpPr>
          <p:cNvPr id="35843" name="Rectangle 3"/>
          <p:cNvSpPr>
            <a:spLocks noGrp="1" noChangeArrowheads="1"/>
          </p:cNvSpPr>
          <p:nvPr>
            <p:ph idx="1"/>
          </p:nvPr>
        </p:nvSpPr>
        <p:spPr>
          <a:xfrm>
            <a:off x="827584" y="836712"/>
            <a:ext cx="7859216" cy="5242587"/>
          </a:xfrm>
        </p:spPr>
        <p:txBody>
          <a:bodyPr>
            <a:normAutofit/>
          </a:bodyPr>
          <a:lstStyle/>
          <a:p>
            <a:pPr eaLnBrk="1" hangingPunct="1">
              <a:buFontTx/>
              <a:buNone/>
            </a:pPr>
            <a:endParaRPr lang="en-US" dirty="0"/>
          </a:p>
          <a:p>
            <a:r>
              <a:rPr lang="en-US" dirty="0"/>
              <a:t>Make a SWOT analysis for Aalborg </a:t>
            </a:r>
            <a:r>
              <a:rPr lang="en-US" dirty="0" err="1"/>
              <a:t>hvidevarer</a:t>
            </a:r>
            <a:endParaRPr lang="en-US" dirty="0"/>
          </a:p>
          <a:p>
            <a:r>
              <a:rPr lang="en-US" dirty="0"/>
              <a:t>Write a draft for a new vision</a:t>
            </a:r>
          </a:p>
          <a:p>
            <a:r>
              <a:rPr lang="en-US" dirty="0"/>
              <a:t>Prepare to present it for the class.</a:t>
            </a:r>
          </a:p>
          <a:p>
            <a:r>
              <a:rPr lang="en-US" dirty="0"/>
              <a:t>Write an outline of a new strategy with goals according to the SMART principles and take the SWOT analysis into account.</a:t>
            </a:r>
          </a:p>
        </p:txBody>
      </p:sp>
      <p:sp>
        <p:nvSpPr>
          <p:cNvPr id="4" name="Slide Number Placeholder 3"/>
          <p:cNvSpPr>
            <a:spLocks noGrp="1"/>
          </p:cNvSpPr>
          <p:nvPr>
            <p:ph type="sldNum" sz="quarter" idx="12"/>
          </p:nvPr>
        </p:nvSpPr>
        <p:spPr/>
        <p:txBody>
          <a:bodyPr/>
          <a:lstStyle/>
          <a:p>
            <a:pPr>
              <a:defRPr/>
            </a:pPr>
            <a:fld id="{3ECBD469-976C-44A7-9BC5-DD9AABE5D3E2}" type="slidenum">
              <a:rPr lang="da-DK" smtClean="0"/>
              <a:pPr>
                <a:defRPr/>
              </a:pPr>
              <a:t>37</a:t>
            </a:fld>
            <a:endParaRPr lang="da-DK"/>
          </a:p>
        </p:txBody>
      </p:sp>
    </p:spTree>
    <p:extLst>
      <p:ext uri="{BB962C8B-B14F-4D97-AF65-F5344CB8AC3E}">
        <p14:creationId xmlns:p14="http://schemas.microsoft.com/office/powerpoint/2010/main" val="37965700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el 1">
            <a:extLst>
              <a:ext uri="{FF2B5EF4-FFF2-40B4-BE49-F238E27FC236}">
                <a16:creationId xmlns:a16="http://schemas.microsoft.com/office/drawing/2014/main" id="{C530B1AF-58DB-4723-AC03-07B98F536193}"/>
              </a:ext>
            </a:extLst>
          </p:cNvPr>
          <p:cNvSpPr>
            <a:spLocks noGrp="1"/>
          </p:cNvSpPr>
          <p:nvPr>
            <p:ph type="title"/>
          </p:nvPr>
        </p:nvSpPr>
        <p:spPr/>
        <p:txBody>
          <a:bodyPr/>
          <a:lstStyle/>
          <a:p>
            <a:r>
              <a:rPr lang="da-DK" altLang="da-DK" dirty="0"/>
              <a:t>Opgave: SWOT og strategi</a:t>
            </a:r>
          </a:p>
        </p:txBody>
      </p:sp>
      <p:sp>
        <p:nvSpPr>
          <p:cNvPr id="41987" name="Pladsholder til indhold 2">
            <a:extLst>
              <a:ext uri="{FF2B5EF4-FFF2-40B4-BE49-F238E27FC236}">
                <a16:creationId xmlns:a16="http://schemas.microsoft.com/office/drawing/2014/main" id="{538A2BFC-BD29-40C6-A183-4E8E9F0119FF}"/>
              </a:ext>
            </a:extLst>
          </p:cNvPr>
          <p:cNvSpPr>
            <a:spLocks noGrp="1"/>
          </p:cNvSpPr>
          <p:nvPr>
            <p:ph idx="1"/>
          </p:nvPr>
        </p:nvSpPr>
        <p:spPr>
          <a:xfrm>
            <a:off x="682625" y="1295400"/>
            <a:ext cx="7756525" cy="4830763"/>
          </a:xfrm>
        </p:spPr>
        <p:txBody>
          <a:bodyPr/>
          <a:lstStyle/>
          <a:p>
            <a:pPr marL="514350" indent="-514350">
              <a:buFont typeface="Calibri" panose="020F0502020204030204" pitchFamily="34" charset="0"/>
              <a:buAutoNum type="arabicPeriod"/>
            </a:pPr>
            <a:r>
              <a:rPr lang="en-GB" altLang="da-DK" sz="2000" dirty="0"/>
              <a:t>What business are you in? What is your product (the service or value your create for others)? Who is your market (what type of employer or client is willing to buy your service)?</a:t>
            </a:r>
          </a:p>
          <a:p>
            <a:pPr marL="514350" indent="-514350">
              <a:buFont typeface="Calibri" panose="020F0502020204030204" pitchFamily="34" charset="0"/>
              <a:buAutoNum type="arabicPeriod"/>
            </a:pPr>
            <a:r>
              <a:rPr lang="en-GB" altLang="da-DK" sz="2000" dirty="0"/>
              <a:t>What are your strengths and weaknesses as an employee or self-employed provider of services? What are your core skills and competencies?</a:t>
            </a:r>
          </a:p>
          <a:p>
            <a:pPr marL="514350" indent="-514350">
              <a:buFont typeface="Calibri" panose="020F0502020204030204" pitchFamily="34" charset="0"/>
              <a:buAutoNum type="arabicPeriod"/>
            </a:pPr>
            <a:r>
              <a:rPr lang="en-GB" altLang="da-DK" sz="2000" dirty="0"/>
              <a:t>What external opportunities and threats do you anticipate? Where could you best use your competencies following graduation? What can go wrong in controlling your career?</a:t>
            </a:r>
          </a:p>
          <a:p>
            <a:pPr marL="514350" indent="-514350">
              <a:buFont typeface="Calibri" panose="020F0502020204030204" pitchFamily="34" charset="0"/>
              <a:buAutoNum type="arabicPeriod"/>
            </a:pPr>
            <a:r>
              <a:rPr lang="en-GB" altLang="da-DK" sz="2000" dirty="0"/>
              <a:t>What business should you be in? Where would you like your career to be, say 3, 5 or 10 years from now? What vision do you value?</a:t>
            </a:r>
          </a:p>
          <a:p>
            <a:pPr marL="514350" indent="-514350">
              <a:buFont typeface="Calibri" panose="020F0502020204030204" pitchFamily="34" charset="0"/>
              <a:buAutoNum type="arabicPeriod"/>
            </a:pPr>
            <a:r>
              <a:rPr lang="en-GB" altLang="da-DK" sz="2000" dirty="0"/>
              <a:t>How do you get there? What actions do you need to undertake now to reach your career vision?</a:t>
            </a:r>
          </a:p>
          <a:p>
            <a:pPr marL="765175" lvl="1" indent="-457200">
              <a:buFont typeface="Calibri" panose="020F0502020204030204" pitchFamily="34" charset="0"/>
              <a:buAutoNum type="arabicPeriod"/>
            </a:pPr>
            <a:r>
              <a:rPr lang="en-GB" altLang="da-DK" sz="1800" dirty="0"/>
              <a:t>What added education/training do you need?</a:t>
            </a:r>
          </a:p>
          <a:p>
            <a:pPr marL="765175" lvl="1" indent="-457200">
              <a:buFont typeface="Calibri" panose="020F0502020204030204" pitchFamily="34" charset="0"/>
              <a:buAutoNum type="arabicPeriod"/>
            </a:pPr>
            <a:r>
              <a:rPr lang="en-GB" altLang="da-DK" sz="1800" dirty="0"/>
              <a:t>What organisational experience do you need?</a:t>
            </a:r>
          </a:p>
        </p:txBody>
      </p:sp>
      <p:sp>
        <p:nvSpPr>
          <p:cNvPr id="41988" name="Pladsholder til diasnummer 3">
            <a:extLst>
              <a:ext uri="{FF2B5EF4-FFF2-40B4-BE49-F238E27FC236}">
                <a16:creationId xmlns:a16="http://schemas.microsoft.com/office/drawing/2014/main" id="{A4D414A2-C779-4163-8775-5B6B21E5CBC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Blip>
                <a:blip r:embed="rId2"/>
              </a:buBlip>
              <a:defRPr sz="2800">
                <a:solidFill>
                  <a:schemeClr val="tx1"/>
                </a:solidFill>
                <a:latin typeface="Calibri" panose="020F0502020204030204" pitchFamily="34" charset="0"/>
              </a:defRPr>
            </a:lvl1pPr>
            <a:lvl2pPr marL="742950" indent="-285750">
              <a:spcBef>
                <a:spcPct val="20000"/>
              </a:spcBef>
              <a:buSzPct val="100000"/>
              <a:buBlip>
                <a:blip r:embed="rId3"/>
              </a:buBlip>
              <a:defRPr sz="2400">
                <a:solidFill>
                  <a:schemeClr val="tx1"/>
                </a:solidFill>
                <a:latin typeface="Calibri" panose="020F0502020204030204" pitchFamily="34" charset="0"/>
              </a:defRPr>
            </a:lvl2pPr>
            <a:lvl3pPr marL="1143000" indent="-228600">
              <a:spcBef>
                <a:spcPct val="20000"/>
              </a:spcBef>
              <a:buSzPct val="100000"/>
              <a:buBlip>
                <a:blip r:embed="rId4"/>
              </a:buBlip>
              <a:defRPr sz="2400">
                <a:solidFill>
                  <a:schemeClr val="tx1"/>
                </a:solidFill>
                <a:latin typeface="Calibri" panose="020F0502020204030204" pitchFamily="34" charset="0"/>
              </a:defRPr>
            </a:lvl3pPr>
            <a:lvl4pPr marL="1600200" indent="-228600">
              <a:spcBef>
                <a:spcPct val="20000"/>
              </a:spcBef>
              <a:buSzPct val="100000"/>
              <a:buBlip>
                <a:blip r:embed="rId5"/>
              </a:buBlip>
              <a:defRPr sz="2400">
                <a:solidFill>
                  <a:schemeClr val="tx1"/>
                </a:solidFill>
                <a:latin typeface="Calibri" panose="020F0502020204030204" pitchFamily="34" charset="0"/>
              </a:defRPr>
            </a:lvl4pPr>
            <a:lvl5pPr marL="2057400" indent="-228600">
              <a:spcBef>
                <a:spcPct val="20000"/>
              </a:spcBef>
              <a:buFont typeface="Lucida Grande"/>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9pPr>
          </a:lstStyle>
          <a:p>
            <a:pPr>
              <a:spcBef>
                <a:spcPct val="0"/>
              </a:spcBef>
              <a:buClrTx/>
              <a:buSzTx/>
              <a:buFontTx/>
              <a:buNone/>
            </a:pPr>
            <a:fld id="{543AD072-1B4E-492A-B354-A6BD059E8C79}" type="slidenum">
              <a:rPr lang="en-GB" altLang="da-DK" sz="1100" smtClean="0">
                <a:solidFill>
                  <a:srgbClr val="776F65"/>
                </a:solidFill>
                <a:latin typeface="Arial" panose="020B0604020202020204" pitchFamily="34" charset="0"/>
              </a:rPr>
              <a:pPr>
                <a:spcBef>
                  <a:spcPct val="0"/>
                </a:spcBef>
                <a:buClrTx/>
                <a:buSzTx/>
                <a:buFontTx/>
                <a:buNone/>
              </a:pPr>
              <a:t>38</a:t>
            </a:fld>
            <a:endParaRPr lang="en-GB" altLang="da-DK" sz="1100">
              <a:solidFill>
                <a:srgbClr val="776F65"/>
              </a:solidFill>
              <a:latin typeface="Arial" panose="020B0604020202020204" pitchFamily="34" charset="0"/>
            </a:endParaRPr>
          </a:p>
        </p:txBody>
      </p:sp>
    </p:spTree>
    <p:extLst>
      <p:ext uri="{BB962C8B-B14F-4D97-AF65-F5344CB8AC3E}">
        <p14:creationId xmlns:p14="http://schemas.microsoft.com/office/powerpoint/2010/main" val="3963349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4EAABC3F-CB08-41E1-82C8-99F09BDAEB4B}"/>
              </a:ext>
            </a:extLst>
          </p:cNvPr>
          <p:cNvSpPr>
            <a:spLocks noGrp="1"/>
          </p:cNvSpPr>
          <p:nvPr>
            <p:ph type="title"/>
          </p:nvPr>
        </p:nvSpPr>
        <p:spPr>
          <a:xfrm>
            <a:off x="682625" y="293688"/>
            <a:ext cx="8461375" cy="717550"/>
          </a:xfrm>
        </p:spPr>
        <p:txBody>
          <a:bodyPr/>
          <a:lstStyle/>
          <a:p>
            <a:pPr eaLnBrk="1" hangingPunct="1"/>
            <a:r>
              <a:rPr lang="da-DK" altLang="da-DK" sz="3600"/>
              <a:t>Læringsmål for lektion Strategi og mission	</a:t>
            </a:r>
          </a:p>
        </p:txBody>
      </p:sp>
      <p:sp>
        <p:nvSpPr>
          <p:cNvPr id="7171" name="Pladsholder til indhold 2">
            <a:extLst>
              <a:ext uri="{FF2B5EF4-FFF2-40B4-BE49-F238E27FC236}">
                <a16:creationId xmlns:a16="http://schemas.microsoft.com/office/drawing/2014/main" id="{43D912C1-2596-4E42-9DCB-72A0FE6DBFAD}"/>
              </a:ext>
            </a:extLst>
          </p:cNvPr>
          <p:cNvSpPr>
            <a:spLocks noGrp="1"/>
          </p:cNvSpPr>
          <p:nvPr>
            <p:ph idx="1"/>
          </p:nvPr>
        </p:nvSpPr>
        <p:spPr/>
        <p:txBody>
          <a:bodyPr/>
          <a:lstStyle/>
          <a:p>
            <a:pPr eaLnBrk="1" hangingPunct="1"/>
            <a:r>
              <a:rPr lang="da-DK" altLang="da-DK"/>
              <a:t>Efter denne lektion skal du kunne beskrive hvilke strategiske muligheder en virksomhed kan udvikle herunder analyseværktøjerne SWOT-analysen, Porters branche struktur-analyse samt Bostonmatricen.</a:t>
            </a:r>
          </a:p>
          <a:p>
            <a:pPr eaLnBrk="1" hangingPunct="1"/>
            <a:r>
              <a:rPr lang="da-DK" altLang="da-DK"/>
              <a:t>Desuden kan du formulere en virksomheds idé, ud fra ovenstående modeller.</a:t>
            </a:r>
          </a:p>
        </p:txBody>
      </p:sp>
      <p:sp>
        <p:nvSpPr>
          <p:cNvPr id="7172" name="Pladsholder til diasnummer 3">
            <a:extLst>
              <a:ext uri="{FF2B5EF4-FFF2-40B4-BE49-F238E27FC236}">
                <a16:creationId xmlns:a16="http://schemas.microsoft.com/office/drawing/2014/main" id="{A7E9BEA3-5803-4070-A8CF-B2B0416DA18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Blip>
                <a:blip r:embed="rId2"/>
              </a:buBlip>
              <a:defRPr sz="2800">
                <a:solidFill>
                  <a:schemeClr val="tx1"/>
                </a:solidFill>
                <a:latin typeface="Calibri" panose="020F0502020204030204" pitchFamily="34" charset="0"/>
              </a:defRPr>
            </a:lvl1pPr>
            <a:lvl2pPr marL="742950" indent="-285750">
              <a:spcBef>
                <a:spcPct val="20000"/>
              </a:spcBef>
              <a:buSzPct val="100000"/>
              <a:buBlip>
                <a:blip r:embed="rId3"/>
              </a:buBlip>
              <a:defRPr sz="2400">
                <a:solidFill>
                  <a:schemeClr val="tx1"/>
                </a:solidFill>
                <a:latin typeface="Calibri" panose="020F0502020204030204" pitchFamily="34" charset="0"/>
              </a:defRPr>
            </a:lvl2pPr>
            <a:lvl3pPr marL="1143000" indent="-228600">
              <a:spcBef>
                <a:spcPct val="20000"/>
              </a:spcBef>
              <a:buSzPct val="100000"/>
              <a:buBlip>
                <a:blip r:embed="rId4"/>
              </a:buBlip>
              <a:defRPr sz="2400">
                <a:solidFill>
                  <a:schemeClr val="tx1"/>
                </a:solidFill>
                <a:latin typeface="Calibri" panose="020F0502020204030204" pitchFamily="34" charset="0"/>
              </a:defRPr>
            </a:lvl3pPr>
            <a:lvl4pPr marL="1600200" indent="-228600">
              <a:spcBef>
                <a:spcPct val="20000"/>
              </a:spcBef>
              <a:buSzPct val="100000"/>
              <a:buBlip>
                <a:blip r:embed="rId5"/>
              </a:buBlip>
              <a:defRPr sz="2400">
                <a:solidFill>
                  <a:schemeClr val="tx1"/>
                </a:solidFill>
                <a:latin typeface="Calibri" panose="020F0502020204030204" pitchFamily="34" charset="0"/>
              </a:defRPr>
            </a:lvl4pPr>
            <a:lvl5pPr marL="2057400" indent="-228600">
              <a:spcBef>
                <a:spcPct val="20000"/>
              </a:spcBef>
              <a:buFont typeface="Lucida Grande"/>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9pPr>
          </a:lstStyle>
          <a:p>
            <a:pPr>
              <a:spcBef>
                <a:spcPct val="0"/>
              </a:spcBef>
              <a:buClrTx/>
              <a:buSzTx/>
              <a:buFontTx/>
              <a:buNone/>
            </a:pPr>
            <a:fld id="{F0C0AEE8-4452-4B70-A0E9-39DA6F66B1F9}" type="slidenum">
              <a:rPr lang="da-DK" altLang="da-DK" sz="1100" smtClean="0">
                <a:solidFill>
                  <a:srgbClr val="776F65"/>
                </a:solidFill>
                <a:latin typeface="Arial" panose="020B0604020202020204" pitchFamily="34" charset="0"/>
              </a:rPr>
              <a:pPr>
                <a:spcBef>
                  <a:spcPct val="0"/>
                </a:spcBef>
                <a:buClrTx/>
                <a:buSzTx/>
                <a:buFontTx/>
                <a:buNone/>
              </a:pPr>
              <a:t>4</a:t>
            </a:fld>
            <a:endParaRPr lang="da-DK" altLang="da-DK" sz="1100">
              <a:solidFill>
                <a:srgbClr val="776F65"/>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Work\2014E\1Sem\Virksomheden\DMAI0914\Session04_powerConflict_strategy(SWOT)\strategy.png">
            <a:extLst>
              <a:ext uri="{FF2B5EF4-FFF2-40B4-BE49-F238E27FC236}">
                <a16:creationId xmlns:a16="http://schemas.microsoft.com/office/drawing/2014/main" id="{EC4176D2-A7AB-429C-B208-BDCC97A505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5088" y="4292600"/>
            <a:ext cx="2570162"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itel 1">
            <a:extLst>
              <a:ext uri="{FF2B5EF4-FFF2-40B4-BE49-F238E27FC236}">
                <a16:creationId xmlns:a16="http://schemas.microsoft.com/office/drawing/2014/main" id="{077EB361-7946-433F-A9A9-558F502711C4}"/>
              </a:ext>
            </a:extLst>
          </p:cNvPr>
          <p:cNvSpPr>
            <a:spLocks noGrp="1"/>
          </p:cNvSpPr>
          <p:nvPr>
            <p:ph type="title"/>
          </p:nvPr>
        </p:nvSpPr>
        <p:spPr/>
        <p:txBody>
          <a:bodyPr/>
          <a:lstStyle/>
          <a:p>
            <a:r>
              <a:rPr lang="en-GB" altLang="da-DK"/>
              <a:t>Crafting a strategy</a:t>
            </a:r>
          </a:p>
        </p:txBody>
      </p:sp>
      <p:sp>
        <p:nvSpPr>
          <p:cNvPr id="8196" name="Pladsholder til indhold 2">
            <a:extLst>
              <a:ext uri="{FF2B5EF4-FFF2-40B4-BE49-F238E27FC236}">
                <a16:creationId xmlns:a16="http://schemas.microsoft.com/office/drawing/2014/main" id="{80E83EC8-AA05-48D4-8A7D-5BD85C02265A}"/>
              </a:ext>
            </a:extLst>
          </p:cNvPr>
          <p:cNvSpPr>
            <a:spLocks noGrp="1"/>
          </p:cNvSpPr>
          <p:nvPr>
            <p:ph idx="1"/>
          </p:nvPr>
        </p:nvSpPr>
        <p:spPr/>
        <p:txBody>
          <a:bodyPr/>
          <a:lstStyle/>
          <a:p>
            <a:r>
              <a:rPr lang="en-GB" altLang="da-DK"/>
              <a:t>A strategy is a plan of actions to achieve a desires positon within the competitive market.</a:t>
            </a:r>
          </a:p>
          <a:p>
            <a:r>
              <a:rPr lang="en-US" altLang="da-DK"/>
              <a:t>Strategy (from Greek στρατηγία (stratēgia), "art of troop leader; office of general, command, generalship") is a high level plan to achieve one or more goals under conditions of uncertainty*</a:t>
            </a:r>
          </a:p>
          <a:p>
            <a:endParaRPr lang="en-US" altLang="da-DK"/>
          </a:p>
          <a:p>
            <a:endParaRPr lang="en-US" altLang="da-DK"/>
          </a:p>
          <a:p>
            <a:endParaRPr lang="en-US" altLang="da-DK"/>
          </a:p>
          <a:p>
            <a:endParaRPr lang="en-US" altLang="da-DK"/>
          </a:p>
          <a:p>
            <a:r>
              <a:rPr lang="en-US" altLang="da-DK" sz="1400"/>
              <a:t>* </a:t>
            </a:r>
            <a:r>
              <a:rPr lang="en-US" altLang="da-DK" sz="1400">
                <a:hlinkClick r:id="rId3"/>
              </a:rPr>
              <a:t>http://en.wikipedia.org/wiki/Strategy</a:t>
            </a:r>
            <a:r>
              <a:rPr lang="en-US" altLang="da-DK" sz="1400"/>
              <a:t>,  </a:t>
            </a:r>
            <a:r>
              <a:rPr lang="en-US" altLang="da-DK" sz="1100"/>
              <a:t>23/10-2014</a:t>
            </a:r>
            <a:endParaRPr lang="en-GB" altLang="da-DK" sz="1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a:extLst>
              <a:ext uri="{FF2B5EF4-FFF2-40B4-BE49-F238E27FC236}">
                <a16:creationId xmlns:a16="http://schemas.microsoft.com/office/drawing/2014/main" id="{B3CB4D5A-C1D4-4319-9EA7-E46252715602}"/>
              </a:ext>
            </a:extLst>
          </p:cNvPr>
          <p:cNvSpPr>
            <a:spLocks noGrp="1"/>
          </p:cNvSpPr>
          <p:nvPr>
            <p:ph type="title"/>
          </p:nvPr>
        </p:nvSpPr>
        <p:spPr/>
        <p:txBody>
          <a:bodyPr/>
          <a:lstStyle/>
          <a:p>
            <a:r>
              <a:rPr lang="da-DK" altLang="da-DK" dirty="0" err="1"/>
              <a:t>Dilbert</a:t>
            </a:r>
            <a:r>
              <a:rPr lang="da-DK" altLang="da-DK" dirty="0"/>
              <a:t> on </a:t>
            </a:r>
            <a:r>
              <a:rPr lang="da-DK" altLang="da-DK" dirty="0" err="1"/>
              <a:t>strategy</a:t>
            </a:r>
            <a:endParaRPr lang="da-DK" altLang="da-DK" dirty="0"/>
          </a:p>
        </p:txBody>
      </p:sp>
      <p:sp>
        <p:nvSpPr>
          <p:cNvPr id="9219" name="Pladsholder til indhold 2">
            <a:extLst>
              <a:ext uri="{FF2B5EF4-FFF2-40B4-BE49-F238E27FC236}">
                <a16:creationId xmlns:a16="http://schemas.microsoft.com/office/drawing/2014/main" id="{9FF7A880-EA0D-4A74-BF74-A3BBEDA68020}"/>
              </a:ext>
            </a:extLst>
          </p:cNvPr>
          <p:cNvSpPr>
            <a:spLocks noGrp="1"/>
          </p:cNvSpPr>
          <p:nvPr>
            <p:ph idx="1"/>
          </p:nvPr>
        </p:nvSpPr>
        <p:spPr/>
        <p:txBody>
          <a:bodyPr/>
          <a:lstStyle/>
          <a:p>
            <a:endParaRPr lang="da-DK" altLang="da-DK"/>
          </a:p>
        </p:txBody>
      </p:sp>
      <p:pic>
        <p:nvPicPr>
          <p:cNvPr id="9220" name="Picture 2" descr="C:\Work\2014E\1Sem\Virksomheden\DMAI0914\Session04_powerConflict_strategy(SWOT)\dilbert_strategy.gif">
            <a:extLst>
              <a:ext uri="{FF2B5EF4-FFF2-40B4-BE49-F238E27FC236}">
                <a16:creationId xmlns:a16="http://schemas.microsoft.com/office/drawing/2014/main" id="{A3151A70-D9CD-4427-ADB3-2BF0326E45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1557338"/>
            <a:ext cx="8924925" cy="316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el 1">
            <a:extLst>
              <a:ext uri="{FF2B5EF4-FFF2-40B4-BE49-F238E27FC236}">
                <a16:creationId xmlns:a16="http://schemas.microsoft.com/office/drawing/2014/main" id="{529D6B0F-285D-44C4-AD65-F46AD43C7CF5}"/>
              </a:ext>
            </a:extLst>
          </p:cNvPr>
          <p:cNvSpPr>
            <a:spLocks noGrp="1"/>
          </p:cNvSpPr>
          <p:nvPr>
            <p:ph type="title"/>
          </p:nvPr>
        </p:nvSpPr>
        <p:spPr/>
        <p:txBody>
          <a:bodyPr/>
          <a:lstStyle/>
          <a:p>
            <a:r>
              <a:rPr lang="da-DK" altLang="da-DK"/>
              <a:t>Strategianalyse</a:t>
            </a:r>
          </a:p>
        </p:txBody>
      </p:sp>
      <p:sp>
        <p:nvSpPr>
          <p:cNvPr id="10243" name="Pladsholder til diasnummer 2">
            <a:extLst>
              <a:ext uri="{FF2B5EF4-FFF2-40B4-BE49-F238E27FC236}">
                <a16:creationId xmlns:a16="http://schemas.microsoft.com/office/drawing/2014/main" id="{9D435699-FD8E-4626-B82A-FE765B76134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Blip>
                <a:blip r:embed="rId2"/>
              </a:buBlip>
              <a:defRPr sz="2800">
                <a:solidFill>
                  <a:schemeClr val="tx1"/>
                </a:solidFill>
                <a:latin typeface="Calibri" panose="020F0502020204030204" pitchFamily="34" charset="0"/>
              </a:defRPr>
            </a:lvl1pPr>
            <a:lvl2pPr marL="742950" indent="-285750">
              <a:spcBef>
                <a:spcPct val="20000"/>
              </a:spcBef>
              <a:buSzPct val="100000"/>
              <a:buBlip>
                <a:blip r:embed="rId3"/>
              </a:buBlip>
              <a:defRPr sz="2400">
                <a:solidFill>
                  <a:schemeClr val="tx1"/>
                </a:solidFill>
                <a:latin typeface="Calibri" panose="020F0502020204030204" pitchFamily="34" charset="0"/>
              </a:defRPr>
            </a:lvl2pPr>
            <a:lvl3pPr marL="1143000" indent="-228600">
              <a:spcBef>
                <a:spcPct val="20000"/>
              </a:spcBef>
              <a:buSzPct val="100000"/>
              <a:buBlip>
                <a:blip r:embed="rId4"/>
              </a:buBlip>
              <a:defRPr sz="2400">
                <a:solidFill>
                  <a:schemeClr val="tx1"/>
                </a:solidFill>
                <a:latin typeface="Calibri" panose="020F0502020204030204" pitchFamily="34" charset="0"/>
              </a:defRPr>
            </a:lvl3pPr>
            <a:lvl4pPr marL="1600200" indent="-228600">
              <a:spcBef>
                <a:spcPct val="20000"/>
              </a:spcBef>
              <a:buSzPct val="100000"/>
              <a:buBlip>
                <a:blip r:embed="rId5"/>
              </a:buBlip>
              <a:defRPr sz="2400">
                <a:solidFill>
                  <a:schemeClr val="tx1"/>
                </a:solidFill>
                <a:latin typeface="Calibri" panose="020F0502020204030204" pitchFamily="34" charset="0"/>
              </a:defRPr>
            </a:lvl4pPr>
            <a:lvl5pPr marL="2057400" indent="-228600">
              <a:spcBef>
                <a:spcPct val="20000"/>
              </a:spcBef>
              <a:buFont typeface="Lucida Grande"/>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9pPr>
          </a:lstStyle>
          <a:p>
            <a:pPr>
              <a:spcBef>
                <a:spcPct val="0"/>
              </a:spcBef>
              <a:buClrTx/>
              <a:buSzTx/>
              <a:buFontTx/>
              <a:buNone/>
            </a:pPr>
            <a:fld id="{D1E45126-9298-4EE7-AE75-5D251B61F250}" type="slidenum">
              <a:rPr lang="da-DK" altLang="da-DK" sz="1100" smtClean="0">
                <a:solidFill>
                  <a:srgbClr val="776F65"/>
                </a:solidFill>
                <a:latin typeface="Arial" panose="020B0604020202020204" pitchFamily="34" charset="0"/>
              </a:rPr>
              <a:pPr>
                <a:spcBef>
                  <a:spcPct val="0"/>
                </a:spcBef>
                <a:buClrTx/>
                <a:buSzTx/>
                <a:buFontTx/>
                <a:buNone/>
              </a:pPr>
              <a:t>7</a:t>
            </a:fld>
            <a:endParaRPr lang="da-DK" altLang="da-DK" sz="1100">
              <a:solidFill>
                <a:srgbClr val="776F65"/>
              </a:solidFill>
              <a:latin typeface="Arial" panose="020B0604020202020204" pitchFamily="34" charset="0"/>
            </a:endParaRPr>
          </a:p>
        </p:txBody>
      </p:sp>
      <p:pic>
        <p:nvPicPr>
          <p:cNvPr id="10244" name="Billede 4">
            <a:extLst>
              <a:ext uri="{FF2B5EF4-FFF2-40B4-BE49-F238E27FC236}">
                <a16:creationId xmlns:a16="http://schemas.microsoft.com/office/drawing/2014/main" id="{311D0F8C-2BC5-4EF9-B935-67AFF9EDB4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42705"/>
          <a:stretch>
            <a:fillRect/>
          </a:stretch>
        </p:blipFill>
        <p:spPr bwMode="auto">
          <a:xfrm>
            <a:off x="0" y="-15875"/>
            <a:ext cx="9144000"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a:extLst>
              <a:ext uri="{FF2B5EF4-FFF2-40B4-BE49-F238E27FC236}">
                <a16:creationId xmlns:a16="http://schemas.microsoft.com/office/drawing/2014/main" id="{36BB926A-3E57-4CEF-A5B0-62DBA07B61C9}"/>
              </a:ext>
            </a:extLst>
          </p:cNvPr>
          <p:cNvSpPr>
            <a:spLocks noGrp="1"/>
          </p:cNvSpPr>
          <p:nvPr>
            <p:ph type="title"/>
          </p:nvPr>
        </p:nvSpPr>
        <p:spPr>
          <a:xfrm>
            <a:off x="685800" y="76200"/>
            <a:ext cx="7756525" cy="533400"/>
          </a:xfrm>
        </p:spPr>
        <p:txBody>
          <a:bodyPr/>
          <a:lstStyle/>
          <a:p>
            <a:r>
              <a:rPr lang="da-DK" altLang="da-DK" sz="3400"/>
              <a:t>Strategianalysen fortsat</a:t>
            </a:r>
          </a:p>
        </p:txBody>
      </p:sp>
      <p:sp>
        <p:nvSpPr>
          <p:cNvPr id="11267" name="Pladsholder til diasnummer 3">
            <a:extLst>
              <a:ext uri="{FF2B5EF4-FFF2-40B4-BE49-F238E27FC236}">
                <a16:creationId xmlns:a16="http://schemas.microsoft.com/office/drawing/2014/main" id="{F5DE3107-69AF-411F-AC2B-3D2CBF6FD01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Blip>
                <a:blip r:embed="rId2"/>
              </a:buBlip>
              <a:defRPr sz="2800">
                <a:solidFill>
                  <a:schemeClr val="tx1"/>
                </a:solidFill>
                <a:latin typeface="Calibri" panose="020F0502020204030204" pitchFamily="34" charset="0"/>
              </a:defRPr>
            </a:lvl1pPr>
            <a:lvl2pPr marL="742950" indent="-285750">
              <a:spcBef>
                <a:spcPct val="20000"/>
              </a:spcBef>
              <a:buSzPct val="100000"/>
              <a:buBlip>
                <a:blip r:embed="rId3"/>
              </a:buBlip>
              <a:defRPr sz="2400">
                <a:solidFill>
                  <a:schemeClr val="tx1"/>
                </a:solidFill>
                <a:latin typeface="Calibri" panose="020F0502020204030204" pitchFamily="34" charset="0"/>
              </a:defRPr>
            </a:lvl2pPr>
            <a:lvl3pPr marL="1143000" indent="-228600">
              <a:spcBef>
                <a:spcPct val="20000"/>
              </a:spcBef>
              <a:buSzPct val="100000"/>
              <a:buBlip>
                <a:blip r:embed="rId4"/>
              </a:buBlip>
              <a:defRPr sz="2400">
                <a:solidFill>
                  <a:schemeClr val="tx1"/>
                </a:solidFill>
                <a:latin typeface="Calibri" panose="020F0502020204030204" pitchFamily="34" charset="0"/>
              </a:defRPr>
            </a:lvl3pPr>
            <a:lvl4pPr marL="1600200" indent="-228600">
              <a:spcBef>
                <a:spcPct val="20000"/>
              </a:spcBef>
              <a:buSzPct val="100000"/>
              <a:buBlip>
                <a:blip r:embed="rId5"/>
              </a:buBlip>
              <a:defRPr sz="2400">
                <a:solidFill>
                  <a:schemeClr val="tx1"/>
                </a:solidFill>
                <a:latin typeface="Calibri" panose="020F0502020204030204" pitchFamily="34" charset="0"/>
              </a:defRPr>
            </a:lvl4pPr>
            <a:lvl5pPr marL="2057400" indent="-228600">
              <a:spcBef>
                <a:spcPct val="20000"/>
              </a:spcBef>
              <a:buFont typeface="Lucida Grande"/>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9pPr>
          </a:lstStyle>
          <a:p>
            <a:pPr>
              <a:spcBef>
                <a:spcPct val="0"/>
              </a:spcBef>
              <a:buClrTx/>
              <a:buSzTx/>
              <a:buFontTx/>
              <a:buNone/>
            </a:pPr>
            <a:fld id="{C58E0D56-F757-4E1E-9051-1C534B70414E}" type="slidenum">
              <a:rPr lang="da-DK" altLang="da-DK" sz="1100" smtClean="0">
                <a:solidFill>
                  <a:srgbClr val="776F65"/>
                </a:solidFill>
                <a:latin typeface="Arial" panose="020B0604020202020204" pitchFamily="34" charset="0"/>
              </a:rPr>
              <a:pPr>
                <a:spcBef>
                  <a:spcPct val="0"/>
                </a:spcBef>
                <a:buClrTx/>
                <a:buSzTx/>
                <a:buFontTx/>
                <a:buNone/>
              </a:pPr>
              <a:t>8</a:t>
            </a:fld>
            <a:endParaRPr lang="da-DK" altLang="da-DK" sz="1100">
              <a:solidFill>
                <a:srgbClr val="776F65"/>
              </a:solidFill>
              <a:latin typeface="Arial" panose="020B0604020202020204" pitchFamily="34" charset="0"/>
            </a:endParaRPr>
          </a:p>
        </p:txBody>
      </p:sp>
      <p:pic>
        <p:nvPicPr>
          <p:cNvPr id="11268" name="Billede 1">
            <a:extLst>
              <a:ext uri="{FF2B5EF4-FFF2-40B4-BE49-F238E27FC236}">
                <a16:creationId xmlns:a16="http://schemas.microsoft.com/office/drawing/2014/main" id="{9D26362B-5550-4FFB-B657-EE9BCE0886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506413"/>
            <a:ext cx="8763000" cy="635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6E7177F-260D-44BD-A3B3-5867DBB59BF7}"/>
              </a:ext>
            </a:extLst>
          </p:cNvPr>
          <p:cNvSpPr>
            <a:spLocks noGrp="1"/>
          </p:cNvSpPr>
          <p:nvPr>
            <p:ph type="title"/>
          </p:nvPr>
        </p:nvSpPr>
        <p:spPr/>
        <p:txBody>
          <a:bodyPr/>
          <a:lstStyle/>
          <a:p>
            <a:pPr eaLnBrk="1" hangingPunct="1"/>
            <a:r>
              <a:rPr lang="da-DK" altLang="da-DK"/>
              <a:t>Intern strategisk analyse</a:t>
            </a:r>
          </a:p>
        </p:txBody>
      </p:sp>
      <p:sp>
        <p:nvSpPr>
          <p:cNvPr id="12291" name="Pladsholder til diasnummer 4">
            <a:extLst>
              <a:ext uri="{FF2B5EF4-FFF2-40B4-BE49-F238E27FC236}">
                <a16:creationId xmlns:a16="http://schemas.microsoft.com/office/drawing/2014/main" id="{467B69C1-CAE1-4757-B26C-C2487C24FC5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00000"/>
              <a:buBlip>
                <a:blip r:embed="rId2"/>
              </a:buBlip>
              <a:defRPr sz="2800">
                <a:solidFill>
                  <a:schemeClr val="tx1"/>
                </a:solidFill>
                <a:latin typeface="Calibri" panose="020F0502020204030204" pitchFamily="34" charset="0"/>
              </a:defRPr>
            </a:lvl1pPr>
            <a:lvl2pPr marL="742950" indent="-285750">
              <a:spcBef>
                <a:spcPct val="20000"/>
              </a:spcBef>
              <a:buSzPct val="100000"/>
              <a:buBlip>
                <a:blip r:embed="rId3"/>
              </a:buBlip>
              <a:defRPr sz="2400">
                <a:solidFill>
                  <a:schemeClr val="tx1"/>
                </a:solidFill>
                <a:latin typeface="Calibri" panose="020F0502020204030204" pitchFamily="34" charset="0"/>
              </a:defRPr>
            </a:lvl2pPr>
            <a:lvl3pPr marL="1143000" indent="-228600">
              <a:spcBef>
                <a:spcPct val="20000"/>
              </a:spcBef>
              <a:buSzPct val="100000"/>
              <a:buBlip>
                <a:blip r:embed="rId4"/>
              </a:buBlip>
              <a:defRPr sz="2400">
                <a:solidFill>
                  <a:schemeClr val="tx1"/>
                </a:solidFill>
                <a:latin typeface="Calibri" panose="020F0502020204030204" pitchFamily="34" charset="0"/>
              </a:defRPr>
            </a:lvl3pPr>
            <a:lvl4pPr marL="1600200" indent="-228600">
              <a:spcBef>
                <a:spcPct val="20000"/>
              </a:spcBef>
              <a:buSzPct val="100000"/>
              <a:buBlip>
                <a:blip r:embed="rId5"/>
              </a:buBlip>
              <a:defRPr sz="2400">
                <a:solidFill>
                  <a:schemeClr val="tx1"/>
                </a:solidFill>
                <a:latin typeface="Calibri" panose="020F0502020204030204" pitchFamily="34" charset="0"/>
              </a:defRPr>
            </a:lvl4pPr>
            <a:lvl5pPr marL="2057400" indent="-228600">
              <a:spcBef>
                <a:spcPct val="20000"/>
              </a:spcBef>
              <a:buFont typeface="Lucida Grande"/>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Lucida Grande"/>
              <a:buChar char="⋅"/>
              <a:defRPr sz="2000">
                <a:solidFill>
                  <a:schemeClr val="tx1"/>
                </a:solidFill>
                <a:latin typeface="Calibri" panose="020F0502020204030204" pitchFamily="34" charset="0"/>
              </a:defRPr>
            </a:lvl9pPr>
          </a:lstStyle>
          <a:p>
            <a:pPr>
              <a:spcBef>
                <a:spcPct val="0"/>
              </a:spcBef>
              <a:buClrTx/>
              <a:buSzTx/>
              <a:buFontTx/>
              <a:buNone/>
            </a:pPr>
            <a:fld id="{4CF68AF3-2557-4F83-A8E8-EBEFAAFD6C33}" type="slidenum">
              <a:rPr lang="da-DK" altLang="da-DK" sz="1100" smtClean="0">
                <a:solidFill>
                  <a:srgbClr val="776F65"/>
                </a:solidFill>
                <a:latin typeface="Arial" panose="020B0604020202020204" pitchFamily="34" charset="0"/>
              </a:rPr>
              <a:pPr>
                <a:spcBef>
                  <a:spcPct val="0"/>
                </a:spcBef>
                <a:buClrTx/>
                <a:buSzTx/>
                <a:buFontTx/>
                <a:buNone/>
              </a:pPr>
              <a:t>9</a:t>
            </a:fld>
            <a:endParaRPr lang="da-DK" altLang="da-DK" sz="1100">
              <a:solidFill>
                <a:srgbClr val="776F65"/>
              </a:solidFill>
              <a:latin typeface="Arial" panose="020B0604020202020204" pitchFamily="34" charset="0"/>
            </a:endParaRPr>
          </a:p>
        </p:txBody>
      </p:sp>
      <p:pic>
        <p:nvPicPr>
          <p:cNvPr id="12292" name="Billede 4">
            <a:extLst>
              <a:ext uri="{FF2B5EF4-FFF2-40B4-BE49-F238E27FC236}">
                <a16:creationId xmlns:a16="http://schemas.microsoft.com/office/drawing/2014/main" id="{5A13D27C-AB53-489E-AAD8-B21E7608A1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3" y="0"/>
            <a:ext cx="9163050"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UCN PowerPoint skabelon">
  <a:themeElements>
    <a:clrScheme name="Brugerdefineret 9">
      <a:dk1>
        <a:sysClr val="windowText" lastClr="000000"/>
      </a:dk1>
      <a:lt1>
        <a:sysClr val="window" lastClr="FFFFFF"/>
      </a:lt1>
      <a:dk2>
        <a:srgbClr val="776F65"/>
      </a:dk2>
      <a:lt2>
        <a:srgbClr val="EEECE1"/>
      </a:lt2>
      <a:accent1>
        <a:srgbClr val="776F65"/>
      </a:accent1>
      <a:accent2>
        <a:srgbClr val="FF6319"/>
      </a:accent2>
      <a:accent3>
        <a:srgbClr val="7AB800"/>
      </a:accent3>
      <a:accent4>
        <a:srgbClr val="952D98"/>
      </a:accent4>
      <a:accent5>
        <a:srgbClr val="5BBBB7"/>
      </a:accent5>
      <a:accent6>
        <a:srgbClr val="A09B59"/>
      </a:accent6>
      <a:hlink>
        <a:srgbClr val="5BBBB7"/>
      </a:hlink>
      <a:folHlink>
        <a:srgbClr val="A09B59"/>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ontort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F39163B03E50CA48A33F2CBED0A12E26" ma:contentTypeVersion="0" ma:contentTypeDescription="Opret et nyt dokument." ma:contentTypeScope="" ma:versionID="7ce90d878f1e17f738d835cb65e579a1">
  <xsd:schema xmlns:xsd="http://www.w3.org/2001/XMLSchema" xmlns:xs="http://www.w3.org/2001/XMLSchema" xmlns:p="http://schemas.microsoft.com/office/2006/metadata/properties" xmlns:ns2="23cadae7-ae43-4b44-be68-e0ff5e97caf6" targetNamespace="http://schemas.microsoft.com/office/2006/metadata/properties" ma:root="true" ma:fieldsID="2aa509dc9ff36b3eff1545f903c8933b" ns2:_="">
    <xsd:import namespace="23cadae7-ae43-4b44-be68-e0ff5e97caf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cadae7-ae43-4b44-be68-e0ff5e97caf6" elementFormDefault="qualified">
    <xsd:import namespace="http://schemas.microsoft.com/office/2006/documentManagement/types"/>
    <xsd:import namespace="http://schemas.microsoft.com/office/infopath/2007/PartnerControls"/>
    <xsd:element name="_dlc_DocId" ma:index="8" nillable="true" ma:displayName="Værdi for dokument-id" ma:description="Værdien af det dokument-id, der er tildelt dette element." ma:internalName="_dlc_DocId" ma:readOnly="true">
      <xsd:simpleType>
        <xsd:restriction base="dms:Text"/>
      </xsd:simpleType>
    </xsd:element>
    <xsd:element name="_dlc_DocIdUrl" ma:index="9" nillable="true" ma:displayName="Dokument-id" ma:description="Permanent link til dette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2C5896-35D8-4077-8DA2-E045A0F838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cadae7-ae43-4b44-be68-e0ff5e97ca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57AEB4-0820-4717-A91C-9A850ACD789E}">
  <ds:schemaRefs>
    <ds:schemaRef ds:uri="http://schemas.microsoft.com/office/2006/metadata/longProperties"/>
  </ds:schemaRefs>
</ds:datastoreItem>
</file>

<file path=customXml/itemProps3.xml><?xml version="1.0" encoding="utf-8"?>
<ds:datastoreItem xmlns:ds="http://schemas.openxmlformats.org/officeDocument/2006/customXml" ds:itemID="{92033804-2E22-42F9-B3DF-DEC9282CB101}">
  <ds:schemaRefs>
    <ds:schemaRef ds:uri="http://purl.org/dc/terms/"/>
    <ds:schemaRef ds:uri="23cadae7-ae43-4b44-be68-e0ff5e97caf6"/>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UCN PowerPoint skabelon</Template>
  <TotalTime>3016</TotalTime>
  <Words>898</Words>
  <Application>Microsoft Office PowerPoint</Application>
  <PresentationFormat>Skærmshow (4:3)</PresentationFormat>
  <Paragraphs>149</Paragraphs>
  <Slides>38</Slides>
  <Notes>2</Notes>
  <HiddenSlides>1</HiddenSlides>
  <MMClips>0</MMClips>
  <ScaleCrop>false</ScaleCrop>
  <HeadingPairs>
    <vt:vector size="6" baseType="variant">
      <vt:variant>
        <vt:lpstr>Benyttede skrifttyper</vt:lpstr>
      </vt:variant>
      <vt:variant>
        <vt:i4>6</vt:i4>
      </vt:variant>
      <vt:variant>
        <vt:lpstr>Tema</vt:lpstr>
      </vt:variant>
      <vt:variant>
        <vt:i4>1</vt:i4>
      </vt:variant>
      <vt:variant>
        <vt:lpstr>Slidetitler</vt:lpstr>
      </vt:variant>
      <vt:variant>
        <vt:i4>38</vt:i4>
      </vt:variant>
    </vt:vector>
  </HeadingPairs>
  <TitlesOfParts>
    <vt:vector size="45" baseType="lpstr">
      <vt:lpstr>Arial</vt:lpstr>
      <vt:lpstr>Calibri</vt:lpstr>
      <vt:lpstr>Lucida Grande</vt:lpstr>
      <vt:lpstr>Times New Roman</vt:lpstr>
      <vt:lpstr>Wingdings</vt:lpstr>
      <vt:lpstr>Wingdings 2</vt:lpstr>
      <vt:lpstr>UCN PowerPoint skabelon</vt:lpstr>
      <vt:lpstr>Strategi og mission</vt:lpstr>
      <vt:lpstr>Læringsmål fra sidst</vt:lpstr>
      <vt:lpstr>PowerPoint-præsentation</vt:lpstr>
      <vt:lpstr>Læringsmål for lektion Strategi og mission </vt:lpstr>
      <vt:lpstr>Crafting a strategy</vt:lpstr>
      <vt:lpstr>Dilbert on strategy</vt:lpstr>
      <vt:lpstr>Strategianalyse</vt:lpstr>
      <vt:lpstr>Strategianalysen fortsat</vt:lpstr>
      <vt:lpstr>Intern strategisk analyse</vt:lpstr>
      <vt:lpstr>Boston modellen</vt:lpstr>
      <vt:lpstr>PowerPoint-præsentation</vt:lpstr>
      <vt:lpstr>Styrker og Svagheder</vt:lpstr>
      <vt:lpstr>Ekstern strategisk analyse</vt:lpstr>
      <vt:lpstr>Porter´s Branchestrukturmodel (Porters Five Forces)</vt:lpstr>
      <vt:lpstr>Muligheder og trusler</vt:lpstr>
      <vt:lpstr>SWOT – internal and external factors</vt:lpstr>
      <vt:lpstr>SWOT analyse for SAS</vt:lpstr>
      <vt:lpstr>Porters generiske strategier</vt:lpstr>
      <vt:lpstr>Ansoff´s vækstmatrix</vt:lpstr>
      <vt:lpstr>Strategisk planlægning</vt:lpstr>
      <vt:lpstr>Blue Ocean Strategy</vt:lpstr>
      <vt:lpstr>Blue Ocean Strategy</vt:lpstr>
      <vt:lpstr>Mission</vt:lpstr>
      <vt:lpstr>Vision</vt:lpstr>
      <vt:lpstr>Virksomhedens grundlag</vt:lpstr>
      <vt:lpstr>Lego Vision</vt:lpstr>
      <vt:lpstr>Lego Mission</vt:lpstr>
      <vt:lpstr>Målhierarki </vt:lpstr>
      <vt:lpstr>Virksomhedens styringsniveauer</vt:lpstr>
      <vt:lpstr>Operationelle mål </vt:lpstr>
      <vt:lpstr>Operationelle mål baseret på problemer</vt:lpstr>
      <vt:lpstr>Hvordan opnås operationelle mål?</vt:lpstr>
      <vt:lpstr>En visions / idé-formulering (regler)</vt:lpstr>
      <vt:lpstr>Opgave</vt:lpstr>
      <vt:lpstr>Ide formuleringer</vt:lpstr>
      <vt:lpstr>Henry Ford – vision</vt:lpstr>
      <vt:lpstr>Group assignment</vt:lpstr>
      <vt:lpstr>Opgave: SWOT og strategi</vt:lpstr>
    </vt:vector>
  </TitlesOfParts>
  <Company>Aalborg Handelsskole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 diastitel</dc:title>
  <dc:creator>Systemadministrationen</dc:creator>
  <cp:lastModifiedBy>Torben Larsen</cp:lastModifiedBy>
  <cp:revision>97</cp:revision>
  <cp:lastPrinted>2003-03-05T09:45:19Z</cp:lastPrinted>
  <dcterms:created xsi:type="dcterms:W3CDTF">2002-09-26T10:29:24Z</dcterms:created>
  <dcterms:modified xsi:type="dcterms:W3CDTF">2017-11-02T07:04:24Z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
    <vt:lpwstr>3QZJDHEEAQRU-2818-221</vt:lpwstr>
  </property>
  <property fmtid="{D5CDD505-2E9C-101B-9397-08002B2CF9AE}" pid="3" name="_dlc_DocIdItemGuid">
    <vt:lpwstr>27c86700-334d-4ad2-b91e-d597f2dd79f5</vt:lpwstr>
  </property>
  <property fmtid="{D5CDD505-2E9C-101B-9397-08002B2CF9AE}" pid="4" name="_dlc_DocIdUrl">
    <vt:lpwstr>http://ecampus.ucn.dk/my-ecampus/holdsites/ec-dmaa0914/_layouts/DocIdRedir.aspx?ID=3QZJDHEEAQRU-2818-221, 3QZJDHEEAQRU-2818-221</vt:lpwstr>
  </property>
</Properties>
</file>