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sldIdLst>
    <p:sldId id="265" r:id="rId6"/>
    <p:sldId id="266" r:id="rId7"/>
    <p:sldId id="262" r:id="rId8"/>
    <p:sldId id="267" r:id="rId9"/>
    <p:sldId id="259" r:id="rId10"/>
    <p:sldId id="260" r:id="rId11"/>
    <p:sldId id="261" r:id="rId12"/>
    <p:sldId id="264" r:id="rId13"/>
    <p:sldId id="263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93" autoAdjust="0"/>
  </p:normalViewPr>
  <p:slideViewPr>
    <p:cSldViewPr>
      <p:cViewPr varScale="1">
        <p:scale>
          <a:sx n="91" d="100"/>
          <a:sy n="91" d="100"/>
        </p:scale>
        <p:origin x="10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F950-689C-4CAC-A879-A0B5A31AD8F4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A0A3-BD1B-4B1A-AA1E-EDAF6BDBF15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3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4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7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30-01-2015/FEN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Database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ompanyExercis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35DE-85B5-48CA-A80A-CB1EACB2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Crash Course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15F4-95B5-46D7-896C-816FAF8B6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AE4C-3CAD-467F-972F-4CAE8112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0024-24C2-4893-B199-458622E2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42AD-AD17-4E98-BAC4-19D20276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183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54FE-C2B8-4776-9313-05791F68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vs Relational Models</a:t>
            </a:r>
            <a:endParaRPr lang="da-DK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0997BA-BA9D-4EBB-B20B-6C90E35FB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152233"/>
              </p:ext>
            </p:extLst>
          </p:nvPr>
        </p:nvGraphicFramePr>
        <p:xfrm>
          <a:off x="4139952" y="1916832"/>
          <a:ext cx="46908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8750822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888060878"/>
                    </a:ext>
                  </a:extLst>
                </a:gridCol>
                <a:gridCol w="2458615">
                  <a:extLst>
                    <a:ext uri="{9D8B030D-6E8A-4147-A177-3AD203B41FA5}">
                      <a16:colId xmlns:a16="http://schemas.microsoft.com/office/drawing/2014/main" val="275596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12121212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joe@email.com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11221122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jane@email.com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0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Janice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33443344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janice@email.com 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637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D37A-2844-4D26-95EF-05E91C88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30-01-2015/FEN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CDD1-7DE6-4B73-BCDB-9B841C66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FD67-3EA0-4EAA-9496-B475F3D8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2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09DE9-EB6F-4BE8-81E1-1F6ABBAC32C2}"/>
              </a:ext>
            </a:extLst>
          </p:cNvPr>
          <p:cNvSpPr txBox="1"/>
          <p:nvPr/>
        </p:nvSpPr>
        <p:spPr>
          <a:xfrm>
            <a:off x="4067944" y="14551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person</a:t>
            </a:r>
            <a:endParaRPr lang="da-DK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7284C-27FD-407C-8351-F450AA9A8D21}"/>
              </a:ext>
            </a:extLst>
          </p:cNvPr>
          <p:cNvSpPr/>
          <p:nvPr/>
        </p:nvSpPr>
        <p:spPr>
          <a:xfrm>
            <a:off x="457200" y="1556792"/>
            <a:ext cx="18105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Person</a:t>
            </a:r>
          </a:p>
          <a:p>
            <a:r>
              <a:rPr lang="en-US" b="1" dirty="0">
                <a:solidFill>
                  <a:schemeClr val="tx1"/>
                </a:solidFill>
              </a:rPr>
              <a:t>______________</a:t>
            </a:r>
          </a:p>
          <a:p>
            <a:r>
              <a:rPr lang="en-US" b="1" dirty="0">
                <a:solidFill>
                  <a:schemeClr val="tx1"/>
                </a:solidFill>
              </a:rPr>
              <a:t>name</a:t>
            </a:r>
          </a:p>
          <a:p>
            <a:r>
              <a:rPr lang="en-US" b="1" dirty="0">
                <a:solidFill>
                  <a:schemeClr val="tx1"/>
                </a:solidFill>
              </a:rPr>
              <a:t>phone</a:t>
            </a:r>
          </a:p>
          <a:p>
            <a:r>
              <a:rPr lang="en-US" b="1" dirty="0">
                <a:solidFill>
                  <a:schemeClr val="tx1"/>
                </a:solidFill>
              </a:rPr>
              <a:t>email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208F3C-3353-4308-9140-7E3D4532C2D2}"/>
              </a:ext>
            </a:extLst>
          </p:cNvPr>
          <p:cNvSpPr/>
          <p:nvPr/>
        </p:nvSpPr>
        <p:spPr>
          <a:xfrm>
            <a:off x="2339752" y="1772816"/>
            <a:ext cx="1656184" cy="365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38CBE8-B4F8-4601-80EA-C85F8AB6505D}"/>
              </a:ext>
            </a:extLst>
          </p:cNvPr>
          <p:cNvSpPr/>
          <p:nvPr/>
        </p:nvSpPr>
        <p:spPr>
          <a:xfrm>
            <a:off x="503548" y="3828097"/>
            <a:ext cx="2759968" cy="1368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:Person</a:t>
            </a:r>
          </a:p>
          <a:p>
            <a:pPr algn="ctr"/>
            <a:r>
              <a:rPr lang="en-US" b="1" dirty="0"/>
              <a:t>_____________________</a:t>
            </a:r>
          </a:p>
          <a:p>
            <a:pPr algn="ctr"/>
            <a:r>
              <a:rPr lang="en-US" b="1" dirty="0"/>
              <a:t>name = “Joe”</a:t>
            </a:r>
          </a:p>
          <a:p>
            <a:pPr algn="ctr"/>
            <a:r>
              <a:rPr lang="en-US" b="1" dirty="0"/>
              <a:t>phone = 12121212</a:t>
            </a:r>
          </a:p>
          <a:p>
            <a:pPr algn="ctr"/>
            <a:r>
              <a:rPr lang="en-US" b="1" dirty="0"/>
              <a:t>email = “joe@email.com”</a:t>
            </a:r>
            <a:endParaRPr lang="da-DK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170725-8E06-4499-9B13-0248E3A5B165}"/>
              </a:ext>
            </a:extLst>
          </p:cNvPr>
          <p:cNvSpPr/>
          <p:nvPr/>
        </p:nvSpPr>
        <p:spPr>
          <a:xfrm>
            <a:off x="2339752" y="5382641"/>
            <a:ext cx="2895600" cy="1368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:Person</a:t>
            </a:r>
          </a:p>
          <a:p>
            <a:pPr algn="ctr"/>
            <a:r>
              <a:rPr lang="en-US" b="1" dirty="0"/>
              <a:t>______________________</a:t>
            </a:r>
          </a:p>
          <a:p>
            <a:pPr algn="ctr"/>
            <a:r>
              <a:rPr lang="en-US" b="1" dirty="0"/>
              <a:t>name = “Jane”</a:t>
            </a:r>
          </a:p>
          <a:p>
            <a:pPr algn="ctr"/>
            <a:r>
              <a:rPr lang="en-US" b="1" dirty="0"/>
              <a:t>phone = 11221122</a:t>
            </a:r>
          </a:p>
          <a:p>
            <a:pPr algn="ctr"/>
            <a:r>
              <a:rPr lang="en-US" b="1" dirty="0"/>
              <a:t>email = “jane@email.com”</a:t>
            </a:r>
            <a:endParaRPr lang="da-DK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34BD42-2A1F-4A49-9530-621C63BE4BFB}"/>
              </a:ext>
            </a:extLst>
          </p:cNvPr>
          <p:cNvSpPr/>
          <p:nvPr/>
        </p:nvSpPr>
        <p:spPr>
          <a:xfrm>
            <a:off x="5482443" y="4842619"/>
            <a:ext cx="3158009" cy="1368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:Person</a:t>
            </a:r>
          </a:p>
          <a:p>
            <a:pPr algn="ctr"/>
            <a:r>
              <a:rPr lang="en-US" b="1" dirty="0"/>
              <a:t>________________________</a:t>
            </a:r>
          </a:p>
          <a:p>
            <a:pPr algn="ctr"/>
            <a:r>
              <a:rPr lang="en-US" b="1" dirty="0"/>
              <a:t>name = “Janice”</a:t>
            </a:r>
          </a:p>
          <a:p>
            <a:pPr algn="ctr"/>
            <a:r>
              <a:rPr lang="en-US" b="1" dirty="0"/>
              <a:t>phone = 33443344</a:t>
            </a:r>
          </a:p>
          <a:p>
            <a:pPr algn="ctr"/>
            <a:r>
              <a:rPr lang="en-US" b="1" dirty="0"/>
              <a:t>email = “janice@email.com”</a:t>
            </a:r>
            <a:endParaRPr lang="da-DK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1393CC-BC8D-44CA-B99D-EA8891F6F7F3}"/>
              </a:ext>
            </a:extLst>
          </p:cNvPr>
          <p:cNvSpPr/>
          <p:nvPr/>
        </p:nvSpPr>
        <p:spPr>
          <a:xfrm rot="19387716">
            <a:off x="3241350" y="4063547"/>
            <a:ext cx="2751653" cy="365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57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Databases –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All data in tables.</a:t>
            </a:r>
          </a:p>
          <a:p>
            <a:r>
              <a:rPr lang="en-GB" dirty="0"/>
              <a:t>All rows have a primary key.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Tables may refer to other tables by foreign keys that point to primary keys in other tables.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2790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764457"/>
            <a:ext cx="7334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452320" y="2060848"/>
            <a:ext cx="64807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6"/>
            <a:ext cx="39147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915816" y="2276872"/>
            <a:ext cx="3312368" cy="4067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99792" y="3356992"/>
            <a:ext cx="5839320" cy="1296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11960" y="4988421"/>
            <a:ext cx="2168624" cy="967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16216" y="3476650"/>
            <a:ext cx="2114576" cy="151177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64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0997BA-BA9D-4EBB-B20B-6C90E35FB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125268"/>
              </p:ext>
            </p:extLst>
          </p:nvPr>
        </p:nvGraphicFramePr>
        <p:xfrm>
          <a:off x="3707905" y="434281"/>
          <a:ext cx="51845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08">
                  <a:extLst>
                    <a:ext uri="{9D8B030D-6E8A-4147-A177-3AD203B41FA5}">
                      <a16:colId xmlns:a16="http://schemas.microsoft.com/office/drawing/2014/main" val="875629793"/>
                    </a:ext>
                  </a:extLst>
                </a:gridCol>
                <a:gridCol w="862508">
                  <a:extLst>
                    <a:ext uri="{9D8B030D-6E8A-4147-A177-3AD203B41FA5}">
                      <a16:colId xmlns:a16="http://schemas.microsoft.com/office/drawing/2014/main" val="3287508220"/>
                    </a:ext>
                  </a:extLst>
                </a:gridCol>
                <a:gridCol w="1194241">
                  <a:extLst>
                    <a:ext uri="{9D8B030D-6E8A-4147-A177-3AD203B41FA5}">
                      <a16:colId xmlns:a16="http://schemas.microsoft.com/office/drawing/2014/main" val="888060878"/>
                    </a:ext>
                  </a:extLst>
                </a:gridCol>
                <a:gridCol w="2265319">
                  <a:extLst>
                    <a:ext uri="{9D8B030D-6E8A-4147-A177-3AD203B41FA5}">
                      <a16:colId xmlns:a16="http://schemas.microsoft.com/office/drawing/2014/main" val="275596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12121212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joe@email.com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11221122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jane@email.com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0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Janice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33443344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janice@email.com 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6376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CDD1-7DE6-4B73-BCDB-9B841C66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FD67-3EA0-4EAA-9496-B475F3D8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4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09DE9-EB6F-4BE8-81E1-1F6ABBAC32C2}"/>
              </a:ext>
            </a:extLst>
          </p:cNvPr>
          <p:cNvSpPr txBox="1"/>
          <p:nvPr/>
        </p:nvSpPr>
        <p:spPr>
          <a:xfrm>
            <a:off x="3707905" y="-1161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person</a:t>
            </a:r>
            <a:endParaRPr lang="da-DK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7284C-27FD-407C-8351-F450AA9A8D21}"/>
              </a:ext>
            </a:extLst>
          </p:cNvPr>
          <p:cNvSpPr/>
          <p:nvPr/>
        </p:nvSpPr>
        <p:spPr>
          <a:xfrm>
            <a:off x="323528" y="188639"/>
            <a:ext cx="946448" cy="17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Person</a:t>
            </a:r>
          </a:p>
          <a:p>
            <a:r>
              <a:rPr lang="en-US" b="1" dirty="0">
                <a:solidFill>
                  <a:schemeClr val="tx1"/>
                </a:solidFill>
              </a:rPr>
              <a:t>______</a:t>
            </a:r>
          </a:p>
          <a:p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r>
              <a:rPr lang="en-US" b="1" dirty="0">
                <a:solidFill>
                  <a:schemeClr val="tx1"/>
                </a:solidFill>
              </a:rPr>
              <a:t>name</a:t>
            </a:r>
          </a:p>
          <a:p>
            <a:r>
              <a:rPr lang="en-US" b="1" dirty="0">
                <a:solidFill>
                  <a:schemeClr val="tx1"/>
                </a:solidFill>
              </a:rPr>
              <a:t>phone</a:t>
            </a:r>
          </a:p>
          <a:p>
            <a:r>
              <a:rPr lang="en-US" b="1" dirty="0">
                <a:solidFill>
                  <a:schemeClr val="tx1"/>
                </a:solidFill>
              </a:rPr>
              <a:t>email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38CBE8-B4F8-4601-80EA-C85F8AB6505D}"/>
              </a:ext>
            </a:extLst>
          </p:cNvPr>
          <p:cNvSpPr/>
          <p:nvPr/>
        </p:nvSpPr>
        <p:spPr>
          <a:xfrm>
            <a:off x="323528" y="2080741"/>
            <a:ext cx="2952328" cy="2160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:Person</a:t>
            </a:r>
          </a:p>
          <a:p>
            <a:pPr algn="ctr"/>
            <a:r>
              <a:rPr lang="en-US" b="1" dirty="0"/>
              <a:t>_____________________</a:t>
            </a:r>
          </a:p>
          <a:p>
            <a:r>
              <a:rPr lang="en-US" b="1" dirty="0"/>
              <a:t>name = “Joe”</a:t>
            </a:r>
          </a:p>
          <a:p>
            <a:r>
              <a:rPr lang="en-US" b="1" dirty="0"/>
              <a:t>phone = 12121212</a:t>
            </a:r>
          </a:p>
          <a:p>
            <a:r>
              <a:rPr lang="en-US" b="1" dirty="0"/>
              <a:t>email = “joe@email.com”   </a:t>
            </a:r>
          </a:p>
          <a:p>
            <a:r>
              <a:rPr lang="en-US" b="1" dirty="0"/>
              <a:t>dogs =   </a:t>
            </a:r>
          </a:p>
          <a:p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170725-8E06-4499-9B13-0248E3A5B165}"/>
              </a:ext>
            </a:extLst>
          </p:cNvPr>
          <p:cNvSpPr/>
          <p:nvPr/>
        </p:nvSpPr>
        <p:spPr>
          <a:xfrm>
            <a:off x="369998" y="5051475"/>
            <a:ext cx="1681722" cy="153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:Dog</a:t>
            </a:r>
          </a:p>
          <a:p>
            <a:pPr algn="ctr"/>
            <a:r>
              <a:rPr lang="en-US" b="1" dirty="0"/>
              <a:t>___________</a:t>
            </a:r>
          </a:p>
          <a:p>
            <a:r>
              <a:rPr lang="en-US" b="1" dirty="0"/>
              <a:t>id = 1</a:t>
            </a:r>
          </a:p>
          <a:p>
            <a:r>
              <a:rPr lang="en-US" b="1" dirty="0"/>
              <a:t>name = “Rex”</a:t>
            </a:r>
          </a:p>
          <a:p>
            <a:r>
              <a:rPr lang="en-US" b="1" dirty="0"/>
              <a:t>phone = 2018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0201F5-3F39-40C7-A893-0720A70ED89A}"/>
              </a:ext>
            </a:extLst>
          </p:cNvPr>
          <p:cNvSpPr/>
          <p:nvPr/>
        </p:nvSpPr>
        <p:spPr>
          <a:xfrm>
            <a:off x="1974021" y="188639"/>
            <a:ext cx="946448" cy="1481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Dog</a:t>
            </a:r>
          </a:p>
          <a:p>
            <a:r>
              <a:rPr lang="en-US" b="1" dirty="0">
                <a:solidFill>
                  <a:schemeClr val="tx1"/>
                </a:solidFill>
              </a:rPr>
              <a:t>______</a:t>
            </a:r>
          </a:p>
          <a:p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r>
              <a:rPr lang="en-US" b="1" dirty="0">
                <a:solidFill>
                  <a:schemeClr val="tx1"/>
                </a:solidFill>
              </a:rPr>
              <a:t>name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feeYear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D9B838-647C-4EB8-96F6-2DBF6669CC3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69976" y="827584"/>
            <a:ext cx="704045" cy="22555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AE8426C7-F139-4450-9674-7567E25DD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42529"/>
              </p:ext>
            </p:extLst>
          </p:nvPr>
        </p:nvGraphicFramePr>
        <p:xfrm>
          <a:off x="3707905" y="2593676"/>
          <a:ext cx="51845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08">
                  <a:extLst>
                    <a:ext uri="{9D8B030D-6E8A-4147-A177-3AD203B41FA5}">
                      <a16:colId xmlns:a16="http://schemas.microsoft.com/office/drawing/2014/main" val="2678339916"/>
                    </a:ext>
                  </a:extLst>
                </a:gridCol>
                <a:gridCol w="862508">
                  <a:extLst>
                    <a:ext uri="{9D8B030D-6E8A-4147-A177-3AD203B41FA5}">
                      <a16:colId xmlns:a16="http://schemas.microsoft.com/office/drawing/2014/main" val="3287508220"/>
                    </a:ext>
                  </a:extLst>
                </a:gridCol>
                <a:gridCol w="1194241">
                  <a:extLst>
                    <a:ext uri="{9D8B030D-6E8A-4147-A177-3AD203B41FA5}">
                      <a16:colId xmlns:a16="http://schemas.microsoft.com/office/drawing/2014/main" val="888060878"/>
                    </a:ext>
                  </a:extLst>
                </a:gridCol>
                <a:gridCol w="2265319">
                  <a:extLst>
                    <a:ext uri="{9D8B030D-6E8A-4147-A177-3AD203B41FA5}">
                      <a16:colId xmlns:a16="http://schemas.microsoft.com/office/drawing/2014/main" val="275596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feeYear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person_id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0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Ronny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6376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3296B78-5966-47F6-9CB8-F388AD44BB98}"/>
              </a:ext>
            </a:extLst>
          </p:cNvPr>
          <p:cNvSpPr txBox="1"/>
          <p:nvPr/>
        </p:nvSpPr>
        <p:spPr>
          <a:xfrm>
            <a:off x="3707904" y="217524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dog</a:t>
            </a:r>
            <a:endParaRPr lang="da-DK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8AB570-F9EE-4CC0-935A-85A5CDD6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0310"/>
              </p:ext>
            </p:extLst>
          </p:nvPr>
        </p:nvGraphicFramePr>
        <p:xfrm>
          <a:off x="1293277" y="3795593"/>
          <a:ext cx="12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900">
                  <a:extLst>
                    <a:ext uri="{9D8B030D-6E8A-4147-A177-3AD203B41FA5}">
                      <a16:colId xmlns:a16="http://schemas.microsoft.com/office/drawing/2014/main" val="2770521519"/>
                    </a:ext>
                  </a:extLst>
                </a:gridCol>
                <a:gridCol w="623900">
                  <a:extLst>
                    <a:ext uri="{9D8B030D-6E8A-4147-A177-3AD203B41FA5}">
                      <a16:colId xmlns:a16="http://schemas.microsoft.com/office/drawing/2014/main" val="153564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05081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1393CC-BC8D-44CA-B99D-EA8891F6F7F3}"/>
              </a:ext>
            </a:extLst>
          </p:cNvPr>
          <p:cNvSpPr/>
          <p:nvPr/>
        </p:nvSpPr>
        <p:spPr>
          <a:xfrm rot="13113959">
            <a:off x="3800211" y="1876777"/>
            <a:ext cx="3276353" cy="278672"/>
          </a:xfrm>
          <a:prstGeom prst="rightArrow">
            <a:avLst>
              <a:gd name="adj1" fmla="val 50000"/>
              <a:gd name="adj2" fmla="val 1125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CF80457-D12A-4020-9755-834037F7405F}"/>
              </a:ext>
            </a:extLst>
          </p:cNvPr>
          <p:cNvSpPr/>
          <p:nvPr/>
        </p:nvSpPr>
        <p:spPr>
          <a:xfrm rot="13335327">
            <a:off x="3618916" y="2170771"/>
            <a:ext cx="3540095" cy="278672"/>
          </a:xfrm>
          <a:prstGeom prst="rightArrow">
            <a:avLst>
              <a:gd name="adj1" fmla="val 50000"/>
              <a:gd name="adj2" fmla="val 1125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D7CD8D-83A8-45D0-AFE9-411B662BFE9C}"/>
              </a:ext>
            </a:extLst>
          </p:cNvPr>
          <p:cNvSpPr/>
          <p:nvPr/>
        </p:nvSpPr>
        <p:spPr>
          <a:xfrm>
            <a:off x="2312234" y="5073521"/>
            <a:ext cx="1827718" cy="153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:Dog</a:t>
            </a:r>
          </a:p>
          <a:p>
            <a:pPr algn="ctr"/>
            <a:r>
              <a:rPr lang="en-US" b="1" dirty="0"/>
              <a:t>___________</a:t>
            </a:r>
          </a:p>
          <a:p>
            <a:r>
              <a:rPr lang="en-US" b="1" dirty="0"/>
              <a:t>id = 2</a:t>
            </a:r>
          </a:p>
          <a:p>
            <a:r>
              <a:rPr lang="en-US" b="1" dirty="0"/>
              <a:t>name = “Rolex”</a:t>
            </a:r>
          </a:p>
          <a:p>
            <a:r>
              <a:rPr lang="en-US" b="1" dirty="0"/>
              <a:t>phone = 2018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51EE4A-28D5-4B81-85D1-9A3E63ED21A3}"/>
              </a:ext>
            </a:extLst>
          </p:cNvPr>
          <p:cNvSpPr/>
          <p:nvPr/>
        </p:nvSpPr>
        <p:spPr>
          <a:xfrm rot="7152272">
            <a:off x="756235" y="4363424"/>
            <a:ext cx="1231336" cy="278672"/>
          </a:xfrm>
          <a:prstGeom prst="rightArrow">
            <a:avLst>
              <a:gd name="adj1" fmla="val 50000"/>
              <a:gd name="adj2" fmla="val 1125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8AA664D-0479-4A6E-856D-12AE034DEEA8}"/>
              </a:ext>
            </a:extLst>
          </p:cNvPr>
          <p:cNvSpPr/>
          <p:nvPr/>
        </p:nvSpPr>
        <p:spPr>
          <a:xfrm rot="2711411">
            <a:off x="1988235" y="4382938"/>
            <a:ext cx="1599054" cy="278672"/>
          </a:xfrm>
          <a:prstGeom prst="rightArrow">
            <a:avLst>
              <a:gd name="adj1" fmla="val 50000"/>
              <a:gd name="adj2" fmla="val 1125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EB83E-191D-4537-BD14-CA7C12751AA8}"/>
              </a:ext>
            </a:extLst>
          </p:cNvPr>
          <p:cNvSpPr txBox="1"/>
          <p:nvPr/>
        </p:nvSpPr>
        <p:spPr>
          <a:xfrm>
            <a:off x="1632416" y="598191"/>
            <a:ext cx="27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34107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18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Database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9815"/>
            <a:ext cx="8229600" cy="450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200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Database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1"/>
            <a:ext cx="7272808" cy="49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16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Database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2" y="1600200"/>
            <a:ext cx="776409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718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Database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8</a:t>
            </a:fld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>
                <a:solidFill>
                  <a:srgbClr val="00B050"/>
                </a:solidFill>
              </a:rPr>
              <a:t>File: Figure_5_6_all.pdf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8568952" cy="303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35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 action="ppaction://hlinkfile"/>
              </a:rPr>
              <a:t>Company Exercise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Do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9</a:t>
            </a:fld>
            <a:endParaRPr lang="da-DK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7543" y="4689140"/>
            <a:ext cx="4546848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4752528" cy="50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24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3QZJDHEEAQRU-2776-290</_dlc_DocId>
    <_dlc_DocIdUrl xmlns="23cadae7-ae43-4b44-be68-e0ff5e97caf6">
      <Url>http://ecampus.ucn.dk/my-ecampus/holdsites/ec-dmab0914/_layouts/DocIdRedir.aspx?ID=3QZJDHEEAQRU-2776-290</Url>
      <Description>3QZJDHEEAQRU-2776-290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DB2962096BC849873DBD15A9AB8E90" ma:contentTypeVersion="0" ma:contentTypeDescription="Opret et nyt dokument." ma:contentTypeScope="" ma:versionID="2a1c93583a913c746a60a9f940682f8b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2aa509dc9ff36b3eff1545f903c8933b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F00575-18E6-4E9E-B48F-82027775B0E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8219655-35E0-42F3-96AD-BC37C9E22F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E21F22-0FDA-45A0-BA4B-E6B83747AE92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23cadae7-ae43-4b44-be68-e0ff5e97caf6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AAE66BD-7176-49C3-9915-642BA9EDC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283</Words>
  <Application>Microsoft Office PowerPoint</Application>
  <PresentationFormat>On-screen Show (4:3)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SQL Crash Course</vt:lpstr>
      <vt:lpstr>OO vs Relational Models</vt:lpstr>
      <vt:lpstr>Relational Databases – Crash Course</vt:lpstr>
      <vt:lpstr>PowerPoint Presentation</vt:lpstr>
      <vt:lpstr>Company Database</vt:lpstr>
      <vt:lpstr>Company Database</vt:lpstr>
      <vt:lpstr>Company Database</vt:lpstr>
      <vt:lpstr>Company Database</vt:lpstr>
      <vt:lpstr>Exercises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Introduction to RDB and RDBMS</dc:title>
  <dc:creator>Finn Ebertsen Nordbjerg</dc:creator>
  <cp:lastModifiedBy>István Knoll</cp:lastModifiedBy>
  <cp:revision>23</cp:revision>
  <dcterms:created xsi:type="dcterms:W3CDTF">2015-01-30T08:28:02Z</dcterms:created>
  <dcterms:modified xsi:type="dcterms:W3CDTF">2018-02-04T20:48:35Z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864589c8-7564-426b-86e6-2decde92dfb4</vt:lpwstr>
  </property>
  <property fmtid="{D5CDD505-2E9C-101B-9397-08002B2CF9AE}" pid="3" name="ContentTypeId">
    <vt:lpwstr>0x0101004FDB2962096BC849873DBD15A9AB8E90</vt:lpwstr>
  </property>
</Properties>
</file>