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sldIdLst>
    <p:sldId id="256" r:id="rId6"/>
    <p:sldId id="266" r:id="rId7"/>
    <p:sldId id="268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93" autoAdjust="0"/>
  </p:normalViewPr>
  <p:slideViewPr>
    <p:cSldViewPr>
      <p:cViewPr varScale="1">
        <p:scale>
          <a:sx n="68" d="100"/>
          <a:sy n="68" d="100"/>
        </p:scale>
        <p:origin x="11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13-02-2018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Session 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SQL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21" y="3428999"/>
            <a:ext cx="56483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ktangel 4"/>
          <p:cNvSpPr/>
          <p:nvPr/>
        </p:nvSpPr>
        <p:spPr>
          <a:xfrm>
            <a:off x="4788024" y="661987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900" dirty="0"/>
              <a:t>Source: http://sqlmag.com/site-files/sqlmag.com/files/uploads/2008/08/sql-595x335.jpg</a:t>
            </a:r>
          </a:p>
        </p:txBody>
      </p:sp>
    </p:spTree>
    <p:extLst>
      <p:ext uri="{BB962C8B-B14F-4D97-AF65-F5344CB8AC3E}">
        <p14:creationId xmlns:p14="http://schemas.microsoft.com/office/powerpoint/2010/main" val="12238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da-DK" dirty="0">
                <a:solidFill>
                  <a:srgbClr val="00B050"/>
                </a:solidFill>
              </a:rPr>
              <a:t>Overview module 03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352928" cy="4819781"/>
          </a:xfrm>
        </p:spPr>
        <p:txBody>
          <a:bodyPr wrap="square">
            <a:spAutoFit/>
          </a:bodyPr>
          <a:lstStyle/>
          <a:p>
            <a:r>
              <a:rPr lang="en-US" sz="2400" b="1" dirty="0"/>
              <a:t>More advanced queries in SQL and relational algebra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altLang="da-DK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/>
              <a:t>Intended Learning Outcome: </a:t>
            </a:r>
            <a:br>
              <a:rPr lang="en-US" sz="2400" b="1" dirty="0"/>
            </a:br>
            <a:endParaRPr lang="da-DK" sz="2400" b="1" dirty="0"/>
          </a:p>
          <a:p>
            <a:pPr lvl="1"/>
            <a:r>
              <a:rPr lang="en-US" sz="2400" dirty="0"/>
              <a:t>Can do SQL queries and updates on a database.</a:t>
            </a:r>
            <a:endParaRPr lang="da-DK" sz="2400" dirty="0"/>
          </a:p>
          <a:p>
            <a:pPr lvl="1"/>
            <a:r>
              <a:rPr lang="en-US" sz="2400" dirty="0"/>
              <a:t>Can use nested SELECT in queries.</a:t>
            </a:r>
            <a:endParaRPr lang="da-DK" sz="2400" dirty="0"/>
          </a:p>
          <a:p>
            <a:pPr lvl="1"/>
            <a:r>
              <a:rPr lang="en-US" sz="2400" dirty="0"/>
              <a:t>Can use GROUP BY and HAVING in queries.</a:t>
            </a:r>
            <a:endParaRPr lang="da-DK" sz="2400" dirty="0"/>
          </a:p>
          <a:p>
            <a:pPr lvl="1"/>
            <a:r>
              <a:rPr lang="en-US" sz="2400" dirty="0"/>
              <a:t>Can use aggregate functions in queries.</a:t>
            </a:r>
            <a:endParaRPr lang="da-DK" sz="2400" dirty="0"/>
          </a:p>
          <a:p>
            <a:pPr lvl="1"/>
            <a:r>
              <a:rPr lang="en-US" sz="2400" dirty="0"/>
              <a:t>Can create and use views</a:t>
            </a:r>
            <a:endParaRPr lang="da-DK" sz="2400" dirty="0"/>
          </a:p>
          <a:p>
            <a:endParaRPr lang="en-US" altLang="da-DK" sz="2400" b="1" dirty="0">
              <a:solidFill>
                <a:srgbClr val="000000"/>
              </a:solidFill>
            </a:endParaRPr>
          </a:p>
          <a:p>
            <a:endParaRPr lang="en-US" altLang="da-DK" sz="2400" b="1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94421"/>
            <a:ext cx="3652842" cy="20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7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da-DK" dirty="0">
                <a:solidFill>
                  <a:srgbClr val="0070C0"/>
                </a:solidFill>
              </a:rPr>
              <a:t>Content module 03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676456" cy="3539430"/>
          </a:xfr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da-DK" b="1" dirty="0">
                <a:solidFill>
                  <a:srgbClr val="000000"/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a-DK" b="1" dirty="0">
                <a:solidFill>
                  <a:srgbClr val="000000"/>
                </a:solidFill>
              </a:rPr>
              <a:t>From module 02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a-DK" b="1" dirty="0">
                <a:solidFill>
                  <a:srgbClr val="00B050"/>
                </a:solidFill>
              </a:rPr>
              <a:t>Introduction SQL - DML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a-DK" b="1" dirty="0">
                <a:solidFill>
                  <a:srgbClr val="00B050"/>
                </a:solidFill>
              </a:rPr>
              <a:t>Exercises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a-DK" b="1" dirty="0">
                <a:solidFill>
                  <a:srgbClr val="00B050"/>
                </a:solidFill>
              </a:rPr>
              <a:t>More SQL - DML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a-DK" b="1" dirty="0">
                <a:solidFill>
                  <a:srgbClr val="000000"/>
                </a:solidFill>
              </a:rPr>
              <a:t>Finish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58803"/>
            <a:ext cx="5309026" cy="29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5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3QZJDHEEAQRU-2776-294</_dlc_DocId>
    <_dlc_DocIdUrl xmlns="23cadae7-ae43-4b44-be68-e0ff5e97caf6">
      <Url>http://ecampus.ucn.dk/my-ecampus/holdsites/ec-dmab0914/_layouts/DocIdRedir.aspx?ID=3QZJDHEEAQRU-2776-294</Url>
      <Description>3QZJDHEEAQRU-2776-294</Description>
    </_dlc_DocIdUrl>
  </documentManagement>
</p:properties>
</file>

<file path=customXml/itemProps1.xml><?xml version="1.0" encoding="utf-8"?>
<ds:datastoreItem xmlns:ds="http://schemas.openxmlformats.org/officeDocument/2006/customXml" ds:itemID="{31B3A621-05CB-4EA5-A8A7-A63E43EC45B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8732B65-45B6-41DB-8731-E2E146FE2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51A3A4-E5C6-45DB-A127-9350821B1AC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D335FBF-4893-48CA-B9AD-7B381B50DE9D}">
  <ds:schemaRefs>
    <ds:schemaRef ds:uri="http://schemas.microsoft.com/office/2006/metadata/properties"/>
    <ds:schemaRef ds:uri="http://schemas.microsoft.com/office/infopath/2007/PartnerControls"/>
    <ds:schemaRef ds:uri="23cadae7-ae43-4b44-be68-e0ff5e97ca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Session 03</vt:lpstr>
      <vt:lpstr>Overview module 03</vt:lpstr>
      <vt:lpstr>Content module 03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42</cp:revision>
  <dcterms:created xsi:type="dcterms:W3CDTF">2015-01-30T08:28:02Z</dcterms:created>
  <dcterms:modified xsi:type="dcterms:W3CDTF">2018-02-13T19:35:38Z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2bc5d78a-ee06-400d-aace-acaf5a1bf9e5</vt:lpwstr>
  </property>
  <property fmtid="{D5CDD505-2E9C-101B-9397-08002B2CF9AE}" pid="3" name="ContentTypeId">
    <vt:lpwstr>0x0101004FDB2962096BC849873DBD15A9AB8E90</vt:lpwstr>
  </property>
</Properties>
</file>