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24"/>
  </p:notesMasterIdLst>
  <p:handoutMasterIdLst>
    <p:handoutMasterId r:id="rId25"/>
  </p:handoutMasterIdLst>
  <p:sldIdLst>
    <p:sldId id="257" r:id="rId5"/>
    <p:sldId id="261" r:id="rId6"/>
    <p:sldId id="262" r:id="rId7"/>
    <p:sldId id="263" r:id="rId8"/>
    <p:sldId id="264" r:id="rId9"/>
    <p:sldId id="282" r:id="rId10"/>
    <p:sldId id="283" r:id="rId11"/>
    <p:sldId id="266" r:id="rId12"/>
    <p:sldId id="267" r:id="rId13"/>
    <p:sldId id="268" r:id="rId14"/>
    <p:sldId id="269" r:id="rId15"/>
    <p:sldId id="270" r:id="rId16"/>
    <p:sldId id="281" r:id="rId17"/>
    <p:sldId id="272" r:id="rId18"/>
    <p:sldId id="279" r:id="rId19"/>
    <p:sldId id="284" r:id="rId20"/>
    <p:sldId id="274" r:id="rId21"/>
    <p:sldId id="285" r:id="rId22"/>
    <p:sldId id="276" r:id="rId23"/>
  </p:sldIdLst>
  <p:sldSz cx="12192000" cy="6858000"/>
  <p:notesSz cx="6858000" cy="9144000"/>
  <p:defaultTextStyle>
    <a:defPPr>
      <a:defRPr lang="da-DK"/>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BBB7"/>
    <a:srgbClr val="7FA0A7"/>
    <a:srgbClr val="40717C"/>
    <a:srgbClr val="004250"/>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099" autoAdjust="0"/>
  </p:normalViewPr>
  <p:slideViewPr>
    <p:cSldViewPr>
      <p:cViewPr varScale="1">
        <p:scale>
          <a:sx n="99" d="100"/>
          <a:sy n="99" d="100"/>
        </p:scale>
        <p:origin x="108" y="894"/>
      </p:cViewPr>
      <p:guideLst>
        <p:guide orient="horz" pos="2160"/>
        <p:guide pos="3840"/>
      </p:guideLst>
    </p:cSldViewPr>
  </p:slideViewPr>
  <p:notesTextViewPr>
    <p:cViewPr>
      <p:scale>
        <a:sx n="1" d="1"/>
        <a:sy n="1" d="1"/>
      </p:scale>
      <p:origin x="0" y="0"/>
    </p:cViewPr>
  </p:notesTextViewPr>
  <p:notesViewPr>
    <p:cSldViewPr>
      <p:cViewPr varScale="1">
        <p:scale>
          <a:sx n="87" d="100"/>
          <a:sy n="87" d="100"/>
        </p:scale>
        <p:origin x="1272"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44CBDB-E0A5-4653-800E-B2747B5F08C6}" type="datetimeFigureOut">
              <a:rPr lang="da-DK" smtClean="0"/>
              <a:t>31-01-2019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8DEFF4-B6D5-41C9-B04D-2FC252336508}" type="slidenum">
              <a:rPr lang="da-DK" smtClean="0"/>
              <a:t>‹#›</a:t>
            </a:fld>
            <a:endParaRPr lang="da-DK"/>
          </a:p>
        </p:txBody>
      </p:sp>
    </p:spTree>
    <p:extLst>
      <p:ext uri="{BB962C8B-B14F-4D97-AF65-F5344CB8AC3E}">
        <p14:creationId xmlns:p14="http://schemas.microsoft.com/office/powerpoint/2010/main" val="3736797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D8FF86-EBB5-49C3-8EA9-1FF7B3A17EBD}" type="datetimeFigureOut">
              <a:rPr lang="da-DK" smtClean="0"/>
              <a:t>31-01-2019</a:t>
            </a:fld>
            <a:endParaRPr lang="da-DK"/>
          </a:p>
        </p:txBody>
      </p:sp>
      <p:sp>
        <p:nvSpPr>
          <p:cNvPr id="4" name="Pladsholder til diasbille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7D6B3-27A1-4AFC-9DFA-E99013D84442}" type="slidenum">
              <a:rPr lang="da-DK" smtClean="0"/>
              <a:t>‹#›</a:t>
            </a:fld>
            <a:endParaRPr lang="da-DK"/>
          </a:p>
        </p:txBody>
      </p:sp>
    </p:spTree>
    <p:extLst>
      <p:ext uri="{BB962C8B-B14F-4D97-AF65-F5344CB8AC3E}">
        <p14:creationId xmlns:p14="http://schemas.microsoft.com/office/powerpoint/2010/main" val="934736757"/>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Intents</a:t>
            </a:r>
            <a:r>
              <a:rPr lang="da-DK" dirty="0"/>
              <a:t> is IPC (inter </a:t>
            </a:r>
            <a:r>
              <a:rPr lang="da-DK" dirty="0" err="1"/>
              <a:t>process</a:t>
            </a:r>
            <a:r>
              <a:rPr lang="da-DK" dirty="0"/>
              <a:t> </a:t>
            </a:r>
            <a:r>
              <a:rPr lang="da-DK" dirty="0" err="1"/>
              <a:t>communication</a:t>
            </a:r>
            <a:r>
              <a:rPr lang="da-DK" dirty="0"/>
              <a:t>) and </a:t>
            </a:r>
            <a:r>
              <a:rPr lang="da-DK" dirty="0" err="1"/>
              <a:t>uses</a:t>
            </a:r>
            <a:r>
              <a:rPr lang="da-DK" dirty="0"/>
              <a:t> Message</a:t>
            </a:r>
            <a:r>
              <a:rPr lang="da-DK" baseline="0" dirty="0"/>
              <a:t> </a:t>
            </a:r>
            <a:r>
              <a:rPr lang="da-DK" baseline="0" dirty="0" err="1"/>
              <a:t>Passing</a:t>
            </a:r>
            <a:endParaRPr lang="en-US" dirty="0"/>
          </a:p>
        </p:txBody>
      </p:sp>
      <p:sp>
        <p:nvSpPr>
          <p:cNvPr id="4" name="Slide Number Placeholder 3"/>
          <p:cNvSpPr>
            <a:spLocks noGrp="1"/>
          </p:cNvSpPr>
          <p:nvPr>
            <p:ph type="sldNum" sz="quarter" idx="10"/>
          </p:nvPr>
        </p:nvSpPr>
        <p:spPr/>
        <p:txBody>
          <a:bodyPr/>
          <a:lstStyle/>
          <a:p>
            <a:fld id="{A9066CC0-C21D-4B6C-BF08-54E11FAE3F63}" type="slidenum">
              <a:rPr lang="da-DK" smtClean="0"/>
              <a:pPr/>
              <a:t>9</a:t>
            </a:fld>
            <a:endParaRPr lang="da-DK"/>
          </a:p>
        </p:txBody>
      </p:sp>
    </p:spTree>
    <p:extLst>
      <p:ext uri="{BB962C8B-B14F-4D97-AF65-F5344CB8AC3E}">
        <p14:creationId xmlns:p14="http://schemas.microsoft.com/office/powerpoint/2010/main" val="250725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1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slide ver. 1">
    <p:spTree>
      <p:nvGrpSpPr>
        <p:cNvPr id="1" name=""/>
        <p:cNvGrpSpPr/>
        <p:nvPr/>
      </p:nvGrpSpPr>
      <p:grpSpPr>
        <a:xfrm>
          <a:off x="0" y="0"/>
          <a:ext cx="0" cy="0"/>
          <a:chOff x="0" y="0"/>
          <a:chExt cx="0" cy="0"/>
        </a:xfrm>
      </p:grpSpPr>
      <p:pic>
        <p:nvPicPr>
          <p:cNvPr id="9" name="Bille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1891812"/>
          </a:xfrm>
        </p:spPr>
        <p:txBody>
          <a:bodyPr>
            <a:noAutofit/>
          </a:bodyPr>
          <a:lstStyle>
            <a:lvl1pPr marL="0" indent="0" algn="l">
              <a:lnSpc>
                <a:spcPct val="100000"/>
              </a:lnSpc>
              <a:spcBef>
                <a:spcPts val="0"/>
              </a:spcBef>
              <a:buNone/>
              <a:defRPr sz="24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2528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lede med billedteks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16" name="Pladsholder til tekst 9"/>
          <p:cNvSpPr>
            <a:spLocks noGrp="1"/>
          </p:cNvSpPr>
          <p:nvPr>
            <p:ph type="body" sz="quarter" idx="19" hasCustomPrompt="1"/>
          </p:nvPr>
        </p:nvSpPr>
        <p:spPr>
          <a:xfrm>
            <a:off x="468000" y="4631364"/>
            <a:ext cx="11232000" cy="567088"/>
          </a:xfrm>
        </p:spPr>
        <p:txBody>
          <a:bodyPr/>
          <a:lstStyle>
            <a:lvl1pPr marL="0" indent="0">
              <a:lnSpc>
                <a:spcPts val="2400"/>
              </a:lnSpc>
              <a:buNone/>
              <a:defRPr sz="2000" b="0">
                <a:solidFill>
                  <a:schemeClr val="bg2"/>
                </a:solidFill>
              </a:defRPr>
            </a:lvl1pPr>
          </a:lstStyle>
          <a:p>
            <a:pPr lvl="0"/>
            <a:r>
              <a:rPr lang="en-GB" noProof="0" dirty="0" err="1"/>
              <a:t>Billedtekst</a:t>
            </a:r>
            <a:endParaRPr lang="en-GB" noProof="0" dirty="0"/>
          </a:p>
        </p:txBody>
      </p:sp>
      <p:sp>
        <p:nvSpPr>
          <p:cNvPr id="3" name="Pladsholder til billede 2"/>
          <p:cNvSpPr>
            <a:spLocks noGrp="1"/>
          </p:cNvSpPr>
          <p:nvPr>
            <p:ph type="pic" sz="quarter" idx="20" hasCustomPrompt="1"/>
          </p:nvPr>
        </p:nvSpPr>
        <p:spPr>
          <a:xfrm>
            <a:off x="0" y="0"/>
            <a:ext cx="12192000" cy="4392000"/>
          </a:xfrm>
        </p:spPr>
        <p:txBody>
          <a:bodyPr/>
          <a:lstStyle>
            <a:lvl1pPr marL="0" indent="0">
              <a:lnSpc>
                <a:spcPts val="2400"/>
              </a:lnSpc>
              <a:buFont typeface="Arial" panose="020B0604020202020204" pitchFamily="34" charset="0"/>
              <a:buNone/>
              <a:defRPr sz="2000"/>
            </a:lvl1pPr>
          </a:lstStyle>
          <a:p>
            <a:r>
              <a:rPr lang="en-GB" noProof="0" dirty="0" err="1"/>
              <a:t>Indsæt</a:t>
            </a:r>
            <a:r>
              <a:rPr lang="en-GB" noProof="0" dirty="0"/>
              <a:t> </a:t>
            </a:r>
            <a:r>
              <a:rPr lang="en-GB" noProof="0" dirty="0" err="1"/>
              <a:t>billede</a:t>
            </a:r>
            <a:endParaRPr lang="en-GB" noProof="0" dirty="0"/>
          </a:p>
        </p:txBody>
      </p:sp>
      <p:sp>
        <p:nvSpPr>
          <p:cNvPr id="2" name="Pladsholder til dato 1"/>
          <p:cNvSpPr>
            <a:spLocks noGrp="1"/>
          </p:cNvSpPr>
          <p:nvPr>
            <p:ph type="dt" sz="half" idx="21"/>
          </p:nvPr>
        </p:nvSpPr>
        <p:spPr/>
        <p:txBody>
          <a:bodyPr/>
          <a:lstStyle/>
          <a:p>
            <a:fld id="{2073A802-1AB4-4459-8C81-89F6A01D130D}" type="datetime1">
              <a:rPr lang="en-GB" noProof="0" smtClean="0"/>
              <a:t>31/01/2019</a:t>
            </a:fld>
            <a:endParaRPr lang="en-GB" noProof="0" dirty="0"/>
          </a:p>
        </p:txBody>
      </p:sp>
    </p:spTree>
    <p:extLst>
      <p:ext uri="{BB962C8B-B14F-4D97-AF65-F5344CB8AC3E}">
        <p14:creationId xmlns:p14="http://schemas.microsoft.com/office/powerpoint/2010/main" val="375187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1592880"/>
          </a:xfrm>
        </p:spPr>
        <p:txBody>
          <a:bodyPr/>
          <a:lstStyle>
            <a:lvl1pPr>
              <a:defRPr/>
            </a:lvl1pPr>
          </a:lstStyle>
          <a:p>
            <a:r>
              <a:rPr lang="en-GB" noProof="0" dirty="0" err="1"/>
              <a:t>Overskrift</a:t>
            </a:r>
            <a:endParaRPr lang="en-GB" noProof="0" dirty="0"/>
          </a:p>
        </p:txBody>
      </p:sp>
      <p:sp>
        <p:nvSpPr>
          <p:cNvPr id="2" name="Pladsholder til dato 1"/>
          <p:cNvSpPr>
            <a:spLocks noGrp="1"/>
          </p:cNvSpPr>
          <p:nvPr>
            <p:ph type="dt" sz="half" idx="14"/>
          </p:nvPr>
        </p:nvSpPr>
        <p:spPr/>
        <p:txBody>
          <a:bodyPr/>
          <a:lstStyle/>
          <a:p>
            <a:fld id="{3CD3ECDF-3189-464E-9A55-76D84C5D0358}" type="datetime1">
              <a:rPr lang="en-GB" noProof="0" smtClean="0"/>
              <a:t>31/01/2019</a:t>
            </a:fld>
            <a:endParaRPr lang="en-GB" noProof="0" dirty="0"/>
          </a:p>
        </p:txBody>
      </p:sp>
    </p:spTree>
    <p:extLst>
      <p:ext uri="{BB962C8B-B14F-4D97-AF65-F5344CB8AC3E}">
        <p14:creationId xmlns:p14="http://schemas.microsoft.com/office/powerpoint/2010/main" val="14368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2" name="Pladsholder til dato 1"/>
          <p:cNvSpPr>
            <a:spLocks noGrp="1"/>
          </p:cNvSpPr>
          <p:nvPr>
            <p:ph type="dt" sz="half" idx="14"/>
          </p:nvPr>
        </p:nvSpPr>
        <p:spPr/>
        <p:txBody>
          <a:bodyPr/>
          <a:lstStyle/>
          <a:p>
            <a:fld id="{3CD3ECDF-3189-464E-9A55-76D84C5D0358}" type="datetime1">
              <a:rPr lang="en-GB" noProof="0" smtClean="0"/>
              <a:t>31/01/2019</a:t>
            </a:fld>
            <a:endParaRPr lang="en-GB" noProof="0" dirty="0"/>
          </a:p>
        </p:txBody>
      </p:sp>
    </p:spTree>
    <p:extLst>
      <p:ext uri="{BB962C8B-B14F-4D97-AF65-F5344CB8AC3E}">
        <p14:creationId xmlns:p14="http://schemas.microsoft.com/office/powerpoint/2010/main" val="160170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sp>
        <p:nvSpPr>
          <p:cNvPr id="4" name="Rektangel 3"/>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Pladsholder til tekst 9"/>
          <p:cNvSpPr>
            <a:spLocks noGrp="1"/>
          </p:cNvSpPr>
          <p:nvPr>
            <p:ph type="body" sz="quarter" idx="19" hasCustomPrompt="1"/>
          </p:nvPr>
        </p:nvSpPr>
        <p:spPr>
          <a:xfrm>
            <a:off x="468000" y="682641"/>
            <a:ext cx="7644224" cy="4680000"/>
          </a:xfrm>
        </p:spPr>
        <p:txBody>
          <a:bodyPr/>
          <a:lstStyle>
            <a:lvl1pPr marL="0" indent="0">
              <a:lnSpc>
                <a:spcPts val="3800"/>
              </a:lnSpc>
              <a:buNone/>
              <a:defRPr sz="3600" b="1">
                <a:solidFill>
                  <a:schemeClr val="accent4"/>
                </a:solidFill>
              </a:defRPr>
            </a:lvl1pPr>
          </a:lstStyle>
          <a:p>
            <a:pPr lvl="0"/>
            <a:r>
              <a:rPr lang="en-GB" noProof="0" dirty="0" err="1"/>
              <a:t>Afsnitsoverskrift</a:t>
            </a:r>
            <a:endParaRPr lang="en-GB" noProof="0" dirty="0"/>
          </a:p>
        </p:txBody>
      </p:sp>
      <p:pic>
        <p:nvPicPr>
          <p:cNvPr id="6" name="Billed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1362890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slide Brand blue">
    <p:spTree>
      <p:nvGrpSpPr>
        <p:cNvPr id="1" name=""/>
        <p:cNvGrpSpPr/>
        <p:nvPr/>
      </p:nvGrpSpPr>
      <p:grpSpPr>
        <a:xfrm>
          <a:off x="0" y="0"/>
          <a:ext cx="0" cy="0"/>
          <a:chOff x="0" y="0"/>
          <a:chExt cx="0" cy="0"/>
        </a:xfrm>
      </p:grpSpPr>
      <p:pic>
        <p:nvPicPr>
          <p:cNvPr id="7" name="Billed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1043055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elslide Yellow">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13975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elslide Blue">
    <p:spTree>
      <p:nvGrpSpPr>
        <p:cNvPr id="1" name=""/>
        <p:cNvGrpSpPr/>
        <p:nvPr/>
      </p:nvGrpSpPr>
      <p:grpSpPr>
        <a:xfrm>
          <a:off x="0" y="0"/>
          <a:ext cx="0" cy="0"/>
          <a:chOff x="0" y="0"/>
          <a:chExt cx="0" cy="0"/>
        </a:xfrm>
      </p:grpSpPr>
      <p:pic>
        <p:nvPicPr>
          <p:cNvPr id="3" name="Bille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747301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pitelslide Red">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kapitelslide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kapitelslide</a:t>
            </a:r>
            <a:endParaRPr lang="en-GB" noProof="0"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034851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fslutningsslide">
    <p:spTree>
      <p:nvGrpSpPr>
        <p:cNvPr id="1" name=""/>
        <p:cNvGrpSpPr/>
        <p:nvPr/>
      </p:nvGrpSpPr>
      <p:grpSpPr>
        <a:xfrm>
          <a:off x="0" y="0"/>
          <a:ext cx="0" cy="0"/>
          <a:chOff x="0" y="0"/>
          <a:chExt cx="0" cy="0"/>
        </a:xfrm>
      </p:grpSpPr>
      <p:sp>
        <p:nvSpPr>
          <p:cNvPr id="7" name="Rektangel 6"/>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el 1"/>
          <p:cNvSpPr>
            <a:spLocks noGrp="1"/>
          </p:cNvSpPr>
          <p:nvPr>
            <p:ph type="title" hasCustomPrompt="1"/>
          </p:nvPr>
        </p:nvSpPr>
        <p:spPr>
          <a:xfrm>
            <a:off x="468000" y="2322846"/>
            <a:ext cx="11232000" cy="540000"/>
          </a:xfrm>
        </p:spPr>
        <p:txBody>
          <a:bodyPr anchor="b" anchorCtr="0">
            <a:noAutofit/>
          </a:bodyPr>
          <a:lstStyle>
            <a:lvl1pPr algn="ctr">
              <a:lnSpc>
                <a:spcPts val="3800"/>
              </a:lnSpc>
              <a:defRPr sz="3600" cap="none" spc="23" baseline="0">
                <a:solidFill>
                  <a:schemeClr val="bg1"/>
                </a:solidFill>
              </a:defRPr>
            </a:lvl1pPr>
          </a:lstStyle>
          <a:p>
            <a:r>
              <a:rPr lang="en-GB" noProof="0" dirty="0" err="1"/>
              <a:t>Titel</a:t>
            </a:r>
            <a:r>
              <a:rPr lang="en-GB" noProof="0" dirty="0"/>
              <a:t> </a:t>
            </a:r>
            <a:r>
              <a:rPr lang="en-GB" noProof="0" dirty="0" err="1"/>
              <a:t>afslutningsslide</a:t>
            </a:r>
            <a:endParaRPr lang="en-GB" noProof="0" dirty="0"/>
          </a:p>
        </p:txBody>
      </p:sp>
      <p:sp>
        <p:nvSpPr>
          <p:cNvPr id="5" name="Pladsholder til tekst 4"/>
          <p:cNvSpPr>
            <a:spLocks noGrp="1"/>
          </p:cNvSpPr>
          <p:nvPr>
            <p:ph type="body" sz="quarter" idx="17" hasCustomPrompt="1"/>
          </p:nvPr>
        </p:nvSpPr>
        <p:spPr>
          <a:xfrm>
            <a:off x="468000" y="2965916"/>
            <a:ext cx="11232000" cy="361936"/>
          </a:xfrm>
        </p:spPr>
        <p:txBody>
          <a:bodyPr>
            <a:noAutofit/>
          </a:bodyPr>
          <a:lstStyle>
            <a:lvl1pPr marL="0" indent="0" algn="ctr">
              <a:lnSpc>
                <a:spcPts val="2400"/>
              </a:lnSpc>
              <a:spcBef>
                <a:spcPts val="0"/>
              </a:spcBef>
              <a:buNone/>
              <a:defRPr sz="2000" b="0" cap="none" baseline="0">
                <a:solidFill>
                  <a:schemeClr val="bg1"/>
                </a:solidFill>
                <a:latin typeface="+mj-lt"/>
              </a:defRPr>
            </a:lvl1pPr>
          </a:lstStyle>
          <a:p>
            <a:pPr lvl="0"/>
            <a:r>
              <a:rPr lang="en-GB" noProof="0" dirty="0" err="1"/>
              <a:t>Undertitel</a:t>
            </a:r>
            <a:r>
              <a:rPr lang="en-GB" noProof="0" dirty="0"/>
              <a:t> </a:t>
            </a:r>
            <a:r>
              <a:rPr lang="en-GB" noProof="0" dirty="0" err="1"/>
              <a:t>afslutningsslide</a:t>
            </a:r>
            <a:endParaRPr lang="en-GB" noProof="0" dirty="0"/>
          </a:p>
        </p:txBody>
      </p:sp>
      <p:pic>
        <p:nvPicPr>
          <p:cNvPr id="6" name="Billed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2000" y="5443323"/>
            <a:ext cx="1908000" cy="967312"/>
          </a:xfrm>
          <a:prstGeom prst="rect">
            <a:avLst/>
          </a:prstGeom>
        </p:spPr>
      </p:pic>
    </p:spTree>
    <p:extLst>
      <p:ext uri="{BB962C8B-B14F-4D97-AF65-F5344CB8AC3E}">
        <p14:creationId xmlns:p14="http://schemas.microsoft.com/office/powerpoint/2010/main" val="3290002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eldias">
    <p:spTree>
      <p:nvGrpSpPr>
        <p:cNvPr id="1" name=""/>
        <p:cNvGrpSpPr/>
        <p:nvPr/>
      </p:nvGrpSpPr>
      <p:grpSpPr>
        <a:xfrm>
          <a:off x="0" y="0"/>
          <a:ext cx="0" cy="0"/>
          <a:chOff x="0" y="0"/>
          <a:chExt cx="0" cy="0"/>
        </a:xfrm>
      </p:grpSpPr>
      <p:sp>
        <p:nvSpPr>
          <p:cNvPr id="10" name="Rektangel 9"/>
          <p:cNvSpPr/>
          <p:nvPr/>
        </p:nvSpPr>
        <p:spPr>
          <a:xfrm>
            <a:off x="0" y="3424592"/>
            <a:ext cx="12192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400"/>
          </a:p>
        </p:txBody>
      </p:sp>
      <p:sp>
        <p:nvSpPr>
          <p:cNvPr id="5" name="Pladsholder til sidefod 4"/>
          <p:cNvSpPr>
            <a:spLocks noGrp="1"/>
          </p:cNvSpPr>
          <p:nvPr>
            <p:ph type="ftr" sz="quarter" idx="11"/>
          </p:nvPr>
        </p:nvSpPr>
        <p:spPr>
          <a:xfrm>
            <a:off x="3224499" y="6309648"/>
            <a:ext cx="6789108" cy="365125"/>
          </a:xfrm>
        </p:spPr>
        <p:txBody>
          <a:bodyPr/>
          <a:lstStyle/>
          <a:p>
            <a:r>
              <a:rPr lang="da-DK"/>
              <a:t>Application Basics</a:t>
            </a:r>
          </a:p>
        </p:txBody>
      </p:sp>
      <p:sp>
        <p:nvSpPr>
          <p:cNvPr id="6" name="Pladsholder til diasnummer 5"/>
          <p:cNvSpPr>
            <a:spLocks noGrp="1"/>
          </p:cNvSpPr>
          <p:nvPr>
            <p:ph type="sldNum" sz="quarter" idx="12"/>
          </p:nvPr>
        </p:nvSpPr>
        <p:spPr>
          <a:xfrm>
            <a:off x="11000968" y="6309648"/>
            <a:ext cx="813059" cy="365125"/>
          </a:xfrm>
        </p:spPr>
        <p:txBody>
          <a:bodyPr/>
          <a:lstStyle/>
          <a:p>
            <a:fld id="{E6584ADA-CE4B-4243-900F-CB3D8E7F12FB}" type="slidenum">
              <a:rPr lang="da-DK" smtClean="0"/>
              <a:pPr/>
              <a:t>‹#›</a:t>
            </a:fld>
            <a:endParaRPr lang="da-DK" sz="1400"/>
          </a:p>
        </p:txBody>
      </p:sp>
      <p:sp>
        <p:nvSpPr>
          <p:cNvPr id="3" name="Undertitel 2"/>
          <p:cNvSpPr>
            <a:spLocks noGrp="1"/>
          </p:cNvSpPr>
          <p:nvPr>
            <p:ph type="subTitle" idx="1"/>
          </p:nvPr>
        </p:nvSpPr>
        <p:spPr>
          <a:xfrm>
            <a:off x="914401" y="3574143"/>
            <a:ext cx="284963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da-DK" dirty="0"/>
          </a:p>
        </p:txBody>
      </p:sp>
      <p:pic>
        <p:nvPicPr>
          <p:cNvPr id="14" name="Billede 13" descr="UCN_Logo_forside.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51" y="6131772"/>
            <a:ext cx="2048933" cy="431800"/>
          </a:xfrm>
          <a:prstGeom prst="rect">
            <a:avLst/>
          </a:prstGeom>
        </p:spPr>
      </p:pic>
      <p:pic>
        <p:nvPicPr>
          <p:cNvPr id="7" name="Billede 6"/>
          <p:cNvPicPr>
            <a:picLocks noChangeAspect="1"/>
          </p:cNvPicPr>
          <p:nvPr/>
        </p:nvPicPr>
        <p:blipFill>
          <a:blip r:embed="rId3"/>
          <a:stretch>
            <a:fillRect/>
          </a:stretch>
        </p:blipFill>
        <p:spPr>
          <a:xfrm>
            <a:off x="-42547" y="2193909"/>
            <a:ext cx="14743333" cy="6478904"/>
          </a:xfrm>
          <a:prstGeom prst="rect">
            <a:avLst/>
          </a:prstGeom>
        </p:spPr>
      </p:pic>
      <p:pic>
        <p:nvPicPr>
          <p:cNvPr id="13" name="Billede 12" descr="Bjælke uden grafik_forside.a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3429000"/>
          </a:xfrm>
          <a:prstGeom prst="rect">
            <a:avLst/>
          </a:prstGeom>
        </p:spPr>
      </p:pic>
      <p:sp>
        <p:nvSpPr>
          <p:cNvPr id="2" name="Titel 1"/>
          <p:cNvSpPr>
            <a:spLocks noGrp="1"/>
          </p:cNvSpPr>
          <p:nvPr>
            <p:ph type="ctrTitle"/>
          </p:nvPr>
        </p:nvSpPr>
        <p:spPr>
          <a:xfrm>
            <a:off x="883043" y="1741737"/>
            <a:ext cx="10363200" cy="1470025"/>
          </a:xfrm>
        </p:spPr>
        <p:txBody>
          <a:bodyPr anchor="b"/>
          <a:lstStyle>
            <a:lvl1pPr algn="l">
              <a:defRPr>
                <a:solidFill>
                  <a:schemeClr val="bg1"/>
                </a:solidFill>
              </a:defRPr>
            </a:lvl1pPr>
          </a:lstStyle>
          <a:p>
            <a:r>
              <a:rPr lang="da-DK"/>
              <a:t>Klik for at redigere i master</a:t>
            </a:r>
            <a:endParaRPr lang="da-DK" dirty="0"/>
          </a:p>
        </p:txBody>
      </p:sp>
    </p:spTree>
    <p:extLst>
      <p:ext uri="{BB962C8B-B14F-4D97-AF65-F5344CB8AC3E}">
        <p14:creationId xmlns:p14="http://schemas.microsoft.com/office/powerpoint/2010/main" val="139065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slide ver. 2">
    <p:spTree>
      <p:nvGrpSpPr>
        <p:cNvPr id="1" name=""/>
        <p:cNvGrpSpPr/>
        <p:nvPr/>
      </p:nvGrpSpPr>
      <p:grpSpPr>
        <a:xfrm>
          <a:off x="0" y="0"/>
          <a:ext cx="0" cy="0"/>
          <a:chOff x="0" y="0"/>
          <a:chExt cx="0" cy="0"/>
        </a:xfrm>
      </p:grpSpPr>
      <p:pic>
        <p:nvPicPr>
          <p:cNvPr id="8" name="Bille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indent="0">
              <a:lnSpc>
                <a:spcPct val="100000"/>
              </a:lnSpc>
              <a:buNone/>
              <a:defRPr sz="1200" b="1">
                <a:solidFill>
                  <a:schemeClr val="bg1"/>
                </a:solidFill>
              </a:defRPr>
            </a:lvl1pPr>
          </a:lstStyle>
          <a:p>
            <a:pPr lvl="0"/>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139850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sidefod 4"/>
          <p:cNvSpPr>
            <a:spLocks noGrp="1"/>
          </p:cNvSpPr>
          <p:nvPr>
            <p:ph type="ftr" sz="quarter" idx="11"/>
          </p:nvPr>
        </p:nvSpPr>
        <p:spPr/>
        <p:txBody>
          <a:bodyPr/>
          <a:lstStyle/>
          <a:p>
            <a:r>
              <a:rPr lang="da-DK"/>
              <a:t>Application Basics</a:t>
            </a:r>
          </a:p>
        </p:txBody>
      </p:sp>
      <p:sp>
        <p:nvSpPr>
          <p:cNvPr id="6" name="Pladsholder til diasnummer 5"/>
          <p:cNvSpPr>
            <a:spLocks noGrp="1"/>
          </p:cNvSpPr>
          <p:nvPr>
            <p:ph type="sldNum" sz="quarter" idx="12"/>
          </p:nvPr>
        </p:nvSpPr>
        <p:spPr/>
        <p:txBody>
          <a:bodyPr/>
          <a:lstStyle/>
          <a:p>
            <a:fld id="{E6584ADA-CE4B-4243-900F-CB3D8E7F12FB}" type="slidenum">
              <a:rPr lang="da-DK" smtClean="0"/>
              <a:pPr/>
              <a:t>‹#›</a:t>
            </a:fld>
            <a:endParaRPr lang="da-DK" sz="1400"/>
          </a:p>
        </p:txBody>
      </p:sp>
    </p:spTree>
    <p:extLst>
      <p:ext uri="{BB962C8B-B14F-4D97-AF65-F5344CB8AC3E}">
        <p14:creationId xmlns:p14="http://schemas.microsoft.com/office/powerpoint/2010/main" val="3613009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1_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909352" y="1600201"/>
            <a:ext cx="508504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4" name="Pladsholder til indhold 3"/>
          <p:cNvSpPr>
            <a:spLocks noGrp="1"/>
          </p:cNvSpPr>
          <p:nvPr>
            <p:ph sz="half" idx="2"/>
          </p:nvPr>
        </p:nvSpPr>
        <p:spPr>
          <a:xfrm>
            <a:off x="6197601" y="1600201"/>
            <a:ext cx="505386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da-DK" dirty="0"/>
          </a:p>
        </p:txBody>
      </p:sp>
      <p:sp>
        <p:nvSpPr>
          <p:cNvPr id="6" name="Pladsholder til sidefod 5"/>
          <p:cNvSpPr>
            <a:spLocks noGrp="1"/>
          </p:cNvSpPr>
          <p:nvPr>
            <p:ph type="ftr" sz="quarter" idx="11"/>
          </p:nvPr>
        </p:nvSpPr>
        <p:spPr/>
        <p:txBody>
          <a:bodyPr/>
          <a:lstStyle/>
          <a:p>
            <a:r>
              <a:rPr lang="da-DK"/>
              <a:t>Application Basics</a:t>
            </a:r>
          </a:p>
        </p:txBody>
      </p:sp>
      <p:sp>
        <p:nvSpPr>
          <p:cNvPr id="7" name="Pladsholder til diasnummer 6"/>
          <p:cNvSpPr>
            <a:spLocks noGrp="1"/>
          </p:cNvSpPr>
          <p:nvPr>
            <p:ph type="sldNum" sz="quarter" idx="12"/>
          </p:nvPr>
        </p:nvSpPr>
        <p:spPr/>
        <p:txBody>
          <a:bodyPr/>
          <a:lstStyle/>
          <a:p>
            <a:fld id="{E6584ADA-CE4B-4243-900F-CB3D8E7F12FB}" type="slidenum">
              <a:rPr lang="da-DK" smtClean="0"/>
              <a:pPr/>
              <a:t>‹#›</a:t>
            </a:fld>
            <a:endParaRPr lang="da-DK" sz="1400"/>
          </a:p>
        </p:txBody>
      </p:sp>
    </p:spTree>
    <p:extLst>
      <p:ext uri="{BB962C8B-B14F-4D97-AF65-F5344CB8AC3E}">
        <p14:creationId xmlns:p14="http://schemas.microsoft.com/office/powerpoint/2010/main" val="65558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lide ver. 3">
    <p:spTree>
      <p:nvGrpSpPr>
        <p:cNvPr id="1" name=""/>
        <p:cNvGrpSpPr/>
        <p:nvPr/>
      </p:nvGrpSpPr>
      <p:grpSpPr>
        <a:xfrm>
          <a:off x="0" y="0"/>
          <a:ext cx="0" cy="0"/>
          <a:chOff x="0" y="0"/>
          <a:chExt cx="0" cy="0"/>
        </a:xfrm>
      </p:grpSpPr>
      <p:pic>
        <p:nvPicPr>
          <p:cNvPr id="3" name="Bille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394347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slide ver. 4">
    <p:spTree>
      <p:nvGrpSpPr>
        <p:cNvPr id="1" name=""/>
        <p:cNvGrpSpPr/>
        <p:nvPr/>
      </p:nvGrpSpPr>
      <p:grpSpPr>
        <a:xfrm>
          <a:off x="0" y="0"/>
          <a:ext cx="0" cy="0"/>
          <a:chOff x="0" y="0"/>
          <a:chExt cx="0" cy="0"/>
        </a:xfrm>
      </p:grpSpPr>
      <p:pic>
        <p:nvPicPr>
          <p:cNvPr id="4" name="Bille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468000" y="3140968"/>
            <a:ext cx="11232000" cy="576792"/>
          </a:xfrm>
        </p:spPr>
        <p:txBody>
          <a:bodyPr anchor="b" anchorCtr="0">
            <a:noAutofit/>
          </a:bodyPr>
          <a:lstStyle>
            <a:lvl1pPr algn="l">
              <a:lnSpc>
                <a:spcPts val="4000"/>
              </a:lnSpc>
              <a:defRPr sz="4000" cap="none" spc="23" baseline="0">
                <a:solidFill>
                  <a:schemeClr val="bg1"/>
                </a:solidFill>
              </a:defRPr>
            </a:lvl1pPr>
          </a:lstStyle>
          <a:p>
            <a:r>
              <a:rPr lang="en-GB" noProof="0" dirty="0" err="1"/>
              <a:t>Titel</a:t>
            </a:r>
            <a:endParaRPr lang="en-GB" noProof="0" dirty="0"/>
          </a:p>
        </p:txBody>
      </p:sp>
      <p:sp>
        <p:nvSpPr>
          <p:cNvPr id="5" name="Pladsholder til tekst 4"/>
          <p:cNvSpPr>
            <a:spLocks noGrp="1"/>
          </p:cNvSpPr>
          <p:nvPr>
            <p:ph type="body" sz="quarter" idx="17" hasCustomPrompt="1"/>
          </p:nvPr>
        </p:nvSpPr>
        <p:spPr>
          <a:xfrm>
            <a:off x="468000" y="3841444"/>
            <a:ext cx="11232000" cy="361936"/>
          </a:xfrm>
        </p:spPr>
        <p:txBody>
          <a:bodyPr>
            <a:noAutofit/>
          </a:bodyPr>
          <a:lstStyle>
            <a:lvl1pPr marL="0" indent="0" algn="l">
              <a:lnSpc>
                <a:spcPts val="2400"/>
              </a:lnSpc>
              <a:spcBef>
                <a:spcPts val="0"/>
              </a:spcBef>
              <a:buNone/>
              <a:defRPr sz="2200" b="0" cap="none" baseline="0">
                <a:solidFill>
                  <a:schemeClr val="bg1"/>
                </a:solidFill>
                <a:latin typeface="+mj-lt"/>
              </a:defRPr>
            </a:lvl1pPr>
          </a:lstStyle>
          <a:p>
            <a:pPr lvl="0"/>
            <a:r>
              <a:rPr lang="en-GB" noProof="0" dirty="0" err="1"/>
              <a:t>Undertitel</a:t>
            </a:r>
            <a:endParaRPr lang="en-GB" noProof="0" dirty="0"/>
          </a:p>
        </p:txBody>
      </p:sp>
      <p:sp>
        <p:nvSpPr>
          <p:cNvPr id="10" name="Pladsholder til tekst 9"/>
          <p:cNvSpPr>
            <a:spLocks noGrp="1"/>
          </p:cNvSpPr>
          <p:nvPr>
            <p:ph type="body" sz="quarter" idx="18" hasCustomPrompt="1"/>
          </p:nvPr>
        </p:nvSpPr>
        <p:spPr>
          <a:xfrm>
            <a:off x="468312" y="404813"/>
            <a:ext cx="3600000" cy="252000"/>
          </a:xfrm>
        </p:spPr>
        <p:txBody>
          <a:bodyPr/>
          <a:lstStyle>
            <a:lvl1pPr marL="0" marR="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sz="1200" b="1">
                <a:solidFill>
                  <a:schemeClr val="bg1"/>
                </a:solidFill>
              </a:defRPr>
            </a:lvl1pPr>
          </a:lstStyle>
          <a:p>
            <a:pPr marL="0" marR="0" lvl="0" indent="0" algn="l" defTabSz="914378" rtl="0" eaLnBrk="1" fontAlgn="auto" latinLnBrk="0" hangingPunct="1">
              <a:lnSpc>
                <a:spcPct val="100000"/>
              </a:lnSpc>
              <a:spcBef>
                <a:spcPts val="0"/>
              </a:spcBef>
              <a:spcAft>
                <a:spcPts val="0"/>
              </a:spcAft>
              <a:buClrTx/>
              <a:buSzPct val="100000"/>
              <a:buFont typeface="Arial" panose="020B0604020202020204" pitchFamily="34" charset="0"/>
              <a:buNone/>
              <a:tabLst>
                <a:tab pos="358775" algn="l"/>
              </a:tabLst>
              <a:defRPr/>
            </a:pPr>
            <a:r>
              <a:rPr lang="en-GB" noProof="0" dirty="0" err="1"/>
              <a:t>Indsæt</a:t>
            </a:r>
            <a:r>
              <a:rPr lang="en-GB" noProof="0" dirty="0"/>
              <a:t> </a:t>
            </a:r>
            <a:r>
              <a:rPr lang="en-GB" noProof="0" dirty="0" err="1"/>
              <a:t>navn</a:t>
            </a:r>
            <a:r>
              <a:rPr lang="en-GB" noProof="0" dirty="0"/>
              <a:t>, </a:t>
            </a:r>
            <a:r>
              <a:rPr lang="en-GB" noProof="0" dirty="0" err="1"/>
              <a:t>uddannelse</a:t>
            </a:r>
            <a:r>
              <a:rPr lang="en-GB" noProof="0" dirty="0"/>
              <a:t> </a:t>
            </a:r>
            <a:r>
              <a:rPr lang="en-GB" noProof="0" dirty="0" err="1"/>
              <a:t>eller</a:t>
            </a:r>
            <a:r>
              <a:rPr lang="en-GB" noProof="0" dirty="0"/>
              <a:t> </a:t>
            </a:r>
            <a:r>
              <a:rPr lang="en-GB" noProof="0" dirty="0" err="1"/>
              <a:t>kontekst</a:t>
            </a:r>
            <a:endParaRPr lang="en-GB" noProof="0" dirty="0"/>
          </a:p>
          <a:p>
            <a:pPr lvl="0"/>
            <a:endParaRPr lang="en-GB" noProof="0" dirty="0"/>
          </a:p>
        </p:txBody>
      </p:sp>
      <p:pic>
        <p:nvPicPr>
          <p:cNvPr id="7" name="Bille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00" y="6012000"/>
            <a:ext cx="2556000" cy="403155"/>
          </a:xfrm>
          <a:prstGeom prst="rect">
            <a:avLst/>
          </a:prstGeom>
        </p:spPr>
      </p:pic>
    </p:spTree>
    <p:extLst>
      <p:ext uri="{BB962C8B-B14F-4D97-AF65-F5344CB8AC3E}">
        <p14:creationId xmlns:p14="http://schemas.microsoft.com/office/powerpoint/2010/main" val="256962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468000"/>
          </a:xfrm>
        </p:spPr>
        <p:txBody>
          <a:bodyPr/>
          <a:lstStyle>
            <a:lvl1pPr>
              <a:defRPr/>
            </a:lvl1pPr>
          </a:lstStyle>
          <a:p>
            <a:r>
              <a:rPr lang="en-GB" noProof="0" dirty="0" err="1"/>
              <a:t>Overskrift</a:t>
            </a:r>
            <a:endParaRPr lang="en-GB" noProof="0" dirty="0"/>
          </a:p>
        </p:txBody>
      </p:sp>
      <p:sp>
        <p:nvSpPr>
          <p:cNvPr id="10" name="Pladsholder til tekst 3"/>
          <p:cNvSpPr>
            <a:spLocks noGrp="1"/>
          </p:cNvSpPr>
          <p:nvPr>
            <p:ph type="body" sz="quarter" idx="13" hasCustomPrompt="1"/>
          </p:nvPr>
        </p:nvSpPr>
        <p:spPr>
          <a:xfrm>
            <a:off x="480485" y="1548000"/>
            <a:ext cx="11231033" cy="3960000"/>
          </a:xfrm>
        </p:spPr>
        <p:txBody>
          <a:bodyPr/>
          <a:lstStyle>
            <a:lvl1pPr>
              <a:lnSpc>
                <a:spcPct val="100000"/>
              </a:lnSpc>
              <a:defRPr sz="2800"/>
            </a:lvl1pPr>
            <a:lvl2pPr>
              <a:lnSpc>
                <a:spcPct val="100000"/>
              </a:lnSpc>
              <a:defRPr sz="2400"/>
            </a:lvl2pPr>
            <a:lvl3pPr>
              <a:lnSpc>
                <a:spcPct val="100000"/>
              </a:lnSpc>
              <a:spcAft>
                <a:spcPts val="200"/>
              </a:spcAft>
              <a:defRPr sz="2000"/>
            </a:lvl3pPr>
            <a:lvl4pPr>
              <a:lnSpc>
                <a:spcPct val="100000"/>
              </a:lnSpc>
              <a:spcAft>
                <a:spcPts val="200"/>
              </a:spcAft>
              <a:defRPr sz="1800"/>
            </a:lvl4pPr>
            <a:lvl5pPr>
              <a:lnSpc>
                <a:spcPct val="100000"/>
              </a:lnSpc>
              <a:spcAft>
                <a:spcPts val="200"/>
              </a:spcAft>
              <a:defRPr sz="1600"/>
            </a:lvl5pPr>
          </a:lstStyle>
          <a:p>
            <a:pPr lvl="0"/>
            <a:r>
              <a:rPr lang="en-GB" noProof="0" dirty="0" err="1"/>
              <a:t>Tekst</a:t>
            </a:r>
            <a:endParaRPr lang="en-GB" noProof="0" dirty="0"/>
          </a:p>
          <a:p>
            <a:pPr lvl="1"/>
            <a:r>
              <a:rPr lang="en-GB" noProof="0" dirty="0" err="1"/>
              <a:t>Tekst</a:t>
            </a:r>
            <a:endParaRPr lang="en-GB" noProof="0" dirty="0"/>
          </a:p>
          <a:p>
            <a:pPr lvl="2"/>
            <a:r>
              <a:rPr lang="en-GB" noProof="0" dirty="0" err="1"/>
              <a:t>Tekst</a:t>
            </a:r>
            <a:endParaRPr lang="en-GB" noProof="0" dirty="0"/>
          </a:p>
          <a:p>
            <a:pPr lvl="3"/>
            <a:r>
              <a:rPr lang="en-GB" noProof="0" dirty="0" err="1"/>
              <a:t>Tekst</a:t>
            </a:r>
            <a:endParaRPr lang="en-GB" noProof="0" dirty="0"/>
          </a:p>
          <a:p>
            <a:pPr lvl="4"/>
            <a:r>
              <a:rPr lang="en-GB" noProof="0" dirty="0" err="1"/>
              <a:t>Tekst</a:t>
            </a:r>
            <a:endParaRPr lang="en-GB" noProof="0" dirty="0"/>
          </a:p>
        </p:txBody>
      </p:sp>
      <p:sp>
        <p:nvSpPr>
          <p:cNvPr id="2" name="Pladsholder til dato 1"/>
          <p:cNvSpPr>
            <a:spLocks noGrp="1"/>
          </p:cNvSpPr>
          <p:nvPr>
            <p:ph type="dt" sz="half" idx="14"/>
          </p:nvPr>
        </p:nvSpPr>
        <p:spPr/>
        <p:txBody>
          <a:bodyPr/>
          <a:lstStyle/>
          <a:p>
            <a:fld id="{3CD3ECDF-3189-464E-9A55-76D84C5D0358}" type="datetime1">
              <a:rPr lang="en-GB" noProof="0" smtClean="0"/>
              <a:t>31/01/2019</a:t>
            </a:fld>
            <a:endParaRPr lang="en-GB" noProof="0" dirty="0"/>
          </a:p>
        </p:txBody>
      </p:sp>
    </p:spTree>
    <p:extLst>
      <p:ext uri="{BB962C8B-B14F-4D97-AF65-F5344CB8AC3E}">
        <p14:creationId xmlns:p14="http://schemas.microsoft.com/office/powerpoint/2010/main" val="214484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indholdsobjekter">
    <p:spTree>
      <p:nvGrpSpPr>
        <p:cNvPr id="1" name=""/>
        <p:cNvGrpSpPr/>
        <p:nvPr/>
      </p:nvGrpSpPr>
      <p:grpSpPr>
        <a:xfrm>
          <a:off x="0" y="0"/>
          <a:ext cx="0" cy="0"/>
          <a:chOff x="0" y="0"/>
          <a:chExt cx="0" cy="0"/>
        </a:xfrm>
      </p:grpSpPr>
      <p:sp>
        <p:nvSpPr>
          <p:cNvPr id="8" name="Pladsholder til indhold 7"/>
          <p:cNvSpPr>
            <a:spLocks noGrp="1"/>
          </p:cNvSpPr>
          <p:nvPr>
            <p:ph sz="quarter" idx="18" hasCustomPrompt="1"/>
          </p:nvPr>
        </p:nvSpPr>
        <p:spPr>
          <a:xfrm>
            <a:off x="8124000" y="0"/>
            <a:ext cx="4068000" cy="6858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7999" y="756000"/>
            <a:ext cx="7200000" cy="1016816"/>
          </a:xfrm>
        </p:spPr>
        <p:txBody>
          <a:bodyPr/>
          <a:lstStyle>
            <a:lvl1pPr>
              <a:defRPr baseline="0"/>
            </a:lvl1pPr>
          </a:lstStyle>
          <a:p>
            <a:r>
              <a:rPr lang="en-GB" noProof="0" dirty="0" err="1"/>
              <a:t>Overskrift</a:t>
            </a:r>
            <a:r>
              <a:rPr lang="en-GB" noProof="0" dirty="0"/>
              <a:t> (2 </a:t>
            </a:r>
            <a:r>
              <a:rPr lang="en-GB" noProof="0" dirty="0" err="1"/>
              <a:t>linjer</a:t>
            </a:r>
            <a:r>
              <a:rPr lang="en-GB" noProof="0" dirty="0"/>
              <a:t>)</a:t>
            </a:r>
          </a:p>
        </p:txBody>
      </p:sp>
      <p:sp>
        <p:nvSpPr>
          <p:cNvPr id="6" name="Pladsholder til tekst 5"/>
          <p:cNvSpPr>
            <a:spLocks noGrp="1"/>
          </p:cNvSpPr>
          <p:nvPr>
            <p:ph type="body" sz="quarter" idx="17" hasCustomPrompt="1"/>
          </p:nvPr>
        </p:nvSpPr>
        <p:spPr>
          <a:xfrm>
            <a:off x="467998" y="1916832"/>
            <a:ext cx="7200000" cy="3591168"/>
          </a:xfrm>
        </p:spPr>
        <p:txBody>
          <a:bodyPr/>
          <a:lstStyle>
            <a:lvl1pPr marL="0" indent="0">
              <a:lnSpc>
                <a:spcPct val="100000"/>
              </a:lnSpc>
              <a:buNone/>
              <a:defRPr sz="2800"/>
            </a:lvl1pPr>
          </a:lstStyle>
          <a:p>
            <a:pPr lvl="0"/>
            <a:r>
              <a:rPr lang="en-GB" noProof="0" dirty="0" err="1"/>
              <a:t>Tekst</a:t>
            </a:r>
            <a:endParaRPr lang="en-GB" noProof="0" dirty="0"/>
          </a:p>
        </p:txBody>
      </p:sp>
      <p:sp>
        <p:nvSpPr>
          <p:cNvPr id="15" name="Pladsholder til dato 14"/>
          <p:cNvSpPr>
            <a:spLocks noGrp="1"/>
          </p:cNvSpPr>
          <p:nvPr>
            <p:ph type="dt" sz="half" idx="19"/>
          </p:nvPr>
        </p:nvSpPr>
        <p:spPr/>
        <p:txBody>
          <a:bodyPr/>
          <a:lstStyle/>
          <a:p>
            <a:fld id="{2073A802-1AB4-4459-8C81-89F6A01D130D}" type="datetime1">
              <a:rPr lang="en-GB" noProof="0" smtClean="0"/>
              <a:t>31/01/2019</a:t>
            </a:fld>
            <a:endParaRPr lang="en-GB" noProof="0" dirty="0"/>
          </a:p>
        </p:txBody>
      </p:sp>
    </p:spTree>
    <p:extLst>
      <p:ext uri="{BB962C8B-B14F-4D97-AF65-F5344CB8AC3E}">
        <p14:creationId xmlns:p14="http://schemas.microsoft.com/office/powerpoint/2010/main" val="234233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indholdsobjekter">
    <p:spTree>
      <p:nvGrpSpPr>
        <p:cNvPr id="1" name=""/>
        <p:cNvGrpSpPr/>
        <p:nvPr/>
      </p:nvGrpSpPr>
      <p:grpSpPr>
        <a:xfrm>
          <a:off x="0" y="0"/>
          <a:ext cx="0" cy="0"/>
          <a:chOff x="0" y="0"/>
          <a:chExt cx="0" cy="0"/>
        </a:xfrm>
      </p:grpSpPr>
      <p:sp>
        <p:nvSpPr>
          <p:cNvPr id="7" name="Pladsholder til indhold 7"/>
          <p:cNvSpPr>
            <a:spLocks noGrp="1"/>
          </p:cNvSpPr>
          <p:nvPr>
            <p:ph sz="quarter" idx="20" hasCustomPrompt="1"/>
          </p:nvPr>
        </p:nvSpPr>
        <p:spPr>
          <a:xfrm>
            <a:off x="8123730" y="3524228"/>
            <a:ext cx="4068000" cy="3330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8" name="Pladsholder til indhold 7"/>
          <p:cNvSpPr>
            <a:spLocks noGrp="1"/>
          </p:cNvSpPr>
          <p:nvPr>
            <p:ph sz="quarter" idx="18" hasCustomPrompt="1"/>
          </p:nvPr>
        </p:nvSpPr>
        <p:spPr>
          <a:xfrm>
            <a:off x="8124000" y="0"/>
            <a:ext cx="4068000" cy="3330000"/>
          </a:xfrm>
        </p:spPr>
        <p:txBody>
          <a:bodyPr/>
          <a:lstStyle>
            <a:lvl1pPr marL="0" indent="0">
              <a:lnSpc>
                <a:spcPts val="2400"/>
              </a:lnSpc>
              <a:buNone/>
              <a:defRPr sz="2000"/>
            </a:lvl1pPr>
          </a:lstStyle>
          <a:p>
            <a:pPr lvl="0"/>
            <a:r>
              <a:rPr lang="en-GB" noProof="0" dirty="0" err="1"/>
              <a:t>Indsæt</a:t>
            </a:r>
            <a:r>
              <a:rPr lang="en-GB" noProof="0" dirty="0"/>
              <a:t> element</a:t>
            </a:r>
          </a:p>
        </p:txBody>
      </p:sp>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7999" y="756000"/>
            <a:ext cx="7200000" cy="1016816"/>
          </a:xfrm>
        </p:spPr>
        <p:txBody>
          <a:bodyPr/>
          <a:lstStyle>
            <a:lvl1pPr>
              <a:defRPr baseline="0"/>
            </a:lvl1pPr>
          </a:lstStyle>
          <a:p>
            <a:r>
              <a:rPr lang="en-GB" noProof="0" dirty="0" err="1"/>
              <a:t>Overskrift</a:t>
            </a:r>
            <a:r>
              <a:rPr lang="en-GB" noProof="0" dirty="0"/>
              <a:t> (2 </a:t>
            </a:r>
            <a:r>
              <a:rPr lang="en-GB" noProof="0" dirty="0" err="1"/>
              <a:t>linjer</a:t>
            </a:r>
            <a:r>
              <a:rPr lang="en-GB" noProof="0" dirty="0"/>
              <a:t>)</a:t>
            </a:r>
          </a:p>
        </p:txBody>
      </p:sp>
      <p:sp>
        <p:nvSpPr>
          <p:cNvPr id="6" name="Pladsholder til tekst 5"/>
          <p:cNvSpPr>
            <a:spLocks noGrp="1"/>
          </p:cNvSpPr>
          <p:nvPr>
            <p:ph type="body" sz="quarter" idx="17" hasCustomPrompt="1"/>
          </p:nvPr>
        </p:nvSpPr>
        <p:spPr>
          <a:xfrm>
            <a:off x="467998" y="1916832"/>
            <a:ext cx="7200000" cy="3591168"/>
          </a:xfrm>
        </p:spPr>
        <p:txBody>
          <a:bodyPr/>
          <a:lstStyle>
            <a:lvl1pPr marL="0" indent="0">
              <a:lnSpc>
                <a:spcPct val="100000"/>
              </a:lnSpc>
              <a:buNone/>
              <a:defRPr sz="2800"/>
            </a:lvl1pPr>
          </a:lstStyle>
          <a:p>
            <a:pPr lvl="0"/>
            <a:r>
              <a:rPr lang="en-GB" noProof="0" dirty="0" err="1"/>
              <a:t>Tekst</a:t>
            </a:r>
            <a:endParaRPr lang="en-GB" noProof="0" dirty="0"/>
          </a:p>
        </p:txBody>
      </p:sp>
      <p:sp>
        <p:nvSpPr>
          <p:cNvPr id="15" name="Pladsholder til dato 14"/>
          <p:cNvSpPr>
            <a:spLocks noGrp="1"/>
          </p:cNvSpPr>
          <p:nvPr>
            <p:ph type="dt" sz="half" idx="19"/>
          </p:nvPr>
        </p:nvSpPr>
        <p:spPr/>
        <p:txBody>
          <a:bodyPr/>
          <a:lstStyle/>
          <a:p>
            <a:fld id="{2073A802-1AB4-4459-8C81-89F6A01D130D}" type="datetime1">
              <a:rPr lang="en-GB" noProof="0" smtClean="0"/>
              <a:t>31/01/2019</a:t>
            </a:fld>
            <a:endParaRPr lang="en-GB" noProof="0" dirty="0"/>
          </a:p>
        </p:txBody>
      </p:sp>
    </p:spTree>
    <p:extLst>
      <p:ext uri="{BB962C8B-B14F-4D97-AF65-F5344CB8AC3E}">
        <p14:creationId xmlns:p14="http://schemas.microsoft.com/office/powerpoint/2010/main" val="47442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9" name="Titel 1"/>
          <p:cNvSpPr>
            <a:spLocks noGrp="1"/>
          </p:cNvSpPr>
          <p:nvPr>
            <p:ph type="title" hasCustomPrompt="1"/>
          </p:nvPr>
        </p:nvSpPr>
        <p:spPr>
          <a:xfrm>
            <a:off x="468000" y="756000"/>
            <a:ext cx="11232000" cy="468000"/>
          </a:xfrm>
        </p:spPr>
        <p:txBody>
          <a:bodyPr/>
          <a:lstStyle>
            <a:lvl1pPr>
              <a:defRPr/>
            </a:lvl1pPr>
          </a:lstStyle>
          <a:p>
            <a:r>
              <a:rPr lang="en-GB" noProof="0" dirty="0" err="1"/>
              <a:t>Overskrift</a:t>
            </a:r>
            <a:endParaRPr lang="en-GB" noProof="0" dirty="0"/>
          </a:p>
        </p:txBody>
      </p:sp>
      <p:sp>
        <p:nvSpPr>
          <p:cNvPr id="16" name="Pladsholder til tekst 9"/>
          <p:cNvSpPr>
            <a:spLocks noGrp="1"/>
          </p:cNvSpPr>
          <p:nvPr>
            <p:ph type="body" sz="quarter" idx="19" hasCustomPrompt="1"/>
          </p:nvPr>
        </p:nvSpPr>
        <p:spPr>
          <a:xfrm>
            <a:off x="468000" y="1548000"/>
            <a:ext cx="5457600" cy="64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17" name="Pladsholder til indhold 7"/>
          <p:cNvSpPr>
            <a:spLocks noGrp="1"/>
          </p:cNvSpPr>
          <p:nvPr>
            <p:ph sz="quarter" idx="20" hasCustomPrompt="1"/>
          </p:nvPr>
        </p:nvSpPr>
        <p:spPr>
          <a:xfrm>
            <a:off x="468000" y="2196000"/>
            <a:ext cx="5457600" cy="3312256"/>
          </a:xfrm>
        </p:spPr>
        <p:txBody>
          <a:bodyPr/>
          <a:lstStyle>
            <a:lvl1pPr>
              <a:lnSpc>
                <a:spcPct val="100000"/>
              </a:lnSpc>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a:t>
            </a:r>
            <a:r>
              <a:rPr lang="en-GB" noProof="0" dirty="0" err="1"/>
              <a:t>tekst</a:t>
            </a:r>
            <a:r>
              <a:rPr lang="en-GB" noProof="0" dirty="0"/>
              <a:t> </a:t>
            </a:r>
            <a:r>
              <a:rPr lang="en-GB" noProof="0" dirty="0" err="1"/>
              <a:t>eller</a:t>
            </a:r>
            <a:r>
              <a:rPr lang="en-GB" noProof="0" dirty="0"/>
              <a:t> element</a:t>
            </a:r>
          </a:p>
        </p:txBody>
      </p:sp>
      <p:sp>
        <p:nvSpPr>
          <p:cNvPr id="18" name="Pladsholder til indhold 7"/>
          <p:cNvSpPr>
            <a:spLocks noGrp="1"/>
          </p:cNvSpPr>
          <p:nvPr>
            <p:ph sz="quarter" idx="21" hasCustomPrompt="1"/>
          </p:nvPr>
        </p:nvSpPr>
        <p:spPr>
          <a:xfrm>
            <a:off x="6240016" y="2196000"/>
            <a:ext cx="5458159" cy="3312256"/>
          </a:xfrm>
        </p:spPr>
        <p:txBody>
          <a:bodyPr/>
          <a:lstStyle>
            <a:lvl1pPr>
              <a:lnSpc>
                <a:spcPct val="100000"/>
              </a:lnSpc>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a:t>
            </a:r>
            <a:r>
              <a:rPr lang="en-GB" noProof="0" dirty="0" err="1"/>
              <a:t>tekst</a:t>
            </a:r>
            <a:r>
              <a:rPr lang="en-GB" noProof="0" dirty="0"/>
              <a:t> </a:t>
            </a:r>
            <a:r>
              <a:rPr lang="en-GB" noProof="0" dirty="0" err="1"/>
              <a:t>eller</a:t>
            </a:r>
            <a:r>
              <a:rPr lang="en-GB" noProof="0" dirty="0"/>
              <a:t> element</a:t>
            </a:r>
          </a:p>
        </p:txBody>
      </p:sp>
      <p:sp>
        <p:nvSpPr>
          <p:cNvPr id="21" name="Pladsholder til tekst 9"/>
          <p:cNvSpPr>
            <a:spLocks noGrp="1"/>
          </p:cNvSpPr>
          <p:nvPr>
            <p:ph type="body" sz="quarter" idx="22" hasCustomPrompt="1"/>
          </p:nvPr>
        </p:nvSpPr>
        <p:spPr>
          <a:xfrm>
            <a:off x="6240016" y="1548000"/>
            <a:ext cx="5457600" cy="64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2" name="Pladsholder til dato 1"/>
          <p:cNvSpPr>
            <a:spLocks noGrp="1"/>
          </p:cNvSpPr>
          <p:nvPr>
            <p:ph type="dt" sz="half" idx="23"/>
          </p:nvPr>
        </p:nvSpPr>
        <p:spPr/>
        <p:txBody>
          <a:bodyPr/>
          <a:lstStyle/>
          <a:p>
            <a:fld id="{2073A802-1AB4-4459-8C81-89F6A01D130D}" type="datetime1">
              <a:rPr lang="en-GB" noProof="0" smtClean="0"/>
              <a:t>31/01/2019</a:t>
            </a:fld>
            <a:endParaRPr lang="en-GB" noProof="0" dirty="0"/>
          </a:p>
        </p:txBody>
      </p:sp>
    </p:spTree>
    <p:extLst>
      <p:ext uri="{BB962C8B-B14F-4D97-AF65-F5344CB8AC3E}">
        <p14:creationId xmlns:p14="http://schemas.microsoft.com/office/powerpoint/2010/main" val="403645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5" name="Pladsholder til slidenummer 4"/>
          <p:cNvSpPr>
            <a:spLocks noGrp="1"/>
          </p:cNvSpPr>
          <p:nvPr>
            <p:ph type="sldNum" sz="quarter" idx="12"/>
          </p:nvPr>
        </p:nvSpPr>
        <p:spPr/>
        <p:txBody>
          <a:bodyPr/>
          <a:lstStyle/>
          <a:p>
            <a:fld id="{20EB7ABC-56F9-4FEF-9CF0-E2D14234E329}" type="slidenum">
              <a:rPr lang="en-GB" noProof="0" smtClean="0"/>
              <a:pPr/>
              <a:t>‹#›</a:t>
            </a:fld>
            <a:endParaRPr lang="en-GB" noProof="0" dirty="0"/>
          </a:p>
        </p:txBody>
      </p:sp>
      <p:sp>
        <p:nvSpPr>
          <p:cNvPr id="16" name="Pladsholder til tekst 9"/>
          <p:cNvSpPr>
            <a:spLocks noGrp="1"/>
          </p:cNvSpPr>
          <p:nvPr>
            <p:ph type="body" sz="quarter" idx="19" hasCustomPrompt="1"/>
          </p:nvPr>
        </p:nvSpPr>
        <p:spPr>
          <a:xfrm>
            <a:off x="468000" y="684000"/>
            <a:ext cx="3251736" cy="4788000"/>
          </a:xfrm>
        </p:spPr>
        <p:txBody>
          <a:bodyPr/>
          <a:lstStyle>
            <a:lvl1pPr marL="0" indent="0">
              <a:lnSpc>
                <a:spcPct val="100000"/>
              </a:lnSpc>
              <a:buNone/>
              <a:defRPr sz="2800" b="0">
                <a:solidFill>
                  <a:schemeClr val="bg2"/>
                </a:solidFill>
              </a:defRPr>
            </a:lvl1pPr>
          </a:lstStyle>
          <a:p>
            <a:pPr lvl="0"/>
            <a:r>
              <a:rPr lang="en-GB" noProof="0" dirty="0" err="1"/>
              <a:t>Tekst</a:t>
            </a:r>
            <a:endParaRPr lang="en-GB" noProof="0" dirty="0"/>
          </a:p>
        </p:txBody>
      </p:sp>
      <p:sp>
        <p:nvSpPr>
          <p:cNvPr id="18" name="Pladsholder til indhold 7"/>
          <p:cNvSpPr>
            <a:spLocks noGrp="1"/>
          </p:cNvSpPr>
          <p:nvPr>
            <p:ph sz="quarter" idx="21" hasCustomPrompt="1"/>
          </p:nvPr>
        </p:nvSpPr>
        <p:spPr>
          <a:xfrm>
            <a:off x="4079777" y="684000"/>
            <a:ext cx="7620224" cy="4788000"/>
          </a:xfrm>
        </p:spPr>
        <p:txBody>
          <a:bodyPr/>
          <a:lstStyle>
            <a:lvl1pPr marL="0" indent="0">
              <a:lnSpc>
                <a:spcPct val="100000"/>
              </a:lnSpc>
              <a:buNone/>
              <a:defRPr sz="2800"/>
            </a:lvl1pPr>
            <a:lvl2pPr>
              <a:lnSpc>
                <a:spcPts val="2400"/>
              </a:lnSpc>
              <a:defRPr sz="2000"/>
            </a:lvl2pPr>
            <a:lvl3pPr>
              <a:lnSpc>
                <a:spcPts val="2400"/>
              </a:lnSpc>
              <a:defRPr sz="2000"/>
            </a:lvl3pPr>
            <a:lvl4pPr>
              <a:lnSpc>
                <a:spcPts val="2400"/>
              </a:lnSpc>
              <a:defRPr sz="2000"/>
            </a:lvl4pPr>
            <a:lvl5pPr>
              <a:lnSpc>
                <a:spcPts val="2400"/>
              </a:lnSpc>
              <a:defRPr sz="2000"/>
            </a:lvl5pPr>
          </a:lstStyle>
          <a:p>
            <a:pPr lvl="0"/>
            <a:r>
              <a:rPr lang="en-GB" noProof="0" dirty="0" err="1"/>
              <a:t>Indsæt</a:t>
            </a:r>
            <a:r>
              <a:rPr lang="en-GB" noProof="0" dirty="0"/>
              <a:t> element</a:t>
            </a:r>
          </a:p>
        </p:txBody>
      </p:sp>
      <p:sp>
        <p:nvSpPr>
          <p:cNvPr id="2" name="Pladsholder til dato 1"/>
          <p:cNvSpPr>
            <a:spLocks noGrp="1"/>
          </p:cNvSpPr>
          <p:nvPr>
            <p:ph type="dt" sz="half" idx="22"/>
          </p:nvPr>
        </p:nvSpPr>
        <p:spPr/>
        <p:txBody>
          <a:bodyPr/>
          <a:lstStyle/>
          <a:p>
            <a:fld id="{2073A802-1AB4-4459-8C81-89F6A01D130D}" type="datetime1">
              <a:rPr lang="en-GB" noProof="0" smtClean="0"/>
              <a:t>31/01/2019</a:t>
            </a:fld>
            <a:endParaRPr lang="en-GB" noProof="0" dirty="0"/>
          </a:p>
        </p:txBody>
      </p:sp>
    </p:spTree>
    <p:extLst>
      <p:ext uri="{BB962C8B-B14F-4D97-AF65-F5344CB8AC3E}">
        <p14:creationId xmlns:p14="http://schemas.microsoft.com/office/powerpoint/2010/main" val="34184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68000" y="756000"/>
            <a:ext cx="11232000" cy="468000"/>
          </a:xfrm>
          <a:prstGeom prst="rect">
            <a:avLst/>
          </a:prstGeom>
        </p:spPr>
        <p:txBody>
          <a:bodyPr vert="horz" lIns="0" tIns="0" rIns="0" bIns="0" rtlCol="0" anchor="t" anchorCtr="0">
            <a:noAutofit/>
          </a:bodyPr>
          <a:lstStyle/>
          <a:p>
            <a:r>
              <a:rPr lang="en-GB" noProof="0" dirty="0" err="1"/>
              <a:t>Overskrift</a:t>
            </a:r>
            <a:endParaRPr lang="en-GB" noProof="0" dirty="0"/>
          </a:p>
        </p:txBody>
      </p:sp>
      <p:sp>
        <p:nvSpPr>
          <p:cNvPr id="3" name="Pladsholder til tekst 2"/>
          <p:cNvSpPr>
            <a:spLocks noGrp="1"/>
          </p:cNvSpPr>
          <p:nvPr>
            <p:ph type="body" idx="1"/>
          </p:nvPr>
        </p:nvSpPr>
        <p:spPr>
          <a:xfrm>
            <a:off x="468000" y="1548000"/>
            <a:ext cx="11232000" cy="3960000"/>
          </a:xfrm>
          <a:prstGeom prst="rect">
            <a:avLst/>
          </a:prstGeom>
        </p:spPr>
        <p:txBody>
          <a:bodyPr vert="horz" lIns="0" tIns="0" rIns="0" bIns="0" rtlCol="0" anchor="t" anchorCtr="0">
            <a:noAutofit/>
          </a:bodyPr>
          <a:lstStyle/>
          <a:p>
            <a:pPr lvl="0"/>
            <a:r>
              <a:rPr lang="en-GB" noProof="0" dirty="0" err="1"/>
              <a:t>Tekst</a:t>
            </a:r>
            <a:endParaRPr lang="en-GB" noProof="0" dirty="0"/>
          </a:p>
          <a:p>
            <a:pPr lvl="1"/>
            <a:r>
              <a:rPr lang="en-GB" noProof="0" dirty="0" err="1"/>
              <a:t>Tekst</a:t>
            </a:r>
            <a:endParaRPr lang="en-GB" noProof="0" dirty="0"/>
          </a:p>
          <a:p>
            <a:pPr lvl="2"/>
            <a:r>
              <a:rPr lang="en-GB" noProof="0" dirty="0" err="1"/>
              <a:t>Tekst</a:t>
            </a:r>
            <a:endParaRPr lang="en-GB" noProof="0" dirty="0"/>
          </a:p>
          <a:p>
            <a:pPr lvl="3"/>
            <a:r>
              <a:rPr lang="en-GB" noProof="0" dirty="0" err="1"/>
              <a:t>Tekst</a:t>
            </a:r>
            <a:endParaRPr lang="en-GB" noProof="0" dirty="0"/>
          </a:p>
          <a:p>
            <a:pPr lvl="4"/>
            <a:r>
              <a:rPr lang="en-GB" noProof="0" dirty="0" err="1"/>
              <a:t>Tekst</a:t>
            </a:r>
            <a:endParaRPr lang="en-GB" noProof="0" dirty="0"/>
          </a:p>
        </p:txBody>
      </p:sp>
      <p:sp>
        <p:nvSpPr>
          <p:cNvPr id="5" name="Pladsholder til dato 4"/>
          <p:cNvSpPr>
            <a:spLocks noGrp="1"/>
          </p:cNvSpPr>
          <p:nvPr>
            <p:ph type="dt" sz="half" idx="2"/>
          </p:nvPr>
        </p:nvSpPr>
        <p:spPr>
          <a:xfrm>
            <a:off x="9526087" y="6228000"/>
            <a:ext cx="1824000" cy="252000"/>
          </a:xfrm>
          <a:prstGeom prst="rect">
            <a:avLst/>
          </a:prstGeom>
        </p:spPr>
        <p:txBody>
          <a:bodyPr vert="horz" lIns="0" tIns="0" rIns="0" bIns="0" rtlCol="0" anchor="ctr"/>
          <a:lstStyle>
            <a:lvl1pPr algn="r">
              <a:defRPr sz="900">
                <a:solidFill>
                  <a:schemeClr val="bg2"/>
                </a:solidFill>
              </a:defRPr>
            </a:lvl1pPr>
          </a:lstStyle>
          <a:p>
            <a:fld id="{2073A802-1AB4-4459-8C81-89F6A01D130D}" type="datetime1">
              <a:rPr lang="en-GB" noProof="0" smtClean="0"/>
              <a:t>31/01/2019</a:t>
            </a:fld>
            <a:endParaRPr lang="en-GB" noProof="0" dirty="0"/>
          </a:p>
        </p:txBody>
      </p:sp>
      <p:sp>
        <p:nvSpPr>
          <p:cNvPr id="7" name="Pladsholder til slidenummer 6"/>
          <p:cNvSpPr>
            <a:spLocks noGrp="1"/>
          </p:cNvSpPr>
          <p:nvPr>
            <p:ph type="sldNum" sz="quarter" idx="4"/>
          </p:nvPr>
        </p:nvSpPr>
        <p:spPr>
          <a:xfrm>
            <a:off x="11424592" y="6228000"/>
            <a:ext cx="275408" cy="252000"/>
          </a:xfrm>
          <a:prstGeom prst="rect">
            <a:avLst/>
          </a:prstGeom>
        </p:spPr>
        <p:txBody>
          <a:bodyPr vert="horz" lIns="0" tIns="0" rIns="0" bIns="0" rtlCol="0" anchor="ctr"/>
          <a:lstStyle>
            <a:lvl1pPr algn="r">
              <a:defRPr sz="900">
                <a:solidFill>
                  <a:schemeClr val="bg2"/>
                </a:solidFill>
              </a:defRPr>
            </a:lvl1pPr>
          </a:lstStyle>
          <a:p>
            <a:fld id="{20EB7ABC-56F9-4FEF-9CF0-E2D14234E329}" type="slidenum">
              <a:rPr lang="en-GB" noProof="0" smtClean="0"/>
              <a:pPr/>
              <a:t>‹#›</a:t>
            </a:fld>
            <a:endParaRPr lang="en-GB" noProof="0" dirty="0"/>
          </a:p>
        </p:txBody>
      </p:sp>
      <p:cxnSp>
        <p:nvCxnSpPr>
          <p:cNvPr id="11" name="Lige forbindelse 10"/>
          <p:cNvCxnSpPr/>
          <p:nvPr userDrawn="1"/>
        </p:nvCxnSpPr>
        <p:spPr>
          <a:xfrm>
            <a:off x="11470634" y="6301633"/>
            <a:ext cx="0" cy="9000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4" name="Billed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468000" y="6012000"/>
            <a:ext cx="2556000" cy="403153"/>
          </a:xfrm>
          <a:prstGeom prst="rect">
            <a:avLst/>
          </a:prstGeom>
        </p:spPr>
      </p:pic>
    </p:spTree>
    <p:extLst>
      <p:ext uri="{BB962C8B-B14F-4D97-AF65-F5344CB8AC3E}">
        <p14:creationId xmlns:p14="http://schemas.microsoft.com/office/powerpoint/2010/main" val="2536115730"/>
      </p:ext>
    </p:extLst>
  </p:cSld>
  <p:clrMap bg1="lt1" tx1="dk1" bg2="lt2" tx2="dk2" accent1="accent1" accent2="accent2" accent3="accent3" accent4="accent4" accent5="accent5" accent6="accent6" hlink="hlink" folHlink="folHlink"/>
  <p:sldLayoutIdLst>
    <p:sldLayoutId id="2147483697" r:id="rId1"/>
    <p:sldLayoutId id="2147483716" r:id="rId2"/>
    <p:sldLayoutId id="2147483714" r:id="rId3"/>
    <p:sldLayoutId id="2147483715" r:id="rId4"/>
    <p:sldLayoutId id="2147483699" r:id="rId5"/>
    <p:sldLayoutId id="2147483701" r:id="rId6"/>
    <p:sldLayoutId id="2147483703" r:id="rId7"/>
    <p:sldLayoutId id="2147483700"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7" r:id="rId19"/>
    <p:sldLayoutId id="2147483718" r:id="rId20"/>
    <p:sldLayoutId id="2147483719" r:id="rId21"/>
  </p:sldLayoutIdLst>
  <p:hf hdr="0" ftr="0"/>
  <p:txStyles>
    <p:titleStyle>
      <a:lvl1pPr algn="l" defTabSz="914378" rtl="0" eaLnBrk="1" latinLnBrk="0" hangingPunct="1">
        <a:lnSpc>
          <a:spcPts val="3800"/>
        </a:lnSpc>
        <a:spcBef>
          <a:spcPct val="0"/>
        </a:spcBef>
        <a:buNone/>
        <a:defRPr sz="3600" b="1" kern="1200" cap="none" spc="23" baseline="0">
          <a:solidFill>
            <a:schemeClr val="bg2"/>
          </a:solidFill>
          <a:latin typeface="+mj-lt"/>
          <a:ea typeface="+mj-ea"/>
          <a:cs typeface="+mj-cs"/>
        </a:defRPr>
      </a:lvl1pPr>
    </p:titleStyle>
    <p:bodyStyle>
      <a:lvl1pPr marL="288000" indent="-288000" algn="l" defTabSz="914378" rtl="0" eaLnBrk="1" latinLnBrk="0" hangingPunct="1">
        <a:lnSpc>
          <a:spcPts val="3000"/>
        </a:lnSpc>
        <a:spcBef>
          <a:spcPts val="0"/>
        </a:spcBef>
        <a:buClrTx/>
        <a:buSzPct val="100000"/>
        <a:buFont typeface="Arial" panose="020B0604020202020204" pitchFamily="34" charset="0"/>
        <a:buChar char="•"/>
        <a:tabLst>
          <a:tab pos="358775" algn="l"/>
        </a:tabLst>
        <a:defRPr sz="2400" kern="1200">
          <a:solidFill>
            <a:srgbClr val="004250"/>
          </a:solidFill>
          <a:latin typeface="+mn-lt"/>
          <a:ea typeface="+mn-ea"/>
          <a:cs typeface="+mn-cs"/>
        </a:defRPr>
      </a:lvl1pPr>
      <a:lvl2pPr marL="566738" indent="-261938" algn="l" defTabSz="914378" rtl="0" eaLnBrk="1" latinLnBrk="0" hangingPunct="1">
        <a:lnSpc>
          <a:spcPct val="100000"/>
        </a:lnSpc>
        <a:spcBef>
          <a:spcPts val="0"/>
        </a:spcBef>
        <a:buClr>
          <a:srgbClr val="40717C"/>
        </a:buClr>
        <a:buSzPct val="100000"/>
        <a:buFont typeface="Arial" panose="020B0604020202020204" pitchFamily="34" charset="0"/>
        <a:buChar char="•"/>
        <a:defRPr sz="2000" kern="1200">
          <a:solidFill>
            <a:srgbClr val="40717C"/>
          </a:solidFill>
          <a:latin typeface="+mn-lt"/>
          <a:ea typeface="+mn-ea"/>
          <a:cs typeface="+mn-cs"/>
        </a:defRPr>
      </a:lvl2pPr>
      <a:lvl3pPr marL="827088" indent="-260350" algn="l" defTabSz="914378" rtl="0" eaLnBrk="1" latinLnBrk="0" hangingPunct="1">
        <a:lnSpc>
          <a:spcPct val="100000"/>
        </a:lnSpc>
        <a:spcBef>
          <a:spcPts val="0"/>
        </a:spcBef>
        <a:buClrTx/>
        <a:buSzPct val="100000"/>
        <a:buFont typeface="Arial" panose="020B0604020202020204" pitchFamily="34" charset="0"/>
        <a:buChar char="•"/>
        <a:defRPr sz="1800" kern="1200">
          <a:solidFill>
            <a:srgbClr val="7FA0A7"/>
          </a:solidFill>
          <a:latin typeface="+mn-lt"/>
          <a:ea typeface="+mn-ea"/>
          <a:cs typeface="+mn-cs"/>
        </a:defRPr>
      </a:lvl3pPr>
      <a:lvl4pPr marL="1055688" indent="-228600" algn="l" defTabSz="914378" rtl="0" eaLnBrk="1" latinLnBrk="0" hangingPunct="1">
        <a:lnSpc>
          <a:spcPct val="100000"/>
        </a:lnSpc>
        <a:spcBef>
          <a:spcPts val="0"/>
        </a:spcBef>
        <a:buClrTx/>
        <a:buSzPct val="100000"/>
        <a:buFont typeface="Arial" panose="020B0604020202020204" pitchFamily="34" charset="0"/>
        <a:buChar char="•"/>
        <a:defRPr sz="1600" kern="1200">
          <a:solidFill>
            <a:srgbClr val="7FA0A7"/>
          </a:solidFill>
          <a:latin typeface="+mn-lt"/>
          <a:ea typeface="+mn-ea"/>
          <a:cs typeface="+mn-cs"/>
        </a:defRPr>
      </a:lvl4pPr>
      <a:lvl5pPr marL="1262063" indent="-195263" algn="l" defTabSz="914378" rtl="0" eaLnBrk="1" latinLnBrk="0" hangingPunct="1">
        <a:lnSpc>
          <a:spcPct val="100000"/>
        </a:lnSpc>
        <a:spcBef>
          <a:spcPts val="0"/>
        </a:spcBef>
        <a:buClrTx/>
        <a:buSzPct val="100000"/>
        <a:buFont typeface="Arial" panose="020B0604020202020204" pitchFamily="34" charset="0"/>
        <a:buChar char="•"/>
        <a:defRPr sz="1400" kern="1200">
          <a:solidFill>
            <a:srgbClr val="7FA0A7"/>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android.com/training/basics/firstapp/" TargetMode="Externa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android.com/guide/components/activities/activity-lifecycle"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Application Development Basics</a:t>
            </a:r>
          </a:p>
        </p:txBody>
      </p:sp>
      <p:sp>
        <p:nvSpPr>
          <p:cNvPr id="4" name="Text Placeholder 3">
            <a:extLst>
              <a:ext uri="{FF2B5EF4-FFF2-40B4-BE49-F238E27FC236}">
                <a16:creationId xmlns:a16="http://schemas.microsoft.com/office/drawing/2014/main" id="{DEBDF2A5-4E83-4214-A4F8-60DBD7B1CD3D}"/>
              </a:ext>
            </a:extLst>
          </p:cNvPr>
          <p:cNvSpPr>
            <a:spLocks noGrp="1"/>
          </p:cNvSpPr>
          <p:nvPr>
            <p:ph type="body" sz="quarter" idx="17"/>
          </p:nvPr>
        </p:nvSpPr>
        <p:spPr/>
        <p:txBody>
          <a:bodyPr/>
          <a:lstStyle/>
          <a:p>
            <a:endParaRPr lang="da-DK"/>
          </a:p>
        </p:txBody>
      </p:sp>
      <p:sp>
        <p:nvSpPr>
          <p:cNvPr id="5" name="Text Placeholder 4">
            <a:extLst>
              <a:ext uri="{FF2B5EF4-FFF2-40B4-BE49-F238E27FC236}">
                <a16:creationId xmlns:a16="http://schemas.microsoft.com/office/drawing/2014/main" id="{287AF1EF-87A7-48FA-9263-D2D39B1774D4}"/>
              </a:ext>
            </a:extLst>
          </p:cNvPr>
          <p:cNvSpPr>
            <a:spLocks noGrp="1"/>
          </p:cNvSpPr>
          <p:nvPr>
            <p:ph type="body" sz="quarter" idx="18"/>
          </p:nvPr>
        </p:nvSpPr>
        <p:spPr/>
        <p:txBody>
          <a:bodyPr/>
          <a:lstStyle/>
          <a:p>
            <a:endParaRPr lang="da-DK"/>
          </a:p>
        </p:txBody>
      </p:sp>
    </p:spTree>
    <p:extLst>
      <p:ext uri="{BB962C8B-B14F-4D97-AF65-F5344CB8AC3E}">
        <p14:creationId xmlns:p14="http://schemas.microsoft.com/office/powerpoint/2010/main" val="164787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7"/>
          <p:cNvSpPr>
            <a:spLocks noGrp="1" noChangeArrowheads="1"/>
          </p:cNvSpPr>
          <p:nvPr>
            <p:ph type="title"/>
          </p:nvPr>
        </p:nvSpPr>
        <p:spPr/>
        <p:txBody>
          <a:bodyPr/>
          <a:lstStyle/>
          <a:p>
            <a:pPr eaLnBrk="1" hangingPunct="1"/>
            <a:r>
              <a:rPr lang="en-US"/>
              <a:t>Intents</a:t>
            </a:r>
          </a:p>
        </p:txBody>
      </p:sp>
      <p:pic>
        <p:nvPicPr>
          <p:cNvPr id="23593" name="Picture 41"/>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8458200" y="1981201"/>
            <a:ext cx="1790700" cy="1057275"/>
          </a:xfrm>
          <a:noFill/>
        </p:spPr>
      </p:pic>
      <p:pic>
        <p:nvPicPr>
          <p:cNvPr id="2355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482976"/>
            <a:ext cx="1347788"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5"/>
          <p:cNvSpPr txBox="1">
            <a:spLocks noChangeArrowheads="1"/>
          </p:cNvSpPr>
          <p:nvPr/>
        </p:nvSpPr>
        <p:spPr bwMode="auto">
          <a:xfrm>
            <a:off x="1828800" y="3597275"/>
            <a:ext cx="1200150" cy="2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1700">
                <a:solidFill>
                  <a:srgbClr val="FFFFFF"/>
                </a:solidFill>
              </a:rPr>
              <a:t>GMail</a:t>
            </a:r>
          </a:p>
        </p:txBody>
      </p:sp>
      <p:pic>
        <p:nvPicPr>
          <p:cNvPr id="2355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2546350"/>
            <a:ext cx="1347788"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 Box 7"/>
          <p:cNvSpPr txBox="1">
            <a:spLocks noChangeArrowheads="1"/>
          </p:cNvSpPr>
          <p:nvPr/>
        </p:nvSpPr>
        <p:spPr bwMode="auto">
          <a:xfrm>
            <a:off x="1828800" y="2654300"/>
            <a:ext cx="1200150" cy="2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1700">
                <a:solidFill>
                  <a:srgbClr val="FFFFFF"/>
                </a:solidFill>
              </a:rPr>
              <a:t>Contacts</a:t>
            </a:r>
          </a:p>
        </p:txBody>
      </p:sp>
      <p:pic>
        <p:nvPicPr>
          <p:cNvPr id="2356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1" y="1600201"/>
            <a:ext cx="169227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Text Box 11"/>
          <p:cNvSpPr txBox="1">
            <a:spLocks noChangeArrowheads="1"/>
          </p:cNvSpPr>
          <p:nvPr/>
        </p:nvSpPr>
        <p:spPr bwMode="auto">
          <a:xfrm>
            <a:off x="1828800" y="1712913"/>
            <a:ext cx="1200150" cy="2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1700">
                <a:solidFill>
                  <a:srgbClr val="FFFFFF"/>
                </a:solidFill>
              </a:rPr>
              <a:t>Home</a:t>
            </a:r>
          </a:p>
        </p:txBody>
      </p:sp>
      <p:sp>
        <p:nvSpPr>
          <p:cNvPr id="19466" name="Text Box 13"/>
          <p:cNvSpPr txBox="1">
            <a:spLocks noChangeArrowheads="1"/>
          </p:cNvSpPr>
          <p:nvPr/>
        </p:nvSpPr>
        <p:spPr bwMode="auto">
          <a:xfrm>
            <a:off x="1828800" y="5511800"/>
            <a:ext cx="1200150" cy="2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1700">
                <a:solidFill>
                  <a:srgbClr val="FFFFFF"/>
                </a:solidFill>
              </a:rPr>
              <a:t>Blogger</a:t>
            </a:r>
          </a:p>
        </p:txBody>
      </p:sp>
      <p:pic>
        <p:nvPicPr>
          <p:cNvPr id="23566"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0676" y="1689100"/>
            <a:ext cx="6254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60676" y="2582863"/>
            <a:ext cx="625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7" name="Picture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4427539"/>
            <a:ext cx="134778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8" name="Text Box 26"/>
          <p:cNvSpPr txBox="1">
            <a:spLocks noChangeArrowheads="1"/>
          </p:cNvSpPr>
          <p:nvPr/>
        </p:nvSpPr>
        <p:spPr bwMode="auto">
          <a:xfrm>
            <a:off x="1828800" y="4540250"/>
            <a:ext cx="1200150" cy="2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1700">
                <a:solidFill>
                  <a:srgbClr val="FFFFFF"/>
                </a:solidFill>
              </a:rPr>
              <a:t>Chat</a:t>
            </a:r>
          </a:p>
        </p:txBody>
      </p:sp>
      <p:sp>
        <p:nvSpPr>
          <p:cNvPr id="23583" name="Text Box 31"/>
          <p:cNvSpPr txBox="1">
            <a:spLocks noChangeArrowheads="1"/>
          </p:cNvSpPr>
          <p:nvPr/>
        </p:nvSpPr>
        <p:spPr bwMode="auto">
          <a:xfrm>
            <a:off x="4800600" y="4052888"/>
            <a:ext cx="50673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pPr>
            <a:r>
              <a:rPr lang="en-US" sz="3300"/>
              <a:t>Client component makes a request for a specific action</a:t>
            </a:r>
          </a:p>
        </p:txBody>
      </p:sp>
      <p:pic>
        <p:nvPicPr>
          <p:cNvPr id="23584" name="Picture 3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52801" y="2879725"/>
            <a:ext cx="260667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5" name="Text Box 33"/>
          <p:cNvSpPr txBox="1">
            <a:spLocks noChangeArrowheads="1"/>
          </p:cNvSpPr>
          <p:nvPr/>
        </p:nvSpPr>
        <p:spPr bwMode="auto">
          <a:xfrm>
            <a:off x="3838576" y="3140076"/>
            <a:ext cx="16668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2300" dirty="0">
                <a:solidFill>
                  <a:srgbClr val="000000"/>
                </a:solidFill>
              </a:rPr>
              <a:t>“Pick photo”</a:t>
            </a:r>
          </a:p>
        </p:txBody>
      </p:sp>
      <p:pic>
        <p:nvPicPr>
          <p:cNvPr id="23586" name="Picture 3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58201" y="1981201"/>
            <a:ext cx="22955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7" name="Text Box 35"/>
          <p:cNvSpPr txBox="1">
            <a:spLocks noChangeArrowheads="1"/>
          </p:cNvSpPr>
          <p:nvPr/>
        </p:nvSpPr>
        <p:spPr bwMode="auto">
          <a:xfrm>
            <a:off x="8686800" y="2209800"/>
            <a:ext cx="1246188" cy="2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1700">
                <a:solidFill>
                  <a:srgbClr val="FFFFFF"/>
                </a:solidFill>
              </a:rPr>
              <a:t>Picasa</a:t>
            </a:r>
          </a:p>
        </p:txBody>
      </p:sp>
      <p:sp>
        <p:nvSpPr>
          <p:cNvPr id="23588" name="Text Box 36"/>
          <p:cNvSpPr txBox="1">
            <a:spLocks noChangeArrowheads="1"/>
          </p:cNvSpPr>
          <p:nvPr/>
        </p:nvSpPr>
        <p:spPr bwMode="auto">
          <a:xfrm>
            <a:off x="4953000" y="4267201"/>
            <a:ext cx="50673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pPr>
            <a:r>
              <a:rPr lang="en-US" sz="3300" dirty="0"/>
              <a:t>System picks best component for that action</a:t>
            </a:r>
          </a:p>
        </p:txBody>
      </p:sp>
      <p:sp>
        <p:nvSpPr>
          <p:cNvPr id="23589" name="Text Box 37"/>
          <p:cNvSpPr txBox="1">
            <a:spLocks noChangeArrowheads="1"/>
          </p:cNvSpPr>
          <p:nvPr/>
        </p:nvSpPr>
        <p:spPr bwMode="auto">
          <a:xfrm>
            <a:off x="4876800" y="4724401"/>
            <a:ext cx="50673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pPr>
            <a:r>
              <a:rPr lang="en-US" sz="3300" dirty="0"/>
              <a:t>New components can use existing functionality</a:t>
            </a:r>
          </a:p>
        </p:txBody>
      </p:sp>
      <p:pic>
        <p:nvPicPr>
          <p:cNvPr id="23590" name="Picture 3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12926" y="5334000"/>
            <a:ext cx="16922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91" name="Text Box 39"/>
          <p:cNvSpPr txBox="1">
            <a:spLocks noChangeArrowheads="1"/>
          </p:cNvSpPr>
          <p:nvPr/>
        </p:nvSpPr>
        <p:spPr bwMode="auto">
          <a:xfrm>
            <a:off x="1889125" y="5441950"/>
            <a:ext cx="1200150" cy="24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1700">
                <a:solidFill>
                  <a:srgbClr val="FFFFFF"/>
                </a:solidFill>
              </a:rPr>
              <a:t>Blogger</a:t>
            </a:r>
          </a:p>
        </p:txBody>
      </p:sp>
      <p:sp>
        <p:nvSpPr>
          <p:cNvPr id="23595" name="Text Box 43"/>
          <p:cNvSpPr txBox="1">
            <a:spLocks noChangeArrowheads="1"/>
          </p:cNvSpPr>
          <p:nvPr/>
        </p:nvSpPr>
        <p:spPr bwMode="auto">
          <a:xfrm>
            <a:off x="8763000" y="2251076"/>
            <a:ext cx="1246188" cy="49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95000"/>
              </a:lnSpc>
            </a:pPr>
            <a:r>
              <a:rPr lang="en-US" sz="1700">
                <a:solidFill>
                  <a:srgbClr val="FFFFFF"/>
                </a:solidFill>
              </a:rPr>
              <a:t>Photo Gallery</a:t>
            </a:r>
          </a:p>
        </p:txBody>
      </p:sp>
      <p:sp>
        <p:nvSpPr>
          <p:cNvPr id="3" name="Slide Number Placeholder 2"/>
          <p:cNvSpPr>
            <a:spLocks noGrp="1"/>
          </p:cNvSpPr>
          <p:nvPr>
            <p:ph type="sldNum" sz="quarter" idx="12"/>
          </p:nvPr>
        </p:nvSpPr>
        <p:spPr/>
        <p:txBody>
          <a:bodyPr/>
          <a:lstStyle/>
          <a:p>
            <a:fld id="{E6584ADA-CE4B-4243-900F-CB3D8E7F12FB}" type="slidenum">
              <a:rPr lang="da-DK" smtClean="0"/>
              <a:pPr/>
              <a:t>10</a:t>
            </a:fld>
            <a:endParaRPr lang="da-DK" sz="1400"/>
          </a:p>
        </p:txBody>
      </p:sp>
    </p:spTree>
    <p:extLst>
      <p:ext uri="{BB962C8B-B14F-4D97-AF65-F5344CB8AC3E}">
        <p14:creationId xmlns:p14="http://schemas.microsoft.com/office/powerpoint/2010/main" val="1493416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7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8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35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58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xit" presetSubtype="10" fill="hold" grpId="1" nodeType="clickEffect">
                                  <p:stCondLst>
                                    <p:cond delay="0"/>
                                  </p:stCondLst>
                                  <p:childTnLst>
                                    <p:animEffect transition="out" filter="blinds(horizontal)">
                                      <p:cBhvr>
                                        <p:cTn id="38" dur="500"/>
                                        <p:tgtEl>
                                          <p:spTgt spid="23583"/>
                                        </p:tgtEl>
                                      </p:cBhvr>
                                    </p:animEffect>
                                    <p:set>
                                      <p:cBhvr>
                                        <p:cTn id="39" dur="1" fill="hold">
                                          <p:stCondLst>
                                            <p:cond delay="499"/>
                                          </p:stCondLst>
                                        </p:cTn>
                                        <p:tgtEl>
                                          <p:spTgt spid="23583"/>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58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59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359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1" nodeType="clickEffect">
                                  <p:stCondLst>
                                    <p:cond delay="0"/>
                                  </p:stCondLst>
                                  <p:childTnLst>
                                    <p:animEffect transition="out" filter="blinds(horizontal)">
                                      <p:cBhvr>
                                        <p:cTn id="51" dur="500"/>
                                        <p:tgtEl>
                                          <p:spTgt spid="23588"/>
                                        </p:tgtEl>
                                      </p:cBhvr>
                                    </p:animEffect>
                                    <p:set>
                                      <p:cBhvr>
                                        <p:cTn id="52" dur="1" fill="hold">
                                          <p:stCondLst>
                                            <p:cond delay="499"/>
                                          </p:stCondLst>
                                        </p:cTn>
                                        <p:tgtEl>
                                          <p:spTgt spid="23588"/>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xit" presetSubtype="10" fill="hold" nodeType="clickEffect">
                                  <p:stCondLst>
                                    <p:cond delay="0"/>
                                  </p:stCondLst>
                                  <p:childTnLst>
                                    <p:animEffect transition="out" filter="blinds(horizontal)">
                                      <p:cBhvr>
                                        <p:cTn id="56" dur="500"/>
                                        <p:tgtEl>
                                          <p:spTgt spid="23593"/>
                                        </p:tgtEl>
                                      </p:cBhvr>
                                    </p:animEffect>
                                    <p:set>
                                      <p:cBhvr>
                                        <p:cTn id="57" dur="1" fill="hold">
                                          <p:stCondLst>
                                            <p:cond delay="499"/>
                                          </p:stCondLst>
                                        </p:cTn>
                                        <p:tgtEl>
                                          <p:spTgt spid="23593"/>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23595"/>
                                        </p:tgtEl>
                                      </p:cBhvr>
                                    </p:animEffect>
                                    <p:set>
                                      <p:cBhvr>
                                        <p:cTn id="60" dur="1" fill="hold">
                                          <p:stCondLst>
                                            <p:cond delay="499"/>
                                          </p:stCondLst>
                                        </p:cTn>
                                        <p:tgtEl>
                                          <p:spTgt spid="23595"/>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358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58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58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235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9" grpId="0"/>
      <p:bldP spid="23563" grpId="0"/>
      <p:bldP spid="23578" grpId="0"/>
      <p:bldP spid="23583" grpId="0"/>
      <p:bldP spid="23583" grpId="1"/>
      <p:bldP spid="23585" grpId="0"/>
      <p:bldP spid="23587" grpId="0"/>
      <p:bldP spid="23588" grpId="0"/>
      <p:bldP spid="23588" grpId="1"/>
      <p:bldP spid="23589" grpId="0"/>
      <p:bldP spid="23591" grpId="0"/>
      <p:bldP spid="23595" grpId="0"/>
      <p:bldP spid="2359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da-DK" dirty="0"/>
              <a:t>A simple example</a:t>
            </a:r>
            <a:br>
              <a:rPr lang="da-DK" dirty="0"/>
            </a:br>
            <a:r>
              <a:rPr lang="da-DK" sz="2000" dirty="0"/>
              <a:t>Hello You</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1025" y="1197446"/>
            <a:ext cx="340995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E6584ADA-CE4B-4243-900F-CB3D8E7F12FB}" type="slidenum">
              <a:rPr lang="da-DK" smtClean="0"/>
              <a:pPr/>
              <a:t>11</a:t>
            </a:fld>
            <a:endParaRPr lang="da-DK" sz="1400"/>
          </a:p>
        </p:txBody>
      </p:sp>
    </p:spTree>
    <p:extLst>
      <p:ext uri="{BB962C8B-B14F-4D97-AF65-F5344CB8AC3E}">
        <p14:creationId xmlns:p14="http://schemas.microsoft.com/office/powerpoint/2010/main" val="9422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00" y="237511"/>
            <a:ext cx="11232000" cy="468000"/>
          </a:xfrm>
        </p:spPr>
        <p:txBody>
          <a:bodyPr/>
          <a:lstStyle/>
          <a:p>
            <a:r>
              <a:rPr lang="da-DK" dirty="0"/>
              <a:t>UI is declarative</a:t>
            </a:r>
            <a:endParaRPr lang="en-US" dirty="0"/>
          </a:p>
        </p:txBody>
      </p:sp>
      <p:sp>
        <p:nvSpPr>
          <p:cNvPr id="5" name="Rectangle 4"/>
          <p:cNvSpPr/>
          <p:nvPr/>
        </p:nvSpPr>
        <p:spPr bwMode="auto">
          <a:xfrm>
            <a:off x="1271464" y="705511"/>
            <a:ext cx="9937104" cy="6133097"/>
          </a:xfrm>
          <a:prstGeom prst="rect">
            <a:avLst/>
          </a:prstGeom>
          <a:solidFill>
            <a:srgbClr val="5ABBB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600" b="1" dirty="0">
                <a:solidFill>
                  <a:srgbClr val="008080"/>
                </a:solidFill>
                <a:latin typeface="Consolas" panose="020B0609020204030204" pitchFamily="49" charset="0"/>
              </a:rPr>
              <a:t>&lt;?</a:t>
            </a:r>
            <a:r>
              <a:rPr lang="en-US" sz="1600" b="1" dirty="0">
                <a:solidFill>
                  <a:srgbClr val="3F7F7F"/>
                </a:solidFill>
                <a:latin typeface="Consolas" panose="020B0609020204030204" pitchFamily="49" charset="0"/>
              </a:rPr>
              <a:t>xml </a:t>
            </a:r>
            <a:r>
              <a:rPr lang="en-US" sz="1600" b="1" dirty="0">
                <a:solidFill>
                  <a:srgbClr val="7F007F"/>
                </a:solidFill>
                <a:latin typeface="Consolas" panose="020B0609020204030204" pitchFamily="49" charset="0"/>
              </a:rPr>
              <a:t>version</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"1.0" </a:t>
            </a:r>
            <a:r>
              <a:rPr lang="en-US" sz="1600" b="1" i="1" dirty="0">
                <a:solidFill>
                  <a:srgbClr val="7F007F"/>
                </a:solidFill>
                <a:latin typeface="Consolas" panose="020B0609020204030204" pitchFamily="49" charset="0"/>
              </a:rPr>
              <a:t>encoding</a:t>
            </a:r>
            <a:r>
              <a:rPr lang="en-US" sz="1600" b="1" i="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"utf-8"</a:t>
            </a:r>
            <a:r>
              <a:rPr lang="en-US" sz="1600" b="1" i="1" dirty="0">
                <a:solidFill>
                  <a:srgbClr val="008080"/>
                </a:solidFill>
                <a:latin typeface="Consolas" panose="020B0609020204030204" pitchFamily="49" charset="0"/>
              </a:rPr>
              <a:t>?&gt;</a:t>
            </a:r>
          </a:p>
          <a:p>
            <a:r>
              <a:rPr lang="en-US" sz="1600" b="1" dirty="0">
                <a:solidFill>
                  <a:srgbClr val="008080"/>
                </a:solidFill>
                <a:latin typeface="Consolas" panose="020B0609020204030204" pitchFamily="49" charset="0"/>
              </a:rPr>
              <a:t>&lt;</a:t>
            </a:r>
            <a:r>
              <a:rPr lang="en-US" sz="1600" b="1" dirty="0" err="1">
                <a:solidFill>
                  <a:srgbClr val="3F7F7F"/>
                </a:solidFill>
                <a:latin typeface="Consolas" panose="020B0609020204030204" pitchFamily="49" charset="0"/>
              </a:rPr>
              <a:t>LinearLayout</a:t>
            </a:r>
            <a:r>
              <a:rPr lang="en-US" sz="1600" b="1" dirty="0">
                <a:solidFill>
                  <a:srgbClr val="3F7F7F"/>
                </a:solidFill>
                <a:latin typeface="Consolas" panose="020B0609020204030204" pitchFamily="49" charset="0"/>
              </a:rPr>
              <a:t> </a:t>
            </a:r>
            <a:r>
              <a:rPr lang="en-US" sz="1600" b="1" dirty="0" err="1">
                <a:solidFill>
                  <a:srgbClr val="7F007F"/>
                </a:solidFill>
                <a:latin typeface="Consolas" panose="020B0609020204030204" pitchFamily="49" charset="0"/>
              </a:rPr>
              <a:t>xmlns:android</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"http://schemas.android.com/</a:t>
            </a:r>
            <a:r>
              <a:rPr lang="en-US" sz="1600" b="1" i="1" dirty="0" err="1">
                <a:solidFill>
                  <a:srgbClr val="2A00FF"/>
                </a:solidFill>
                <a:latin typeface="Consolas" panose="020B0609020204030204" pitchFamily="49" charset="0"/>
              </a:rPr>
              <a:t>apk</a:t>
            </a:r>
            <a:r>
              <a:rPr lang="en-US" sz="1600" b="1" i="1" dirty="0">
                <a:solidFill>
                  <a:srgbClr val="2A00FF"/>
                </a:solidFill>
                <a:latin typeface="Consolas" panose="020B0609020204030204" pitchFamily="49" charset="0"/>
              </a:rPr>
              <a:t>/res/android"</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android:orientation</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"vertical"</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android:layout_width</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
            </a:r>
            <a:r>
              <a:rPr lang="en-US" sz="1600" b="1" i="1" dirty="0" err="1">
                <a:solidFill>
                  <a:srgbClr val="2A00FF"/>
                </a:solidFill>
                <a:latin typeface="Consolas" panose="020B0609020204030204" pitchFamily="49" charset="0"/>
              </a:rPr>
              <a:t>fill_parent</a:t>
            </a:r>
            <a:r>
              <a:rPr lang="en-US" sz="1600" b="1" i="1" dirty="0">
                <a:solidFill>
                  <a:srgbClr val="2A00FF"/>
                </a:solidFill>
                <a:latin typeface="Consolas" panose="020B0609020204030204" pitchFamily="49" charset="0"/>
              </a:rPr>
              <a:t>"</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android:layout_height</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
            </a:r>
            <a:r>
              <a:rPr lang="en-US" sz="1600" b="1" i="1" dirty="0" err="1">
                <a:solidFill>
                  <a:srgbClr val="2A00FF"/>
                </a:solidFill>
                <a:latin typeface="Consolas" panose="020B0609020204030204" pitchFamily="49" charset="0"/>
              </a:rPr>
              <a:t>fill_parent</a:t>
            </a:r>
            <a:r>
              <a:rPr lang="en-US" sz="1600" b="1" i="1" dirty="0">
                <a:solidFill>
                  <a:srgbClr val="2A00FF"/>
                </a:solidFill>
                <a:latin typeface="Consolas" panose="020B0609020204030204" pitchFamily="49" charset="0"/>
              </a:rPr>
              <a:t>"</a:t>
            </a:r>
          </a:p>
          <a:p>
            <a:r>
              <a:rPr lang="en-US" sz="1600" b="1" dirty="0">
                <a:latin typeface="Consolas" panose="020B0609020204030204" pitchFamily="49" charset="0"/>
              </a:rPr>
              <a:t>    </a:t>
            </a:r>
            <a:r>
              <a:rPr lang="en-US" sz="1600" b="1" dirty="0">
                <a:solidFill>
                  <a:srgbClr val="008080"/>
                </a:solidFill>
                <a:latin typeface="Consolas" panose="020B0609020204030204" pitchFamily="49" charset="0"/>
              </a:rPr>
              <a:t>&gt;</a:t>
            </a:r>
            <a:endParaRPr lang="en-US" sz="1600" b="1" dirty="0">
              <a:latin typeface="Consolas" panose="020B0609020204030204" pitchFamily="49" charset="0"/>
            </a:endParaRPr>
          </a:p>
          <a:p>
            <a:r>
              <a:rPr lang="en-US" sz="1600" b="1" dirty="0">
                <a:solidFill>
                  <a:srgbClr val="000000"/>
                </a:solidFill>
                <a:latin typeface="Consolas" panose="020B0609020204030204" pitchFamily="49" charset="0"/>
              </a:rPr>
              <a:t>   </a:t>
            </a:r>
            <a:r>
              <a:rPr lang="en-US" sz="1600" b="1" dirty="0">
                <a:solidFill>
                  <a:srgbClr val="008080"/>
                </a:solidFill>
                <a:latin typeface="Consolas" panose="020B0609020204030204" pitchFamily="49" charset="0"/>
              </a:rPr>
              <a:t>&lt;</a:t>
            </a:r>
            <a:r>
              <a:rPr lang="en-US" sz="1600" b="1" dirty="0" err="1">
                <a:solidFill>
                  <a:srgbClr val="3F7F7F"/>
                </a:solidFill>
                <a:latin typeface="Consolas" panose="020B0609020204030204" pitchFamily="49" charset="0"/>
              </a:rPr>
              <a:t>EditText</a:t>
            </a:r>
            <a:r>
              <a:rPr lang="en-US" sz="1600" b="1" dirty="0">
                <a:solidFill>
                  <a:srgbClr val="3F7F7F"/>
                </a:solidFill>
                <a:latin typeface="Consolas" panose="020B0609020204030204" pitchFamily="49" charset="0"/>
              </a:rPr>
              <a:t>    </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android:id</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"@+id/</a:t>
            </a:r>
            <a:r>
              <a:rPr lang="en-US" sz="1600" b="1" i="1" dirty="0" err="1">
                <a:solidFill>
                  <a:srgbClr val="2A00FF"/>
                </a:solidFill>
                <a:latin typeface="Consolas" panose="020B0609020204030204" pitchFamily="49" charset="0"/>
              </a:rPr>
              <a:t>editText</a:t>
            </a:r>
            <a:r>
              <a:rPr lang="en-US" sz="1600" b="1" i="1" dirty="0">
                <a:solidFill>
                  <a:srgbClr val="2A00FF"/>
                </a:solidFill>
                <a:latin typeface="Consolas" panose="020B0609020204030204" pitchFamily="49" charset="0"/>
              </a:rPr>
              <a:t>"</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android:layout_width</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
            </a:r>
            <a:r>
              <a:rPr lang="en-US" sz="1600" b="1" i="1" dirty="0" err="1">
                <a:solidFill>
                  <a:srgbClr val="2A00FF"/>
                </a:solidFill>
                <a:latin typeface="Consolas" panose="020B0609020204030204" pitchFamily="49" charset="0"/>
              </a:rPr>
              <a:t>fill_parent</a:t>
            </a:r>
            <a:r>
              <a:rPr lang="en-US" sz="1600" b="1" i="1" dirty="0">
                <a:solidFill>
                  <a:srgbClr val="2A00FF"/>
                </a:solidFill>
                <a:latin typeface="Consolas" panose="020B0609020204030204" pitchFamily="49" charset="0"/>
              </a:rPr>
              <a:t>"</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android:layout_height</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
            </a:r>
            <a:r>
              <a:rPr lang="en-US" sz="1600" b="1" i="1" dirty="0" err="1">
                <a:solidFill>
                  <a:srgbClr val="2A00FF"/>
                </a:solidFill>
                <a:latin typeface="Consolas" panose="020B0609020204030204" pitchFamily="49" charset="0"/>
              </a:rPr>
              <a:t>wrap_content</a:t>
            </a:r>
            <a:r>
              <a:rPr lang="en-US" sz="1600" b="1" i="1" dirty="0">
                <a:solidFill>
                  <a:srgbClr val="2A00FF"/>
                </a:solidFill>
                <a:latin typeface="Consolas" panose="020B0609020204030204" pitchFamily="49" charset="0"/>
              </a:rPr>
              <a:t>"</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android:singleLine</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"true"</a:t>
            </a:r>
            <a:r>
              <a:rPr lang="en-US" sz="1600" b="1" dirty="0">
                <a:latin typeface="Consolas" panose="020B0609020204030204" pitchFamily="49" charset="0"/>
              </a:rPr>
              <a:t> </a:t>
            </a:r>
            <a:r>
              <a:rPr lang="en-US" sz="1600" b="1" dirty="0">
                <a:solidFill>
                  <a:srgbClr val="008080"/>
                </a:solidFill>
                <a:latin typeface="Consolas" panose="020B0609020204030204" pitchFamily="49" charset="0"/>
              </a:rPr>
              <a:t>/&gt;</a:t>
            </a:r>
          </a:p>
          <a:p>
            <a:r>
              <a:rPr lang="en-US" sz="1600" b="1" dirty="0">
                <a:solidFill>
                  <a:srgbClr val="000000"/>
                </a:solidFill>
                <a:latin typeface="Consolas" panose="020B0609020204030204" pitchFamily="49" charset="0"/>
              </a:rPr>
              <a:t>    </a:t>
            </a:r>
            <a:r>
              <a:rPr lang="en-US" sz="1600" b="1" dirty="0">
                <a:solidFill>
                  <a:srgbClr val="008080"/>
                </a:solidFill>
                <a:latin typeface="Consolas" panose="020B0609020204030204" pitchFamily="49" charset="0"/>
              </a:rPr>
              <a:t>&lt;</a:t>
            </a:r>
            <a:r>
              <a:rPr lang="en-US" sz="1600" b="1" dirty="0">
                <a:solidFill>
                  <a:srgbClr val="3F7F7F"/>
                </a:solidFill>
                <a:latin typeface="Consolas" panose="020B0609020204030204" pitchFamily="49" charset="0"/>
              </a:rPr>
              <a:t>Button</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android:id</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"@+id/submit"</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android:layout_width</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
            </a:r>
            <a:r>
              <a:rPr lang="en-US" sz="1600" b="1" i="1" dirty="0" err="1">
                <a:solidFill>
                  <a:srgbClr val="2A00FF"/>
                </a:solidFill>
                <a:latin typeface="Consolas" panose="020B0609020204030204" pitchFamily="49" charset="0"/>
              </a:rPr>
              <a:t>wrap_content</a:t>
            </a:r>
            <a:r>
              <a:rPr lang="en-US" sz="1600" b="1" i="1" dirty="0">
                <a:solidFill>
                  <a:srgbClr val="2A00FF"/>
                </a:solidFill>
                <a:latin typeface="Consolas" panose="020B0609020204030204" pitchFamily="49" charset="0"/>
              </a:rPr>
              <a:t>"</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android:layout_height</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
            </a:r>
            <a:r>
              <a:rPr lang="en-US" sz="1600" b="1" i="1" dirty="0" err="1">
                <a:solidFill>
                  <a:srgbClr val="2A00FF"/>
                </a:solidFill>
                <a:latin typeface="Consolas" panose="020B0609020204030204" pitchFamily="49" charset="0"/>
              </a:rPr>
              <a:t>wrap_content</a:t>
            </a:r>
            <a:r>
              <a:rPr lang="en-US" sz="1600" b="1" i="1" dirty="0">
                <a:solidFill>
                  <a:srgbClr val="2A00FF"/>
                </a:solidFill>
                <a:latin typeface="Consolas" panose="020B0609020204030204" pitchFamily="49" charset="0"/>
              </a:rPr>
              <a:t>"</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android:text</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"Search"</a:t>
            </a:r>
            <a:r>
              <a:rPr lang="en-US" sz="1600" b="1" dirty="0">
                <a:latin typeface="Consolas" panose="020B0609020204030204" pitchFamily="49" charset="0"/>
              </a:rPr>
              <a:t> </a:t>
            </a:r>
            <a:r>
              <a:rPr lang="en-US" sz="1600" b="1" dirty="0">
                <a:solidFill>
                  <a:srgbClr val="008080"/>
                </a:solidFill>
                <a:latin typeface="Consolas" panose="020B0609020204030204" pitchFamily="49" charset="0"/>
              </a:rPr>
              <a:t>/&gt;</a:t>
            </a:r>
          </a:p>
          <a:p>
            <a:r>
              <a:rPr lang="en-US" sz="1600" b="1" dirty="0">
                <a:solidFill>
                  <a:srgbClr val="000000"/>
                </a:solidFill>
                <a:latin typeface="Consolas" panose="020B0609020204030204" pitchFamily="49" charset="0"/>
              </a:rPr>
              <a:t>    </a:t>
            </a:r>
            <a:r>
              <a:rPr lang="en-US" sz="1600" b="1" dirty="0">
                <a:solidFill>
                  <a:srgbClr val="008080"/>
                </a:solidFill>
                <a:latin typeface="Consolas" panose="020B0609020204030204" pitchFamily="49" charset="0"/>
              </a:rPr>
              <a:t>&lt;</a:t>
            </a:r>
            <a:r>
              <a:rPr lang="en-US" sz="1600" b="1" dirty="0" err="1">
                <a:solidFill>
                  <a:srgbClr val="3F7F7F"/>
                </a:solidFill>
                <a:latin typeface="Consolas" panose="020B0609020204030204" pitchFamily="49" charset="0"/>
              </a:rPr>
              <a:t>TextView</a:t>
            </a:r>
            <a:r>
              <a:rPr lang="en-US" sz="1600" b="1" dirty="0">
                <a:solidFill>
                  <a:srgbClr val="3F7F7F"/>
                </a:solidFill>
                <a:latin typeface="Consolas" panose="020B0609020204030204" pitchFamily="49" charset="0"/>
              </a:rPr>
              <a:t>  </a:t>
            </a:r>
          </a:p>
          <a:p>
            <a:r>
              <a:rPr lang="en-US" sz="1600" b="1" dirty="0">
                <a:solidFill>
                  <a:srgbClr val="7F007F"/>
                </a:solidFill>
                <a:latin typeface="Consolas" panose="020B0609020204030204" pitchFamily="49" charset="0"/>
              </a:rPr>
              <a:t>	</a:t>
            </a:r>
            <a:r>
              <a:rPr lang="en-US" sz="1600" b="1" dirty="0" err="1">
                <a:solidFill>
                  <a:srgbClr val="7F007F"/>
                </a:solidFill>
                <a:latin typeface="Consolas" panose="020B0609020204030204" pitchFamily="49" charset="0"/>
              </a:rPr>
              <a:t>android:id</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"@+id/display"</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android:layout_width</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
            </a:r>
            <a:r>
              <a:rPr lang="en-US" sz="1600" b="1" i="1" dirty="0" err="1">
                <a:solidFill>
                  <a:srgbClr val="2A00FF"/>
                </a:solidFill>
                <a:latin typeface="Consolas" panose="020B0609020204030204" pitchFamily="49" charset="0"/>
              </a:rPr>
              <a:t>fill_parent</a:t>
            </a:r>
            <a:r>
              <a:rPr lang="en-US" sz="1600" b="1" i="1" dirty="0">
                <a:solidFill>
                  <a:srgbClr val="2A00FF"/>
                </a:solidFill>
                <a:latin typeface="Consolas" panose="020B0609020204030204" pitchFamily="49" charset="0"/>
              </a:rPr>
              <a:t>" </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android:layout_height</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a:t>
            </a:r>
            <a:r>
              <a:rPr lang="en-US" sz="1600" b="1" i="1" dirty="0" err="1">
                <a:solidFill>
                  <a:srgbClr val="2A00FF"/>
                </a:solidFill>
                <a:latin typeface="Consolas" panose="020B0609020204030204" pitchFamily="49" charset="0"/>
              </a:rPr>
              <a:t>fill_parent</a:t>
            </a:r>
            <a:r>
              <a:rPr lang="en-US" sz="1600" b="1" i="1" dirty="0">
                <a:solidFill>
                  <a:srgbClr val="2A00FF"/>
                </a:solidFill>
                <a:latin typeface="Consolas" panose="020B0609020204030204" pitchFamily="49" charset="0"/>
              </a:rPr>
              <a:t>" </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android:text</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"@string/hello"</a:t>
            </a:r>
          </a:p>
          <a:p>
            <a:r>
              <a:rPr lang="en-US" sz="1600" b="1" dirty="0">
                <a:latin typeface="Consolas" panose="020B0609020204030204" pitchFamily="49" charset="0"/>
              </a:rPr>
              <a:t>    	</a:t>
            </a:r>
            <a:r>
              <a:rPr lang="en-US" sz="1600" b="1" dirty="0" err="1">
                <a:solidFill>
                  <a:srgbClr val="7F007F"/>
                </a:solidFill>
                <a:latin typeface="Consolas" panose="020B0609020204030204" pitchFamily="49" charset="0"/>
              </a:rPr>
              <a:t>android:textSize</a:t>
            </a:r>
            <a:r>
              <a:rPr lang="en-US" sz="1600" b="1" dirty="0">
                <a:solidFill>
                  <a:srgbClr val="000000"/>
                </a:solidFill>
                <a:latin typeface="Consolas" panose="020B0609020204030204" pitchFamily="49" charset="0"/>
              </a:rPr>
              <a:t>=</a:t>
            </a:r>
            <a:r>
              <a:rPr lang="en-US" sz="1600" b="1" i="1" dirty="0">
                <a:solidFill>
                  <a:srgbClr val="2A00FF"/>
                </a:solidFill>
                <a:latin typeface="Consolas" panose="020B0609020204030204" pitchFamily="49" charset="0"/>
              </a:rPr>
              <a:t>"18dp“ </a:t>
            </a:r>
            <a:r>
              <a:rPr lang="en-US" sz="1600" b="1" dirty="0">
                <a:solidFill>
                  <a:srgbClr val="008080"/>
                </a:solidFill>
                <a:latin typeface="Consolas" panose="020B0609020204030204" pitchFamily="49" charset="0"/>
              </a:rPr>
              <a:t>/&gt;</a:t>
            </a:r>
          </a:p>
          <a:p>
            <a:r>
              <a:rPr lang="en-US" sz="1600" b="1" dirty="0">
                <a:solidFill>
                  <a:srgbClr val="008080"/>
                </a:solidFill>
                <a:latin typeface="Consolas" panose="020B0609020204030204" pitchFamily="49" charset="0"/>
              </a:rPr>
              <a:t>&lt;/</a:t>
            </a:r>
            <a:r>
              <a:rPr lang="en-US" sz="1600" b="1" dirty="0" err="1">
                <a:solidFill>
                  <a:srgbClr val="3F7F7F"/>
                </a:solidFill>
                <a:latin typeface="Consolas" panose="020B0609020204030204" pitchFamily="49" charset="0"/>
              </a:rPr>
              <a:t>LinearLayout</a:t>
            </a:r>
            <a:r>
              <a:rPr lang="en-US" sz="1600" b="1" dirty="0">
                <a:solidFill>
                  <a:srgbClr val="008080"/>
                </a:solidFill>
                <a:latin typeface="Consolas" panose="020B0609020204030204" pitchFamily="49" charset="0"/>
              </a:rPr>
              <a:t>&gt;</a:t>
            </a:r>
            <a:endParaRPr lang="en-US" sz="1600" b="1"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E6584ADA-CE4B-4243-900F-CB3D8E7F12FB}" type="slidenum">
              <a:rPr lang="da-DK" smtClean="0"/>
              <a:pPr/>
              <a:t>12</a:t>
            </a:fld>
            <a:endParaRPr lang="da-DK" sz="1400"/>
          </a:p>
        </p:txBody>
      </p:sp>
    </p:spTree>
    <p:extLst>
      <p:ext uri="{BB962C8B-B14F-4D97-AF65-F5344CB8AC3E}">
        <p14:creationId xmlns:p14="http://schemas.microsoft.com/office/powerpoint/2010/main" val="151953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16632"/>
            <a:ext cx="8210466" cy="717256"/>
          </a:xfrm>
        </p:spPr>
        <p:txBody>
          <a:bodyPr>
            <a:normAutofit fontScale="90000"/>
          </a:bodyPr>
          <a:lstStyle/>
          <a:p>
            <a:r>
              <a:rPr lang="en-US" dirty="0"/>
              <a:t>Visual Layout Editor in Android Studio</a:t>
            </a:r>
          </a:p>
        </p:txBody>
      </p:sp>
      <p:sp>
        <p:nvSpPr>
          <p:cNvPr id="4" name="Slide Number Placeholder 3"/>
          <p:cNvSpPr>
            <a:spLocks noGrp="1"/>
          </p:cNvSpPr>
          <p:nvPr>
            <p:ph type="sldNum" sz="quarter" idx="12"/>
          </p:nvPr>
        </p:nvSpPr>
        <p:spPr/>
        <p:txBody>
          <a:bodyPr/>
          <a:lstStyle/>
          <a:p>
            <a:fld id="{E6584ADA-CE4B-4243-900F-CB3D8E7F12FB}" type="slidenum">
              <a:rPr lang="da-DK" smtClean="0"/>
              <a:pPr/>
              <a:t>13</a:t>
            </a:fld>
            <a:endParaRPr lang="da-DK" sz="1400"/>
          </a:p>
        </p:txBody>
      </p:sp>
      <p:pic>
        <p:nvPicPr>
          <p:cNvPr id="3" name="Picture 2">
            <a:extLst>
              <a:ext uri="{FF2B5EF4-FFF2-40B4-BE49-F238E27FC236}">
                <a16:creationId xmlns:a16="http://schemas.microsoft.com/office/drawing/2014/main" id="{289E45B5-0A4D-43E4-B475-A7AFC2D70935}"/>
              </a:ext>
            </a:extLst>
          </p:cNvPr>
          <p:cNvPicPr>
            <a:picLocks noChangeAspect="1"/>
          </p:cNvPicPr>
          <p:nvPr/>
        </p:nvPicPr>
        <p:blipFill>
          <a:blip r:embed="rId2"/>
          <a:stretch>
            <a:fillRect/>
          </a:stretch>
        </p:blipFill>
        <p:spPr>
          <a:xfrm>
            <a:off x="353728" y="764704"/>
            <a:ext cx="11208568" cy="5912882"/>
          </a:xfrm>
          <a:prstGeom prst="rect">
            <a:avLst/>
          </a:prstGeom>
        </p:spPr>
      </p:pic>
    </p:spTree>
    <p:extLst>
      <p:ext uri="{BB962C8B-B14F-4D97-AF65-F5344CB8AC3E}">
        <p14:creationId xmlns:p14="http://schemas.microsoft.com/office/powerpoint/2010/main" val="199063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611" y="293956"/>
            <a:ext cx="8928991" cy="614764"/>
          </a:xfrm>
        </p:spPr>
        <p:txBody>
          <a:bodyPr>
            <a:normAutofit/>
          </a:bodyPr>
          <a:lstStyle/>
          <a:p>
            <a:r>
              <a:rPr lang="da-DK" dirty="0"/>
              <a:t>The Java </a:t>
            </a:r>
            <a:r>
              <a:rPr lang="da-DK" dirty="0" err="1"/>
              <a:t>code</a:t>
            </a:r>
            <a:r>
              <a:rPr lang="da-DK" dirty="0"/>
              <a:t>:</a:t>
            </a:r>
            <a:endParaRPr lang="en-US" dirty="0"/>
          </a:p>
        </p:txBody>
      </p:sp>
      <p:sp>
        <p:nvSpPr>
          <p:cNvPr id="7" name="Rectangle 6"/>
          <p:cNvSpPr/>
          <p:nvPr/>
        </p:nvSpPr>
        <p:spPr>
          <a:xfrm>
            <a:off x="5516355" y="3198169"/>
            <a:ext cx="184731" cy="461665"/>
          </a:xfrm>
          <a:prstGeom prst="rect">
            <a:avLst/>
          </a:prstGeom>
        </p:spPr>
        <p:txBody>
          <a:bodyPr wrap="none">
            <a:spAutoFit/>
          </a:bodyPr>
          <a:lstStyle/>
          <a:p>
            <a:pPr eaLnBrk="1" hangingPunct="1"/>
            <a:endParaRPr lang="en-US" dirty="0"/>
          </a:p>
        </p:txBody>
      </p:sp>
      <p:sp>
        <p:nvSpPr>
          <p:cNvPr id="5" name="Rectangle 4"/>
          <p:cNvSpPr/>
          <p:nvPr/>
        </p:nvSpPr>
        <p:spPr bwMode="auto">
          <a:xfrm>
            <a:off x="1271464" y="1025352"/>
            <a:ext cx="9396536" cy="5832648"/>
          </a:xfrm>
          <a:prstGeom prst="rect">
            <a:avLst/>
          </a:prstGeom>
          <a:solidFill>
            <a:srgbClr val="5ABBB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600" b="1" dirty="0">
                <a:latin typeface="Consolas" panose="020B0609020204030204" pitchFamily="49" charset="0"/>
              </a:rPr>
              <a:t>import </a:t>
            </a:r>
            <a:r>
              <a:rPr lang="en-US" sz="1600" b="1" dirty="0" err="1">
                <a:latin typeface="Consolas" panose="020B0609020204030204" pitchFamily="49" charset="0"/>
              </a:rPr>
              <a:t>android.app.Activity</a:t>
            </a:r>
            <a:r>
              <a:rPr lang="en-US" sz="1600" b="1" dirty="0">
                <a:latin typeface="Consolas" panose="020B0609020204030204" pitchFamily="49" charset="0"/>
              </a:rPr>
              <a:t>;</a:t>
            </a:r>
          </a:p>
          <a:p>
            <a:r>
              <a:rPr lang="en-US" sz="1600" b="1" dirty="0">
                <a:latin typeface="Consolas" panose="020B0609020204030204" pitchFamily="49" charset="0"/>
              </a:rPr>
              <a:t>import </a:t>
            </a:r>
            <a:r>
              <a:rPr lang="en-US" sz="1600" b="1" dirty="0" err="1">
                <a:latin typeface="Consolas" panose="020B0609020204030204" pitchFamily="49" charset="0"/>
              </a:rPr>
              <a:t>android.os.Bundle</a:t>
            </a:r>
            <a:r>
              <a:rPr lang="en-US" sz="1600" b="1" dirty="0">
                <a:latin typeface="Consolas" panose="020B0609020204030204" pitchFamily="49" charset="0"/>
              </a:rPr>
              <a:t>;</a:t>
            </a:r>
          </a:p>
          <a:p>
            <a:r>
              <a:rPr lang="en-US" sz="1600" b="1" dirty="0">
                <a:latin typeface="Consolas" panose="020B0609020204030204" pitchFamily="49" charset="0"/>
              </a:rPr>
              <a:t>import </a:t>
            </a:r>
            <a:r>
              <a:rPr lang="en-US" sz="1600" b="1" dirty="0" err="1">
                <a:latin typeface="Consolas" panose="020B0609020204030204" pitchFamily="49" charset="0"/>
              </a:rPr>
              <a:t>android.view.View</a:t>
            </a:r>
            <a:r>
              <a:rPr lang="en-US" sz="1600" b="1" dirty="0">
                <a:latin typeface="Consolas" panose="020B0609020204030204" pitchFamily="49" charset="0"/>
              </a:rPr>
              <a:t>;</a:t>
            </a:r>
          </a:p>
          <a:p>
            <a:r>
              <a:rPr lang="en-US" sz="1600" b="1" dirty="0">
                <a:latin typeface="Consolas" panose="020B0609020204030204" pitchFamily="49" charset="0"/>
              </a:rPr>
              <a:t>import </a:t>
            </a:r>
            <a:r>
              <a:rPr lang="en-US" sz="1600" b="1" dirty="0" err="1">
                <a:latin typeface="Consolas" panose="020B0609020204030204" pitchFamily="49" charset="0"/>
              </a:rPr>
              <a:t>android.widget.Button</a:t>
            </a:r>
            <a:r>
              <a:rPr lang="en-US" sz="1600" b="1" dirty="0">
                <a:latin typeface="Consolas" panose="020B0609020204030204" pitchFamily="49" charset="0"/>
              </a:rPr>
              <a:t>;</a:t>
            </a:r>
          </a:p>
          <a:p>
            <a:r>
              <a:rPr lang="en-US" sz="1600" b="1" dirty="0">
                <a:latin typeface="Consolas" panose="020B0609020204030204" pitchFamily="49" charset="0"/>
              </a:rPr>
              <a:t>import </a:t>
            </a:r>
            <a:r>
              <a:rPr lang="en-US" sz="1600" b="1" dirty="0" err="1">
                <a:latin typeface="Consolas" panose="020B0609020204030204" pitchFamily="49" charset="0"/>
              </a:rPr>
              <a:t>android.widget.EditText</a:t>
            </a:r>
            <a:r>
              <a:rPr lang="en-US" sz="1600" b="1" dirty="0">
                <a:latin typeface="Consolas" panose="020B0609020204030204" pitchFamily="49" charset="0"/>
              </a:rPr>
              <a:t>;</a:t>
            </a:r>
          </a:p>
          <a:p>
            <a:r>
              <a:rPr lang="en-US" sz="1600" b="1" dirty="0">
                <a:latin typeface="Consolas" panose="020B0609020204030204" pitchFamily="49" charset="0"/>
              </a:rPr>
              <a:t>import </a:t>
            </a:r>
            <a:r>
              <a:rPr lang="en-US" sz="1600" b="1" dirty="0" err="1">
                <a:latin typeface="Consolas" panose="020B0609020204030204" pitchFamily="49" charset="0"/>
              </a:rPr>
              <a:t>android.widget.TextView</a:t>
            </a:r>
            <a:r>
              <a:rPr lang="en-US" sz="1600" b="1" dirty="0">
                <a:latin typeface="Consolas" panose="020B0609020204030204" pitchFamily="49" charset="0"/>
              </a:rPr>
              <a:t>;</a:t>
            </a:r>
          </a:p>
          <a:p>
            <a:endParaRPr lang="en-US" sz="1600" b="1" dirty="0">
              <a:latin typeface="Consolas" panose="020B0609020204030204" pitchFamily="49" charset="0"/>
            </a:endParaRPr>
          </a:p>
          <a:p>
            <a:r>
              <a:rPr lang="en-US" sz="1600" b="1" dirty="0">
                <a:latin typeface="Consolas" panose="020B0609020204030204" pitchFamily="49" charset="0"/>
              </a:rPr>
              <a:t>public class </a:t>
            </a:r>
            <a:r>
              <a:rPr lang="en-US" sz="1600" b="1" dirty="0" err="1">
                <a:latin typeface="Consolas" panose="020B0609020204030204" pitchFamily="49" charset="0"/>
              </a:rPr>
              <a:t>ButtonTest</a:t>
            </a:r>
            <a:r>
              <a:rPr lang="en-US" sz="1600" b="1" dirty="0">
                <a:latin typeface="Consolas" panose="020B0609020204030204" pitchFamily="49" charset="0"/>
              </a:rPr>
              <a:t> extends Activity {</a:t>
            </a:r>
          </a:p>
          <a:p>
            <a:r>
              <a:rPr lang="en-US" sz="1600" b="1" dirty="0">
                <a:latin typeface="Consolas" panose="020B0609020204030204" pitchFamily="49" charset="0"/>
              </a:rPr>
              <a:t>@Override</a:t>
            </a:r>
          </a:p>
          <a:p>
            <a:r>
              <a:rPr lang="en-US" sz="1600" b="1" dirty="0">
                <a:latin typeface="Consolas" panose="020B0609020204030204" pitchFamily="49" charset="0"/>
              </a:rPr>
              <a:t>    public void </a:t>
            </a:r>
            <a:r>
              <a:rPr lang="en-US" sz="1600" b="1" dirty="0" err="1">
                <a:latin typeface="Consolas" panose="020B0609020204030204" pitchFamily="49" charset="0"/>
              </a:rPr>
              <a:t>onCreate</a:t>
            </a:r>
            <a:r>
              <a:rPr lang="en-US" sz="1600" b="1" dirty="0">
                <a:latin typeface="Consolas" panose="020B0609020204030204" pitchFamily="49" charset="0"/>
              </a:rPr>
              <a:t>(Bundle </a:t>
            </a:r>
            <a:r>
              <a:rPr lang="en-US" sz="1600" b="1" dirty="0" err="1">
                <a:latin typeface="Consolas" panose="020B0609020204030204" pitchFamily="49" charset="0"/>
              </a:rPr>
              <a:t>savedInstanceState</a:t>
            </a:r>
            <a:r>
              <a:rPr lang="en-US" sz="1600" b="1" dirty="0">
                <a:latin typeface="Consolas" panose="020B0609020204030204" pitchFamily="49" charset="0"/>
              </a:rPr>
              <a:t>) {</a:t>
            </a:r>
          </a:p>
          <a:p>
            <a:r>
              <a:rPr lang="en-US" sz="1600" b="1" dirty="0">
                <a:latin typeface="Consolas" panose="020B0609020204030204" pitchFamily="49" charset="0"/>
              </a:rPr>
              <a:t>        </a:t>
            </a:r>
            <a:r>
              <a:rPr lang="en-US" sz="1600" b="1" dirty="0" err="1">
                <a:latin typeface="Consolas" panose="020B0609020204030204" pitchFamily="49" charset="0"/>
              </a:rPr>
              <a:t>super.onCreate</a:t>
            </a:r>
            <a:r>
              <a:rPr lang="en-US" sz="1600" b="1" dirty="0">
                <a:latin typeface="Consolas" panose="020B0609020204030204" pitchFamily="49" charset="0"/>
              </a:rPr>
              <a:t>(</a:t>
            </a:r>
            <a:r>
              <a:rPr lang="en-US" sz="1600" b="1" dirty="0" err="1">
                <a:latin typeface="Consolas" panose="020B0609020204030204" pitchFamily="49" charset="0"/>
              </a:rPr>
              <a:t>savedInstanceState</a:t>
            </a:r>
            <a:r>
              <a:rPr lang="en-US" sz="1600" b="1" dirty="0">
                <a:latin typeface="Consolas" panose="020B0609020204030204" pitchFamily="49" charset="0"/>
              </a:rPr>
              <a:t>);</a:t>
            </a:r>
          </a:p>
          <a:p>
            <a:r>
              <a:rPr lang="en-US" sz="1600" b="1" dirty="0">
                <a:latin typeface="Consolas" panose="020B0609020204030204" pitchFamily="49" charset="0"/>
              </a:rPr>
              <a:t>        </a:t>
            </a:r>
            <a:r>
              <a:rPr lang="en-US" sz="1600" b="1" dirty="0" err="1">
                <a:latin typeface="Consolas" panose="020B0609020204030204" pitchFamily="49" charset="0"/>
              </a:rPr>
              <a:t>setContentView</a:t>
            </a:r>
            <a:r>
              <a:rPr lang="en-US" sz="1600" b="1" dirty="0">
                <a:latin typeface="Consolas" panose="020B0609020204030204" pitchFamily="49" charset="0"/>
              </a:rPr>
              <a:t>(</a:t>
            </a:r>
            <a:r>
              <a:rPr lang="en-US" sz="1600" b="1" dirty="0" err="1">
                <a:latin typeface="Consolas" panose="020B0609020204030204" pitchFamily="49" charset="0"/>
              </a:rPr>
              <a:t>R.layout.main</a:t>
            </a:r>
            <a:r>
              <a:rPr lang="en-US" sz="1600" b="1" dirty="0">
                <a:latin typeface="Consolas" panose="020B0609020204030204" pitchFamily="49" charset="0"/>
              </a:rPr>
              <a:t>);</a:t>
            </a:r>
          </a:p>
          <a:p>
            <a:r>
              <a:rPr lang="en-US" sz="1600" b="1" dirty="0">
                <a:latin typeface="Consolas" panose="020B0609020204030204" pitchFamily="49" charset="0"/>
              </a:rPr>
              <a:t>        Button b=(Button) </a:t>
            </a:r>
            <a:r>
              <a:rPr lang="en-US" sz="1600" b="1" dirty="0" err="1">
                <a:latin typeface="Consolas" panose="020B0609020204030204" pitchFamily="49" charset="0"/>
              </a:rPr>
              <a:t>findViewById</a:t>
            </a:r>
            <a:r>
              <a:rPr lang="en-US" sz="1600" b="1" dirty="0">
                <a:latin typeface="Consolas" panose="020B0609020204030204" pitchFamily="49" charset="0"/>
              </a:rPr>
              <a:t>(</a:t>
            </a:r>
            <a:r>
              <a:rPr lang="en-US" sz="1600" b="1" dirty="0" err="1">
                <a:latin typeface="Consolas" panose="020B0609020204030204" pitchFamily="49" charset="0"/>
              </a:rPr>
              <a:t>R.id.submit</a:t>
            </a:r>
            <a:r>
              <a:rPr lang="en-US" sz="1600" b="1" dirty="0">
                <a:latin typeface="Consolas" panose="020B0609020204030204" pitchFamily="49" charset="0"/>
              </a:rPr>
              <a:t>);</a:t>
            </a:r>
          </a:p>
          <a:p>
            <a:r>
              <a:rPr lang="en-US" sz="1600" b="1" dirty="0">
                <a:latin typeface="Consolas" panose="020B0609020204030204" pitchFamily="49" charset="0"/>
              </a:rPr>
              <a:t>        </a:t>
            </a:r>
            <a:r>
              <a:rPr lang="en-US" sz="1600" b="1" dirty="0" err="1">
                <a:latin typeface="Consolas" panose="020B0609020204030204" pitchFamily="49" charset="0"/>
              </a:rPr>
              <a:t>b.setOnClickListener</a:t>
            </a:r>
            <a:r>
              <a:rPr lang="en-US" sz="1600" b="1" dirty="0">
                <a:latin typeface="Consolas" panose="020B0609020204030204" pitchFamily="49" charset="0"/>
              </a:rPr>
              <a:t>(new </a:t>
            </a:r>
            <a:r>
              <a:rPr lang="en-US" sz="1600" b="1" dirty="0" err="1">
                <a:latin typeface="Consolas" panose="020B0609020204030204" pitchFamily="49" charset="0"/>
              </a:rPr>
              <a:t>View.OnClickListener</a:t>
            </a:r>
            <a:r>
              <a:rPr lang="en-US" sz="1600" b="1" dirty="0">
                <a:latin typeface="Consolas" panose="020B0609020204030204" pitchFamily="49" charset="0"/>
              </a:rPr>
              <a:t>() {</a:t>
            </a:r>
          </a:p>
          <a:p>
            <a:r>
              <a:rPr lang="en-US" sz="1600" b="1" dirty="0">
                <a:latin typeface="Consolas" panose="020B0609020204030204" pitchFamily="49" charset="0"/>
              </a:rPr>
              <a:t>	@Override</a:t>
            </a:r>
          </a:p>
          <a:p>
            <a:r>
              <a:rPr lang="en-US" sz="1600" b="1" dirty="0">
                <a:latin typeface="Consolas" panose="020B0609020204030204" pitchFamily="49" charset="0"/>
              </a:rPr>
              <a:t>	public void </a:t>
            </a:r>
            <a:r>
              <a:rPr lang="en-US" sz="1600" b="1" dirty="0" err="1">
                <a:latin typeface="Consolas" panose="020B0609020204030204" pitchFamily="49" charset="0"/>
              </a:rPr>
              <a:t>onClick</a:t>
            </a:r>
            <a:r>
              <a:rPr lang="en-US" sz="1600" b="1" dirty="0">
                <a:latin typeface="Consolas" panose="020B0609020204030204" pitchFamily="49" charset="0"/>
              </a:rPr>
              <a:t>(View v) {</a:t>
            </a:r>
          </a:p>
          <a:p>
            <a:r>
              <a:rPr lang="en-US" sz="1600" b="1" dirty="0">
                <a:latin typeface="Consolas" panose="020B0609020204030204" pitchFamily="49" charset="0"/>
              </a:rPr>
              <a:t>		</a:t>
            </a:r>
            <a:r>
              <a:rPr lang="en-US" sz="1600" b="1" dirty="0" err="1">
                <a:latin typeface="Consolas" panose="020B0609020204030204" pitchFamily="49" charset="0"/>
              </a:rPr>
              <a:t>EditText</a:t>
            </a:r>
            <a:r>
              <a:rPr lang="en-US" sz="1600" b="1" dirty="0">
                <a:latin typeface="Consolas" panose="020B0609020204030204" pitchFamily="49" charset="0"/>
              </a:rPr>
              <a:t> et=(</a:t>
            </a:r>
            <a:r>
              <a:rPr lang="en-US" sz="1600" b="1" dirty="0" err="1">
                <a:latin typeface="Consolas" panose="020B0609020204030204" pitchFamily="49" charset="0"/>
              </a:rPr>
              <a:t>EditText</a:t>
            </a:r>
            <a:r>
              <a:rPr lang="en-US" sz="1600" b="1" dirty="0">
                <a:latin typeface="Consolas" panose="020B0609020204030204" pitchFamily="49" charset="0"/>
              </a:rPr>
              <a:t>)</a:t>
            </a:r>
            <a:r>
              <a:rPr lang="en-US" sz="1600" b="1" dirty="0" err="1">
                <a:latin typeface="Consolas" panose="020B0609020204030204" pitchFamily="49" charset="0"/>
              </a:rPr>
              <a:t>findViewById</a:t>
            </a:r>
            <a:r>
              <a:rPr lang="en-US" sz="1600" b="1" dirty="0">
                <a:latin typeface="Consolas" panose="020B0609020204030204" pitchFamily="49" charset="0"/>
              </a:rPr>
              <a:t>(</a:t>
            </a:r>
            <a:r>
              <a:rPr lang="en-US" sz="1600" b="1" dirty="0" err="1">
                <a:latin typeface="Consolas" panose="020B0609020204030204" pitchFamily="49" charset="0"/>
              </a:rPr>
              <a:t>R.id.editText</a:t>
            </a:r>
            <a:r>
              <a:rPr lang="en-US" sz="1600" b="1" dirty="0">
                <a:latin typeface="Consolas" panose="020B0609020204030204" pitchFamily="49" charset="0"/>
              </a:rPr>
              <a:t>);	</a:t>
            </a:r>
          </a:p>
          <a:p>
            <a:r>
              <a:rPr lang="en-US" sz="1600" b="1" dirty="0">
                <a:latin typeface="Consolas" panose="020B0609020204030204" pitchFamily="49" charset="0"/>
              </a:rPr>
              <a:t>		</a:t>
            </a:r>
            <a:r>
              <a:rPr lang="en-US" sz="1600" b="1" dirty="0" err="1">
                <a:latin typeface="Consolas" panose="020B0609020204030204" pitchFamily="49" charset="0"/>
              </a:rPr>
              <a:t>TextView</a:t>
            </a:r>
            <a:r>
              <a:rPr lang="en-US" sz="1600" b="1" dirty="0">
                <a:latin typeface="Consolas" panose="020B0609020204030204" pitchFamily="49" charset="0"/>
              </a:rPr>
              <a:t> tv=(</a:t>
            </a:r>
            <a:r>
              <a:rPr lang="en-US" sz="1600" b="1" dirty="0" err="1">
                <a:latin typeface="Consolas" panose="020B0609020204030204" pitchFamily="49" charset="0"/>
              </a:rPr>
              <a:t>TextView</a:t>
            </a:r>
            <a:r>
              <a:rPr lang="en-US" sz="1600" b="1" dirty="0">
                <a:latin typeface="Consolas" panose="020B0609020204030204" pitchFamily="49" charset="0"/>
              </a:rPr>
              <a:t>)</a:t>
            </a:r>
            <a:r>
              <a:rPr lang="en-US" sz="1600" b="1" dirty="0" err="1">
                <a:latin typeface="Consolas" panose="020B0609020204030204" pitchFamily="49" charset="0"/>
              </a:rPr>
              <a:t>findViewById</a:t>
            </a:r>
            <a:r>
              <a:rPr lang="en-US" sz="1600" b="1" dirty="0">
                <a:latin typeface="Consolas" panose="020B0609020204030204" pitchFamily="49" charset="0"/>
              </a:rPr>
              <a:t>(</a:t>
            </a:r>
            <a:r>
              <a:rPr lang="en-US" sz="1600" b="1" dirty="0" err="1">
                <a:latin typeface="Consolas" panose="020B0609020204030204" pitchFamily="49" charset="0"/>
              </a:rPr>
              <a:t>R.id.display</a:t>
            </a:r>
            <a:r>
              <a:rPr lang="en-US" sz="1600" b="1" dirty="0">
                <a:latin typeface="Consolas" panose="020B0609020204030204" pitchFamily="49" charset="0"/>
              </a:rPr>
              <a:t>);</a:t>
            </a:r>
          </a:p>
          <a:p>
            <a:r>
              <a:rPr lang="en-US" sz="1600" b="1" dirty="0">
                <a:latin typeface="Consolas" panose="020B0609020204030204" pitchFamily="49" charset="0"/>
              </a:rPr>
              <a:t>		</a:t>
            </a:r>
            <a:r>
              <a:rPr lang="en-US" sz="1600" b="1" dirty="0" err="1">
                <a:latin typeface="Consolas" panose="020B0609020204030204" pitchFamily="49" charset="0"/>
              </a:rPr>
              <a:t>tv.setText</a:t>
            </a:r>
            <a:r>
              <a:rPr lang="en-US" sz="1600" b="1" dirty="0">
                <a:latin typeface="Consolas" panose="020B0609020204030204" pitchFamily="49" charset="0"/>
              </a:rPr>
              <a:t>("Hello "+</a:t>
            </a:r>
            <a:r>
              <a:rPr lang="en-US" sz="1600" b="1" dirty="0" err="1">
                <a:latin typeface="Consolas" panose="020B0609020204030204" pitchFamily="49" charset="0"/>
              </a:rPr>
              <a:t>et.getText</a:t>
            </a:r>
            <a:r>
              <a:rPr lang="en-US" sz="1600" b="1" dirty="0">
                <a:latin typeface="Consolas" panose="020B0609020204030204" pitchFamily="49" charset="0"/>
              </a:rPr>
              <a:t>());</a:t>
            </a:r>
          </a:p>
          <a:p>
            <a:r>
              <a:rPr lang="en-US" sz="1600" b="1" dirty="0">
                <a:latin typeface="Consolas" panose="020B0609020204030204" pitchFamily="49" charset="0"/>
              </a:rPr>
              <a:t>	}</a:t>
            </a:r>
          </a:p>
          <a:p>
            <a:r>
              <a:rPr lang="en-US" sz="1600" b="1" dirty="0">
                <a:latin typeface="Consolas" panose="020B0609020204030204" pitchFamily="49" charset="0"/>
              </a:rPr>
              <a:t>         });</a:t>
            </a:r>
          </a:p>
          <a:p>
            <a:r>
              <a:rPr lang="en-US" sz="1600" b="1" dirty="0">
                <a:latin typeface="Consolas" panose="020B0609020204030204" pitchFamily="49" charset="0"/>
              </a:rPr>
              <a:t>    }   </a:t>
            </a:r>
          </a:p>
          <a:p>
            <a:r>
              <a:rPr lang="en-US" sz="1600" b="1" dirty="0">
                <a:latin typeface="Consolas" panose="020B0609020204030204" pitchFamily="49" charset="0"/>
              </a:rPr>
              <a:t>}</a:t>
            </a:r>
          </a:p>
        </p:txBody>
      </p:sp>
      <p:sp>
        <p:nvSpPr>
          <p:cNvPr id="6" name="Rectangle 5"/>
          <p:cNvSpPr/>
          <p:nvPr/>
        </p:nvSpPr>
        <p:spPr bwMode="auto">
          <a:xfrm>
            <a:off x="7608168" y="1196752"/>
            <a:ext cx="2736304" cy="1224136"/>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da-DK" dirty="0">
                <a:latin typeface="Arial" charset="0"/>
                <a:ea typeface="ＭＳ Ｐゴシック" pitchFamily="1" charset="-128"/>
              </a:rPr>
              <a:t>To update R.java:</a:t>
            </a:r>
            <a:br>
              <a:rPr lang="da-DK" dirty="0">
                <a:latin typeface="Arial" charset="0"/>
                <a:ea typeface="ＭＳ Ｐゴシック" pitchFamily="1" charset="-128"/>
              </a:rPr>
            </a:br>
            <a:r>
              <a:rPr lang="da-DK" dirty="0">
                <a:latin typeface="Arial" charset="0"/>
                <a:ea typeface="ＭＳ Ｐゴシック" pitchFamily="1" charset="-128"/>
              </a:rPr>
              <a:t>Save the layout.</a:t>
            </a:r>
            <a:endParaRPr lang="en-US" dirty="0">
              <a:latin typeface="Arial" charset="0"/>
              <a:ea typeface="ＭＳ Ｐゴシック" pitchFamily="1" charset="-128"/>
            </a:endParaRPr>
          </a:p>
        </p:txBody>
      </p:sp>
      <p:sp>
        <p:nvSpPr>
          <p:cNvPr id="4" name="Slide Number Placeholder 3"/>
          <p:cNvSpPr>
            <a:spLocks noGrp="1"/>
          </p:cNvSpPr>
          <p:nvPr>
            <p:ph type="sldNum" sz="quarter" idx="12"/>
          </p:nvPr>
        </p:nvSpPr>
        <p:spPr/>
        <p:txBody>
          <a:bodyPr/>
          <a:lstStyle/>
          <a:p>
            <a:fld id="{E6584ADA-CE4B-4243-900F-CB3D8E7F12FB}" type="slidenum">
              <a:rPr lang="da-DK" smtClean="0"/>
              <a:pPr/>
              <a:t>14</a:t>
            </a:fld>
            <a:endParaRPr lang="da-DK" sz="1400"/>
          </a:p>
        </p:txBody>
      </p:sp>
    </p:spTree>
    <p:extLst>
      <p:ext uri="{BB962C8B-B14F-4D97-AF65-F5344CB8AC3E}">
        <p14:creationId xmlns:p14="http://schemas.microsoft.com/office/powerpoint/2010/main" val="342231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Exercise</a:t>
            </a:r>
            <a:endParaRPr lang="en-US" dirty="0"/>
          </a:p>
        </p:txBody>
      </p:sp>
      <p:sp>
        <p:nvSpPr>
          <p:cNvPr id="3" name="Content Placeholder 2"/>
          <p:cNvSpPr>
            <a:spLocks noGrp="1"/>
          </p:cNvSpPr>
          <p:nvPr>
            <p:ph idx="1"/>
          </p:nvPr>
        </p:nvSpPr>
        <p:spPr/>
        <p:txBody>
          <a:bodyPr>
            <a:normAutofit/>
          </a:bodyPr>
          <a:lstStyle/>
          <a:p>
            <a:pPr>
              <a:lnSpc>
                <a:spcPct val="100000"/>
              </a:lnSpc>
            </a:pPr>
            <a:r>
              <a:rPr lang="da-DK" sz="2800" dirty="0" err="1"/>
              <a:t>Lets</a:t>
            </a:r>
            <a:r>
              <a:rPr lang="da-DK" sz="2800" dirty="0"/>
              <a:t> </a:t>
            </a:r>
            <a:r>
              <a:rPr lang="da-DK" sz="2800" dirty="0" err="1"/>
              <a:t>try</a:t>
            </a:r>
            <a:r>
              <a:rPr lang="da-DK" sz="2800" dirty="0"/>
              <a:t> a </a:t>
            </a:r>
            <a:r>
              <a:rPr lang="da-DK" sz="2800" dirty="0" err="1"/>
              <a:t>little</a:t>
            </a:r>
            <a:r>
              <a:rPr lang="da-DK" sz="2800" dirty="0"/>
              <a:t> </a:t>
            </a:r>
            <a:r>
              <a:rPr lang="da-DK" sz="2800" dirty="0" err="1"/>
              <a:t>advanced</a:t>
            </a:r>
            <a:r>
              <a:rPr lang="da-DK" sz="2800" dirty="0"/>
              <a:t> version of the </a:t>
            </a:r>
            <a:r>
              <a:rPr lang="da-DK" sz="2800" dirty="0" err="1"/>
              <a:t>example</a:t>
            </a:r>
            <a:r>
              <a:rPr lang="da-DK" sz="2800" dirty="0"/>
              <a:t>. Do the </a:t>
            </a:r>
            <a:r>
              <a:rPr lang="da-DK" sz="2800" dirty="0" err="1"/>
              <a:t>tutorial</a:t>
            </a:r>
            <a:r>
              <a:rPr lang="da-DK" sz="2800" dirty="0"/>
              <a:t> on </a:t>
            </a:r>
            <a:r>
              <a:rPr lang="da-DK" sz="2800" dirty="0">
                <a:hlinkClick r:id="rId2"/>
              </a:rPr>
              <a:t>https://developer.android.com/training/basics/firstapp/</a:t>
            </a:r>
            <a:endParaRPr lang="da-DK" sz="2800" dirty="0"/>
          </a:p>
          <a:p>
            <a:pPr>
              <a:lnSpc>
                <a:spcPct val="100000"/>
              </a:lnSpc>
            </a:pPr>
            <a:r>
              <a:rPr lang="da-DK" sz="2800" dirty="0" err="1"/>
              <a:t>Notice</a:t>
            </a:r>
            <a:r>
              <a:rPr lang="da-DK" sz="2800" dirty="0"/>
              <a:t> </a:t>
            </a:r>
            <a:r>
              <a:rPr lang="da-DK" sz="2800" dirty="0" err="1"/>
              <a:t>how</a:t>
            </a:r>
            <a:r>
              <a:rPr lang="da-DK" sz="2800" dirty="0"/>
              <a:t> </a:t>
            </a:r>
            <a:r>
              <a:rPr lang="da-DK" sz="2800" dirty="0" err="1"/>
              <a:t>intents</a:t>
            </a:r>
            <a:r>
              <a:rPr lang="da-DK" sz="2800" dirty="0"/>
              <a:t> </a:t>
            </a:r>
            <a:r>
              <a:rPr lang="da-DK" sz="2800" dirty="0" err="1"/>
              <a:t>are</a:t>
            </a:r>
            <a:r>
              <a:rPr lang="da-DK" sz="2800" dirty="0"/>
              <a:t> </a:t>
            </a:r>
            <a:r>
              <a:rPr lang="da-DK" sz="2800" dirty="0" err="1"/>
              <a:t>used</a:t>
            </a:r>
            <a:r>
              <a:rPr lang="da-DK" sz="2800" dirty="0"/>
              <a:t>.</a:t>
            </a:r>
          </a:p>
          <a:p>
            <a:pPr>
              <a:lnSpc>
                <a:spcPct val="100000"/>
              </a:lnSpc>
            </a:pPr>
            <a:r>
              <a:rPr lang="da-DK" sz="2800" dirty="0" err="1"/>
              <a:t>There</a:t>
            </a:r>
            <a:r>
              <a:rPr lang="da-DK" sz="2800" dirty="0"/>
              <a:t> is a problem with the </a:t>
            </a:r>
            <a:r>
              <a:rPr lang="da-DK" sz="2800" dirty="0" err="1"/>
              <a:t>code</a:t>
            </a:r>
            <a:r>
              <a:rPr lang="da-DK" sz="2800" dirty="0"/>
              <a:t> </a:t>
            </a:r>
            <a:r>
              <a:rPr lang="da-DK" sz="2800" dirty="0" err="1"/>
              <a:t>shown</a:t>
            </a:r>
            <a:r>
              <a:rPr lang="da-DK" sz="2800" dirty="0"/>
              <a:t> for the </a:t>
            </a:r>
            <a:r>
              <a:rPr lang="da-DK" sz="2800" dirty="0" err="1"/>
              <a:t>button</a:t>
            </a:r>
            <a:r>
              <a:rPr lang="da-DK" sz="2800" dirty="0"/>
              <a:t>, </a:t>
            </a:r>
            <a:r>
              <a:rPr lang="da-DK" sz="2800" dirty="0" err="1"/>
              <a:t>can</a:t>
            </a:r>
            <a:r>
              <a:rPr lang="da-DK" sz="2800" dirty="0"/>
              <a:t> </a:t>
            </a:r>
            <a:r>
              <a:rPr lang="da-DK" sz="2800" dirty="0" err="1"/>
              <a:t>you</a:t>
            </a:r>
            <a:r>
              <a:rPr lang="da-DK" sz="2800" dirty="0"/>
              <a:t> find it? Hint it has </a:t>
            </a:r>
            <a:r>
              <a:rPr lang="da-DK" sz="2800" dirty="0" err="1"/>
              <a:t>something</a:t>
            </a:r>
            <a:r>
              <a:rPr lang="da-DK" sz="2800" dirty="0"/>
              <a:t> to do with </a:t>
            </a:r>
            <a:r>
              <a:rPr lang="da-DK" sz="2800" dirty="0" err="1"/>
              <a:t>reflection</a:t>
            </a:r>
            <a:r>
              <a:rPr lang="da-DK" sz="2800" dirty="0"/>
              <a:t>.</a:t>
            </a:r>
          </a:p>
          <a:p>
            <a:pPr>
              <a:lnSpc>
                <a:spcPct val="100000"/>
              </a:lnSpc>
            </a:pPr>
            <a:r>
              <a:rPr lang="da-DK" sz="2800" dirty="0" err="1"/>
              <a:t>Could</a:t>
            </a:r>
            <a:r>
              <a:rPr lang="da-DK" sz="2800" dirty="0"/>
              <a:t> </a:t>
            </a:r>
            <a:r>
              <a:rPr lang="da-DK" sz="2800" dirty="0" err="1"/>
              <a:t>you</a:t>
            </a:r>
            <a:r>
              <a:rPr lang="da-DK" sz="2800" dirty="0"/>
              <a:t> have </a:t>
            </a:r>
            <a:r>
              <a:rPr lang="da-DK" sz="2800" dirty="0" err="1"/>
              <a:t>solved</a:t>
            </a:r>
            <a:r>
              <a:rPr lang="da-DK" sz="2800" dirty="0"/>
              <a:t> the problem in </a:t>
            </a:r>
            <a:r>
              <a:rPr lang="da-DK" sz="2800" dirty="0" err="1"/>
              <a:t>another</a:t>
            </a:r>
            <a:r>
              <a:rPr lang="da-DK" sz="2800" dirty="0"/>
              <a:t> </a:t>
            </a:r>
            <a:r>
              <a:rPr lang="da-DK" sz="2800" dirty="0" err="1"/>
              <a:t>way</a:t>
            </a:r>
            <a:r>
              <a:rPr lang="da-DK" sz="2800" dirty="0"/>
              <a:t> with </a:t>
            </a:r>
            <a:r>
              <a:rPr lang="da-DK" sz="2800" dirty="0" err="1"/>
              <a:t>what</a:t>
            </a:r>
            <a:r>
              <a:rPr lang="da-DK" sz="2800" dirty="0"/>
              <a:t> </a:t>
            </a:r>
            <a:r>
              <a:rPr lang="da-DK" sz="2800" dirty="0" err="1"/>
              <a:t>you</a:t>
            </a:r>
            <a:r>
              <a:rPr lang="da-DK" sz="2800" dirty="0"/>
              <a:t> have </a:t>
            </a:r>
            <a:r>
              <a:rPr lang="da-DK" sz="2800" dirty="0" err="1"/>
              <a:t>learned</a:t>
            </a:r>
            <a:r>
              <a:rPr lang="da-DK" sz="2800" dirty="0"/>
              <a:t> up to </a:t>
            </a:r>
            <a:r>
              <a:rPr lang="da-DK" sz="2800" dirty="0" err="1"/>
              <a:t>now</a:t>
            </a:r>
            <a:r>
              <a:rPr lang="da-DK" sz="2800" dirty="0"/>
              <a:t>?</a:t>
            </a:r>
          </a:p>
          <a:p>
            <a:endParaRPr lang="en-US" dirty="0"/>
          </a:p>
        </p:txBody>
      </p:sp>
      <p:sp>
        <p:nvSpPr>
          <p:cNvPr id="5" name="Slide Number Placeholder 4"/>
          <p:cNvSpPr>
            <a:spLocks noGrp="1"/>
          </p:cNvSpPr>
          <p:nvPr>
            <p:ph type="sldNum" sz="quarter" idx="12"/>
          </p:nvPr>
        </p:nvSpPr>
        <p:spPr/>
        <p:txBody>
          <a:bodyPr/>
          <a:lstStyle/>
          <a:p>
            <a:fld id="{E6584ADA-CE4B-4243-900F-CB3D8E7F12FB}" type="slidenum">
              <a:rPr lang="da-DK" smtClean="0"/>
              <a:pPr/>
              <a:t>15</a:t>
            </a:fld>
            <a:endParaRPr lang="da-DK" sz="1400"/>
          </a:p>
        </p:txBody>
      </p:sp>
    </p:spTree>
    <p:extLst>
      <p:ext uri="{BB962C8B-B14F-4D97-AF65-F5344CB8AC3E}">
        <p14:creationId xmlns:p14="http://schemas.microsoft.com/office/powerpoint/2010/main" val="42885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000" y="314680"/>
            <a:ext cx="11232000" cy="468000"/>
          </a:xfrm>
        </p:spPr>
        <p:txBody>
          <a:bodyPr>
            <a:normAutofit fontScale="90000"/>
          </a:bodyPr>
          <a:lstStyle/>
          <a:p>
            <a:pPr algn="l" eaLnBrk="1" hangingPunct="1"/>
            <a:r>
              <a:rPr lang="en-US" sz="4200" dirty="0"/>
              <a:t>Application Building Blocks</a:t>
            </a:r>
          </a:p>
        </p:txBody>
      </p:sp>
      <p:sp>
        <p:nvSpPr>
          <p:cNvPr id="15363" name="Rectangle 3"/>
          <p:cNvSpPr>
            <a:spLocks noGrp="1" noChangeArrowheads="1"/>
          </p:cNvSpPr>
          <p:nvPr>
            <p:ph type="body" idx="1"/>
          </p:nvPr>
        </p:nvSpPr>
        <p:spPr>
          <a:xfrm>
            <a:off x="767409" y="1124746"/>
            <a:ext cx="9340764" cy="3082053"/>
          </a:xfrm>
        </p:spPr>
        <p:txBody>
          <a:bodyPr>
            <a:normAutofit/>
          </a:bodyPr>
          <a:lstStyle/>
          <a:p>
            <a:pPr eaLnBrk="1" hangingPunct="1"/>
            <a:r>
              <a:rPr lang="en-US" sz="2800" dirty="0">
                <a:solidFill>
                  <a:schemeClr val="bg2"/>
                </a:solidFill>
              </a:rPr>
              <a:t>Activity</a:t>
            </a:r>
          </a:p>
          <a:p>
            <a:pPr lvl="1"/>
            <a:r>
              <a:rPr lang="da-DK" sz="2400" dirty="0">
                <a:solidFill>
                  <a:schemeClr val="tx1">
                    <a:lumMod val="65000"/>
                    <a:lumOff val="35000"/>
                  </a:schemeClr>
                </a:solidFill>
              </a:rPr>
              <a:t>As of version 3.0 the Fragment </a:t>
            </a:r>
            <a:r>
              <a:rPr lang="da-DK" sz="2400" dirty="0" err="1">
                <a:solidFill>
                  <a:schemeClr val="tx1">
                    <a:lumMod val="65000"/>
                    <a:lumOff val="35000"/>
                  </a:schemeClr>
                </a:solidFill>
              </a:rPr>
              <a:t>class</a:t>
            </a:r>
            <a:r>
              <a:rPr lang="da-DK" sz="2400" dirty="0">
                <a:solidFill>
                  <a:schemeClr val="tx1">
                    <a:lumMod val="65000"/>
                    <a:lumOff val="35000"/>
                  </a:schemeClr>
                </a:solidFill>
              </a:rPr>
              <a:t> has </a:t>
            </a:r>
            <a:r>
              <a:rPr lang="da-DK" sz="2400" dirty="0" err="1">
                <a:solidFill>
                  <a:schemeClr val="tx1">
                    <a:lumMod val="65000"/>
                    <a:lumOff val="35000"/>
                  </a:schemeClr>
                </a:solidFill>
              </a:rPr>
              <a:t>been</a:t>
            </a:r>
            <a:r>
              <a:rPr lang="da-DK" sz="2400" dirty="0">
                <a:solidFill>
                  <a:schemeClr val="tx1">
                    <a:lumMod val="65000"/>
                    <a:lumOff val="35000"/>
                  </a:schemeClr>
                </a:solidFill>
              </a:rPr>
              <a:t> </a:t>
            </a:r>
            <a:r>
              <a:rPr lang="da-DK" sz="2400" dirty="0" err="1">
                <a:solidFill>
                  <a:schemeClr val="tx1">
                    <a:lumMod val="65000"/>
                    <a:lumOff val="35000"/>
                  </a:schemeClr>
                </a:solidFill>
              </a:rPr>
              <a:t>included</a:t>
            </a:r>
            <a:r>
              <a:rPr lang="da-DK" sz="2400" dirty="0">
                <a:solidFill>
                  <a:schemeClr val="tx1">
                    <a:lumMod val="65000"/>
                    <a:lumOff val="35000"/>
                  </a:schemeClr>
                </a:solidFill>
              </a:rPr>
              <a:t>. This </a:t>
            </a:r>
            <a:r>
              <a:rPr lang="da-DK" sz="2400" dirty="0" err="1">
                <a:solidFill>
                  <a:schemeClr val="tx1">
                    <a:lumMod val="65000"/>
                    <a:lumOff val="35000"/>
                  </a:schemeClr>
                </a:solidFill>
              </a:rPr>
              <a:t>helps</a:t>
            </a:r>
            <a:r>
              <a:rPr lang="da-DK" sz="2400" dirty="0">
                <a:solidFill>
                  <a:schemeClr val="tx1">
                    <a:lumMod val="65000"/>
                    <a:lumOff val="35000"/>
                  </a:schemeClr>
                </a:solidFill>
              </a:rPr>
              <a:t> </a:t>
            </a:r>
            <a:r>
              <a:rPr lang="da-DK" sz="2400" dirty="0" err="1">
                <a:solidFill>
                  <a:schemeClr val="tx1">
                    <a:lumMod val="65000"/>
                    <a:lumOff val="35000"/>
                  </a:schemeClr>
                </a:solidFill>
              </a:rPr>
              <a:t>us</a:t>
            </a:r>
            <a:r>
              <a:rPr lang="da-DK" sz="2400" dirty="0">
                <a:solidFill>
                  <a:schemeClr val="tx1">
                    <a:lumMod val="65000"/>
                    <a:lumOff val="35000"/>
                  </a:schemeClr>
                </a:solidFill>
              </a:rPr>
              <a:t> to </a:t>
            </a:r>
            <a:r>
              <a:rPr lang="da-DK" sz="2400" dirty="0" err="1">
                <a:solidFill>
                  <a:schemeClr val="tx1">
                    <a:lumMod val="65000"/>
                    <a:lumOff val="35000"/>
                  </a:schemeClr>
                </a:solidFill>
              </a:rPr>
              <a:t>create</a:t>
            </a:r>
            <a:r>
              <a:rPr lang="da-DK" sz="2400" dirty="0">
                <a:solidFill>
                  <a:schemeClr val="tx1">
                    <a:lumMod val="65000"/>
                    <a:lumOff val="35000"/>
                  </a:schemeClr>
                </a:solidFill>
              </a:rPr>
              <a:t> UI </a:t>
            </a:r>
            <a:r>
              <a:rPr lang="da-DK" sz="2400" dirty="0" err="1">
                <a:solidFill>
                  <a:schemeClr val="tx1">
                    <a:lumMod val="65000"/>
                    <a:lumOff val="35000"/>
                  </a:schemeClr>
                </a:solidFill>
              </a:rPr>
              <a:t>that</a:t>
            </a:r>
            <a:r>
              <a:rPr lang="da-DK" sz="2400" dirty="0">
                <a:solidFill>
                  <a:schemeClr val="tx1">
                    <a:lumMod val="65000"/>
                    <a:lumOff val="35000"/>
                  </a:schemeClr>
                </a:solidFill>
              </a:rPr>
              <a:t> </a:t>
            </a:r>
            <a:r>
              <a:rPr lang="da-DK" sz="2400" dirty="0" err="1">
                <a:solidFill>
                  <a:schemeClr val="tx1">
                    <a:lumMod val="65000"/>
                    <a:lumOff val="35000"/>
                  </a:schemeClr>
                </a:solidFill>
              </a:rPr>
              <a:t>can</a:t>
            </a:r>
            <a:r>
              <a:rPr lang="da-DK" sz="2400" dirty="0">
                <a:solidFill>
                  <a:schemeClr val="tx1">
                    <a:lumMod val="65000"/>
                    <a:lumOff val="35000"/>
                  </a:schemeClr>
                </a:solidFill>
              </a:rPr>
              <a:t> </a:t>
            </a:r>
            <a:r>
              <a:rPr lang="da-DK" sz="2400" dirty="0" err="1">
                <a:solidFill>
                  <a:schemeClr val="tx1">
                    <a:lumMod val="65000"/>
                    <a:lumOff val="35000"/>
                  </a:schemeClr>
                </a:solidFill>
              </a:rPr>
              <a:t>work</a:t>
            </a:r>
            <a:r>
              <a:rPr lang="da-DK" sz="2400" dirty="0">
                <a:solidFill>
                  <a:schemeClr val="tx1">
                    <a:lumMod val="65000"/>
                    <a:lumOff val="35000"/>
                  </a:schemeClr>
                </a:solidFill>
              </a:rPr>
              <a:t> on </a:t>
            </a:r>
            <a:r>
              <a:rPr lang="da-DK" sz="2400" dirty="0" err="1">
                <a:solidFill>
                  <a:schemeClr val="tx1">
                    <a:lumMod val="65000"/>
                    <a:lumOff val="35000"/>
                  </a:schemeClr>
                </a:solidFill>
              </a:rPr>
              <a:t>both</a:t>
            </a:r>
            <a:r>
              <a:rPr lang="da-DK" sz="2400" dirty="0">
                <a:solidFill>
                  <a:schemeClr val="tx1">
                    <a:lumMod val="65000"/>
                    <a:lumOff val="35000"/>
                  </a:schemeClr>
                </a:solidFill>
              </a:rPr>
              <a:t> tablets and </a:t>
            </a:r>
            <a:r>
              <a:rPr lang="da-DK" sz="2400" dirty="0" err="1">
                <a:solidFill>
                  <a:schemeClr val="tx1">
                    <a:lumMod val="65000"/>
                    <a:lumOff val="35000"/>
                  </a:schemeClr>
                </a:solidFill>
              </a:rPr>
              <a:t>phones</a:t>
            </a:r>
            <a:r>
              <a:rPr lang="da-DK" sz="2400" dirty="0">
                <a:solidFill>
                  <a:schemeClr val="tx1">
                    <a:lumMod val="65000"/>
                    <a:lumOff val="35000"/>
                  </a:schemeClr>
                </a:solidFill>
              </a:rPr>
              <a:t>. </a:t>
            </a:r>
            <a:r>
              <a:rPr lang="da-DK" sz="2400" dirty="0" err="1">
                <a:solidFill>
                  <a:schemeClr val="tx1">
                    <a:lumMod val="65000"/>
                    <a:lumOff val="35000"/>
                  </a:schemeClr>
                </a:solidFill>
              </a:rPr>
              <a:t>You</a:t>
            </a:r>
            <a:r>
              <a:rPr lang="da-DK" sz="2400" dirty="0">
                <a:solidFill>
                  <a:schemeClr val="tx1">
                    <a:lumMod val="65000"/>
                    <a:lumOff val="35000"/>
                  </a:schemeClr>
                </a:solidFill>
              </a:rPr>
              <a:t> </a:t>
            </a:r>
            <a:r>
              <a:rPr lang="da-DK" sz="2400" dirty="0" err="1">
                <a:solidFill>
                  <a:schemeClr val="tx1">
                    <a:lumMod val="65000"/>
                    <a:lumOff val="35000"/>
                  </a:schemeClr>
                </a:solidFill>
              </a:rPr>
              <a:t>should</a:t>
            </a:r>
            <a:r>
              <a:rPr lang="da-DK" sz="2400" dirty="0">
                <a:solidFill>
                  <a:schemeClr val="tx1">
                    <a:lumMod val="65000"/>
                    <a:lumOff val="35000"/>
                  </a:schemeClr>
                </a:solidFill>
              </a:rPr>
              <a:t> </a:t>
            </a:r>
            <a:r>
              <a:rPr lang="da-DK" sz="2400" dirty="0" err="1">
                <a:solidFill>
                  <a:schemeClr val="tx1">
                    <a:lumMod val="65000"/>
                    <a:lumOff val="35000"/>
                  </a:schemeClr>
                </a:solidFill>
              </a:rPr>
              <a:t>consider</a:t>
            </a:r>
            <a:r>
              <a:rPr lang="da-DK" sz="2400" dirty="0">
                <a:solidFill>
                  <a:schemeClr val="tx1">
                    <a:lumMod val="65000"/>
                    <a:lumOff val="35000"/>
                  </a:schemeClr>
                </a:solidFill>
              </a:rPr>
              <a:t> </a:t>
            </a:r>
            <a:r>
              <a:rPr lang="da-DK" sz="2400" dirty="0" err="1">
                <a:solidFill>
                  <a:schemeClr val="tx1">
                    <a:lumMod val="65000"/>
                    <a:lumOff val="35000"/>
                  </a:schemeClr>
                </a:solidFill>
              </a:rPr>
              <a:t>whether</a:t>
            </a:r>
            <a:r>
              <a:rPr lang="da-DK" sz="2400" dirty="0">
                <a:solidFill>
                  <a:schemeClr val="tx1">
                    <a:lumMod val="65000"/>
                    <a:lumOff val="35000"/>
                  </a:schemeClr>
                </a:solidFill>
              </a:rPr>
              <a:t> Fragments </a:t>
            </a:r>
            <a:r>
              <a:rPr lang="da-DK" sz="2400" dirty="0" err="1">
                <a:solidFill>
                  <a:schemeClr val="tx1">
                    <a:lumMod val="65000"/>
                    <a:lumOff val="35000"/>
                  </a:schemeClr>
                </a:solidFill>
              </a:rPr>
              <a:t>are</a:t>
            </a:r>
            <a:r>
              <a:rPr lang="da-DK" sz="2400" dirty="0">
                <a:solidFill>
                  <a:schemeClr val="tx1">
                    <a:lumMod val="65000"/>
                    <a:lumOff val="35000"/>
                  </a:schemeClr>
                </a:solidFill>
              </a:rPr>
              <a:t> </a:t>
            </a:r>
            <a:r>
              <a:rPr lang="da-DK" sz="2400" dirty="0" err="1">
                <a:solidFill>
                  <a:schemeClr val="tx1">
                    <a:lumMod val="65000"/>
                    <a:lumOff val="35000"/>
                  </a:schemeClr>
                </a:solidFill>
              </a:rPr>
              <a:t>needed</a:t>
            </a:r>
            <a:r>
              <a:rPr lang="da-DK" sz="2400" dirty="0">
                <a:solidFill>
                  <a:schemeClr val="tx1">
                    <a:lumMod val="65000"/>
                    <a:lumOff val="35000"/>
                  </a:schemeClr>
                </a:solidFill>
              </a:rPr>
              <a:t> from the start as it </a:t>
            </a:r>
            <a:r>
              <a:rPr lang="da-DK" sz="2400" dirty="0" err="1">
                <a:solidFill>
                  <a:schemeClr val="tx1">
                    <a:lumMod val="65000"/>
                    <a:lumOff val="35000"/>
                  </a:schemeClr>
                </a:solidFill>
              </a:rPr>
              <a:t>takes</a:t>
            </a:r>
            <a:r>
              <a:rPr lang="da-DK" sz="2400" dirty="0">
                <a:solidFill>
                  <a:schemeClr val="tx1">
                    <a:lumMod val="65000"/>
                    <a:lumOff val="35000"/>
                  </a:schemeClr>
                </a:solidFill>
              </a:rPr>
              <a:t> time to </a:t>
            </a:r>
            <a:r>
              <a:rPr lang="da-DK" sz="2400" dirty="0" err="1">
                <a:solidFill>
                  <a:schemeClr val="tx1">
                    <a:lumMod val="65000"/>
                    <a:lumOff val="35000"/>
                  </a:schemeClr>
                </a:solidFill>
              </a:rPr>
              <a:t>convert</a:t>
            </a:r>
            <a:endParaRPr lang="en-US" sz="2400" dirty="0">
              <a:solidFill>
                <a:schemeClr val="tx1">
                  <a:lumMod val="65000"/>
                  <a:lumOff val="35000"/>
                </a:schemeClr>
              </a:solidFill>
            </a:endParaRPr>
          </a:p>
          <a:p>
            <a:pPr eaLnBrk="1" hangingPunct="1"/>
            <a:r>
              <a:rPr lang="en-US" sz="2800" dirty="0" err="1">
                <a:solidFill>
                  <a:schemeClr val="bg2"/>
                </a:solidFill>
              </a:rPr>
              <a:t>IntentReceiver</a:t>
            </a:r>
            <a:endParaRPr lang="en-US" sz="2800" dirty="0">
              <a:solidFill>
                <a:schemeClr val="bg2"/>
              </a:solidFill>
            </a:endParaRPr>
          </a:p>
          <a:p>
            <a:pPr eaLnBrk="1" hangingPunct="1"/>
            <a:r>
              <a:rPr lang="en-US" sz="2800" dirty="0">
                <a:solidFill>
                  <a:srgbClr val="FF0000"/>
                </a:solidFill>
              </a:rPr>
              <a:t>Service</a:t>
            </a:r>
          </a:p>
          <a:p>
            <a:pPr eaLnBrk="1" hangingPunct="1"/>
            <a:r>
              <a:rPr lang="en-US" sz="2800" dirty="0" err="1"/>
              <a:t>ContentProvider</a:t>
            </a:r>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464" y="4599104"/>
            <a:ext cx="7371819" cy="1944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6584ADA-CE4B-4243-900F-CB3D8E7F12FB}" type="slidenum">
              <a:rPr lang="da-DK" smtClean="0"/>
              <a:pPr/>
              <a:t>16</a:t>
            </a:fld>
            <a:endParaRPr lang="da-DK" sz="1400"/>
          </a:p>
        </p:txBody>
      </p:sp>
    </p:spTree>
    <p:extLst>
      <p:ext uri="{BB962C8B-B14F-4D97-AF65-F5344CB8AC3E}">
        <p14:creationId xmlns:p14="http://schemas.microsoft.com/office/powerpoint/2010/main" val="4229903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Services</a:t>
            </a:r>
          </a:p>
        </p:txBody>
      </p:sp>
      <p:sp>
        <p:nvSpPr>
          <p:cNvPr id="20483" name="Rectangle 3"/>
          <p:cNvSpPr>
            <a:spLocks noGrp="1" noChangeArrowheads="1"/>
          </p:cNvSpPr>
          <p:nvPr>
            <p:ph type="body" idx="1"/>
          </p:nvPr>
        </p:nvSpPr>
        <p:spPr/>
        <p:txBody>
          <a:bodyPr/>
          <a:lstStyle/>
          <a:p>
            <a:pPr eaLnBrk="1" hangingPunct="1"/>
            <a:r>
              <a:rPr lang="en-US" sz="2800" dirty="0"/>
              <a:t>Faceless components that run in the background</a:t>
            </a:r>
          </a:p>
          <a:p>
            <a:pPr lvl="1" eaLnBrk="1" hangingPunct="1"/>
            <a:r>
              <a:rPr lang="en-US" sz="2400" dirty="0"/>
              <a:t>E.g. music player, network download </a:t>
            </a:r>
            <a:r>
              <a:rPr lang="en-US" sz="2400" dirty="0" err="1"/>
              <a:t>etc</a:t>
            </a:r>
            <a:r>
              <a:rPr lang="en-US" sz="2400" dirty="0"/>
              <a:t>…</a:t>
            </a:r>
          </a:p>
          <a:p>
            <a:pPr eaLnBrk="1" hangingPunct="1"/>
            <a:endParaRPr lang="en-US" dirty="0"/>
          </a:p>
        </p:txBody>
      </p:sp>
      <p:sp>
        <p:nvSpPr>
          <p:cNvPr id="3" name="Slide Number Placeholder 2"/>
          <p:cNvSpPr>
            <a:spLocks noGrp="1"/>
          </p:cNvSpPr>
          <p:nvPr>
            <p:ph type="sldNum" sz="quarter" idx="12"/>
          </p:nvPr>
        </p:nvSpPr>
        <p:spPr/>
        <p:txBody>
          <a:bodyPr/>
          <a:lstStyle/>
          <a:p>
            <a:fld id="{E6584ADA-CE4B-4243-900F-CB3D8E7F12FB}" type="slidenum">
              <a:rPr lang="da-DK" smtClean="0"/>
              <a:pPr/>
              <a:t>17</a:t>
            </a:fld>
            <a:endParaRPr lang="da-DK" sz="1400"/>
          </a:p>
        </p:txBody>
      </p:sp>
    </p:spTree>
    <p:extLst>
      <p:ext uri="{BB962C8B-B14F-4D97-AF65-F5344CB8AC3E}">
        <p14:creationId xmlns:p14="http://schemas.microsoft.com/office/powerpoint/2010/main" val="87366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000" y="314680"/>
            <a:ext cx="11232000" cy="468000"/>
          </a:xfrm>
        </p:spPr>
        <p:txBody>
          <a:bodyPr>
            <a:normAutofit fontScale="90000"/>
          </a:bodyPr>
          <a:lstStyle/>
          <a:p>
            <a:pPr algn="l" eaLnBrk="1" hangingPunct="1"/>
            <a:r>
              <a:rPr lang="en-US" sz="4200" dirty="0"/>
              <a:t>Application Building Blocks</a:t>
            </a:r>
          </a:p>
        </p:txBody>
      </p:sp>
      <p:sp>
        <p:nvSpPr>
          <p:cNvPr id="15363" name="Rectangle 3"/>
          <p:cNvSpPr>
            <a:spLocks noGrp="1" noChangeArrowheads="1"/>
          </p:cNvSpPr>
          <p:nvPr>
            <p:ph type="body" idx="1"/>
          </p:nvPr>
        </p:nvSpPr>
        <p:spPr>
          <a:xfrm>
            <a:off x="767409" y="1124746"/>
            <a:ext cx="9340764" cy="3082053"/>
          </a:xfrm>
        </p:spPr>
        <p:txBody>
          <a:bodyPr>
            <a:normAutofit/>
          </a:bodyPr>
          <a:lstStyle/>
          <a:p>
            <a:pPr eaLnBrk="1" hangingPunct="1"/>
            <a:r>
              <a:rPr lang="en-US" sz="2800" dirty="0">
                <a:solidFill>
                  <a:schemeClr val="bg2"/>
                </a:solidFill>
              </a:rPr>
              <a:t>Activity</a:t>
            </a:r>
          </a:p>
          <a:p>
            <a:pPr lvl="1"/>
            <a:r>
              <a:rPr lang="da-DK" sz="2400" dirty="0">
                <a:solidFill>
                  <a:schemeClr val="tx1">
                    <a:lumMod val="65000"/>
                    <a:lumOff val="35000"/>
                  </a:schemeClr>
                </a:solidFill>
              </a:rPr>
              <a:t>As of version 3.0 the Fragment </a:t>
            </a:r>
            <a:r>
              <a:rPr lang="da-DK" sz="2400" dirty="0" err="1">
                <a:solidFill>
                  <a:schemeClr val="tx1">
                    <a:lumMod val="65000"/>
                    <a:lumOff val="35000"/>
                  </a:schemeClr>
                </a:solidFill>
              </a:rPr>
              <a:t>class</a:t>
            </a:r>
            <a:r>
              <a:rPr lang="da-DK" sz="2400" dirty="0">
                <a:solidFill>
                  <a:schemeClr val="tx1">
                    <a:lumMod val="65000"/>
                    <a:lumOff val="35000"/>
                  </a:schemeClr>
                </a:solidFill>
              </a:rPr>
              <a:t> has </a:t>
            </a:r>
            <a:r>
              <a:rPr lang="da-DK" sz="2400" dirty="0" err="1">
                <a:solidFill>
                  <a:schemeClr val="tx1">
                    <a:lumMod val="65000"/>
                    <a:lumOff val="35000"/>
                  </a:schemeClr>
                </a:solidFill>
              </a:rPr>
              <a:t>been</a:t>
            </a:r>
            <a:r>
              <a:rPr lang="da-DK" sz="2400" dirty="0">
                <a:solidFill>
                  <a:schemeClr val="tx1">
                    <a:lumMod val="65000"/>
                    <a:lumOff val="35000"/>
                  </a:schemeClr>
                </a:solidFill>
              </a:rPr>
              <a:t> </a:t>
            </a:r>
            <a:r>
              <a:rPr lang="da-DK" sz="2400" dirty="0" err="1">
                <a:solidFill>
                  <a:schemeClr val="tx1">
                    <a:lumMod val="65000"/>
                    <a:lumOff val="35000"/>
                  </a:schemeClr>
                </a:solidFill>
              </a:rPr>
              <a:t>included</a:t>
            </a:r>
            <a:r>
              <a:rPr lang="da-DK" sz="2400" dirty="0">
                <a:solidFill>
                  <a:schemeClr val="tx1">
                    <a:lumMod val="65000"/>
                    <a:lumOff val="35000"/>
                  </a:schemeClr>
                </a:solidFill>
              </a:rPr>
              <a:t>. This </a:t>
            </a:r>
            <a:r>
              <a:rPr lang="da-DK" sz="2400" dirty="0" err="1">
                <a:solidFill>
                  <a:schemeClr val="tx1">
                    <a:lumMod val="65000"/>
                    <a:lumOff val="35000"/>
                  </a:schemeClr>
                </a:solidFill>
              </a:rPr>
              <a:t>helps</a:t>
            </a:r>
            <a:r>
              <a:rPr lang="da-DK" sz="2400" dirty="0">
                <a:solidFill>
                  <a:schemeClr val="tx1">
                    <a:lumMod val="65000"/>
                    <a:lumOff val="35000"/>
                  </a:schemeClr>
                </a:solidFill>
              </a:rPr>
              <a:t> </a:t>
            </a:r>
            <a:r>
              <a:rPr lang="da-DK" sz="2400" dirty="0" err="1">
                <a:solidFill>
                  <a:schemeClr val="tx1">
                    <a:lumMod val="65000"/>
                    <a:lumOff val="35000"/>
                  </a:schemeClr>
                </a:solidFill>
              </a:rPr>
              <a:t>us</a:t>
            </a:r>
            <a:r>
              <a:rPr lang="da-DK" sz="2400" dirty="0">
                <a:solidFill>
                  <a:schemeClr val="tx1">
                    <a:lumMod val="65000"/>
                    <a:lumOff val="35000"/>
                  </a:schemeClr>
                </a:solidFill>
              </a:rPr>
              <a:t> to </a:t>
            </a:r>
            <a:r>
              <a:rPr lang="da-DK" sz="2400" dirty="0" err="1">
                <a:solidFill>
                  <a:schemeClr val="tx1">
                    <a:lumMod val="65000"/>
                    <a:lumOff val="35000"/>
                  </a:schemeClr>
                </a:solidFill>
              </a:rPr>
              <a:t>create</a:t>
            </a:r>
            <a:r>
              <a:rPr lang="da-DK" sz="2400" dirty="0">
                <a:solidFill>
                  <a:schemeClr val="tx1">
                    <a:lumMod val="65000"/>
                    <a:lumOff val="35000"/>
                  </a:schemeClr>
                </a:solidFill>
              </a:rPr>
              <a:t> UI </a:t>
            </a:r>
            <a:r>
              <a:rPr lang="da-DK" sz="2400" dirty="0" err="1">
                <a:solidFill>
                  <a:schemeClr val="tx1">
                    <a:lumMod val="65000"/>
                    <a:lumOff val="35000"/>
                  </a:schemeClr>
                </a:solidFill>
              </a:rPr>
              <a:t>that</a:t>
            </a:r>
            <a:r>
              <a:rPr lang="da-DK" sz="2400" dirty="0">
                <a:solidFill>
                  <a:schemeClr val="tx1">
                    <a:lumMod val="65000"/>
                    <a:lumOff val="35000"/>
                  </a:schemeClr>
                </a:solidFill>
              </a:rPr>
              <a:t> </a:t>
            </a:r>
            <a:r>
              <a:rPr lang="da-DK" sz="2400" dirty="0" err="1">
                <a:solidFill>
                  <a:schemeClr val="tx1">
                    <a:lumMod val="65000"/>
                    <a:lumOff val="35000"/>
                  </a:schemeClr>
                </a:solidFill>
              </a:rPr>
              <a:t>can</a:t>
            </a:r>
            <a:r>
              <a:rPr lang="da-DK" sz="2400" dirty="0">
                <a:solidFill>
                  <a:schemeClr val="tx1">
                    <a:lumMod val="65000"/>
                    <a:lumOff val="35000"/>
                  </a:schemeClr>
                </a:solidFill>
              </a:rPr>
              <a:t> </a:t>
            </a:r>
            <a:r>
              <a:rPr lang="da-DK" sz="2400" dirty="0" err="1">
                <a:solidFill>
                  <a:schemeClr val="tx1">
                    <a:lumMod val="65000"/>
                    <a:lumOff val="35000"/>
                  </a:schemeClr>
                </a:solidFill>
              </a:rPr>
              <a:t>work</a:t>
            </a:r>
            <a:r>
              <a:rPr lang="da-DK" sz="2400" dirty="0">
                <a:solidFill>
                  <a:schemeClr val="tx1">
                    <a:lumMod val="65000"/>
                    <a:lumOff val="35000"/>
                  </a:schemeClr>
                </a:solidFill>
              </a:rPr>
              <a:t> on </a:t>
            </a:r>
            <a:r>
              <a:rPr lang="da-DK" sz="2400" dirty="0" err="1">
                <a:solidFill>
                  <a:schemeClr val="tx1">
                    <a:lumMod val="65000"/>
                    <a:lumOff val="35000"/>
                  </a:schemeClr>
                </a:solidFill>
              </a:rPr>
              <a:t>both</a:t>
            </a:r>
            <a:r>
              <a:rPr lang="da-DK" sz="2400" dirty="0">
                <a:solidFill>
                  <a:schemeClr val="tx1">
                    <a:lumMod val="65000"/>
                    <a:lumOff val="35000"/>
                  </a:schemeClr>
                </a:solidFill>
              </a:rPr>
              <a:t> tablets and </a:t>
            </a:r>
            <a:r>
              <a:rPr lang="da-DK" sz="2400" dirty="0" err="1">
                <a:solidFill>
                  <a:schemeClr val="tx1">
                    <a:lumMod val="65000"/>
                    <a:lumOff val="35000"/>
                  </a:schemeClr>
                </a:solidFill>
              </a:rPr>
              <a:t>phones</a:t>
            </a:r>
            <a:r>
              <a:rPr lang="da-DK" sz="2400" dirty="0">
                <a:solidFill>
                  <a:schemeClr val="tx1">
                    <a:lumMod val="65000"/>
                    <a:lumOff val="35000"/>
                  </a:schemeClr>
                </a:solidFill>
              </a:rPr>
              <a:t>. </a:t>
            </a:r>
            <a:r>
              <a:rPr lang="da-DK" sz="2400" dirty="0" err="1">
                <a:solidFill>
                  <a:schemeClr val="tx1">
                    <a:lumMod val="65000"/>
                    <a:lumOff val="35000"/>
                  </a:schemeClr>
                </a:solidFill>
              </a:rPr>
              <a:t>You</a:t>
            </a:r>
            <a:r>
              <a:rPr lang="da-DK" sz="2400" dirty="0">
                <a:solidFill>
                  <a:schemeClr val="tx1">
                    <a:lumMod val="65000"/>
                    <a:lumOff val="35000"/>
                  </a:schemeClr>
                </a:solidFill>
              </a:rPr>
              <a:t> </a:t>
            </a:r>
            <a:r>
              <a:rPr lang="da-DK" sz="2400" dirty="0" err="1">
                <a:solidFill>
                  <a:schemeClr val="tx1">
                    <a:lumMod val="65000"/>
                    <a:lumOff val="35000"/>
                  </a:schemeClr>
                </a:solidFill>
              </a:rPr>
              <a:t>should</a:t>
            </a:r>
            <a:r>
              <a:rPr lang="da-DK" sz="2400" dirty="0">
                <a:solidFill>
                  <a:schemeClr val="tx1">
                    <a:lumMod val="65000"/>
                    <a:lumOff val="35000"/>
                  </a:schemeClr>
                </a:solidFill>
              </a:rPr>
              <a:t> </a:t>
            </a:r>
            <a:r>
              <a:rPr lang="da-DK" sz="2400" dirty="0" err="1">
                <a:solidFill>
                  <a:schemeClr val="tx1">
                    <a:lumMod val="65000"/>
                    <a:lumOff val="35000"/>
                  </a:schemeClr>
                </a:solidFill>
              </a:rPr>
              <a:t>consider</a:t>
            </a:r>
            <a:r>
              <a:rPr lang="da-DK" sz="2400" dirty="0">
                <a:solidFill>
                  <a:schemeClr val="tx1">
                    <a:lumMod val="65000"/>
                    <a:lumOff val="35000"/>
                  </a:schemeClr>
                </a:solidFill>
              </a:rPr>
              <a:t> </a:t>
            </a:r>
            <a:r>
              <a:rPr lang="da-DK" sz="2400" dirty="0" err="1">
                <a:solidFill>
                  <a:schemeClr val="tx1">
                    <a:lumMod val="65000"/>
                    <a:lumOff val="35000"/>
                  </a:schemeClr>
                </a:solidFill>
              </a:rPr>
              <a:t>whether</a:t>
            </a:r>
            <a:r>
              <a:rPr lang="da-DK" sz="2400" dirty="0">
                <a:solidFill>
                  <a:schemeClr val="tx1">
                    <a:lumMod val="65000"/>
                    <a:lumOff val="35000"/>
                  </a:schemeClr>
                </a:solidFill>
              </a:rPr>
              <a:t> Fragments </a:t>
            </a:r>
            <a:r>
              <a:rPr lang="da-DK" sz="2400" dirty="0" err="1">
                <a:solidFill>
                  <a:schemeClr val="tx1">
                    <a:lumMod val="65000"/>
                    <a:lumOff val="35000"/>
                  </a:schemeClr>
                </a:solidFill>
              </a:rPr>
              <a:t>are</a:t>
            </a:r>
            <a:r>
              <a:rPr lang="da-DK" sz="2400" dirty="0">
                <a:solidFill>
                  <a:schemeClr val="tx1">
                    <a:lumMod val="65000"/>
                    <a:lumOff val="35000"/>
                  </a:schemeClr>
                </a:solidFill>
              </a:rPr>
              <a:t> </a:t>
            </a:r>
            <a:r>
              <a:rPr lang="da-DK" sz="2400" dirty="0" err="1">
                <a:solidFill>
                  <a:schemeClr val="tx1">
                    <a:lumMod val="65000"/>
                    <a:lumOff val="35000"/>
                  </a:schemeClr>
                </a:solidFill>
              </a:rPr>
              <a:t>needed</a:t>
            </a:r>
            <a:r>
              <a:rPr lang="da-DK" sz="2400" dirty="0">
                <a:solidFill>
                  <a:schemeClr val="tx1">
                    <a:lumMod val="65000"/>
                    <a:lumOff val="35000"/>
                  </a:schemeClr>
                </a:solidFill>
              </a:rPr>
              <a:t> from the start as it </a:t>
            </a:r>
            <a:r>
              <a:rPr lang="da-DK" sz="2400" dirty="0" err="1">
                <a:solidFill>
                  <a:schemeClr val="tx1">
                    <a:lumMod val="65000"/>
                    <a:lumOff val="35000"/>
                  </a:schemeClr>
                </a:solidFill>
              </a:rPr>
              <a:t>takes</a:t>
            </a:r>
            <a:r>
              <a:rPr lang="da-DK" sz="2400" dirty="0">
                <a:solidFill>
                  <a:schemeClr val="tx1">
                    <a:lumMod val="65000"/>
                    <a:lumOff val="35000"/>
                  </a:schemeClr>
                </a:solidFill>
              </a:rPr>
              <a:t> time to </a:t>
            </a:r>
            <a:r>
              <a:rPr lang="da-DK" sz="2400" dirty="0" err="1">
                <a:solidFill>
                  <a:schemeClr val="tx1">
                    <a:lumMod val="65000"/>
                    <a:lumOff val="35000"/>
                  </a:schemeClr>
                </a:solidFill>
              </a:rPr>
              <a:t>convert</a:t>
            </a:r>
            <a:endParaRPr lang="en-US" sz="2400" dirty="0">
              <a:solidFill>
                <a:schemeClr val="tx1">
                  <a:lumMod val="65000"/>
                  <a:lumOff val="35000"/>
                </a:schemeClr>
              </a:solidFill>
            </a:endParaRPr>
          </a:p>
          <a:p>
            <a:pPr eaLnBrk="1" hangingPunct="1"/>
            <a:r>
              <a:rPr lang="en-US" sz="2800" dirty="0" err="1">
                <a:solidFill>
                  <a:schemeClr val="bg2"/>
                </a:solidFill>
              </a:rPr>
              <a:t>IntentReceiver</a:t>
            </a:r>
            <a:endParaRPr lang="en-US" sz="2800" dirty="0">
              <a:solidFill>
                <a:schemeClr val="bg2"/>
              </a:solidFill>
            </a:endParaRPr>
          </a:p>
          <a:p>
            <a:pPr eaLnBrk="1" hangingPunct="1"/>
            <a:r>
              <a:rPr lang="en-US" sz="2800" dirty="0"/>
              <a:t>Service</a:t>
            </a:r>
          </a:p>
          <a:p>
            <a:pPr eaLnBrk="1" hangingPunct="1"/>
            <a:r>
              <a:rPr lang="en-US" sz="2800" dirty="0" err="1">
                <a:solidFill>
                  <a:srgbClr val="FF0000"/>
                </a:solidFill>
              </a:rPr>
              <a:t>ContentProvider</a:t>
            </a:r>
            <a:endParaRPr lang="en-US" sz="2800" dirty="0">
              <a:solidFill>
                <a:srgbClr val="FF0000"/>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464" y="4599104"/>
            <a:ext cx="7371819" cy="1944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6584ADA-CE4B-4243-900F-CB3D8E7F12FB}" type="slidenum">
              <a:rPr lang="da-DK" smtClean="0"/>
              <a:pPr/>
              <a:t>18</a:t>
            </a:fld>
            <a:endParaRPr lang="da-DK" sz="1400"/>
          </a:p>
        </p:txBody>
      </p:sp>
    </p:spTree>
    <p:extLst>
      <p:ext uri="{BB962C8B-B14F-4D97-AF65-F5344CB8AC3E}">
        <p14:creationId xmlns:p14="http://schemas.microsoft.com/office/powerpoint/2010/main" val="375810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ContentProviders</a:t>
            </a:r>
          </a:p>
        </p:txBody>
      </p:sp>
      <p:sp>
        <p:nvSpPr>
          <p:cNvPr id="21507" name="Rectangle 3"/>
          <p:cNvSpPr>
            <a:spLocks noGrp="1" noChangeArrowheads="1"/>
          </p:cNvSpPr>
          <p:nvPr>
            <p:ph type="body" idx="1"/>
          </p:nvPr>
        </p:nvSpPr>
        <p:spPr/>
        <p:txBody>
          <a:bodyPr/>
          <a:lstStyle/>
          <a:p>
            <a:pPr eaLnBrk="1" hangingPunct="1"/>
            <a:r>
              <a:rPr lang="en-US" sz="2800" dirty="0"/>
              <a:t>Enables sharing of data across applications</a:t>
            </a:r>
          </a:p>
          <a:p>
            <a:pPr lvl="1" eaLnBrk="1" hangingPunct="1"/>
            <a:r>
              <a:rPr lang="en-US" sz="2400" dirty="0"/>
              <a:t>E.g. address book, photo gallery</a:t>
            </a:r>
          </a:p>
          <a:p>
            <a:pPr eaLnBrk="1" hangingPunct="1"/>
            <a:r>
              <a:rPr lang="en-US" sz="2800" dirty="0"/>
              <a:t>Provides uniform APIs for:</a:t>
            </a:r>
          </a:p>
          <a:p>
            <a:pPr lvl="1" eaLnBrk="1" hangingPunct="1"/>
            <a:r>
              <a:rPr lang="en-US" sz="2400" dirty="0"/>
              <a:t>querying</a:t>
            </a:r>
          </a:p>
          <a:p>
            <a:pPr lvl="1" eaLnBrk="1" hangingPunct="1"/>
            <a:r>
              <a:rPr lang="en-US" sz="2400" dirty="0"/>
              <a:t>delete, update and insert.</a:t>
            </a:r>
          </a:p>
          <a:p>
            <a:pPr eaLnBrk="1" hangingPunct="1"/>
            <a:r>
              <a:rPr lang="en-US" sz="2800" dirty="0"/>
              <a:t>Content is represented by URI and MIME type</a:t>
            </a:r>
          </a:p>
        </p:txBody>
      </p:sp>
      <p:sp>
        <p:nvSpPr>
          <p:cNvPr id="3" name="Slide Number Placeholder 2"/>
          <p:cNvSpPr>
            <a:spLocks noGrp="1"/>
          </p:cNvSpPr>
          <p:nvPr>
            <p:ph type="sldNum" sz="quarter" idx="12"/>
          </p:nvPr>
        </p:nvSpPr>
        <p:spPr/>
        <p:txBody>
          <a:bodyPr/>
          <a:lstStyle/>
          <a:p>
            <a:fld id="{E6584ADA-CE4B-4243-900F-CB3D8E7F12FB}" type="slidenum">
              <a:rPr lang="da-DK" smtClean="0"/>
              <a:pPr/>
              <a:t>19</a:t>
            </a:fld>
            <a:endParaRPr lang="da-DK" sz="1400"/>
          </a:p>
        </p:txBody>
      </p:sp>
    </p:spTree>
    <p:extLst>
      <p:ext uri="{BB962C8B-B14F-4D97-AF65-F5344CB8AC3E}">
        <p14:creationId xmlns:p14="http://schemas.microsoft.com/office/powerpoint/2010/main" val="158155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000" y="314680"/>
            <a:ext cx="11232000" cy="468000"/>
          </a:xfrm>
        </p:spPr>
        <p:txBody>
          <a:bodyPr>
            <a:normAutofit fontScale="90000"/>
          </a:bodyPr>
          <a:lstStyle/>
          <a:p>
            <a:pPr algn="l" eaLnBrk="1" hangingPunct="1"/>
            <a:r>
              <a:rPr lang="en-US" sz="4200" dirty="0"/>
              <a:t>Application Building Blocks</a:t>
            </a:r>
          </a:p>
        </p:txBody>
      </p:sp>
      <p:sp>
        <p:nvSpPr>
          <p:cNvPr id="15363" name="Rectangle 3"/>
          <p:cNvSpPr>
            <a:spLocks noGrp="1" noChangeArrowheads="1"/>
          </p:cNvSpPr>
          <p:nvPr>
            <p:ph type="body" idx="1"/>
          </p:nvPr>
        </p:nvSpPr>
        <p:spPr>
          <a:xfrm>
            <a:off x="767409" y="1124746"/>
            <a:ext cx="9340764" cy="3082053"/>
          </a:xfrm>
        </p:spPr>
        <p:txBody>
          <a:bodyPr>
            <a:normAutofit/>
          </a:bodyPr>
          <a:lstStyle/>
          <a:p>
            <a:pPr eaLnBrk="1" hangingPunct="1"/>
            <a:r>
              <a:rPr lang="en-US" sz="2800" dirty="0">
                <a:solidFill>
                  <a:srgbClr val="FF0000"/>
                </a:solidFill>
              </a:rPr>
              <a:t>Activity</a:t>
            </a:r>
          </a:p>
          <a:p>
            <a:pPr lvl="1"/>
            <a:r>
              <a:rPr lang="da-DK" sz="2400" dirty="0">
                <a:solidFill>
                  <a:schemeClr val="tx1">
                    <a:lumMod val="65000"/>
                    <a:lumOff val="35000"/>
                  </a:schemeClr>
                </a:solidFill>
              </a:rPr>
              <a:t>As of version 3.0 the Fragment </a:t>
            </a:r>
            <a:r>
              <a:rPr lang="da-DK" sz="2400" dirty="0" err="1">
                <a:solidFill>
                  <a:schemeClr val="tx1">
                    <a:lumMod val="65000"/>
                    <a:lumOff val="35000"/>
                  </a:schemeClr>
                </a:solidFill>
              </a:rPr>
              <a:t>class</a:t>
            </a:r>
            <a:r>
              <a:rPr lang="da-DK" sz="2400" dirty="0">
                <a:solidFill>
                  <a:schemeClr val="tx1">
                    <a:lumMod val="65000"/>
                    <a:lumOff val="35000"/>
                  </a:schemeClr>
                </a:solidFill>
              </a:rPr>
              <a:t> has </a:t>
            </a:r>
            <a:r>
              <a:rPr lang="da-DK" sz="2400" dirty="0" err="1">
                <a:solidFill>
                  <a:schemeClr val="tx1">
                    <a:lumMod val="65000"/>
                    <a:lumOff val="35000"/>
                  </a:schemeClr>
                </a:solidFill>
              </a:rPr>
              <a:t>been</a:t>
            </a:r>
            <a:r>
              <a:rPr lang="da-DK" sz="2400" dirty="0">
                <a:solidFill>
                  <a:schemeClr val="tx1">
                    <a:lumMod val="65000"/>
                    <a:lumOff val="35000"/>
                  </a:schemeClr>
                </a:solidFill>
              </a:rPr>
              <a:t> </a:t>
            </a:r>
            <a:r>
              <a:rPr lang="da-DK" sz="2400" dirty="0" err="1">
                <a:solidFill>
                  <a:schemeClr val="tx1">
                    <a:lumMod val="65000"/>
                    <a:lumOff val="35000"/>
                  </a:schemeClr>
                </a:solidFill>
              </a:rPr>
              <a:t>included</a:t>
            </a:r>
            <a:r>
              <a:rPr lang="da-DK" sz="2400" dirty="0">
                <a:solidFill>
                  <a:schemeClr val="tx1">
                    <a:lumMod val="65000"/>
                    <a:lumOff val="35000"/>
                  </a:schemeClr>
                </a:solidFill>
              </a:rPr>
              <a:t>. This </a:t>
            </a:r>
            <a:r>
              <a:rPr lang="da-DK" sz="2400" dirty="0" err="1">
                <a:solidFill>
                  <a:schemeClr val="tx1">
                    <a:lumMod val="65000"/>
                    <a:lumOff val="35000"/>
                  </a:schemeClr>
                </a:solidFill>
              </a:rPr>
              <a:t>helps</a:t>
            </a:r>
            <a:r>
              <a:rPr lang="da-DK" sz="2400" dirty="0">
                <a:solidFill>
                  <a:schemeClr val="tx1">
                    <a:lumMod val="65000"/>
                    <a:lumOff val="35000"/>
                  </a:schemeClr>
                </a:solidFill>
              </a:rPr>
              <a:t> </a:t>
            </a:r>
            <a:r>
              <a:rPr lang="da-DK" sz="2400" dirty="0" err="1">
                <a:solidFill>
                  <a:schemeClr val="tx1">
                    <a:lumMod val="65000"/>
                    <a:lumOff val="35000"/>
                  </a:schemeClr>
                </a:solidFill>
              </a:rPr>
              <a:t>us</a:t>
            </a:r>
            <a:r>
              <a:rPr lang="da-DK" sz="2400" dirty="0">
                <a:solidFill>
                  <a:schemeClr val="tx1">
                    <a:lumMod val="65000"/>
                    <a:lumOff val="35000"/>
                  </a:schemeClr>
                </a:solidFill>
              </a:rPr>
              <a:t> to </a:t>
            </a:r>
            <a:r>
              <a:rPr lang="da-DK" sz="2400" dirty="0" err="1">
                <a:solidFill>
                  <a:schemeClr val="tx1">
                    <a:lumMod val="65000"/>
                    <a:lumOff val="35000"/>
                  </a:schemeClr>
                </a:solidFill>
              </a:rPr>
              <a:t>create</a:t>
            </a:r>
            <a:r>
              <a:rPr lang="da-DK" sz="2400" dirty="0">
                <a:solidFill>
                  <a:schemeClr val="tx1">
                    <a:lumMod val="65000"/>
                    <a:lumOff val="35000"/>
                  </a:schemeClr>
                </a:solidFill>
              </a:rPr>
              <a:t> UI </a:t>
            </a:r>
            <a:r>
              <a:rPr lang="da-DK" sz="2400" dirty="0" err="1">
                <a:solidFill>
                  <a:schemeClr val="tx1">
                    <a:lumMod val="65000"/>
                    <a:lumOff val="35000"/>
                  </a:schemeClr>
                </a:solidFill>
              </a:rPr>
              <a:t>that</a:t>
            </a:r>
            <a:r>
              <a:rPr lang="da-DK" sz="2400" dirty="0">
                <a:solidFill>
                  <a:schemeClr val="tx1">
                    <a:lumMod val="65000"/>
                    <a:lumOff val="35000"/>
                  </a:schemeClr>
                </a:solidFill>
              </a:rPr>
              <a:t> </a:t>
            </a:r>
            <a:r>
              <a:rPr lang="da-DK" sz="2400" dirty="0" err="1">
                <a:solidFill>
                  <a:schemeClr val="tx1">
                    <a:lumMod val="65000"/>
                    <a:lumOff val="35000"/>
                  </a:schemeClr>
                </a:solidFill>
              </a:rPr>
              <a:t>can</a:t>
            </a:r>
            <a:r>
              <a:rPr lang="da-DK" sz="2400" dirty="0">
                <a:solidFill>
                  <a:schemeClr val="tx1">
                    <a:lumMod val="65000"/>
                    <a:lumOff val="35000"/>
                  </a:schemeClr>
                </a:solidFill>
              </a:rPr>
              <a:t> </a:t>
            </a:r>
            <a:r>
              <a:rPr lang="da-DK" sz="2400" dirty="0" err="1">
                <a:solidFill>
                  <a:schemeClr val="tx1">
                    <a:lumMod val="65000"/>
                    <a:lumOff val="35000"/>
                  </a:schemeClr>
                </a:solidFill>
              </a:rPr>
              <a:t>work</a:t>
            </a:r>
            <a:r>
              <a:rPr lang="da-DK" sz="2400" dirty="0">
                <a:solidFill>
                  <a:schemeClr val="tx1">
                    <a:lumMod val="65000"/>
                    <a:lumOff val="35000"/>
                  </a:schemeClr>
                </a:solidFill>
              </a:rPr>
              <a:t> on </a:t>
            </a:r>
            <a:r>
              <a:rPr lang="da-DK" sz="2400" dirty="0" err="1">
                <a:solidFill>
                  <a:schemeClr val="tx1">
                    <a:lumMod val="65000"/>
                    <a:lumOff val="35000"/>
                  </a:schemeClr>
                </a:solidFill>
              </a:rPr>
              <a:t>both</a:t>
            </a:r>
            <a:r>
              <a:rPr lang="da-DK" sz="2400" dirty="0">
                <a:solidFill>
                  <a:schemeClr val="tx1">
                    <a:lumMod val="65000"/>
                    <a:lumOff val="35000"/>
                  </a:schemeClr>
                </a:solidFill>
              </a:rPr>
              <a:t> tablets and </a:t>
            </a:r>
            <a:r>
              <a:rPr lang="da-DK" sz="2400" dirty="0" err="1">
                <a:solidFill>
                  <a:schemeClr val="tx1">
                    <a:lumMod val="65000"/>
                    <a:lumOff val="35000"/>
                  </a:schemeClr>
                </a:solidFill>
              </a:rPr>
              <a:t>phones</a:t>
            </a:r>
            <a:r>
              <a:rPr lang="da-DK" sz="2400" dirty="0">
                <a:solidFill>
                  <a:schemeClr val="tx1">
                    <a:lumMod val="65000"/>
                    <a:lumOff val="35000"/>
                  </a:schemeClr>
                </a:solidFill>
              </a:rPr>
              <a:t>. </a:t>
            </a:r>
            <a:r>
              <a:rPr lang="da-DK" sz="2400" dirty="0" err="1">
                <a:solidFill>
                  <a:schemeClr val="tx1">
                    <a:lumMod val="65000"/>
                    <a:lumOff val="35000"/>
                  </a:schemeClr>
                </a:solidFill>
              </a:rPr>
              <a:t>You</a:t>
            </a:r>
            <a:r>
              <a:rPr lang="da-DK" sz="2400" dirty="0">
                <a:solidFill>
                  <a:schemeClr val="tx1">
                    <a:lumMod val="65000"/>
                    <a:lumOff val="35000"/>
                  </a:schemeClr>
                </a:solidFill>
              </a:rPr>
              <a:t> </a:t>
            </a:r>
            <a:r>
              <a:rPr lang="da-DK" sz="2400" dirty="0" err="1">
                <a:solidFill>
                  <a:schemeClr val="tx1">
                    <a:lumMod val="65000"/>
                    <a:lumOff val="35000"/>
                  </a:schemeClr>
                </a:solidFill>
              </a:rPr>
              <a:t>should</a:t>
            </a:r>
            <a:r>
              <a:rPr lang="da-DK" sz="2400" dirty="0">
                <a:solidFill>
                  <a:schemeClr val="tx1">
                    <a:lumMod val="65000"/>
                    <a:lumOff val="35000"/>
                  </a:schemeClr>
                </a:solidFill>
              </a:rPr>
              <a:t> </a:t>
            </a:r>
            <a:r>
              <a:rPr lang="da-DK" sz="2400" dirty="0" err="1">
                <a:solidFill>
                  <a:schemeClr val="tx1">
                    <a:lumMod val="65000"/>
                    <a:lumOff val="35000"/>
                  </a:schemeClr>
                </a:solidFill>
              </a:rPr>
              <a:t>consider</a:t>
            </a:r>
            <a:r>
              <a:rPr lang="da-DK" sz="2400" dirty="0">
                <a:solidFill>
                  <a:schemeClr val="tx1">
                    <a:lumMod val="65000"/>
                    <a:lumOff val="35000"/>
                  </a:schemeClr>
                </a:solidFill>
              </a:rPr>
              <a:t> </a:t>
            </a:r>
            <a:r>
              <a:rPr lang="da-DK" sz="2400" dirty="0" err="1">
                <a:solidFill>
                  <a:schemeClr val="tx1">
                    <a:lumMod val="65000"/>
                    <a:lumOff val="35000"/>
                  </a:schemeClr>
                </a:solidFill>
              </a:rPr>
              <a:t>whether</a:t>
            </a:r>
            <a:r>
              <a:rPr lang="da-DK" sz="2400" dirty="0">
                <a:solidFill>
                  <a:schemeClr val="tx1">
                    <a:lumMod val="65000"/>
                    <a:lumOff val="35000"/>
                  </a:schemeClr>
                </a:solidFill>
              </a:rPr>
              <a:t> Fragments </a:t>
            </a:r>
            <a:r>
              <a:rPr lang="da-DK" sz="2400" dirty="0" err="1">
                <a:solidFill>
                  <a:schemeClr val="tx1">
                    <a:lumMod val="65000"/>
                    <a:lumOff val="35000"/>
                  </a:schemeClr>
                </a:solidFill>
              </a:rPr>
              <a:t>are</a:t>
            </a:r>
            <a:r>
              <a:rPr lang="da-DK" sz="2400" dirty="0">
                <a:solidFill>
                  <a:schemeClr val="tx1">
                    <a:lumMod val="65000"/>
                    <a:lumOff val="35000"/>
                  </a:schemeClr>
                </a:solidFill>
              </a:rPr>
              <a:t> </a:t>
            </a:r>
            <a:r>
              <a:rPr lang="da-DK" sz="2400" dirty="0" err="1">
                <a:solidFill>
                  <a:schemeClr val="tx1">
                    <a:lumMod val="65000"/>
                    <a:lumOff val="35000"/>
                  </a:schemeClr>
                </a:solidFill>
              </a:rPr>
              <a:t>needed</a:t>
            </a:r>
            <a:r>
              <a:rPr lang="da-DK" sz="2400" dirty="0">
                <a:solidFill>
                  <a:schemeClr val="tx1">
                    <a:lumMod val="65000"/>
                    <a:lumOff val="35000"/>
                  </a:schemeClr>
                </a:solidFill>
              </a:rPr>
              <a:t> from the start as it </a:t>
            </a:r>
            <a:r>
              <a:rPr lang="da-DK" sz="2400" dirty="0" err="1">
                <a:solidFill>
                  <a:schemeClr val="tx1">
                    <a:lumMod val="65000"/>
                    <a:lumOff val="35000"/>
                  </a:schemeClr>
                </a:solidFill>
              </a:rPr>
              <a:t>takes</a:t>
            </a:r>
            <a:r>
              <a:rPr lang="da-DK" sz="2400" dirty="0">
                <a:solidFill>
                  <a:schemeClr val="tx1">
                    <a:lumMod val="65000"/>
                    <a:lumOff val="35000"/>
                  </a:schemeClr>
                </a:solidFill>
              </a:rPr>
              <a:t> time to </a:t>
            </a:r>
            <a:r>
              <a:rPr lang="da-DK" sz="2400" dirty="0" err="1">
                <a:solidFill>
                  <a:schemeClr val="tx1">
                    <a:lumMod val="65000"/>
                    <a:lumOff val="35000"/>
                  </a:schemeClr>
                </a:solidFill>
              </a:rPr>
              <a:t>convert</a:t>
            </a:r>
            <a:endParaRPr lang="en-US" sz="2400" dirty="0">
              <a:solidFill>
                <a:schemeClr val="tx1">
                  <a:lumMod val="65000"/>
                  <a:lumOff val="35000"/>
                </a:schemeClr>
              </a:solidFill>
            </a:endParaRPr>
          </a:p>
          <a:p>
            <a:pPr eaLnBrk="1" hangingPunct="1"/>
            <a:r>
              <a:rPr lang="en-US" sz="2800" dirty="0" err="1"/>
              <a:t>IntentReceiver</a:t>
            </a:r>
            <a:endParaRPr lang="en-US" sz="2800" dirty="0"/>
          </a:p>
          <a:p>
            <a:pPr eaLnBrk="1" hangingPunct="1"/>
            <a:r>
              <a:rPr lang="en-US" sz="2800" dirty="0"/>
              <a:t>Service</a:t>
            </a:r>
          </a:p>
          <a:p>
            <a:pPr eaLnBrk="1" hangingPunct="1"/>
            <a:r>
              <a:rPr lang="en-US" sz="2800" dirty="0" err="1"/>
              <a:t>ContentProvider</a:t>
            </a:r>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464" y="4599104"/>
            <a:ext cx="7371819" cy="1944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6584ADA-CE4B-4243-900F-CB3D8E7F12FB}" type="slidenum">
              <a:rPr lang="da-DK" smtClean="0"/>
              <a:pPr/>
              <a:t>2</a:t>
            </a:fld>
            <a:endParaRPr lang="da-DK" sz="1400"/>
          </a:p>
        </p:txBody>
      </p:sp>
    </p:spTree>
    <p:extLst>
      <p:ext uri="{BB962C8B-B14F-4D97-AF65-F5344CB8AC3E}">
        <p14:creationId xmlns:p14="http://schemas.microsoft.com/office/powerpoint/2010/main" val="299494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51384" y="360000"/>
            <a:ext cx="11232000" cy="468000"/>
          </a:xfrm>
        </p:spPr>
        <p:txBody>
          <a:bodyPr/>
          <a:lstStyle/>
          <a:p>
            <a:pPr eaLnBrk="1" hangingPunct="1"/>
            <a:r>
              <a:rPr lang="en-US" dirty="0"/>
              <a:t>Activities</a:t>
            </a:r>
          </a:p>
        </p:txBody>
      </p:sp>
      <p:sp>
        <p:nvSpPr>
          <p:cNvPr id="16387" name="Rectangle 3"/>
          <p:cNvSpPr>
            <a:spLocks noGrp="1" noChangeArrowheads="1"/>
          </p:cNvSpPr>
          <p:nvPr>
            <p:ph type="body" idx="1"/>
          </p:nvPr>
        </p:nvSpPr>
        <p:spPr/>
        <p:txBody>
          <a:bodyPr/>
          <a:lstStyle/>
          <a:p>
            <a:pPr eaLnBrk="1" hangingPunct="1"/>
            <a:r>
              <a:rPr lang="en-US" sz="2800" dirty="0"/>
              <a:t>Typically correspond to one UI screen</a:t>
            </a:r>
          </a:p>
          <a:p>
            <a:pPr eaLnBrk="1" hangingPunct="1"/>
            <a:r>
              <a:rPr lang="en-US" sz="2800" dirty="0"/>
              <a:t>But, they can:</a:t>
            </a:r>
          </a:p>
          <a:p>
            <a:pPr lvl="1" eaLnBrk="1" hangingPunct="1"/>
            <a:r>
              <a:rPr lang="en-US" sz="2400" dirty="0"/>
              <a:t>Be faceless</a:t>
            </a:r>
          </a:p>
          <a:p>
            <a:pPr lvl="1" eaLnBrk="1" hangingPunct="1"/>
            <a:r>
              <a:rPr lang="en-US" sz="2400" dirty="0"/>
              <a:t>Be in a floating window</a:t>
            </a:r>
          </a:p>
          <a:p>
            <a:pPr lvl="1" eaLnBrk="1" hangingPunct="1"/>
            <a:r>
              <a:rPr lang="en-US" sz="2400" dirty="0"/>
              <a:t>Return a value</a:t>
            </a:r>
          </a:p>
        </p:txBody>
      </p:sp>
      <p:sp>
        <p:nvSpPr>
          <p:cNvPr id="3" name="Slide Number Placeholder 2"/>
          <p:cNvSpPr>
            <a:spLocks noGrp="1"/>
          </p:cNvSpPr>
          <p:nvPr>
            <p:ph type="sldNum" sz="quarter" idx="12"/>
          </p:nvPr>
        </p:nvSpPr>
        <p:spPr/>
        <p:txBody>
          <a:bodyPr/>
          <a:lstStyle/>
          <a:p>
            <a:fld id="{E6584ADA-CE4B-4243-900F-CB3D8E7F12FB}" type="slidenum">
              <a:rPr lang="da-DK" smtClean="0"/>
              <a:pPr/>
              <a:t>3</a:t>
            </a:fld>
            <a:endParaRPr lang="da-DK" sz="1400"/>
          </a:p>
        </p:txBody>
      </p:sp>
    </p:spTree>
    <p:extLst>
      <p:ext uri="{BB962C8B-B14F-4D97-AF65-F5344CB8AC3E}">
        <p14:creationId xmlns:p14="http://schemas.microsoft.com/office/powerpoint/2010/main" val="154238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65" y="144000"/>
            <a:ext cx="11232000" cy="468000"/>
          </a:xfrm>
        </p:spPr>
        <p:txBody>
          <a:bodyPr>
            <a:normAutofit fontScale="90000"/>
          </a:bodyPr>
          <a:lstStyle/>
          <a:p>
            <a:r>
              <a:rPr lang="da-DK" dirty="0"/>
              <a:t>Activity Lifecycle</a:t>
            </a:r>
            <a:br>
              <a:rPr lang="da-DK" dirty="0"/>
            </a:br>
            <a:r>
              <a:rPr lang="da-DK" sz="2000" dirty="0">
                <a:hlinkClick r:id="rId2"/>
              </a:rPr>
              <a:t>https://developer.android.com/guide/components/activities/activity-lifecycle</a:t>
            </a:r>
            <a:r>
              <a:rPr lang="da-DK" sz="2000" dirty="0"/>
              <a:t> </a:t>
            </a:r>
            <a:endParaRPr lang="en-US" sz="2000" dirty="0"/>
          </a:p>
        </p:txBody>
      </p:sp>
      <p:pic>
        <p:nvPicPr>
          <p:cNvPr id="6" name="Picture 2" descr="C:\Users\mhi\Desktop\activity_lifecyc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03712" y="1124744"/>
            <a:ext cx="5760640" cy="58250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6584ADA-CE4B-4243-900F-CB3D8E7F12FB}" type="slidenum">
              <a:rPr lang="da-DK" smtClean="0"/>
              <a:pPr/>
              <a:t>4</a:t>
            </a:fld>
            <a:endParaRPr lang="da-DK" sz="1400"/>
          </a:p>
        </p:txBody>
      </p:sp>
    </p:spTree>
    <p:extLst>
      <p:ext uri="{BB962C8B-B14F-4D97-AF65-F5344CB8AC3E}">
        <p14:creationId xmlns:p14="http://schemas.microsoft.com/office/powerpoint/2010/main" val="100607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012" y="197352"/>
            <a:ext cx="11232000" cy="468000"/>
          </a:xfrm>
        </p:spPr>
        <p:txBody>
          <a:bodyPr/>
          <a:lstStyle/>
          <a:p>
            <a:r>
              <a:rPr lang="da-DK" dirty="0"/>
              <a:t>See the activities</a:t>
            </a:r>
            <a:endParaRPr lang="en-US" dirty="0"/>
          </a:p>
        </p:txBody>
      </p:sp>
      <p:sp>
        <p:nvSpPr>
          <p:cNvPr id="6" name="Rectangle 5"/>
          <p:cNvSpPr/>
          <p:nvPr/>
        </p:nvSpPr>
        <p:spPr>
          <a:xfrm>
            <a:off x="5516355" y="3198169"/>
            <a:ext cx="184731" cy="461665"/>
          </a:xfrm>
          <a:prstGeom prst="rect">
            <a:avLst/>
          </a:prstGeom>
        </p:spPr>
        <p:txBody>
          <a:bodyPr wrap="none">
            <a:spAutoFit/>
          </a:bodyPr>
          <a:lstStyle/>
          <a:p>
            <a:pPr eaLnBrk="1" hangingPunct="1"/>
            <a:endParaRPr lang="en-US" dirty="0"/>
          </a:p>
        </p:txBody>
      </p:sp>
      <p:sp>
        <p:nvSpPr>
          <p:cNvPr id="7" name="Slide Number Placeholder 6"/>
          <p:cNvSpPr>
            <a:spLocks noGrp="1"/>
          </p:cNvSpPr>
          <p:nvPr>
            <p:ph type="sldNum" sz="quarter" idx="12"/>
          </p:nvPr>
        </p:nvSpPr>
        <p:spPr/>
        <p:txBody>
          <a:bodyPr/>
          <a:lstStyle/>
          <a:p>
            <a:fld id="{E6584ADA-CE4B-4243-900F-CB3D8E7F12FB}" type="slidenum">
              <a:rPr lang="da-DK" smtClean="0"/>
              <a:pPr/>
              <a:t>5</a:t>
            </a:fld>
            <a:endParaRPr lang="da-DK" sz="1400"/>
          </a:p>
        </p:txBody>
      </p:sp>
      <p:sp>
        <p:nvSpPr>
          <p:cNvPr id="5" name="Rectangle 4"/>
          <p:cNvSpPr/>
          <p:nvPr/>
        </p:nvSpPr>
        <p:spPr bwMode="auto">
          <a:xfrm>
            <a:off x="1231878" y="743510"/>
            <a:ext cx="9688657" cy="5832648"/>
          </a:xfrm>
          <a:prstGeom prst="rect">
            <a:avLst/>
          </a:prstGeom>
          <a:solidFill>
            <a:srgbClr val="5ABBB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sz="1400" b="1" dirty="0">
                <a:latin typeface="Consolas"/>
              </a:rPr>
              <a:t>public class </a:t>
            </a:r>
            <a:r>
              <a:rPr lang="en-US" sz="1400" b="1" dirty="0" err="1">
                <a:latin typeface="Consolas"/>
              </a:rPr>
              <a:t>ActivityLifecycle</a:t>
            </a:r>
            <a:r>
              <a:rPr lang="en-US" sz="1400" b="1" dirty="0">
                <a:latin typeface="Consolas"/>
              </a:rPr>
              <a:t> extends Activity {</a:t>
            </a:r>
          </a:p>
          <a:p>
            <a:r>
              <a:rPr lang="en-US" sz="1400" b="1" dirty="0">
                <a:latin typeface="Consolas"/>
              </a:rPr>
              <a:t>    @Override</a:t>
            </a:r>
          </a:p>
          <a:p>
            <a:r>
              <a:rPr lang="en-US" sz="1400" b="1" dirty="0">
                <a:latin typeface="Consolas"/>
              </a:rPr>
              <a:t>    public void </a:t>
            </a:r>
            <a:r>
              <a:rPr lang="en-US" sz="1400" b="1" dirty="0" err="1">
                <a:latin typeface="Consolas"/>
              </a:rPr>
              <a:t>onCreate</a:t>
            </a:r>
            <a:r>
              <a:rPr lang="en-US" sz="1400" b="1" dirty="0">
                <a:latin typeface="Consolas"/>
              </a:rPr>
              <a:t>(Bundle </a:t>
            </a:r>
            <a:r>
              <a:rPr lang="en-US" sz="1400" b="1" dirty="0" err="1">
                <a:latin typeface="Consolas"/>
              </a:rPr>
              <a:t>savedInstanceState</a:t>
            </a:r>
            <a:r>
              <a:rPr lang="en-US" sz="1400" b="1" dirty="0">
                <a:latin typeface="Consolas"/>
              </a:rPr>
              <a:t>) {</a:t>
            </a:r>
          </a:p>
          <a:p>
            <a:r>
              <a:rPr lang="en-US" sz="1400" b="1" dirty="0">
                <a:latin typeface="Consolas"/>
              </a:rPr>
              <a:t>        </a:t>
            </a:r>
            <a:r>
              <a:rPr lang="en-US" sz="1400" b="1" dirty="0" err="1">
                <a:latin typeface="Consolas"/>
              </a:rPr>
              <a:t>super.onCreate</a:t>
            </a:r>
            <a:r>
              <a:rPr lang="en-US" sz="1400" b="1" dirty="0">
                <a:latin typeface="Consolas"/>
              </a:rPr>
              <a:t>(</a:t>
            </a:r>
            <a:r>
              <a:rPr lang="en-US" sz="1400" b="1" dirty="0" err="1">
                <a:latin typeface="Consolas"/>
              </a:rPr>
              <a:t>savedInstanceState</a:t>
            </a:r>
            <a:r>
              <a:rPr lang="en-US" sz="1400" b="1" dirty="0">
                <a:latin typeface="Consolas"/>
              </a:rPr>
              <a:t>);</a:t>
            </a:r>
          </a:p>
          <a:p>
            <a:r>
              <a:rPr lang="en-US" sz="1400" b="1" dirty="0">
                <a:latin typeface="Consolas"/>
              </a:rPr>
              <a:t>        </a:t>
            </a:r>
            <a:r>
              <a:rPr lang="en-US" sz="1400" b="1" dirty="0" err="1">
                <a:latin typeface="Consolas"/>
              </a:rPr>
              <a:t>setContentView</a:t>
            </a:r>
            <a:r>
              <a:rPr lang="en-US" sz="1400" b="1" dirty="0">
                <a:latin typeface="Consolas"/>
              </a:rPr>
              <a:t>(</a:t>
            </a:r>
            <a:r>
              <a:rPr lang="en-US" sz="1400" b="1" dirty="0" err="1">
                <a:latin typeface="Consolas"/>
              </a:rPr>
              <a:t>R.layout.main</a:t>
            </a:r>
            <a:r>
              <a:rPr lang="en-US" sz="1400" b="1" dirty="0">
                <a:latin typeface="Consolas"/>
              </a:rPr>
              <a:t>);</a:t>
            </a:r>
          </a:p>
          <a:p>
            <a:r>
              <a:rPr lang="en-US" sz="1400" b="1" dirty="0">
                <a:latin typeface="Consolas"/>
              </a:rPr>
              <a:t>        </a:t>
            </a:r>
            <a:r>
              <a:rPr lang="en-US" sz="1400" b="1" dirty="0" err="1">
                <a:latin typeface="Consolas"/>
              </a:rPr>
              <a:t>Toast.makeText</a:t>
            </a:r>
            <a:r>
              <a:rPr lang="en-US" sz="1400" b="1" dirty="0">
                <a:latin typeface="Consolas"/>
              </a:rPr>
              <a:t>(this, "</a:t>
            </a:r>
            <a:r>
              <a:rPr lang="en-US" sz="1400" b="1" dirty="0" err="1">
                <a:latin typeface="Consolas"/>
              </a:rPr>
              <a:t>onCreate</a:t>
            </a:r>
            <a:r>
              <a:rPr lang="en-US" sz="1400" b="1" dirty="0">
                <a:latin typeface="Consolas"/>
              </a:rPr>
              <a:t>", </a:t>
            </a:r>
            <a:r>
              <a:rPr lang="en-US" sz="1400" b="1" dirty="0" err="1">
                <a:latin typeface="Consolas"/>
              </a:rPr>
              <a:t>Toast.LENGTH_SHORT</a:t>
            </a:r>
            <a:r>
              <a:rPr lang="en-US" sz="1400" b="1" dirty="0">
                <a:latin typeface="Consolas"/>
              </a:rPr>
              <a:t>).show();</a:t>
            </a:r>
          </a:p>
          <a:p>
            <a:r>
              <a:rPr lang="en-US" sz="1400" b="1" dirty="0">
                <a:latin typeface="Consolas"/>
              </a:rPr>
              <a:t>    }</a:t>
            </a:r>
          </a:p>
          <a:p>
            <a:r>
              <a:rPr lang="en-US" sz="1400" b="1" dirty="0">
                <a:latin typeface="Consolas"/>
              </a:rPr>
              <a:t>    @Override</a:t>
            </a:r>
          </a:p>
          <a:p>
            <a:r>
              <a:rPr lang="en-US" sz="1400" b="1" dirty="0">
                <a:latin typeface="Consolas"/>
              </a:rPr>
              <a:t>    protected void </a:t>
            </a:r>
            <a:r>
              <a:rPr lang="en-US" sz="1400" b="1" dirty="0" err="1">
                <a:latin typeface="Consolas"/>
              </a:rPr>
              <a:t>onStart</a:t>
            </a:r>
            <a:r>
              <a:rPr lang="en-US" sz="1400" b="1" dirty="0">
                <a:latin typeface="Consolas"/>
              </a:rPr>
              <a:t>() {</a:t>
            </a:r>
          </a:p>
          <a:p>
            <a:r>
              <a:rPr lang="en-US" sz="1400" b="1" dirty="0">
                <a:latin typeface="Consolas"/>
              </a:rPr>
              <a:t>        </a:t>
            </a:r>
            <a:r>
              <a:rPr lang="en-US" sz="1400" b="1" dirty="0" err="1">
                <a:latin typeface="Consolas"/>
              </a:rPr>
              <a:t>super.onStart</a:t>
            </a:r>
            <a:r>
              <a:rPr lang="en-US" sz="1400" b="1" dirty="0">
                <a:latin typeface="Consolas"/>
              </a:rPr>
              <a:t>();</a:t>
            </a:r>
          </a:p>
          <a:p>
            <a:r>
              <a:rPr lang="en-US" sz="1400" b="1" dirty="0">
                <a:latin typeface="Consolas"/>
              </a:rPr>
              <a:t>        </a:t>
            </a:r>
            <a:r>
              <a:rPr lang="en-US" sz="1400" b="1" dirty="0" err="1">
                <a:latin typeface="Consolas"/>
              </a:rPr>
              <a:t>Toast.makeText</a:t>
            </a:r>
            <a:r>
              <a:rPr lang="en-US" sz="1400" b="1" dirty="0">
                <a:latin typeface="Consolas"/>
              </a:rPr>
              <a:t>(this, "</a:t>
            </a:r>
            <a:r>
              <a:rPr lang="en-US" sz="1400" b="1" dirty="0" err="1">
                <a:latin typeface="Consolas"/>
              </a:rPr>
              <a:t>onStart</a:t>
            </a:r>
            <a:r>
              <a:rPr lang="en-US" sz="1400" b="1" dirty="0">
                <a:latin typeface="Consolas"/>
              </a:rPr>
              <a:t>", </a:t>
            </a:r>
            <a:r>
              <a:rPr lang="en-US" sz="1400" b="1" dirty="0" err="1">
                <a:latin typeface="Consolas"/>
              </a:rPr>
              <a:t>Toast.LENGTH_SHORT</a:t>
            </a:r>
            <a:r>
              <a:rPr lang="en-US" sz="1400" b="1" dirty="0">
                <a:latin typeface="Consolas"/>
              </a:rPr>
              <a:t>).show();</a:t>
            </a:r>
          </a:p>
          <a:p>
            <a:r>
              <a:rPr lang="en-US" sz="1400" b="1" dirty="0">
                <a:latin typeface="Consolas"/>
              </a:rPr>
              <a:t>    }</a:t>
            </a:r>
          </a:p>
          <a:p>
            <a:r>
              <a:rPr lang="en-US" sz="1400" b="1" dirty="0">
                <a:latin typeface="Consolas"/>
              </a:rPr>
              <a:t>    @Override</a:t>
            </a:r>
          </a:p>
          <a:p>
            <a:r>
              <a:rPr lang="en-US" sz="1400" b="1" dirty="0">
                <a:latin typeface="Consolas"/>
              </a:rPr>
              <a:t>    protected void </a:t>
            </a:r>
            <a:r>
              <a:rPr lang="en-US" sz="1400" b="1" dirty="0" err="1">
                <a:latin typeface="Consolas"/>
              </a:rPr>
              <a:t>onResume</a:t>
            </a:r>
            <a:r>
              <a:rPr lang="en-US" sz="1400" b="1" dirty="0">
                <a:latin typeface="Consolas"/>
              </a:rPr>
              <a:t>() {</a:t>
            </a:r>
          </a:p>
          <a:p>
            <a:r>
              <a:rPr lang="en-US" sz="1400" b="1" dirty="0">
                <a:latin typeface="Consolas"/>
              </a:rPr>
              <a:t>        </a:t>
            </a:r>
            <a:r>
              <a:rPr lang="en-US" sz="1400" b="1" dirty="0" err="1">
                <a:latin typeface="Consolas"/>
              </a:rPr>
              <a:t>super.onResume</a:t>
            </a:r>
            <a:r>
              <a:rPr lang="en-US" sz="1400" b="1" dirty="0">
                <a:latin typeface="Consolas"/>
              </a:rPr>
              <a:t>();</a:t>
            </a:r>
          </a:p>
          <a:p>
            <a:r>
              <a:rPr lang="en-US" sz="1400" b="1" dirty="0">
                <a:latin typeface="Consolas"/>
              </a:rPr>
              <a:t>        </a:t>
            </a:r>
            <a:r>
              <a:rPr lang="en-US" sz="1400" b="1" dirty="0" err="1">
                <a:latin typeface="Consolas"/>
              </a:rPr>
              <a:t>Toast.makeText</a:t>
            </a:r>
            <a:r>
              <a:rPr lang="en-US" sz="1400" b="1" dirty="0">
                <a:latin typeface="Consolas"/>
              </a:rPr>
              <a:t>(this, "</a:t>
            </a:r>
            <a:r>
              <a:rPr lang="en-US" sz="1400" b="1" dirty="0" err="1">
                <a:latin typeface="Consolas"/>
              </a:rPr>
              <a:t>onResume</a:t>
            </a:r>
            <a:r>
              <a:rPr lang="en-US" sz="1400" b="1" dirty="0">
                <a:latin typeface="Consolas"/>
              </a:rPr>
              <a:t>", </a:t>
            </a:r>
            <a:r>
              <a:rPr lang="en-US" sz="1400" b="1" dirty="0" err="1">
                <a:latin typeface="Consolas"/>
              </a:rPr>
              <a:t>Toast.LENGTH_SHORT</a:t>
            </a:r>
            <a:r>
              <a:rPr lang="en-US" sz="1400" b="1" dirty="0">
                <a:latin typeface="Consolas"/>
              </a:rPr>
              <a:t>).show();</a:t>
            </a:r>
          </a:p>
          <a:p>
            <a:r>
              <a:rPr lang="en-US" sz="1400" b="1" dirty="0">
                <a:latin typeface="Consolas"/>
              </a:rPr>
              <a:t>    } </a:t>
            </a:r>
          </a:p>
          <a:p>
            <a:r>
              <a:rPr lang="en-US" sz="1400" b="1" dirty="0">
                <a:latin typeface="Consolas"/>
              </a:rPr>
              <a:t>    @Override</a:t>
            </a:r>
          </a:p>
          <a:p>
            <a:r>
              <a:rPr lang="en-US" sz="1400" b="1" dirty="0">
                <a:latin typeface="Consolas"/>
              </a:rPr>
              <a:t>    protected void </a:t>
            </a:r>
            <a:r>
              <a:rPr lang="en-US" sz="1400" b="1" dirty="0" err="1">
                <a:latin typeface="Consolas"/>
              </a:rPr>
              <a:t>onRestart</a:t>
            </a:r>
            <a:r>
              <a:rPr lang="en-US" sz="1400" b="1" dirty="0">
                <a:latin typeface="Consolas"/>
              </a:rPr>
              <a:t>() {</a:t>
            </a:r>
          </a:p>
          <a:p>
            <a:r>
              <a:rPr lang="en-US" sz="1400" b="1" dirty="0">
                <a:latin typeface="Consolas"/>
              </a:rPr>
              <a:t>        </a:t>
            </a:r>
            <a:r>
              <a:rPr lang="en-US" sz="1400" b="1" dirty="0" err="1">
                <a:latin typeface="Consolas"/>
              </a:rPr>
              <a:t>super.onRestart</a:t>
            </a:r>
            <a:r>
              <a:rPr lang="en-US" sz="1400" b="1" dirty="0">
                <a:latin typeface="Consolas"/>
              </a:rPr>
              <a:t>();</a:t>
            </a:r>
          </a:p>
          <a:p>
            <a:r>
              <a:rPr lang="en-US" sz="1400" b="1" dirty="0">
                <a:latin typeface="Consolas"/>
              </a:rPr>
              <a:t>        </a:t>
            </a:r>
            <a:r>
              <a:rPr lang="en-US" sz="1400" b="1" dirty="0" err="1">
                <a:latin typeface="Consolas"/>
              </a:rPr>
              <a:t>Toast.makeText</a:t>
            </a:r>
            <a:r>
              <a:rPr lang="en-US" sz="1400" b="1" dirty="0">
                <a:latin typeface="Consolas"/>
              </a:rPr>
              <a:t>(this, "</a:t>
            </a:r>
            <a:r>
              <a:rPr lang="en-US" sz="1400" b="1" dirty="0" err="1">
                <a:latin typeface="Consolas"/>
              </a:rPr>
              <a:t>onRestart</a:t>
            </a:r>
            <a:r>
              <a:rPr lang="en-US" sz="1400" b="1" dirty="0">
                <a:latin typeface="Consolas"/>
              </a:rPr>
              <a:t>", </a:t>
            </a:r>
            <a:r>
              <a:rPr lang="en-US" sz="1400" b="1" dirty="0" err="1">
                <a:latin typeface="Consolas"/>
              </a:rPr>
              <a:t>Toast.LENGTH_SHORT</a:t>
            </a:r>
            <a:r>
              <a:rPr lang="en-US" sz="1400" b="1" dirty="0">
                <a:latin typeface="Consolas"/>
              </a:rPr>
              <a:t>).show();</a:t>
            </a:r>
          </a:p>
          <a:p>
            <a:r>
              <a:rPr lang="en-US" sz="1400" b="1" dirty="0">
                <a:latin typeface="Consolas"/>
              </a:rPr>
              <a:t>    }</a:t>
            </a:r>
          </a:p>
          <a:p>
            <a:r>
              <a:rPr lang="en-US" sz="1400" b="1" dirty="0">
                <a:latin typeface="Consolas"/>
              </a:rPr>
              <a:t>    @Override</a:t>
            </a:r>
          </a:p>
          <a:p>
            <a:r>
              <a:rPr lang="en-US" sz="1400" b="1" dirty="0">
                <a:latin typeface="Consolas"/>
              </a:rPr>
              <a:t>    protected void </a:t>
            </a:r>
            <a:r>
              <a:rPr lang="en-US" sz="1400" b="1" dirty="0" err="1">
                <a:latin typeface="Consolas"/>
              </a:rPr>
              <a:t>onPause</a:t>
            </a:r>
            <a:r>
              <a:rPr lang="en-US" sz="1400" b="1" dirty="0">
                <a:latin typeface="Consolas"/>
              </a:rPr>
              <a:t>() {</a:t>
            </a:r>
          </a:p>
          <a:p>
            <a:r>
              <a:rPr lang="en-US" sz="1400" b="1" dirty="0">
                <a:latin typeface="Consolas"/>
              </a:rPr>
              <a:t>        </a:t>
            </a:r>
            <a:r>
              <a:rPr lang="en-US" sz="1400" b="1" dirty="0" err="1">
                <a:latin typeface="Consolas"/>
              </a:rPr>
              <a:t>Toast.makeText</a:t>
            </a:r>
            <a:r>
              <a:rPr lang="en-US" sz="1400" b="1" dirty="0">
                <a:latin typeface="Consolas"/>
              </a:rPr>
              <a:t>(this, "</a:t>
            </a:r>
            <a:r>
              <a:rPr lang="en-US" sz="1400" b="1" dirty="0" err="1">
                <a:latin typeface="Consolas"/>
              </a:rPr>
              <a:t>onPause</a:t>
            </a:r>
            <a:r>
              <a:rPr lang="en-US" sz="1400" b="1" dirty="0">
                <a:latin typeface="Consolas"/>
              </a:rPr>
              <a:t>", </a:t>
            </a:r>
            <a:r>
              <a:rPr lang="en-US" sz="1400" b="1" dirty="0" err="1">
                <a:latin typeface="Consolas"/>
              </a:rPr>
              <a:t>Toast.LENGTH_SHORT</a:t>
            </a:r>
            <a:r>
              <a:rPr lang="en-US" sz="1400" b="1" dirty="0">
                <a:latin typeface="Consolas"/>
              </a:rPr>
              <a:t>).show();</a:t>
            </a:r>
          </a:p>
          <a:p>
            <a:r>
              <a:rPr lang="en-US" sz="1400" b="1" dirty="0">
                <a:latin typeface="Consolas"/>
              </a:rPr>
              <a:t>        </a:t>
            </a:r>
            <a:r>
              <a:rPr lang="en-US" sz="1400" b="1" dirty="0" err="1">
                <a:latin typeface="Consolas"/>
              </a:rPr>
              <a:t>super.onPause</a:t>
            </a:r>
            <a:r>
              <a:rPr lang="en-US" sz="1400" b="1" dirty="0">
                <a:latin typeface="Consolas"/>
              </a:rPr>
              <a:t>();</a:t>
            </a:r>
          </a:p>
          <a:p>
            <a:r>
              <a:rPr lang="en-US" sz="1400" b="1" dirty="0">
                <a:latin typeface="Consolas"/>
              </a:rPr>
              <a:t>    } …..</a:t>
            </a:r>
          </a:p>
        </p:txBody>
      </p:sp>
    </p:spTree>
    <p:extLst>
      <p:ext uri="{BB962C8B-B14F-4D97-AF65-F5344CB8AC3E}">
        <p14:creationId xmlns:p14="http://schemas.microsoft.com/office/powerpoint/2010/main" val="34844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sz="2800" dirty="0"/>
              <a:t>Make the application shown on the previous slide.</a:t>
            </a:r>
          </a:p>
          <a:p>
            <a:r>
              <a:rPr lang="en-US" sz="2800" dirty="0"/>
              <a:t>Try to get it through all the states.</a:t>
            </a:r>
          </a:p>
          <a:p>
            <a:r>
              <a:rPr lang="en-US" sz="2800" dirty="0"/>
              <a:t>What will happen when somebody calls the phone? When you background the app and so on? What happens when  you tilt the phone?</a:t>
            </a:r>
          </a:p>
        </p:txBody>
      </p:sp>
      <p:sp>
        <p:nvSpPr>
          <p:cNvPr id="5" name="Slide Number Placeholder 4"/>
          <p:cNvSpPr>
            <a:spLocks noGrp="1"/>
          </p:cNvSpPr>
          <p:nvPr>
            <p:ph type="sldNum" sz="quarter" idx="12"/>
          </p:nvPr>
        </p:nvSpPr>
        <p:spPr/>
        <p:txBody>
          <a:bodyPr/>
          <a:lstStyle/>
          <a:p>
            <a:fld id="{E6584ADA-CE4B-4243-900F-CB3D8E7F12FB}" type="slidenum">
              <a:rPr lang="da-DK" smtClean="0"/>
              <a:pPr/>
              <a:t>6</a:t>
            </a:fld>
            <a:endParaRPr lang="da-DK" sz="1400"/>
          </a:p>
        </p:txBody>
      </p:sp>
    </p:spTree>
    <p:extLst>
      <p:ext uri="{BB962C8B-B14F-4D97-AF65-F5344CB8AC3E}">
        <p14:creationId xmlns:p14="http://schemas.microsoft.com/office/powerpoint/2010/main" val="205779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000" y="314680"/>
            <a:ext cx="11232000" cy="468000"/>
          </a:xfrm>
        </p:spPr>
        <p:txBody>
          <a:bodyPr>
            <a:normAutofit fontScale="90000"/>
          </a:bodyPr>
          <a:lstStyle/>
          <a:p>
            <a:pPr algn="l" eaLnBrk="1" hangingPunct="1"/>
            <a:r>
              <a:rPr lang="en-US" sz="4200" dirty="0"/>
              <a:t>Application Building Blocks</a:t>
            </a:r>
          </a:p>
        </p:txBody>
      </p:sp>
      <p:sp>
        <p:nvSpPr>
          <p:cNvPr id="15363" name="Rectangle 3"/>
          <p:cNvSpPr>
            <a:spLocks noGrp="1" noChangeArrowheads="1"/>
          </p:cNvSpPr>
          <p:nvPr>
            <p:ph type="body" idx="1"/>
          </p:nvPr>
        </p:nvSpPr>
        <p:spPr>
          <a:xfrm>
            <a:off x="767409" y="1124746"/>
            <a:ext cx="9340764" cy="3082053"/>
          </a:xfrm>
        </p:spPr>
        <p:txBody>
          <a:bodyPr>
            <a:normAutofit/>
          </a:bodyPr>
          <a:lstStyle/>
          <a:p>
            <a:pPr eaLnBrk="1" hangingPunct="1"/>
            <a:r>
              <a:rPr lang="en-US" sz="2800" dirty="0">
                <a:solidFill>
                  <a:schemeClr val="bg2"/>
                </a:solidFill>
              </a:rPr>
              <a:t>Activity</a:t>
            </a:r>
          </a:p>
          <a:p>
            <a:pPr lvl="1"/>
            <a:r>
              <a:rPr lang="da-DK" sz="2400" dirty="0">
                <a:solidFill>
                  <a:schemeClr val="tx1">
                    <a:lumMod val="65000"/>
                    <a:lumOff val="35000"/>
                  </a:schemeClr>
                </a:solidFill>
              </a:rPr>
              <a:t>As of version 3.0 the Fragment </a:t>
            </a:r>
            <a:r>
              <a:rPr lang="da-DK" sz="2400" dirty="0" err="1">
                <a:solidFill>
                  <a:schemeClr val="tx1">
                    <a:lumMod val="65000"/>
                    <a:lumOff val="35000"/>
                  </a:schemeClr>
                </a:solidFill>
              </a:rPr>
              <a:t>class</a:t>
            </a:r>
            <a:r>
              <a:rPr lang="da-DK" sz="2400" dirty="0">
                <a:solidFill>
                  <a:schemeClr val="tx1">
                    <a:lumMod val="65000"/>
                    <a:lumOff val="35000"/>
                  </a:schemeClr>
                </a:solidFill>
              </a:rPr>
              <a:t> has </a:t>
            </a:r>
            <a:r>
              <a:rPr lang="da-DK" sz="2400" dirty="0" err="1">
                <a:solidFill>
                  <a:schemeClr val="tx1">
                    <a:lumMod val="65000"/>
                    <a:lumOff val="35000"/>
                  </a:schemeClr>
                </a:solidFill>
              </a:rPr>
              <a:t>been</a:t>
            </a:r>
            <a:r>
              <a:rPr lang="da-DK" sz="2400" dirty="0">
                <a:solidFill>
                  <a:schemeClr val="tx1">
                    <a:lumMod val="65000"/>
                    <a:lumOff val="35000"/>
                  </a:schemeClr>
                </a:solidFill>
              </a:rPr>
              <a:t> </a:t>
            </a:r>
            <a:r>
              <a:rPr lang="da-DK" sz="2400" dirty="0" err="1">
                <a:solidFill>
                  <a:schemeClr val="tx1">
                    <a:lumMod val="65000"/>
                    <a:lumOff val="35000"/>
                  </a:schemeClr>
                </a:solidFill>
              </a:rPr>
              <a:t>included</a:t>
            </a:r>
            <a:r>
              <a:rPr lang="da-DK" sz="2400" dirty="0">
                <a:solidFill>
                  <a:schemeClr val="tx1">
                    <a:lumMod val="65000"/>
                    <a:lumOff val="35000"/>
                  </a:schemeClr>
                </a:solidFill>
              </a:rPr>
              <a:t>. This </a:t>
            </a:r>
            <a:r>
              <a:rPr lang="da-DK" sz="2400" dirty="0" err="1">
                <a:solidFill>
                  <a:schemeClr val="tx1">
                    <a:lumMod val="65000"/>
                    <a:lumOff val="35000"/>
                  </a:schemeClr>
                </a:solidFill>
              </a:rPr>
              <a:t>helps</a:t>
            </a:r>
            <a:r>
              <a:rPr lang="da-DK" sz="2400" dirty="0">
                <a:solidFill>
                  <a:schemeClr val="tx1">
                    <a:lumMod val="65000"/>
                    <a:lumOff val="35000"/>
                  </a:schemeClr>
                </a:solidFill>
              </a:rPr>
              <a:t> </a:t>
            </a:r>
            <a:r>
              <a:rPr lang="da-DK" sz="2400" dirty="0" err="1">
                <a:solidFill>
                  <a:schemeClr val="tx1">
                    <a:lumMod val="65000"/>
                    <a:lumOff val="35000"/>
                  </a:schemeClr>
                </a:solidFill>
              </a:rPr>
              <a:t>us</a:t>
            </a:r>
            <a:r>
              <a:rPr lang="da-DK" sz="2400" dirty="0">
                <a:solidFill>
                  <a:schemeClr val="tx1">
                    <a:lumMod val="65000"/>
                    <a:lumOff val="35000"/>
                  </a:schemeClr>
                </a:solidFill>
              </a:rPr>
              <a:t> to </a:t>
            </a:r>
            <a:r>
              <a:rPr lang="da-DK" sz="2400" dirty="0" err="1">
                <a:solidFill>
                  <a:schemeClr val="tx1">
                    <a:lumMod val="65000"/>
                    <a:lumOff val="35000"/>
                  </a:schemeClr>
                </a:solidFill>
              </a:rPr>
              <a:t>create</a:t>
            </a:r>
            <a:r>
              <a:rPr lang="da-DK" sz="2400" dirty="0">
                <a:solidFill>
                  <a:schemeClr val="tx1">
                    <a:lumMod val="65000"/>
                    <a:lumOff val="35000"/>
                  </a:schemeClr>
                </a:solidFill>
              </a:rPr>
              <a:t> UI </a:t>
            </a:r>
            <a:r>
              <a:rPr lang="da-DK" sz="2400" dirty="0" err="1">
                <a:solidFill>
                  <a:schemeClr val="tx1">
                    <a:lumMod val="65000"/>
                    <a:lumOff val="35000"/>
                  </a:schemeClr>
                </a:solidFill>
              </a:rPr>
              <a:t>that</a:t>
            </a:r>
            <a:r>
              <a:rPr lang="da-DK" sz="2400" dirty="0">
                <a:solidFill>
                  <a:schemeClr val="tx1">
                    <a:lumMod val="65000"/>
                    <a:lumOff val="35000"/>
                  </a:schemeClr>
                </a:solidFill>
              </a:rPr>
              <a:t> </a:t>
            </a:r>
            <a:r>
              <a:rPr lang="da-DK" sz="2400" dirty="0" err="1">
                <a:solidFill>
                  <a:schemeClr val="tx1">
                    <a:lumMod val="65000"/>
                    <a:lumOff val="35000"/>
                  </a:schemeClr>
                </a:solidFill>
              </a:rPr>
              <a:t>can</a:t>
            </a:r>
            <a:r>
              <a:rPr lang="da-DK" sz="2400" dirty="0">
                <a:solidFill>
                  <a:schemeClr val="tx1">
                    <a:lumMod val="65000"/>
                    <a:lumOff val="35000"/>
                  </a:schemeClr>
                </a:solidFill>
              </a:rPr>
              <a:t> </a:t>
            </a:r>
            <a:r>
              <a:rPr lang="da-DK" sz="2400" dirty="0" err="1">
                <a:solidFill>
                  <a:schemeClr val="tx1">
                    <a:lumMod val="65000"/>
                    <a:lumOff val="35000"/>
                  </a:schemeClr>
                </a:solidFill>
              </a:rPr>
              <a:t>work</a:t>
            </a:r>
            <a:r>
              <a:rPr lang="da-DK" sz="2400" dirty="0">
                <a:solidFill>
                  <a:schemeClr val="tx1">
                    <a:lumMod val="65000"/>
                    <a:lumOff val="35000"/>
                  </a:schemeClr>
                </a:solidFill>
              </a:rPr>
              <a:t> on </a:t>
            </a:r>
            <a:r>
              <a:rPr lang="da-DK" sz="2400" dirty="0" err="1">
                <a:solidFill>
                  <a:schemeClr val="tx1">
                    <a:lumMod val="65000"/>
                    <a:lumOff val="35000"/>
                  </a:schemeClr>
                </a:solidFill>
              </a:rPr>
              <a:t>both</a:t>
            </a:r>
            <a:r>
              <a:rPr lang="da-DK" sz="2400" dirty="0">
                <a:solidFill>
                  <a:schemeClr val="tx1">
                    <a:lumMod val="65000"/>
                    <a:lumOff val="35000"/>
                  </a:schemeClr>
                </a:solidFill>
              </a:rPr>
              <a:t> tablets and </a:t>
            </a:r>
            <a:r>
              <a:rPr lang="da-DK" sz="2400" dirty="0" err="1">
                <a:solidFill>
                  <a:schemeClr val="tx1">
                    <a:lumMod val="65000"/>
                    <a:lumOff val="35000"/>
                  </a:schemeClr>
                </a:solidFill>
              </a:rPr>
              <a:t>phones</a:t>
            </a:r>
            <a:r>
              <a:rPr lang="da-DK" sz="2400" dirty="0">
                <a:solidFill>
                  <a:schemeClr val="tx1">
                    <a:lumMod val="65000"/>
                    <a:lumOff val="35000"/>
                  </a:schemeClr>
                </a:solidFill>
              </a:rPr>
              <a:t>. </a:t>
            </a:r>
            <a:r>
              <a:rPr lang="da-DK" sz="2400" dirty="0" err="1">
                <a:solidFill>
                  <a:schemeClr val="tx1">
                    <a:lumMod val="65000"/>
                    <a:lumOff val="35000"/>
                  </a:schemeClr>
                </a:solidFill>
              </a:rPr>
              <a:t>You</a:t>
            </a:r>
            <a:r>
              <a:rPr lang="da-DK" sz="2400" dirty="0">
                <a:solidFill>
                  <a:schemeClr val="tx1">
                    <a:lumMod val="65000"/>
                    <a:lumOff val="35000"/>
                  </a:schemeClr>
                </a:solidFill>
              </a:rPr>
              <a:t> </a:t>
            </a:r>
            <a:r>
              <a:rPr lang="da-DK" sz="2400" dirty="0" err="1">
                <a:solidFill>
                  <a:schemeClr val="tx1">
                    <a:lumMod val="65000"/>
                    <a:lumOff val="35000"/>
                  </a:schemeClr>
                </a:solidFill>
              </a:rPr>
              <a:t>should</a:t>
            </a:r>
            <a:r>
              <a:rPr lang="da-DK" sz="2400" dirty="0">
                <a:solidFill>
                  <a:schemeClr val="tx1">
                    <a:lumMod val="65000"/>
                    <a:lumOff val="35000"/>
                  </a:schemeClr>
                </a:solidFill>
              </a:rPr>
              <a:t> </a:t>
            </a:r>
            <a:r>
              <a:rPr lang="da-DK" sz="2400" dirty="0" err="1">
                <a:solidFill>
                  <a:schemeClr val="tx1">
                    <a:lumMod val="65000"/>
                    <a:lumOff val="35000"/>
                  </a:schemeClr>
                </a:solidFill>
              </a:rPr>
              <a:t>consider</a:t>
            </a:r>
            <a:r>
              <a:rPr lang="da-DK" sz="2400" dirty="0">
                <a:solidFill>
                  <a:schemeClr val="tx1">
                    <a:lumMod val="65000"/>
                    <a:lumOff val="35000"/>
                  </a:schemeClr>
                </a:solidFill>
              </a:rPr>
              <a:t> </a:t>
            </a:r>
            <a:r>
              <a:rPr lang="da-DK" sz="2400" dirty="0" err="1">
                <a:solidFill>
                  <a:schemeClr val="tx1">
                    <a:lumMod val="65000"/>
                    <a:lumOff val="35000"/>
                  </a:schemeClr>
                </a:solidFill>
              </a:rPr>
              <a:t>whether</a:t>
            </a:r>
            <a:r>
              <a:rPr lang="da-DK" sz="2400" dirty="0">
                <a:solidFill>
                  <a:schemeClr val="tx1">
                    <a:lumMod val="65000"/>
                    <a:lumOff val="35000"/>
                  </a:schemeClr>
                </a:solidFill>
              </a:rPr>
              <a:t> Fragments </a:t>
            </a:r>
            <a:r>
              <a:rPr lang="da-DK" sz="2400" dirty="0" err="1">
                <a:solidFill>
                  <a:schemeClr val="tx1">
                    <a:lumMod val="65000"/>
                    <a:lumOff val="35000"/>
                  </a:schemeClr>
                </a:solidFill>
              </a:rPr>
              <a:t>are</a:t>
            </a:r>
            <a:r>
              <a:rPr lang="da-DK" sz="2400" dirty="0">
                <a:solidFill>
                  <a:schemeClr val="tx1">
                    <a:lumMod val="65000"/>
                    <a:lumOff val="35000"/>
                  </a:schemeClr>
                </a:solidFill>
              </a:rPr>
              <a:t> </a:t>
            </a:r>
            <a:r>
              <a:rPr lang="da-DK" sz="2400" dirty="0" err="1">
                <a:solidFill>
                  <a:schemeClr val="tx1">
                    <a:lumMod val="65000"/>
                    <a:lumOff val="35000"/>
                  </a:schemeClr>
                </a:solidFill>
              </a:rPr>
              <a:t>needed</a:t>
            </a:r>
            <a:r>
              <a:rPr lang="da-DK" sz="2400" dirty="0">
                <a:solidFill>
                  <a:schemeClr val="tx1">
                    <a:lumMod val="65000"/>
                    <a:lumOff val="35000"/>
                  </a:schemeClr>
                </a:solidFill>
              </a:rPr>
              <a:t> from the start as it </a:t>
            </a:r>
            <a:r>
              <a:rPr lang="da-DK" sz="2400" dirty="0" err="1">
                <a:solidFill>
                  <a:schemeClr val="tx1">
                    <a:lumMod val="65000"/>
                    <a:lumOff val="35000"/>
                  </a:schemeClr>
                </a:solidFill>
              </a:rPr>
              <a:t>takes</a:t>
            </a:r>
            <a:r>
              <a:rPr lang="da-DK" sz="2400" dirty="0">
                <a:solidFill>
                  <a:schemeClr val="tx1">
                    <a:lumMod val="65000"/>
                    <a:lumOff val="35000"/>
                  </a:schemeClr>
                </a:solidFill>
              </a:rPr>
              <a:t> time to </a:t>
            </a:r>
            <a:r>
              <a:rPr lang="da-DK" sz="2400" dirty="0" err="1">
                <a:solidFill>
                  <a:schemeClr val="tx1">
                    <a:lumMod val="65000"/>
                    <a:lumOff val="35000"/>
                  </a:schemeClr>
                </a:solidFill>
              </a:rPr>
              <a:t>convert</a:t>
            </a:r>
            <a:endParaRPr lang="en-US" sz="2400" dirty="0">
              <a:solidFill>
                <a:schemeClr val="tx1">
                  <a:lumMod val="65000"/>
                  <a:lumOff val="35000"/>
                </a:schemeClr>
              </a:solidFill>
            </a:endParaRPr>
          </a:p>
          <a:p>
            <a:pPr eaLnBrk="1" hangingPunct="1"/>
            <a:r>
              <a:rPr lang="en-US" sz="2800" dirty="0" err="1">
                <a:solidFill>
                  <a:srgbClr val="FF0000"/>
                </a:solidFill>
              </a:rPr>
              <a:t>IntentReceiver</a:t>
            </a:r>
            <a:endParaRPr lang="en-US" sz="2800" dirty="0">
              <a:solidFill>
                <a:srgbClr val="FF0000"/>
              </a:solidFill>
            </a:endParaRPr>
          </a:p>
          <a:p>
            <a:pPr eaLnBrk="1" hangingPunct="1"/>
            <a:r>
              <a:rPr lang="en-US" sz="2800" dirty="0"/>
              <a:t>Service</a:t>
            </a:r>
          </a:p>
          <a:p>
            <a:pPr eaLnBrk="1" hangingPunct="1"/>
            <a:r>
              <a:rPr lang="en-US" sz="2800" dirty="0" err="1"/>
              <a:t>ContentProvider</a:t>
            </a:r>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464" y="4599104"/>
            <a:ext cx="7371819" cy="1944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E6584ADA-CE4B-4243-900F-CB3D8E7F12FB}" type="slidenum">
              <a:rPr lang="da-DK" smtClean="0"/>
              <a:pPr/>
              <a:t>7</a:t>
            </a:fld>
            <a:endParaRPr lang="da-DK" sz="1400"/>
          </a:p>
        </p:txBody>
      </p:sp>
    </p:spTree>
    <p:extLst>
      <p:ext uri="{BB962C8B-B14F-4D97-AF65-F5344CB8AC3E}">
        <p14:creationId xmlns:p14="http://schemas.microsoft.com/office/powerpoint/2010/main" val="186695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IntentReceivers</a:t>
            </a:r>
          </a:p>
        </p:txBody>
      </p:sp>
      <p:sp>
        <p:nvSpPr>
          <p:cNvPr id="17411" name="Rectangle 3"/>
          <p:cNvSpPr>
            <a:spLocks noGrp="1" noChangeArrowheads="1"/>
          </p:cNvSpPr>
          <p:nvPr>
            <p:ph type="body" idx="1"/>
          </p:nvPr>
        </p:nvSpPr>
        <p:spPr/>
        <p:txBody>
          <a:bodyPr/>
          <a:lstStyle/>
          <a:p>
            <a:pPr eaLnBrk="1" hangingPunct="1"/>
            <a:r>
              <a:rPr lang="en-US" sz="2800" dirty="0"/>
              <a:t>Components that respond to broadcast ‘Intents’</a:t>
            </a:r>
          </a:p>
          <a:p>
            <a:pPr eaLnBrk="1" hangingPunct="1"/>
            <a:r>
              <a:rPr lang="en-US" sz="2800" dirty="0"/>
              <a:t>Way to respond to external notification or alarms</a:t>
            </a:r>
          </a:p>
          <a:p>
            <a:pPr eaLnBrk="1" hangingPunct="1"/>
            <a:r>
              <a:rPr lang="en-US" sz="2800" dirty="0"/>
              <a:t>Apps can invent and broadcast their own Intent</a:t>
            </a:r>
          </a:p>
          <a:p>
            <a:pPr eaLnBrk="1" hangingPunct="1"/>
            <a:r>
              <a:rPr lang="en-US" sz="2800" dirty="0"/>
              <a:t>Can be seen as a message from one app to another or within an app</a:t>
            </a:r>
          </a:p>
        </p:txBody>
      </p:sp>
      <p:sp>
        <p:nvSpPr>
          <p:cNvPr id="3" name="Slide Number Placeholder 2"/>
          <p:cNvSpPr>
            <a:spLocks noGrp="1"/>
          </p:cNvSpPr>
          <p:nvPr>
            <p:ph type="sldNum" sz="quarter" idx="12"/>
          </p:nvPr>
        </p:nvSpPr>
        <p:spPr/>
        <p:txBody>
          <a:bodyPr/>
          <a:lstStyle/>
          <a:p>
            <a:fld id="{E6584ADA-CE4B-4243-900F-CB3D8E7F12FB}" type="slidenum">
              <a:rPr lang="da-DK" smtClean="0"/>
              <a:pPr/>
              <a:t>8</a:t>
            </a:fld>
            <a:endParaRPr lang="da-DK" sz="1400"/>
          </a:p>
        </p:txBody>
      </p:sp>
    </p:spTree>
    <p:extLst>
      <p:ext uri="{BB962C8B-B14F-4D97-AF65-F5344CB8AC3E}">
        <p14:creationId xmlns:p14="http://schemas.microsoft.com/office/powerpoint/2010/main" val="374714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Intents</a:t>
            </a:r>
          </a:p>
        </p:txBody>
      </p:sp>
      <p:sp>
        <p:nvSpPr>
          <p:cNvPr id="18435" name="Rectangle 3"/>
          <p:cNvSpPr>
            <a:spLocks noGrp="1" noChangeArrowheads="1"/>
          </p:cNvSpPr>
          <p:nvPr>
            <p:ph type="body" idx="1"/>
          </p:nvPr>
        </p:nvSpPr>
        <p:spPr/>
        <p:txBody>
          <a:bodyPr/>
          <a:lstStyle/>
          <a:p>
            <a:pPr eaLnBrk="1" hangingPunct="1"/>
            <a:r>
              <a:rPr lang="en-US" sz="2800" dirty="0"/>
              <a:t>Think of Intents as a verb and object; a description of what you want done</a:t>
            </a:r>
          </a:p>
          <a:p>
            <a:pPr lvl="1" eaLnBrk="1" hangingPunct="1"/>
            <a:r>
              <a:rPr lang="en-US" sz="2400" dirty="0"/>
              <a:t>E.g. VIEW, CALL, PLAY etc..</a:t>
            </a:r>
          </a:p>
          <a:p>
            <a:pPr eaLnBrk="1" hangingPunct="1"/>
            <a:r>
              <a:rPr lang="en-US" sz="2800" dirty="0"/>
              <a:t>System matches Intent with Activity that can best provide the service</a:t>
            </a:r>
          </a:p>
          <a:p>
            <a:pPr eaLnBrk="1" hangingPunct="1"/>
            <a:r>
              <a:rPr lang="en-US" sz="2800" dirty="0"/>
              <a:t>Activities and </a:t>
            </a:r>
            <a:r>
              <a:rPr lang="en-US" sz="2800" dirty="0" err="1"/>
              <a:t>IntentReceivers</a:t>
            </a:r>
            <a:r>
              <a:rPr lang="en-US" sz="2800" dirty="0"/>
              <a:t> describe what Intents they can service</a:t>
            </a:r>
          </a:p>
        </p:txBody>
      </p:sp>
      <p:sp>
        <p:nvSpPr>
          <p:cNvPr id="3" name="Slide Number Placeholder 2"/>
          <p:cNvSpPr>
            <a:spLocks noGrp="1"/>
          </p:cNvSpPr>
          <p:nvPr>
            <p:ph type="sldNum" sz="quarter" idx="12"/>
          </p:nvPr>
        </p:nvSpPr>
        <p:spPr/>
        <p:txBody>
          <a:bodyPr/>
          <a:lstStyle/>
          <a:p>
            <a:fld id="{E6584ADA-CE4B-4243-900F-CB3D8E7F12FB}" type="slidenum">
              <a:rPr lang="da-DK" smtClean="0"/>
              <a:pPr/>
              <a:t>9</a:t>
            </a:fld>
            <a:endParaRPr lang="da-DK" sz="1400"/>
          </a:p>
        </p:txBody>
      </p:sp>
    </p:spTree>
    <p:extLst>
      <p:ext uri="{BB962C8B-B14F-4D97-AF65-F5344CB8AC3E}">
        <p14:creationId xmlns:p14="http://schemas.microsoft.com/office/powerpoint/2010/main" val="2567379133"/>
      </p:ext>
    </p:extLst>
  </p:cSld>
  <p:clrMapOvr>
    <a:masterClrMapping/>
  </p:clrMapOvr>
</p:sld>
</file>

<file path=ppt/theme/theme1.xml><?xml version="1.0" encoding="utf-8"?>
<a:theme xmlns:a="http://schemas.openxmlformats.org/drawingml/2006/main" name="UCN">
  <a:themeElements>
    <a:clrScheme name="UCN">
      <a:dk1>
        <a:sysClr val="windowText" lastClr="000000"/>
      </a:dk1>
      <a:lt1>
        <a:sysClr val="window" lastClr="FFFFFF"/>
      </a:lt1>
      <a:dk2>
        <a:srgbClr val="FFCB4F"/>
      </a:dk2>
      <a:lt2>
        <a:srgbClr val="004250"/>
      </a:lt2>
      <a:accent1>
        <a:srgbClr val="004250"/>
      </a:accent1>
      <a:accent2>
        <a:srgbClr val="000000"/>
      </a:accent2>
      <a:accent3>
        <a:srgbClr val="668E96"/>
      </a:accent3>
      <a:accent4>
        <a:srgbClr val="BED6DB"/>
      </a:accent4>
      <a:accent5>
        <a:srgbClr val="F7403A"/>
      </a:accent5>
      <a:accent6>
        <a:srgbClr val="0046AD"/>
      </a:accent6>
      <a:hlink>
        <a:srgbClr val="668E96"/>
      </a:hlink>
      <a:folHlink>
        <a:srgbClr val="0046AD"/>
      </a:folHlink>
    </a:clrScheme>
    <a:fontScheme name="UCN">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F5D227A-2811-46C2-8021-E17B547E9471}" vid="{B0F28505-6A89-48BD-AFD7-14EA375E64FA}"/>
    </a:ext>
  </a:ext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8408408D1F7154396A5BF502BF0EEC0" ma:contentTypeVersion="3" ma:contentTypeDescription="Opret et nyt dokument." ma:contentTypeScope="" ma:versionID="14d349cf666b645e1b9c700e13deb371">
  <xsd:schema xmlns:xsd="http://www.w3.org/2001/XMLSchema" xmlns:xs="http://www.w3.org/2001/XMLSchema" xmlns:p="http://schemas.microsoft.com/office/2006/metadata/properties" xmlns:ns1="http://schemas.microsoft.com/sharepoint/v3" xmlns:ns2="c3577333-1af7-44b8-8d08-4195cc31be4c" targetNamespace="http://schemas.microsoft.com/office/2006/metadata/properties" ma:root="true" ma:fieldsID="aff25ef708fcc181d876184685971063" ns1:_="" ns2:_="">
    <xsd:import namespace="http://schemas.microsoft.com/sharepoint/v3"/>
    <xsd:import namespace="c3577333-1af7-44b8-8d08-4195cc31be4c"/>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3577333-1af7-44b8-8d08-4195cc31be4c"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1CA02-8C75-42E2-ACB1-B643DD3FB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3577333-1af7-44b8-8d08-4195cc31be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D813B-7AE2-4314-B2AB-30750D708B4A}">
  <ds:schemaRef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c3577333-1af7-44b8-8d08-4195cc31be4c"/>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5ADDF2FA-1B6B-40FB-8CB8-4C7F8ED0FA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UCN -UK-skabelon</Template>
  <TotalTime>18</TotalTime>
  <Words>980</Words>
  <Application>Microsoft Office PowerPoint</Application>
  <PresentationFormat>Widescreen</PresentationFormat>
  <Paragraphs>173</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UCN</vt:lpstr>
      <vt:lpstr>Application Development Basics</vt:lpstr>
      <vt:lpstr>Application Building Blocks</vt:lpstr>
      <vt:lpstr>Activities</vt:lpstr>
      <vt:lpstr>Activity Lifecycle https://developer.android.com/guide/components/activities/activity-lifecycle </vt:lpstr>
      <vt:lpstr>See the activities</vt:lpstr>
      <vt:lpstr>Exercise</vt:lpstr>
      <vt:lpstr>Application Building Blocks</vt:lpstr>
      <vt:lpstr>IntentReceivers</vt:lpstr>
      <vt:lpstr>Intents</vt:lpstr>
      <vt:lpstr>Intents</vt:lpstr>
      <vt:lpstr>A simple example Hello You</vt:lpstr>
      <vt:lpstr>UI is declarative</vt:lpstr>
      <vt:lpstr>Visual Layout Editor in Android Studio</vt:lpstr>
      <vt:lpstr>The Java code:</vt:lpstr>
      <vt:lpstr>Exercise</vt:lpstr>
      <vt:lpstr>Application Building Blocks</vt:lpstr>
      <vt:lpstr>Services</vt:lpstr>
      <vt:lpstr>Application Building Blocks</vt:lpstr>
      <vt:lpstr>ContentProviders</vt:lpstr>
    </vt:vector>
  </TitlesOfParts>
  <Company>Word Specialisten v/Helle M. Nielsen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Development Basics</dc:title>
  <dc:creator>Mogens Holm Iversen</dc:creator>
  <cp:lastModifiedBy>Mogens Holm Iversen</cp:lastModifiedBy>
  <cp:revision>2</cp:revision>
  <dcterms:created xsi:type="dcterms:W3CDTF">2019-01-31T09:02:44Z</dcterms:created>
  <dcterms:modified xsi:type="dcterms:W3CDTF">2019-01-31T09:20:54Z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0x010100F8408408D1F7154396A5BF502BF0EEC0</vt:lpwstr>
  </property>
</Properties>
</file>