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257" r:id="rId6"/>
    <p:sldId id="258" r:id="rId7"/>
    <p:sldId id="259" r:id="rId8"/>
    <p:sldId id="267" r:id="rId9"/>
    <p:sldId id="268" r:id="rId10"/>
    <p:sldId id="269" r:id="rId11"/>
    <p:sldId id="270" r:id="rId12"/>
    <p:sldId id="263" r:id="rId13"/>
    <p:sldId id="264" r:id="rId14"/>
    <p:sldId id="265" r:id="rId15"/>
    <p:sldId id="266" r:id="rId16"/>
    <p:sldId id="26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61" r:id="rId30"/>
    <p:sldId id="283" r:id="rId31"/>
    <p:sldId id="284" r:id="rId32"/>
    <p:sldId id="262" r:id="rId33"/>
    <p:sldId id="285" r:id="rId34"/>
    <p:sldId id="286" r:id="rId35"/>
    <p:sldId id="287" r:id="rId36"/>
  </p:sldIdLst>
  <p:sldSz cx="9144000" cy="6858000" type="screen4x3"/>
  <p:notesSz cx="6858000" cy="9144000"/>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6F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754344-12BB-4902-9DC0-69CB0AB01856}" v="2" dt="2019-01-25T08:38:30.021"/>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86" autoAdjust="0"/>
  </p:normalViewPr>
  <p:slideViewPr>
    <p:cSldViewPr snapToGrid="0" snapToObjects="1">
      <p:cViewPr varScale="1">
        <p:scale>
          <a:sx n="154" d="100"/>
          <a:sy n="154" d="100"/>
        </p:scale>
        <p:origin x="205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Schmidt-Jakobsen" userId="a3279d89-c207-46f4-a0f6-5ab7e82ff93f" providerId="ADAL" clId="{56754344-12BB-4902-9DC0-69CB0AB01856}"/>
    <pc:docChg chg="custSel modSld">
      <pc:chgData name="Simon Schmidt-Jakobsen" userId="a3279d89-c207-46f4-a0f6-5ab7e82ff93f" providerId="ADAL" clId="{56754344-12BB-4902-9DC0-69CB0AB01856}" dt="2019-02-01T06:50:38.006" v="541" actId="20577"/>
      <pc:docMkLst>
        <pc:docMk/>
      </pc:docMkLst>
      <pc:sldChg chg="modNotesTx">
        <pc:chgData name="Simon Schmidt-Jakobsen" userId="a3279d89-c207-46f4-a0f6-5ab7e82ff93f" providerId="ADAL" clId="{56754344-12BB-4902-9DC0-69CB0AB01856}" dt="2019-02-01T06:45:45.856" v="536" actId="20577"/>
        <pc:sldMkLst>
          <pc:docMk/>
          <pc:sldMk cId="3592274817" sldId="263"/>
        </pc:sldMkLst>
      </pc:sldChg>
      <pc:sldChg chg="modNotesTx">
        <pc:chgData name="Simon Schmidt-Jakobsen" userId="a3279d89-c207-46f4-a0f6-5ab7e82ff93f" providerId="ADAL" clId="{56754344-12BB-4902-9DC0-69CB0AB01856}" dt="2019-02-01T06:45:56.691" v="537" actId="20577"/>
        <pc:sldMkLst>
          <pc:docMk/>
          <pc:sldMk cId="3121472291" sldId="264"/>
        </pc:sldMkLst>
      </pc:sldChg>
      <pc:sldChg chg="modNotesTx">
        <pc:chgData name="Simon Schmidt-Jakobsen" userId="a3279d89-c207-46f4-a0f6-5ab7e82ff93f" providerId="ADAL" clId="{56754344-12BB-4902-9DC0-69CB0AB01856}" dt="2019-02-01T06:46:02.936" v="538" actId="20577"/>
        <pc:sldMkLst>
          <pc:docMk/>
          <pc:sldMk cId="687744681" sldId="265"/>
        </pc:sldMkLst>
      </pc:sldChg>
      <pc:sldChg chg="modNotesTx">
        <pc:chgData name="Simon Schmidt-Jakobsen" userId="a3279d89-c207-46f4-a0f6-5ab7e82ff93f" providerId="ADAL" clId="{56754344-12BB-4902-9DC0-69CB0AB01856}" dt="2019-02-01T06:46:28.637" v="539" actId="20577"/>
        <pc:sldMkLst>
          <pc:docMk/>
          <pc:sldMk cId="3972642846" sldId="266"/>
        </pc:sldMkLst>
      </pc:sldChg>
      <pc:sldChg chg="modNotesTx">
        <pc:chgData name="Simon Schmidt-Jakobsen" userId="a3279d89-c207-46f4-a0f6-5ab7e82ff93f" providerId="ADAL" clId="{56754344-12BB-4902-9DC0-69CB0AB01856}" dt="2019-02-01T06:45:35.652" v="535" actId="20577"/>
        <pc:sldMkLst>
          <pc:docMk/>
          <pc:sldMk cId="187110040" sldId="267"/>
        </pc:sldMkLst>
      </pc:sldChg>
      <pc:sldChg chg="modNotesTx">
        <pc:chgData name="Simon Schmidt-Jakobsen" userId="a3279d89-c207-46f4-a0f6-5ab7e82ff93f" providerId="ADAL" clId="{56754344-12BB-4902-9DC0-69CB0AB01856}" dt="2019-01-25T08:38:12.129" v="161" actId="20577"/>
        <pc:sldMkLst>
          <pc:docMk/>
          <pc:sldMk cId="3481121776" sldId="272"/>
        </pc:sldMkLst>
      </pc:sldChg>
      <pc:sldChg chg="modNotesTx">
        <pc:chgData name="Simon Schmidt-Jakobsen" userId="a3279d89-c207-46f4-a0f6-5ab7e82ff93f" providerId="ADAL" clId="{56754344-12BB-4902-9DC0-69CB0AB01856}" dt="2019-02-01T06:50:38.006" v="541" actId="20577"/>
        <pc:sldMkLst>
          <pc:docMk/>
          <pc:sldMk cId="481890535" sldId="273"/>
        </pc:sldMkLst>
      </pc:sldChg>
      <pc:sldChg chg="modSp">
        <pc:chgData name="Simon Schmidt-Jakobsen" userId="a3279d89-c207-46f4-a0f6-5ab7e82ff93f" providerId="ADAL" clId="{56754344-12BB-4902-9DC0-69CB0AB01856}" dt="2019-01-25T07:52:34.143" v="0" actId="20577"/>
        <pc:sldMkLst>
          <pc:docMk/>
          <pc:sldMk cId="2307997358" sldId="285"/>
        </pc:sldMkLst>
        <pc:spChg chg="mod">
          <ac:chgData name="Simon Schmidt-Jakobsen" userId="a3279d89-c207-46f4-a0f6-5ab7e82ff93f" providerId="ADAL" clId="{56754344-12BB-4902-9DC0-69CB0AB01856}" dt="2019-01-25T07:52:34.143" v="0" actId="20577"/>
          <ac:spMkLst>
            <pc:docMk/>
            <pc:sldMk cId="2307997358" sldId="285"/>
            <ac:spMk id="7" creationId="{00000000-0000-0000-0000-000000000000}"/>
          </ac:spMkLst>
        </pc:spChg>
      </pc:sldChg>
      <pc:sldChg chg="modSp">
        <pc:chgData name="Simon Schmidt-Jakobsen" userId="a3279d89-c207-46f4-a0f6-5ab7e82ff93f" providerId="ADAL" clId="{56754344-12BB-4902-9DC0-69CB0AB01856}" dt="2019-01-25T07:52:48.680" v="4" actId="20577"/>
        <pc:sldMkLst>
          <pc:docMk/>
          <pc:sldMk cId="1047174927" sldId="286"/>
        </pc:sldMkLst>
        <pc:spChg chg="mod">
          <ac:chgData name="Simon Schmidt-Jakobsen" userId="a3279d89-c207-46f4-a0f6-5ab7e82ff93f" providerId="ADAL" clId="{56754344-12BB-4902-9DC0-69CB0AB01856}" dt="2019-01-25T07:52:48.680" v="4" actId="20577"/>
          <ac:spMkLst>
            <pc:docMk/>
            <pc:sldMk cId="1047174927" sldId="286"/>
            <ac:spMk id="7" creationId="{90DD514F-6CC3-4023-BF5D-1033F69DD0C6}"/>
          </ac:spMkLst>
        </pc:spChg>
      </pc:sldChg>
    </pc:docChg>
  </pc:docChgLst>
  <pc:docChgLst>
    <pc:chgData name="Brian Hvarregaard" userId="6caf5e30-58ef-4552-8ec9-e559973a5389" providerId="ADAL" clId="{C0E7472D-8327-4FF8-B32D-992D697394DE}"/>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50FFAF-B4F1-CB47-B89B-BD38FEB190AD}" type="datetime1">
              <a:rPr lang="da-DK" smtClean="0"/>
              <a:t>01-02-2019</a:t>
            </a:fld>
            <a:endParaRPr lang="da-DK"/>
          </a:p>
        </p:txBody>
      </p:sp>
      <p:sp>
        <p:nvSpPr>
          <p:cNvPr id="4" name="Pladsholder til sidefod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5" name="Pladsholder til dias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3884DC-7C78-874B-B33E-4FD46E909915}" type="slidenum">
              <a:rPr lang="da-DK" smtClean="0"/>
              <a:t>‹nr.›</a:t>
            </a:fld>
            <a:endParaRPr lang="da-DK"/>
          </a:p>
        </p:txBody>
      </p:sp>
    </p:spTree>
    <p:extLst>
      <p:ext uri="{BB962C8B-B14F-4D97-AF65-F5344CB8AC3E}">
        <p14:creationId xmlns:p14="http://schemas.microsoft.com/office/powerpoint/2010/main" val="290981154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54A86D-88B8-3D40-955A-2A6093001EAF}" type="datetime1">
              <a:rPr lang="da-DK" smtClean="0"/>
              <a:t>01-02-2019</a:t>
            </a:fld>
            <a:endParaRPr lang="da-DK"/>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4E1A5-6CB7-5447-B42E-8AE694A2D83A}" type="slidenum">
              <a:rPr lang="da-DK" smtClean="0"/>
              <a:t>‹nr.›</a:t>
            </a:fld>
            <a:endParaRPr lang="da-DK"/>
          </a:p>
        </p:txBody>
      </p:sp>
    </p:spTree>
    <p:extLst>
      <p:ext uri="{BB962C8B-B14F-4D97-AF65-F5344CB8AC3E}">
        <p14:creationId xmlns:p14="http://schemas.microsoft.com/office/powerpoint/2010/main" val="3557566115"/>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ato 3"/>
          <p:cNvSpPr>
            <a:spLocks noGrp="1"/>
          </p:cNvSpPr>
          <p:nvPr>
            <p:ph type="dt" idx="1"/>
          </p:nvPr>
        </p:nvSpPr>
        <p:spPr/>
        <p:txBody>
          <a:bodyPr/>
          <a:lstStyle/>
          <a:p>
            <a:fld id="{7C54A86D-88B8-3D40-955A-2A6093001EAF}" type="datetime1">
              <a:rPr lang="da-DK" smtClean="0"/>
              <a:t>01-02-2019</a:t>
            </a:fld>
            <a:endParaRPr lang="da-DK"/>
          </a:p>
        </p:txBody>
      </p:sp>
      <p:sp>
        <p:nvSpPr>
          <p:cNvPr id="5" name="Pladsholder til sidefod 4"/>
          <p:cNvSpPr>
            <a:spLocks noGrp="1"/>
          </p:cNvSpPr>
          <p:nvPr>
            <p:ph type="ftr" sz="quarter" idx="4"/>
          </p:nvPr>
        </p:nvSpPr>
        <p:spPr/>
        <p:txBody>
          <a:bodyPr/>
          <a:lstStyle/>
          <a:p>
            <a:endParaRPr lang="da-DK"/>
          </a:p>
        </p:txBody>
      </p:sp>
      <p:sp>
        <p:nvSpPr>
          <p:cNvPr id="6" name="Pladsholder til slidenummer 5"/>
          <p:cNvSpPr>
            <a:spLocks noGrp="1"/>
          </p:cNvSpPr>
          <p:nvPr>
            <p:ph type="sldNum" sz="quarter" idx="5"/>
          </p:nvPr>
        </p:nvSpPr>
        <p:spPr/>
        <p:txBody>
          <a:bodyPr/>
          <a:lstStyle/>
          <a:p>
            <a:fld id="{A9C4E1A5-6CB7-5447-B42E-8AE694A2D83A}" type="slidenum">
              <a:rPr lang="da-DK" smtClean="0"/>
              <a:t>5</a:t>
            </a:fld>
            <a:endParaRPr lang="da-DK"/>
          </a:p>
        </p:txBody>
      </p:sp>
    </p:spTree>
    <p:extLst>
      <p:ext uri="{BB962C8B-B14F-4D97-AF65-F5344CB8AC3E}">
        <p14:creationId xmlns:p14="http://schemas.microsoft.com/office/powerpoint/2010/main" val="248293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ato 3"/>
          <p:cNvSpPr>
            <a:spLocks noGrp="1"/>
          </p:cNvSpPr>
          <p:nvPr>
            <p:ph type="dt" idx="1"/>
          </p:nvPr>
        </p:nvSpPr>
        <p:spPr/>
        <p:txBody>
          <a:bodyPr/>
          <a:lstStyle/>
          <a:p>
            <a:fld id="{7C54A86D-88B8-3D40-955A-2A6093001EAF}" type="datetime1">
              <a:rPr lang="da-DK" smtClean="0"/>
              <a:t>01-02-2019</a:t>
            </a:fld>
            <a:endParaRPr lang="da-DK"/>
          </a:p>
        </p:txBody>
      </p:sp>
      <p:sp>
        <p:nvSpPr>
          <p:cNvPr id="5" name="Pladsholder til sidefod 4"/>
          <p:cNvSpPr>
            <a:spLocks noGrp="1"/>
          </p:cNvSpPr>
          <p:nvPr>
            <p:ph type="ftr" sz="quarter" idx="4"/>
          </p:nvPr>
        </p:nvSpPr>
        <p:spPr/>
        <p:txBody>
          <a:bodyPr/>
          <a:lstStyle/>
          <a:p>
            <a:endParaRPr lang="da-DK"/>
          </a:p>
        </p:txBody>
      </p:sp>
      <p:sp>
        <p:nvSpPr>
          <p:cNvPr id="6" name="Pladsholder til slidenummer 5"/>
          <p:cNvSpPr>
            <a:spLocks noGrp="1"/>
          </p:cNvSpPr>
          <p:nvPr>
            <p:ph type="sldNum" sz="quarter" idx="5"/>
          </p:nvPr>
        </p:nvSpPr>
        <p:spPr/>
        <p:txBody>
          <a:bodyPr/>
          <a:lstStyle/>
          <a:p>
            <a:fld id="{A9C4E1A5-6CB7-5447-B42E-8AE694A2D83A}" type="slidenum">
              <a:rPr lang="da-DK" smtClean="0"/>
              <a:t>9</a:t>
            </a:fld>
            <a:endParaRPr lang="da-DK"/>
          </a:p>
        </p:txBody>
      </p:sp>
    </p:spTree>
    <p:extLst>
      <p:ext uri="{BB962C8B-B14F-4D97-AF65-F5344CB8AC3E}">
        <p14:creationId xmlns:p14="http://schemas.microsoft.com/office/powerpoint/2010/main" val="241837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ato 3"/>
          <p:cNvSpPr>
            <a:spLocks noGrp="1"/>
          </p:cNvSpPr>
          <p:nvPr>
            <p:ph type="dt" idx="1"/>
          </p:nvPr>
        </p:nvSpPr>
        <p:spPr/>
        <p:txBody>
          <a:bodyPr/>
          <a:lstStyle/>
          <a:p>
            <a:fld id="{7C54A86D-88B8-3D40-955A-2A6093001EAF}" type="datetime1">
              <a:rPr lang="da-DK" smtClean="0"/>
              <a:t>01-02-2019</a:t>
            </a:fld>
            <a:endParaRPr lang="da-DK"/>
          </a:p>
        </p:txBody>
      </p:sp>
      <p:sp>
        <p:nvSpPr>
          <p:cNvPr id="5" name="Pladsholder til sidefod 4"/>
          <p:cNvSpPr>
            <a:spLocks noGrp="1"/>
          </p:cNvSpPr>
          <p:nvPr>
            <p:ph type="ftr" sz="quarter" idx="4"/>
          </p:nvPr>
        </p:nvSpPr>
        <p:spPr/>
        <p:txBody>
          <a:bodyPr/>
          <a:lstStyle/>
          <a:p>
            <a:endParaRPr lang="da-DK"/>
          </a:p>
        </p:txBody>
      </p:sp>
      <p:sp>
        <p:nvSpPr>
          <p:cNvPr id="6" name="Pladsholder til slidenummer 5"/>
          <p:cNvSpPr>
            <a:spLocks noGrp="1"/>
          </p:cNvSpPr>
          <p:nvPr>
            <p:ph type="sldNum" sz="quarter" idx="5"/>
          </p:nvPr>
        </p:nvSpPr>
        <p:spPr/>
        <p:txBody>
          <a:bodyPr/>
          <a:lstStyle/>
          <a:p>
            <a:fld id="{A9C4E1A5-6CB7-5447-B42E-8AE694A2D83A}" type="slidenum">
              <a:rPr lang="da-DK" smtClean="0"/>
              <a:t>10</a:t>
            </a:fld>
            <a:endParaRPr lang="da-DK"/>
          </a:p>
        </p:txBody>
      </p:sp>
    </p:spTree>
    <p:extLst>
      <p:ext uri="{BB962C8B-B14F-4D97-AF65-F5344CB8AC3E}">
        <p14:creationId xmlns:p14="http://schemas.microsoft.com/office/powerpoint/2010/main" val="3279980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ato 3"/>
          <p:cNvSpPr>
            <a:spLocks noGrp="1"/>
          </p:cNvSpPr>
          <p:nvPr>
            <p:ph type="dt" idx="1"/>
          </p:nvPr>
        </p:nvSpPr>
        <p:spPr/>
        <p:txBody>
          <a:bodyPr/>
          <a:lstStyle/>
          <a:p>
            <a:fld id="{7C54A86D-88B8-3D40-955A-2A6093001EAF}" type="datetime1">
              <a:rPr lang="da-DK" smtClean="0"/>
              <a:t>01-02-2019</a:t>
            </a:fld>
            <a:endParaRPr lang="da-DK"/>
          </a:p>
        </p:txBody>
      </p:sp>
      <p:sp>
        <p:nvSpPr>
          <p:cNvPr id="5" name="Pladsholder til sidefod 4"/>
          <p:cNvSpPr>
            <a:spLocks noGrp="1"/>
          </p:cNvSpPr>
          <p:nvPr>
            <p:ph type="ftr" sz="quarter" idx="4"/>
          </p:nvPr>
        </p:nvSpPr>
        <p:spPr/>
        <p:txBody>
          <a:bodyPr/>
          <a:lstStyle/>
          <a:p>
            <a:endParaRPr lang="da-DK"/>
          </a:p>
        </p:txBody>
      </p:sp>
      <p:sp>
        <p:nvSpPr>
          <p:cNvPr id="6" name="Pladsholder til slidenummer 5"/>
          <p:cNvSpPr>
            <a:spLocks noGrp="1"/>
          </p:cNvSpPr>
          <p:nvPr>
            <p:ph type="sldNum" sz="quarter" idx="5"/>
          </p:nvPr>
        </p:nvSpPr>
        <p:spPr/>
        <p:txBody>
          <a:bodyPr/>
          <a:lstStyle/>
          <a:p>
            <a:fld id="{A9C4E1A5-6CB7-5447-B42E-8AE694A2D83A}" type="slidenum">
              <a:rPr lang="da-DK" smtClean="0"/>
              <a:t>11</a:t>
            </a:fld>
            <a:endParaRPr lang="da-DK"/>
          </a:p>
        </p:txBody>
      </p:sp>
    </p:spTree>
    <p:extLst>
      <p:ext uri="{BB962C8B-B14F-4D97-AF65-F5344CB8AC3E}">
        <p14:creationId xmlns:p14="http://schemas.microsoft.com/office/powerpoint/2010/main" val="167555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ato 3"/>
          <p:cNvSpPr>
            <a:spLocks noGrp="1"/>
          </p:cNvSpPr>
          <p:nvPr>
            <p:ph type="dt" idx="1"/>
          </p:nvPr>
        </p:nvSpPr>
        <p:spPr/>
        <p:txBody>
          <a:bodyPr/>
          <a:lstStyle/>
          <a:p>
            <a:fld id="{7C54A86D-88B8-3D40-955A-2A6093001EAF}" type="datetime1">
              <a:rPr lang="da-DK" smtClean="0"/>
              <a:t>01-02-2019</a:t>
            </a:fld>
            <a:endParaRPr lang="da-DK"/>
          </a:p>
        </p:txBody>
      </p:sp>
      <p:sp>
        <p:nvSpPr>
          <p:cNvPr id="5" name="Pladsholder til sidefod 4"/>
          <p:cNvSpPr>
            <a:spLocks noGrp="1"/>
          </p:cNvSpPr>
          <p:nvPr>
            <p:ph type="ftr" sz="quarter" idx="4"/>
          </p:nvPr>
        </p:nvSpPr>
        <p:spPr/>
        <p:txBody>
          <a:bodyPr/>
          <a:lstStyle/>
          <a:p>
            <a:endParaRPr lang="da-DK"/>
          </a:p>
        </p:txBody>
      </p:sp>
      <p:sp>
        <p:nvSpPr>
          <p:cNvPr id="6" name="Pladsholder til slidenummer 5"/>
          <p:cNvSpPr>
            <a:spLocks noGrp="1"/>
          </p:cNvSpPr>
          <p:nvPr>
            <p:ph type="sldNum" sz="quarter" idx="5"/>
          </p:nvPr>
        </p:nvSpPr>
        <p:spPr/>
        <p:txBody>
          <a:bodyPr/>
          <a:lstStyle/>
          <a:p>
            <a:fld id="{A9C4E1A5-6CB7-5447-B42E-8AE694A2D83A}" type="slidenum">
              <a:rPr lang="da-DK" smtClean="0"/>
              <a:t>12</a:t>
            </a:fld>
            <a:endParaRPr lang="da-DK"/>
          </a:p>
        </p:txBody>
      </p:sp>
    </p:spTree>
    <p:extLst>
      <p:ext uri="{BB962C8B-B14F-4D97-AF65-F5344CB8AC3E}">
        <p14:creationId xmlns:p14="http://schemas.microsoft.com/office/powerpoint/2010/main" val="227551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dato 3"/>
          <p:cNvSpPr>
            <a:spLocks noGrp="1"/>
          </p:cNvSpPr>
          <p:nvPr>
            <p:ph type="dt" idx="1"/>
          </p:nvPr>
        </p:nvSpPr>
        <p:spPr/>
        <p:txBody>
          <a:bodyPr/>
          <a:lstStyle/>
          <a:p>
            <a:fld id="{7C54A86D-88B8-3D40-955A-2A6093001EAF}" type="datetime1">
              <a:rPr lang="da-DK" smtClean="0"/>
              <a:t>01-02-2019</a:t>
            </a:fld>
            <a:endParaRPr lang="da-DK"/>
          </a:p>
        </p:txBody>
      </p:sp>
      <p:sp>
        <p:nvSpPr>
          <p:cNvPr id="5" name="Pladsholder til sidefod 4"/>
          <p:cNvSpPr>
            <a:spLocks noGrp="1"/>
          </p:cNvSpPr>
          <p:nvPr>
            <p:ph type="ftr" sz="quarter" idx="4"/>
          </p:nvPr>
        </p:nvSpPr>
        <p:spPr/>
        <p:txBody>
          <a:bodyPr/>
          <a:lstStyle/>
          <a:p>
            <a:endParaRPr lang="da-DK"/>
          </a:p>
        </p:txBody>
      </p:sp>
      <p:sp>
        <p:nvSpPr>
          <p:cNvPr id="6" name="Pladsholder til slidenummer 5"/>
          <p:cNvSpPr>
            <a:spLocks noGrp="1"/>
          </p:cNvSpPr>
          <p:nvPr>
            <p:ph type="sldNum" sz="quarter" idx="5"/>
          </p:nvPr>
        </p:nvSpPr>
        <p:spPr/>
        <p:txBody>
          <a:bodyPr/>
          <a:lstStyle/>
          <a:p>
            <a:fld id="{A9C4E1A5-6CB7-5447-B42E-8AE694A2D83A}" type="slidenum">
              <a:rPr lang="da-DK" smtClean="0"/>
              <a:t>15</a:t>
            </a:fld>
            <a:endParaRPr lang="da-DK"/>
          </a:p>
        </p:txBody>
      </p:sp>
    </p:spTree>
    <p:extLst>
      <p:ext uri="{BB962C8B-B14F-4D97-AF65-F5344CB8AC3E}">
        <p14:creationId xmlns:p14="http://schemas.microsoft.com/office/powerpoint/2010/main" val="2548964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da-DK" dirty="0"/>
          </a:p>
        </p:txBody>
      </p:sp>
      <p:sp>
        <p:nvSpPr>
          <p:cNvPr id="4" name="Pladsholder til dato 3"/>
          <p:cNvSpPr>
            <a:spLocks noGrp="1"/>
          </p:cNvSpPr>
          <p:nvPr>
            <p:ph type="dt" idx="1"/>
          </p:nvPr>
        </p:nvSpPr>
        <p:spPr/>
        <p:txBody>
          <a:bodyPr/>
          <a:lstStyle/>
          <a:p>
            <a:fld id="{7C54A86D-88B8-3D40-955A-2A6093001EAF}" type="datetime1">
              <a:rPr lang="da-DK" smtClean="0"/>
              <a:t>01-02-2019</a:t>
            </a:fld>
            <a:endParaRPr lang="da-DK"/>
          </a:p>
        </p:txBody>
      </p:sp>
      <p:sp>
        <p:nvSpPr>
          <p:cNvPr id="5" name="Pladsholder til sidefod 4"/>
          <p:cNvSpPr>
            <a:spLocks noGrp="1"/>
          </p:cNvSpPr>
          <p:nvPr>
            <p:ph type="ftr" sz="quarter" idx="4"/>
          </p:nvPr>
        </p:nvSpPr>
        <p:spPr/>
        <p:txBody>
          <a:bodyPr/>
          <a:lstStyle/>
          <a:p>
            <a:endParaRPr lang="da-DK"/>
          </a:p>
        </p:txBody>
      </p:sp>
      <p:sp>
        <p:nvSpPr>
          <p:cNvPr id="6" name="Pladsholder til slidenummer 5"/>
          <p:cNvSpPr>
            <a:spLocks noGrp="1"/>
          </p:cNvSpPr>
          <p:nvPr>
            <p:ph type="sldNum" sz="quarter" idx="5"/>
          </p:nvPr>
        </p:nvSpPr>
        <p:spPr/>
        <p:txBody>
          <a:bodyPr/>
          <a:lstStyle/>
          <a:p>
            <a:fld id="{A9C4E1A5-6CB7-5447-B42E-8AE694A2D83A}" type="slidenum">
              <a:rPr lang="da-DK" smtClean="0"/>
              <a:t>16</a:t>
            </a:fld>
            <a:endParaRPr lang="da-DK"/>
          </a:p>
        </p:txBody>
      </p:sp>
    </p:spTree>
    <p:extLst>
      <p:ext uri="{BB962C8B-B14F-4D97-AF65-F5344CB8AC3E}">
        <p14:creationId xmlns:p14="http://schemas.microsoft.com/office/powerpoint/2010/main" val="4047881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10" name="Rektangel 9"/>
          <p:cNvSpPr/>
          <p:nvPr userDrawn="1"/>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1" name="Billed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2537" y="5937568"/>
            <a:ext cx="1692275" cy="702945"/>
          </a:xfrm>
          <a:prstGeom prst="rect">
            <a:avLst/>
          </a:prstGeom>
        </p:spPr>
      </p:pic>
      <p:pic>
        <p:nvPicPr>
          <p:cNvPr id="7" name="Billede 6"/>
          <p:cNvPicPr>
            <a:picLocks noChangeAspect="1"/>
          </p:cNvPicPr>
          <p:nvPr userDrawn="1"/>
        </p:nvPicPr>
        <p:blipFill>
          <a:blip r:embed="rId3"/>
          <a:stretch>
            <a:fillRect/>
          </a:stretch>
        </p:blipFill>
        <p:spPr>
          <a:xfrm>
            <a:off x="-31910" y="2193909"/>
            <a:ext cx="11057500" cy="6478904"/>
          </a:xfrm>
          <a:prstGeom prst="rect">
            <a:avLst/>
          </a:prstGeom>
        </p:spPr>
      </p:pic>
      <p:sp>
        <p:nvSpPr>
          <p:cNvPr id="5" name="Pladsholder til sidefod 4"/>
          <p:cNvSpPr>
            <a:spLocks noGrp="1"/>
          </p:cNvSpPr>
          <p:nvPr>
            <p:ph type="ftr" sz="quarter" idx="11"/>
          </p:nvPr>
        </p:nvSpPr>
        <p:spPr>
          <a:xfrm>
            <a:off x="2418374" y="6309647"/>
            <a:ext cx="5091831" cy="365125"/>
          </a:xfrm>
        </p:spPr>
        <p:txBody>
          <a:bodyPr/>
          <a:lstStyle/>
          <a:p>
            <a:endParaRPr lang="da-DK" dirty="0"/>
          </a:p>
        </p:txBody>
      </p:sp>
      <p:sp>
        <p:nvSpPr>
          <p:cNvPr id="6"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t>‹nr.›</a:t>
            </a:fld>
            <a:endParaRPr lang="da-DK"/>
          </a:p>
        </p:txBody>
      </p:sp>
      <p:sp>
        <p:nvSpPr>
          <p:cNvPr id="3"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3" name="Billede 12" descr="Bjælke uden grafik_forside.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2"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a:t>Klik for at redigere i master</a:t>
            </a:r>
            <a:endParaRPr lang="da-DK" dirty="0"/>
          </a:p>
        </p:txBody>
      </p:sp>
    </p:spTree>
    <p:extLst>
      <p:ext uri="{BB962C8B-B14F-4D97-AF65-F5344CB8AC3E}">
        <p14:creationId xmlns:p14="http://schemas.microsoft.com/office/powerpoint/2010/main" val="142518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29440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210625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682014" y="1600200"/>
            <a:ext cx="381378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indhold 3"/>
          <p:cNvSpPr>
            <a:spLocks noGrp="1"/>
          </p:cNvSpPr>
          <p:nvPr>
            <p:ph sz="half" idx="2"/>
          </p:nvPr>
        </p:nvSpPr>
        <p:spPr>
          <a:xfrm>
            <a:off x="4648200" y="1600200"/>
            <a:ext cx="3790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4063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i master</a:t>
            </a:r>
          </a:p>
        </p:txBody>
      </p:sp>
      <p:sp>
        <p:nvSpPr>
          <p:cNvPr id="3" name="Pladsholder til tekst 2"/>
          <p:cNvSpPr>
            <a:spLocks noGrp="1"/>
          </p:cNvSpPr>
          <p:nvPr>
            <p:ph type="body" idx="1"/>
          </p:nvPr>
        </p:nvSpPr>
        <p:spPr>
          <a:xfrm>
            <a:off x="682014" y="1535113"/>
            <a:ext cx="38153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682014" y="2174875"/>
            <a:ext cx="38153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5" name="Pladsholder til tekst 4"/>
          <p:cNvSpPr>
            <a:spLocks noGrp="1"/>
          </p:cNvSpPr>
          <p:nvPr>
            <p:ph type="body" sz="quarter" idx="3"/>
          </p:nvPr>
        </p:nvSpPr>
        <p:spPr>
          <a:xfrm>
            <a:off x="4645026" y="1535113"/>
            <a:ext cx="3793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4645026" y="2174875"/>
            <a:ext cx="37935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148043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368443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154037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tekst 3"/>
          <p:cNvSpPr>
            <a:spLocks noGrp="1"/>
          </p:cNvSpPr>
          <p:nvPr>
            <p:ph type="body" sz="half" idx="2"/>
          </p:nvPr>
        </p:nvSpPr>
        <p:spPr>
          <a:xfrm>
            <a:off x="682014" y="1435100"/>
            <a:ext cx="2783499" cy="585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
        <p:nvSpPr>
          <p:cNvPr id="9" name="Titel 1"/>
          <p:cNvSpPr>
            <a:spLocks noGrp="1"/>
          </p:cNvSpPr>
          <p:nvPr>
            <p:ph type="title"/>
          </p:nvPr>
        </p:nvSpPr>
        <p:spPr>
          <a:xfrm>
            <a:off x="682014" y="293956"/>
            <a:ext cx="7756587" cy="717256"/>
          </a:xfrm>
        </p:spPr>
        <p:txBody>
          <a:bodyPr/>
          <a:lstStyle>
            <a:lvl1pPr>
              <a:defRPr/>
            </a:lvl1pPr>
          </a:lstStyle>
          <a:p>
            <a:r>
              <a:rPr lang="da-DK"/>
              <a:t>Klik for at redigere i master</a:t>
            </a:r>
          </a:p>
        </p:txBody>
      </p:sp>
    </p:spTree>
    <p:extLst>
      <p:ext uri="{BB962C8B-B14F-4D97-AF65-F5344CB8AC3E}">
        <p14:creationId xmlns:p14="http://schemas.microsoft.com/office/powerpoint/2010/main" val="8149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764565" y="4800600"/>
            <a:ext cx="7674036" cy="566738"/>
          </a:xfrm>
        </p:spPr>
        <p:txBody>
          <a:bodyPr anchor="b"/>
          <a:lstStyle>
            <a:lvl1pPr algn="l">
              <a:defRPr sz="2000" b="1"/>
            </a:lvl1pPr>
          </a:lstStyle>
          <a:p>
            <a:r>
              <a:rPr lang="da-DK"/>
              <a:t>Klik for at redigere i master</a:t>
            </a:r>
            <a:endParaRPr lang="da-DK" dirty="0"/>
          </a:p>
        </p:txBody>
      </p:sp>
      <p:sp>
        <p:nvSpPr>
          <p:cNvPr id="3" name="Pladsholder til billede 2"/>
          <p:cNvSpPr>
            <a:spLocks noGrp="1"/>
          </p:cNvSpPr>
          <p:nvPr>
            <p:ph type="pic" idx="1"/>
          </p:nvPr>
        </p:nvSpPr>
        <p:spPr>
          <a:xfrm>
            <a:off x="764565" y="1302429"/>
            <a:ext cx="7674036" cy="342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p>
        </p:txBody>
      </p:sp>
      <p:sp>
        <p:nvSpPr>
          <p:cNvPr id="4" name="Pladsholder til tekst 3"/>
          <p:cNvSpPr>
            <a:spLocks noGrp="1"/>
          </p:cNvSpPr>
          <p:nvPr>
            <p:ph type="body" sz="half" idx="2"/>
          </p:nvPr>
        </p:nvSpPr>
        <p:spPr>
          <a:xfrm>
            <a:off x="764565" y="5367338"/>
            <a:ext cx="7120819" cy="490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F7AB382F-E9E6-CE49-B414-1E064FB7F064}" type="slidenum">
              <a:rPr lang="da-DK" smtClean="0"/>
              <a:t>‹nr.›</a:t>
            </a:fld>
            <a:endParaRPr lang="da-DK"/>
          </a:p>
        </p:txBody>
      </p:sp>
    </p:spTree>
    <p:extLst>
      <p:ext uri="{BB962C8B-B14F-4D97-AF65-F5344CB8AC3E}">
        <p14:creationId xmlns:p14="http://schemas.microsoft.com/office/powerpoint/2010/main" val="39245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6.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image" Target="../media/image5.emf"/><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Billed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2538" y="6126163"/>
            <a:ext cx="1238250" cy="514350"/>
          </a:xfrm>
          <a:prstGeom prst="rect">
            <a:avLst/>
          </a:prstGeom>
        </p:spPr>
      </p:pic>
      <p:pic>
        <p:nvPicPr>
          <p:cNvPr id="17" name="Billede 16" descr="Bjælke med grafik.ai"/>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9144000" cy="1092200"/>
          </a:xfrm>
          <a:prstGeom prst="rect">
            <a:avLst/>
          </a:prstGeom>
        </p:spPr>
      </p:pic>
      <p:sp>
        <p:nvSpPr>
          <p:cNvPr id="2" name="Pladsholder til titel 1"/>
          <p:cNvSpPr>
            <a:spLocks noGrp="1"/>
          </p:cNvSpPr>
          <p:nvPr>
            <p:ph type="title"/>
          </p:nvPr>
        </p:nvSpPr>
        <p:spPr>
          <a:xfrm>
            <a:off x="682014" y="293956"/>
            <a:ext cx="7756587" cy="717256"/>
          </a:xfrm>
          <a:prstGeom prst="rect">
            <a:avLst/>
          </a:prstGeom>
        </p:spPr>
        <p:txBody>
          <a:bodyPr vert="horz" lIns="91440" tIns="45720" rIns="91440" bIns="45720" rtlCol="0" anchor="b">
            <a:normAutofit/>
          </a:bodyPr>
          <a:lstStyle/>
          <a:p>
            <a:r>
              <a:rPr lang="da-DK" dirty="0"/>
              <a:t>Klik for at redigere i masteren</a:t>
            </a:r>
          </a:p>
        </p:txBody>
      </p:sp>
      <p:sp>
        <p:nvSpPr>
          <p:cNvPr id="3" name="Pladsholder til tekst 2"/>
          <p:cNvSpPr>
            <a:spLocks noGrp="1"/>
          </p:cNvSpPr>
          <p:nvPr>
            <p:ph type="body" idx="1"/>
          </p:nvPr>
        </p:nvSpPr>
        <p:spPr>
          <a:xfrm>
            <a:off x="682014" y="1600200"/>
            <a:ext cx="7756587" cy="4525963"/>
          </a:xfrm>
          <a:prstGeom prst="rect">
            <a:avLst/>
          </a:prstGeom>
        </p:spPr>
        <p:txBody>
          <a:bodyPr vert="horz" lIns="91440" tIns="45720" rIns="91440" bIns="45720" rtlCol="0">
            <a:normAutofit/>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5" name="Pladsholder til sidefod 4"/>
          <p:cNvSpPr>
            <a:spLocks noGrp="1"/>
          </p:cNvSpPr>
          <p:nvPr>
            <p:ph type="ftr" sz="quarter" idx="3"/>
          </p:nvPr>
        </p:nvSpPr>
        <p:spPr>
          <a:xfrm>
            <a:off x="1931382" y="6347672"/>
            <a:ext cx="5578824"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da-DK" dirty="0"/>
          </a:p>
        </p:txBody>
      </p:sp>
      <p:sp>
        <p:nvSpPr>
          <p:cNvPr id="6" name="Pladsholder til diasnummer 5"/>
          <p:cNvSpPr>
            <a:spLocks noGrp="1"/>
          </p:cNvSpPr>
          <p:nvPr>
            <p:ph type="sldNum" sz="quarter" idx="4"/>
          </p:nvPr>
        </p:nvSpPr>
        <p:spPr>
          <a:xfrm>
            <a:off x="8250726" y="6347672"/>
            <a:ext cx="609794" cy="365125"/>
          </a:xfrm>
          <a:prstGeom prst="rect">
            <a:avLst/>
          </a:prstGeom>
        </p:spPr>
        <p:txBody>
          <a:bodyPr vert="horz" lIns="91440" tIns="45720" rIns="91440" bIns="45720" rtlCol="0" anchor="ctr"/>
          <a:lstStyle>
            <a:lvl1pPr algn="r">
              <a:defRPr sz="1100">
                <a:solidFill>
                  <a:srgbClr val="776F65"/>
                </a:solidFill>
              </a:defRPr>
            </a:lvl1pPr>
          </a:lstStyle>
          <a:p>
            <a:fld id="{F7AB382F-E9E6-CE49-B414-1E064FB7F064}" type="slidenum">
              <a:rPr lang="da-DK" smtClean="0"/>
              <a:pPr/>
              <a:t>‹nr.›</a:t>
            </a:fld>
            <a:endParaRPr lang="da-DK" dirty="0"/>
          </a:p>
        </p:txBody>
      </p:sp>
    </p:spTree>
    <p:extLst>
      <p:ext uri="{BB962C8B-B14F-4D97-AF65-F5344CB8AC3E}">
        <p14:creationId xmlns:p14="http://schemas.microsoft.com/office/powerpoint/2010/main" val="1770128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4572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chemeClr val="accent2"/>
        </a:buClr>
        <a:buSzPct val="100000"/>
        <a:buFontTx/>
        <a:buBlip>
          <a:blip r:embed="rId13"/>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14"/>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15"/>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16"/>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w3schools.com/html/html5_new_elements.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blogs.html5andcss3.org/html5-browser-suppor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People/" TargetMode="External"/><Relationship Id="rId2" Type="http://schemas.openxmlformats.org/officeDocument/2006/relationships/hyperlink" Target="https://www.w3.org/Consortium/Member/List" TargetMode="External"/><Relationship Id="rId1" Type="http://schemas.openxmlformats.org/officeDocument/2006/relationships/slideLayout" Target="../slideLayouts/slideLayout2.xml"/><Relationship Id="rId6" Type="http://schemas.openxmlformats.org/officeDocument/2006/relationships/hyperlink" Target="https://www.w3.org/People/Jeff/" TargetMode="External"/><Relationship Id="rId5" Type="http://schemas.openxmlformats.org/officeDocument/2006/relationships/hyperlink" Target="https://www.w3.org/People/Berners-Lee/" TargetMode="External"/><Relationship Id="rId4" Type="http://schemas.openxmlformats.org/officeDocument/2006/relationships/hyperlink" Target="https://www.w3.org/standar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idefod 1"/>
          <p:cNvSpPr>
            <a:spLocks noGrp="1"/>
          </p:cNvSpPr>
          <p:nvPr>
            <p:ph type="ftr" sz="quarter" idx="11"/>
          </p:nvPr>
        </p:nvSpPr>
        <p:spPr/>
        <p:txBody>
          <a:bodyPr/>
          <a:lstStyle/>
          <a:p>
            <a:endParaRPr lang="da-DK" dirty="0"/>
          </a:p>
        </p:txBody>
      </p:sp>
      <p:sp>
        <p:nvSpPr>
          <p:cNvPr id="3" name="Pladsholder til diasnummer 2"/>
          <p:cNvSpPr>
            <a:spLocks noGrp="1"/>
          </p:cNvSpPr>
          <p:nvPr>
            <p:ph type="sldNum" sz="quarter" idx="12"/>
          </p:nvPr>
        </p:nvSpPr>
        <p:spPr/>
        <p:txBody>
          <a:bodyPr/>
          <a:lstStyle/>
          <a:p>
            <a:fld id="{F7AB382F-E9E6-CE49-B414-1E064FB7F064}" type="slidenum">
              <a:rPr lang="da-DK" smtClean="0"/>
              <a:t>1</a:t>
            </a:fld>
            <a:endParaRPr lang="da-DK"/>
          </a:p>
        </p:txBody>
      </p:sp>
      <p:sp>
        <p:nvSpPr>
          <p:cNvPr id="4" name="Undertitel 3"/>
          <p:cNvSpPr>
            <a:spLocks noGrp="1"/>
          </p:cNvSpPr>
          <p:nvPr>
            <p:ph type="subTitle" idx="1"/>
          </p:nvPr>
        </p:nvSpPr>
        <p:spPr/>
        <p:txBody>
          <a:bodyPr/>
          <a:lstStyle/>
          <a:p>
            <a:r>
              <a:rPr lang="da-DK" dirty="0" err="1"/>
              <a:t>Introduction</a:t>
            </a:r>
            <a:r>
              <a:rPr lang="da-DK" dirty="0"/>
              <a:t> to HTML 5 for web developers.</a:t>
            </a:r>
          </a:p>
        </p:txBody>
      </p:sp>
      <p:sp>
        <p:nvSpPr>
          <p:cNvPr id="5" name="Titel 4"/>
          <p:cNvSpPr>
            <a:spLocks noGrp="1"/>
          </p:cNvSpPr>
          <p:nvPr>
            <p:ph type="ctrTitle"/>
          </p:nvPr>
        </p:nvSpPr>
        <p:spPr/>
        <p:txBody>
          <a:bodyPr/>
          <a:lstStyle/>
          <a:p>
            <a:r>
              <a:rPr lang="da-DK" dirty="0"/>
              <a:t>HTML 5 - </a:t>
            </a:r>
            <a:r>
              <a:rPr lang="da-DK" dirty="0" err="1"/>
              <a:t>Introduction</a:t>
            </a:r>
            <a:endParaRPr lang="da-DK" dirty="0"/>
          </a:p>
        </p:txBody>
      </p:sp>
    </p:spTree>
    <p:extLst>
      <p:ext uri="{BB962C8B-B14F-4D97-AF65-F5344CB8AC3E}">
        <p14:creationId xmlns:p14="http://schemas.microsoft.com/office/powerpoint/2010/main" val="3550369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Introduction</a:t>
            </a:r>
            <a:r>
              <a:rPr lang="da-DK" dirty="0"/>
              <a:t> to HTML - </a:t>
            </a:r>
            <a:r>
              <a:rPr lang="da-DK" dirty="0" err="1"/>
              <a:t>Example</a:t>
            </a:r>
            <a:endParaRPr lang="da-DK" dirty="0"/>
          </a:p>
        </p:txBody>
      </p:sp>
      <p:sp>
        <p:nvSpPr>
          <p:cNvPr id="3" name="Pladsholder til indhold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&lt;!DOCTYPE html&gt;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&lt;html&gt;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&lt;head&gt;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&lt;title&gt;Page Title&lt;/title&gt;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&lt;/head&gt;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&lt;body&gt;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&lt;h1&gt;Welcome to UCN&lt;/h1&gt;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&lt;p&gt;We are learning HTML.&lt;/p&gt;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&lt;/body&gt;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&lt;/html&gt;</a:t>
            </a:r>
            <a:endParaRPr lang="da-DK" dirty="0">
              <a:latin typeface="Courier New" panose="02070309020205020404" pitchFamily="49" charset="0"/>
              <a:cs typeface="Courier New" panose="02070309020205020404" pitchFamily="49" charset="0"/>
            </a:endParaRP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10</a:t>
            </a:fld>
            <a:endParaRPr lang="da-DK"/>
          </a:p>
        </p:txBody>
      </p:sp>
    </p:spTree>
    <p:extLst>
      <p:ext uri="{BB962C8B-B14F-4D97-AF65-F5344CB8AC3E}">
        <p14:creationId xmlns:p14="http://schemas.microsoft.com/office/powerpoint/2010/main" val="312147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Introduction</a:t>
            </a:r>
            <a:r>
              <a:rPr lang="da-DK" dirty="0"/>
              <a:t> to HTML</a:t>
            </a:r>
          </a:p>
        </p:txBody>
      </p:sp>
      <p:sp>
        <p:nvSpPr>
          <p:cNvPr id="3" name="Pladsholder til indhold 2"/>
          <p:cNvSpPr>
            <a:spLocks noGrp="1"/>
          </p:cNvSpPr>
          <p:nvPr>
            <p:ph idx="1"/>
          </p:nvPr>
        </p:nvSpPr>
        <p:spPr/>
        <p:txBody>
          <a:bodyPr/>
          <a:lstStyle/>
          <a:p>
            <a:r>
              <a:rPr lang="da-DK" dirty="0"/>
              <a:t>HTML tags </a:t>
            </a:r>
            <a:r>
              <a:rPr lang="da-DK" dirty="0" err="1"/>
              <a:t>are</a:t>
            </a:r>
            <a:r>
              <a:rPr lang="da-DK" dirty="0"/>
              <a:t> element </a:t>
            </a:r>
            <a:r>
              <a:rPr lang="da-DK" dirty="0" err="1"/>
              <a:t>names</a:t>
            </a:r>
            <a:r>
              <a:rPr lang="da-DK" dirty="0"/>
              <a:t>, </a:t>
            </a:r>
            <a:r>
              <a:rPr lang="da-DK" dirty="0" err="1"/>
              <a:t>sourrounded</a:t>
            </a:r>
            <a:r>
              <a:rPr lang="da-DK" dirty="0"/>
              <a:t> by angle </a:t>
            </a:r>
            <a:r>
              <a:rPr lang="da-DK" dirty="0" err="1"/>
              <a:t>brackets</a:t>
            </a:r>
            <a:r>
              <a:rPr lang="da-DK" dirty="0"/>
              <a:t>.</a:t>
            </a:r>
          </a:p>
          <a:p>
            <a:pPr lvl="1"/>
            <a:r>
              <a:rPr lang="da-DK" dirty="0">
                <a:latin typeface="Courier New" panose="02070309020205020404" pitchFamily="49" charset="0"/>
                <a:cs typeface="Courier New" panose="02070309020205020404" pitchFamily="49" charset="0"/>
              </a:rPr>
              <a:t>&lt;</a:t>
            </a:r>
            <a:r>
              <a:rPr lang="da-DK" dirty="0" err="1">
                <a:latin typeface="Courier New" panose="02070309020205020404" pitchFamily="49" charset="0"/>
                <a:cs typeface="Courier New" panose="02070309020205020404" pitchFamily="49" charset="0"/>
              </a:rPr>
              <a:t>mytag</a:t>
            </a:r>
            <a:r>
              <a:rPr lang="da-DK" dirty="0">
                <a:latin typeface="Courier New" panose="02070309020205020404" pitchFamily="49" charset="0"/>
                <a:cs typeface="Courier New" panose="02070309020205020404" pitchFamily="49" charset="0"/>
              </a:rPr>
              <a:t>&gt;</a:t>
            </a:r>
            <a:r>
              <a:rPr lang="da-DK" dirty="0" err="1">
                <a:latin typeface="Courier New" panose="02070309020205020404" pitchFamily="49" charset="0"/>
                <a:cs typeface="Courier New" panose="02070309020205020404" pitchFamily="49" charset="0"/>
              </a:rPr>
              <a:t>my</a:t>
            </a: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text</a:t>
            </a:r>
            <a:r>
              <a:rPr lang="da-DK" dirty="0">
                <a:latin typeface="Courier New" panose="02070309020205020404" pitchFamily="49" charset="0"/>
                <a:cs typeface="Courier New" panose="02070309020205020404" pitchFamily="49" charset="0"/>
              </a:rPr>
              <a:t>&lt;/</a:t>
            </a:r>
            <a:r>
              <a:rPr lang="da-DK" dirty="0" err="1">
                <a:latin typeface="Courier New" panose="02070309020205020404" pitchFamily="49" charset="0"/>
                <a:cs typeface="Courier New" panose="02070309020205020404" pitchFamily="49" charset="0"/>
              </a:rPr>
              <a:t>mytag</a:t>
            </a:r>
            <a:r>
              <a:rPr lang="da-DK" dirty="0">
                <a:latin typeface="Courier New" panose="02070309020205020404" pitchFamily="49" charset="0"/>
                <a:cs typeface="Courier New" panose="02070309020205020404" pitchFamily="49" charset="0"/>
              </a:rPr>
              <a:t>&gt;</a:t>
            </a:r>
          </a:p>
          <a:p>
            <a:pPr lvl="1"/>
            <a:r>
              <a:rPr lang="da-DK" dirty="0"/>
              <a:t>The start tag and the end tag must match, </a:t>
            </a:r>
            <a:r>
              <a:rPr lang="da-DK" dirty="0" err="1"/>
              <a:t>except</a:t>
            </a:r>
            <a:r>
              <a:rPr lang="da-DK" dirty="0"/>
              <a:t> for the </a:t>
            </a:r>
            <a:r>
              <a:rPr lang="da-DK" dirty="0" err="1"/>
              <a:t>slash</a:t>
            </a:r>
            <a:r>
              <a:rPr lang="da-DK" dirty="0"/>
              <a:t> (/)</a:t>
            </a:r>
          </a:p>
          <a:p>
            <a:r>
              <a:rPr lang="da-DK" dirty="0"/>
              <a:t>For a browser to </a:t>
            </a:r>
            <a:r>
              <a:rPr lang="da-DK" dirty="0" err="1"/>
              <a:t>know</a:t>
            </a:r>
            <a:r>
              <a:rPr lang="da-DK" dirty="0"/>
              <a:t> </a:t>
            </a:r>
            <a:r>
              <a:rPr lang="da-DK" dirty="0" err="1"/>
              <a:t>what</a:t>
            </a:r>
            <a:r>
              <a:rPr lang="da-DK" dirty="0"/>
              <a:t> to render, HTML is </a:t>
            </a:r>
            <a:r>
              <a:rPr lang="da-DK" dirty="0" err="1"/>
              <a:t>built</a:t>
            </a:r>
            <a:r>
              <a:rPr lang="da-DK" dirty="0"/>
              <a:t> from a </a:t>
            </a:r>
            <a:r>
              <a:rPr lang="da-DK" dirty="0" err="1"/>
              <a:t>reserved</a:t>
            </a:r>
            <a:r>
              <a:rPr lang="da-DK" dirty="0"/>
              <a:t> set of tag </a:t>
            </a:r>
            <a:r>
              <a:rPr lang="da-DK" dirty="0" err="1"/>
              <a:t>names</a:t>
            </a:r>
            <a:r>
              <a:rPr lang="da-DK" dirty="0"/>
              <a:t>.</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11</a:t>
            </a:fld>
            <a:endParaRPr lang="da-DK"/>
          </a:p>
        </p:txBody>
      </p:sp>
    </p:spTree>
    <p:extLst>
      <p:ext uri="{BB962C8B-B14F-4D97-AF65-F5344CB8AC3E}">
        <p14:creationId xmlns:p14="http://schemas.microsoft.com/office/powerpoint/2010/main" val="68774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Introduction</a:t>
            </a:r>
            <a:r>
              <a:rPr lang="da-DK" dirty="0"/>
              <a:t> to HTML</a:t>
            </a:r>
          </a:p>
        </p:txBody>
      </p:sp>
      <p:sp>
        <p:nvSpPr>
          <p:cNvPr id="3" name="Pladsholder til indhold 2"/>
          <p:cNvSpPr>
            <a:spLocks noGrp="1"/>
          </p:cNvSpPr>
          <p:nvPr>
            <p:ph idx="1"/>
          </p:nvPr>
        </p:nvSpPr>
        <p:spPr/>
        <p:txBody>
          <a:bodyPr>
            <a:normAutofit fontScale="92500"/>
          </a:bodyPr>
          <a:lstStyle/>
          <a:p>
            <a:r>
              <a:rPr lang="da-DK" dirty="0"/>
              <a:t>A HTML tag </a:t>
            </a:r>
            <a:r>
              <a:rPr lang="da-DK" dirty="0" err="1"/>
              <a:t>can</a:t>
            </a:r>
            <a:r>
              <a:rPr lang="da-DK" dirty="0"/>
              <a:t> have </a:t>
            </a:r>
            <a:r>
              <a:rPr lang="da-DK" dirty="0" err="1"/>
              <a:t>additional</a:t>
            </a:r>
            <a:r>
              <a:rPr lang="da-DK" dirty="0"/>
              <a:t> properties (</a:t>
            </a:r>
            <a:r>
              <a:rPr lang="da-DK" dirty="0" err="1"/>
              <a:t>attributes</a:t>
            </a:r>
            <a:r>
              <a:rPr lang="da-DK" dirty="0"/>
              <a:t>).</a:t>
            </a:r>
          </a:p>
          <a:p>
            <a:r>
              <a:rPr lang="da-DK" sz="2000" dirty="0">
                <a:latin typeface="Courier New" panose="02070309020205020404" pitchFamily="49" charset="0"/>
                <a:cs typeface="Courier New" panose="02070309020205020404" pitchFamily="49" charset="0"/>
              </a:rPr>
              <a:t>&lt;</a:t>
            </a:r>
            <a:r>
              <a:rPr lang="da-DK" sz="2000" dirty="0" err="1">
                <a:latin typeface="Courier New" panose="02070309020205020404" pitchFamily="49" charset="0"/>
                <a:cs typeface="Courier New" panose="02070309020205020404" pitchFamily="49" charset="0"/>
              </a:rPr>
              <a:t>mytag</a:t>
            </a:r>
            <a:r>
              <a:rPr lang="da-DK" sz="2000" dirty="0">
                <a:latin typeface="Courier New" panose="02070309020205020404" pitchFamily="49" charset="0"/>
                <a:cs typeface="Courier New" panose="02070309020205020404" pitchFamily="49" charset="0"/>
              </a:rPr>
              <a:t> </a:t>
            </a:r>
            <a:r>
              <a:rPr lang="da-DK" sz="2000" b="1" dirty="0">
                <a:latin typeface="Courier New" panose="02070309020205020404" pitchFamily="49" charset="0"/>
                <a:cs typeface="Courier New" panose="02070309020205020404" pitchFamily="49" charset="0"/>
              </a:rPr>
              <a:t>id=”</a:t>
            </a:r>
            <a:r>
              <a:rPr lang="da-DK" sz="2000" dirty="0" err="1">
                <a:latin typeface="Courier New" panose="02070309020205020404" pitchFamily="49" charset="0"/>
                <a:cs typeface="Courier New" panose="02070309020205020404" pitchFamily="49" charset="0"/>
              </a:rPr>
              <a:t>companyname</a:t>
            </a:r>
            <a:r>
              <a:rPr lang="da-DK" sz="2000" b="1"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a:t>
            </a:r>
            <a:r>
              <a:rPr lang="da-DK" sz="2000" b="1" dirty="0" err="1">
                <a:latin typeface="Courier New" panose="02070309020205020404" pitchFamily="49" charset="0"/>
                <a:cs typeface="Courier New" panose="02070309020205020404" pitchFamily="49" charset="0"/>
              </a:rPr>
              <a:t>name</a:t>
            </a:r>
            <a:r>
              <a:rPr lang="da-DK" sz="2000" b="1" dirty="0">
                <a:latin typeface="Courier New" panose="02070309020205020404" pitchFamily="49" charset="0"/>
                <a:cs typeface="Courier New" panose="02070309020205020404" pitchFamily="49" charset="0"/>
              </a:rPr>
              <a:t>=”</a:t>
            </a:r>
            <a:r>
              <a:rPr lang="da-DK" sz="2000" dirty="0" err="1">
                <a:latin typeface="Courier New" panose="02070309020205020404" pitchFamily="49" charset="0"/>
                <a:cs typeface="Courier New" panose="02070309020205020404" pitchFamily="49" charset="0"/>
              </a:rPr>
              <a:t>name</a:t>
            </a:r>
            <a:r>
              <a:rPr lang="da-DK" sz="2000" b="1"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&gt;…&lt;/</a:t>
            </a:r>
            <a:r>
              <a:rPr lang="da-DK" sz="2000" dirty="0" err="1">
                <a:latin typeface="Courier New" panose="02070309020205020404" pitchFamily="49" charset="0"/>
                <a:cs typeface="Courier New" panose="02070309020205020404" pitchFamily="49" charset="0"/>
              </a:rPr>
              <a:t>mytag</a:t>
            </a:r>
            <a:r>
              <a:rPr lang="da-DK" sz="2000" dirty="0">
                <a:latin typeface="Courier New" panose="02070309020205020404" pitchFamily="49" charset="0"/>
                <a:cs typeface="Courier New" panose="02070309020205020404" pitchFamily="49" charset="0"/>
              </a:rPr>
              <a:t>&gt;</a:t>
            </a:r>
          </a:p>
          <a:p>
            <a:r>
              <a:rPr lang="da-DK" dirty="0" err="1"/>
              <a:t>There</a:t>
            </a:r>
            <a:r>
              <a:rPr lang="da-DK" dirty="0"/>
              <a:t> is a </a:t>
            </a:r>
            <a:r>
              <a:rPr lang="da-DK" dirty="0" err="1"/>
              <a:t>reserved</a:t>
            </a:r>
            <a:r>
              <a:rPr lang="da-DK" dirty="0"/>
              <a:t> set of properties a HTML tag </a:t>
            </a:r>
            <a:r>
              <a:rPr lang="da-DK" dirty="0" err="1"/>
              <a:t>uses</a:t>
            </a:r>
            <a:r>
              <a:rPr lang="da-DK" dirty="0"/>
              <a:t>.</a:t>
            </a:r>
          </a:p>
          <a:p>
            <a:pPr lvl="1"/>
            <a:r>
              <a:rPr lang="da-DK" b="1" dirty="0"/>
              <a:t>Id</a:t>
            </a:r>
            <a:r>
              <a:rPr lang="da-DK" dirty="0"/>
              <a:t> – </a:t>
            </a:r>
            <a:r>
              <a:rPr lang="da-DK" dirty="0" err="1"/>
              <a:t>this</a:t>
            </a:r>
            <a:r>
              <a:rPr lang="da-DK" dirty="0"/>
              <a:t> </a:t>
            </a:r>
            <a:r>
              <a:rPr lang="da-DK" dirty="0" err="1"/>
              <a:t>uniquely</a:t>
            </a:r>
            <a:r>
              <a:rPr lang="da-DK" dirty="0"/>
              <a:t> </a:t>
            </a:r>
            <a:r>
              <a:rPr lang="da-DK" dirty="0" err="1"/>
              <a:t>identifies</a:t>
            </a:r>
            <a:r>
              <a:rPr lang="da-DK" dirty="0"/>
              <a:t> a HTML element on </a:t>
            </a:r>
            <a:r>
              <a:rPr lang="da-DK" dirty="0" err="1"/>
              <a:t>this</a:t>
            </a:r>
            <a:r>
              <a:rPr lang="da-DK" dirty="0"/>
              <a:t> page</a:t>
            </a:r>
          </a:p>
          <a:p>
            <a:pPr lvl="1"/>
            <a:r>
              <a:rPr lang="da-DK" b="1" dirty="0" err="1"/>
              <a:t>Name</a:t>
            </a:r>
            <a:r>
              <a:rPr lang="da-DK" dirty="0"/>
              <a:t> – the </a:t>
            </a:r>
            <a:r>
              <a:rPr lang="da-DK" dirty="0" err="1"/>
              <a:t>name</a:t>
            </a:r>
            <a:r>
              <a:rPr lang="da-DK" dirty="0"/>
              <a:t> of the tag. </a:t>
            </a:r>
            <a:r>
              <a:rPr lang="da-DK" dirty="0" err="1"/>
              <a:t>When</a:t>
            </a:r>
            <a:r>
              <a:rPr lang="da-DK" dirty="0"/>
              <a:t> </a:t>
            </a:r>
            <a:r>
              <a:rPr lang="da-DK" dirty="0" err="1"/>
              <a:t>we</a:t>
            </a:r>
            <a:r>
              <a:rPr lang="da-DK" dirty="0"/>
              <a:t> </a:t>
            </a:r>
            <a:r>
              <a:rPr lang="da-DK" dirty="0" err="1"/>
              <a:t>refer</a:t>
            </a:r>
            <a:r>
              <a:rPr lang="da-DK" dirty="0"/>
              <a:t> to </a:t>
            </a:r>
            <a:r>
              <a:rPr lang="da-DK" dirty="0" err="1"/>
              <a:t>this</a:t>
            </a:r>
            <a:r>
              <a:rPr lang="da-DK" dirty="0"/>
              <a:t> tag (or on server) </a:t>
            </a:r>
            <a:r>
              <a:rPr lang="da-DK" dirty="0" err="1"/>
              <a:t>we</a:t>
            </a:r>
            <a:r>
              <a:rPr lang="da-DK" dirty="0"/>
              <a:t> </a:t>
            </a:r>
            <a:r>
              <a:rPr lang="da-DK" dirty="0" err="1"/>
              <a:t>use</a:t>
            </a:r>
            <a:r>
              <a:rPr lang="da-DK" dirty="0"/>
              <a:t> the </a:t>
            </a:r>
            <a:r>
              <a:rPr lang="da-DK" dirty="0" err="1"/>
              <a:t>name</a:t>
            </a:r>
            <a:r>
              <a:rPr lang="da-DK" dirty="0"/>
              <a:t>. Not </a:t>
            </a:r>
            <a:r>
              <a:rPr lang="da-DK" dirty="0" err="1"/>
              <a:t>unique</a:t>
            </a:r>
            <a:r>
              <a:rPr lang="da-DK" dirty="0"/>
              <a:t>.</a:t>
            </a:r>
          </a:p>
          <a:p>
            <a:pPr lvl="1"/>
            <a:r>
              <a:rPr lang="da-DK" b="1" dirty="0"/>
              <a:t>Class</a:t>
            </a:r>
            <a:r>
              <a:rPr lang="da-DK" dirty="0"/>
              <a:t> – </a:t>
            </a:r>
            <a:r>
              <a:rPr lang="da-DK" dirty="0" err="1"/>
              <a:t>one</a:t>
            </a:r>
            <a:r>
              <a:rPr lang="da-DK" dirty="0"/>
              <a:t> or more </a:t>
            </a:r>
            <a:r>
              <a:rPr lang="da-DK" dirty="0" err="1"/>
              <a:t>classes</a:t>
            </a:r>
            <a:r>
              <a:rPr lang="da-DK" dirty="0"/>
              <a:t> to </a:t>
            </a:r>
            <a:r>
              <a:rPr lang="da-DK" dirty="0" err="1"/>
              <a:t>help</a:t>
            </a:r>
            <a:r>
              <a:rPr lang="da-DK" dirty="0"/>
              <a:t> </a:t>
            </a:r>
            <a:r>
              <a:rPr lang="da-DK" dirty="0" err="1"/>
              <a:t>define</a:t>
            </a:r>
            <a:r>
              <a:rPr lang="da-DK" dirty="0"/>
              <a:t> layout (css). Not </a:t>
            </a:r>
            <a:r>
              <a:rPr lang="da-DK" dirty="0" err="1"/>
              <a:t>unique</a:t>
            </a:r>
            <a:r>
              <a:rPr lang="da-DK" dirty="0"/>
              <a:t>.</a:t>
            </a:r>
          </a:p>
          <a:p>
            <a:pPr lvl="1"/>
            <a:r>
              <a:rPr lang="da-DK" dirty="0"/>
              <a:t>An </a:t>
            </a:r>
            <a:r>
              <a:rPr lang="da-DK" dirty="0" err="1"/>
              <a:t>unknown</a:t>
            </a:r>
            <a:r>
              <a:rPr lang="da-DK" dirty="0"/>
              <a:t> </a:t>
            </a:r>
            <a:r>
              <a:rPr lang="da-DK" dirty="0" err="1"/>
              <a:t>property</a:t>
            </a:r>
            <a:r>
              <a:rPr lang="da-DK" dirty="0"/>
              <a:t> </a:t>
            </a:r>
            <a:r>
              <a:rPr lang="da-DK" dirty="0" err="1"/>
              <a:t>will</a:t>
            </a:r>
            <a:r>
              <a:rPr lang="da-DK" dirty="0"/>
              <a:t> not break the browser. In </a:t>
            </a:r>
            <a:r>
              <a:rPr lang="da-DK" dirty="0" err="1"/>
              <a:t>fact</a:t>
            </a:r>
            <a:r>
              <a:rPr lang="da-DK" dirty="0"/>
              <a:t> </a:t>
            </a:r>
            <a:r>
              <a:rPr lang="da-DK" dirty="0" err="1"/>
              <a:t>this</a:t>
            </a:r>
            <a:r>
              <a:rPr lang="da-DK" dirty="0"/>
              <a:t> is </a:t>
            </a:r>
            <a:r>
              <a:rPr lang="da-DK" dirty="0" err="1"/>
              <a:t>often</a:t>
            </a:r>
            <a:r>
              <a:rPr lang="da-DK" dirty="0"/>
              <a:t> </a:t>
            </a:r>
            <a:r>
              <a:rPr lang="da-DK" dirty="0" err="1"/>
              <a:t>used</a:t>
            </a:r>
            <a:r>
              <a:rPr lang="da-DK" dirty="0"/>
              <a:t> to </a:t>
            </a:r>
            <a:r>
              <a:rPr lang="da-DK" dirty="0" err="1"/>
              <a:t>carry</a:t>
            </a:r>
            <a:r>
              <a:rPr lang="da-DK" dirty="0"/>
              <a:t> extra information.</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12</a:t>
            </a:fld>
            <a:endParaRPr lang="da-DK"/>
          </a:p>
        </p:txBody>
      </p:sp>
    </p:spTree>
    <p:extLst>
      <p:ext uri="{BB962C8B-B14F-4D97-AF65-F5344CB8AC3E}">
        <p14:creationId xmlns:p14="http://schemas.microsoft.com/office/powerpoint/2010/main" val="3972642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pPr algn="ctr"/>
            <a:r>
              <a:rPr lang="da-DK" dirty="0" err="1">
                <a:solidFill>
                  <a:schemeClr val="tx1"/>
                </a:solidFill>
              </a:rPr>
              <a:t>What</a:t>
            </a:r>
            <a:r>
              <a:rPr lang="da-DK" dirty="0">
                <a:solidFill>
                  <a:schemeClr val="tx1"/>
                </a:solidFill>
              </a:rPr>
              <a:t> is new in HTML5</a:t>
            </a:r>
          </a:p>
        </p:txBody>
      </p:sp>
      <p:sp>
        <p:nvSpPr>
          <p:cNvPr id="7" name="Pladsholder til tekst 6"/>
          <p:cNvSpPr>
            <a:spLocks noGrp="1"/>
          </p:cNvSpPr>
          <p:nvPr>
            <p:ph type="body" idx="1"/>
          </p:nvPr>
        </p:nvSpPr>
        <p:spPr/>
        <p:txBody>
          <a:bodyPr/>
          <a:lstStyle/>
          <a:p>
            <a:pPr algn="ctr"/>
            <a:r>
              <a:rPr lang="da-DK" dirty="0"/>
              <a:t>HTML5</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13</a:t>
            </a:fld>
            <a:endParaRPr lang="da-DK"/>
          </a:p>
        </p:txBody>
      </p:sp>
    </p:spTree>
    <p:extLst>
      <p:ext uri="{BB962C8B-B14F-4D97-AF65-F5344CB8AC3E}">
        <p14:creationId xmlns:p14="http://schemas.microsoft.com/office/powerpoint/2010/main" val="103409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a-DK" dirty="0"/>
              <a:t>HTML5</a:t>
            </a:r>
          </a:p>
        </p:txBody>
      </p:sp>
      <p:sp>
        <p:nvSpPr>
          <p:cNvPr id="7" name="Pladsholder til indhold 6"/>
          <p:cNvSpPr>
            <a:spLocks noGrp="1"/>
          </p:cNvSpPr>
          <p:nvPr>
            <p:ph idx="1"/>
          </p:nvPr>
        </p:nvSpPr>
        <p:spPr/>
        <p:txBody>
          <a:bodyPr/>
          <a:lstStyle/>
          <a:p>
            <a:r>
              <a:rPr lang="da-DK" dirty="0"/>
              <a:t>HTML5 </a:t>
            </a:r>
            <a:r>
              <a:rPr lang="da-DK" dirty="0" err="1"/>
              <a:t>contains</a:t>
            </a:r>
            <a:r>
              <a:rPr lang="da-DK" dirty="0"/>
              <a:t> new </a:t>
            </a:r>
            <a:r>
              <a:rPr lang="da-DK" dirty="0" err="1"/>
              <a:t>semantic</a:t>
            </a:r>
            <a:r>
              <a:rPr lang="da-DK" dirty="0"/>
              <a:t> elements, to </a:t>
            </a:r>
            <a:r>
              <a:rPr lang="da-DK" dirty="0" err="1"/>
              <a:t>help</a:t>
            </a:r>
            <a:r>
              <a:rPr lang="da-DK" dirty="0"/>
              <a:t> browsers and </a:t>
            </a:r>
            <a:r>
              <a:rPr lang="da-DK" dirty="0" err="1"/>
              <a:t>search</a:t>
            </a:r>
            <a:r>
              <a:rPr lang="da-DK" dirty="0"/>
              <a:t> </a:t>
            </a:r>
            <a:r>
              <a:rPr lang="da-DK" dirty="0" err="1"/>
              <a:t>engines</a:t>
            </a:r>
            <a:r>
              <a:rPr lang="da-DK" dirty="0"/>
              <a:t> understand a web page.</a:t>
            </a:r>
          </a:p>
          <a:p>
            <a:r>
              <a:rPr lang="da-DK" dirty="0"/>
              <a:t>Forms – </a:t>
            </a:r>
            <a:r>
              <a:rPr lang="da-DK" dirty="0" err="1"/>
              <a:t>there</a:t>
            </a:r>
            <a:r>
              <a:rPr lang="da-DK" dirty="0"/>
              <a:t> </a:t>
            </a:r>
            <a:r>
              <a:rPr lang="da-DK" dirty="0" err="1"/>
              <a:t>are</a:t>
            </a:r>
            <a:r>
              <a:rPr lang="da-DK" dirty="0"/>
              <a:t> new input types </a:t>
            </a:r>
            <a:r>
              <a:rPr lang="da-DK" dirty="0" err="1"/>
              <a:t>available</a:t>
            </a:r>
            <a:r>
              <a:rPr lang="da-DK" dirty="0"/>
              <a:t>. </a:t>
            </a:r>
            <a:r>
              <a:rPr lang="da-DK" dirty="0" err="1"/>
              <a:t>Mostly</a:t>
            </a:r>
            <a:r>
              <a:rPr lang="da-DK" dirty="0"/>
              <a:t> </a:t>
            </a:r>
            <a:r>
              <a:rPr lang="da-DK" dirty="0" err="1"/>
              <a:t>about</a:t>
            </a:r>
            <a:r>
              <a:rPr lang="da-DK" dirty="0"/>
              <a:t> multimedia.</a:t>
            </a:r>
          </a:p>
          <a:p>
            <a:r>
              <a:rPr lang="da-DK" dirty="0"/>
              <a:t>New </a:t>
            </a:r>
            <a:r>
              <a:rPr lang="da-DK" dirty="0" err="1"/>
              <a:t>attributes</a:t>
            </a:r>
            <a:r>
              <a:rPr lang="da-DK" dirty="0"/>
              <a:t> for elements</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14</a:t>
            </a:fld>
            <a:endParaRPr lang="da-DK"/>
          </a:p>
        </p:txBody>
      </p:sp>
    </p:spTree>
    <p:extLst>
      <p:ext uri="{BB962C8B-B14F-4D97-AF65-F5344CB8AC3E}">
        <p14:creationId xmlns:p14="http://schemas.microsoft.com/office/powerpoint/2010/main" val="252394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a:t>
            </a:r>
            <a:r>
              <a:rPr lang="da-DK" dirty="0" err="1"/>
              <a:t>semantic</a:t>
            </a:r>
            <a:r>
              <a:rPr lang="da-DK" dirty="0"/>
              <a:t> elements</a:t>
            </a:r>
          </a:p>
        </p:txBody>
      </p:sp>
      <p:sp>
        <p:nvSpPr>
          <p:cNvPr id="3" name="Pladsholder til indhold 2"/>
          <p:cNvSpPr>
            <a:spLocks noGrp="1"/>
          </p:cNvSpPr>
          <p:nvPr>
            <p:ph idx="1"/>
          </p:nvPr>
        </p:nvSpPr>
        <p:spPr/>
        <p:txBody>
          <a:bodyPr/>
          <a:lstStyle/>
          <a:p>
            <a:r>
              <a:rPr lang="da-DK" dirty="0"/>
              <a:t>New </a:t>
            </a:r>
            <a:r>
              <a:rPr lang="da-DK" dirty="0" err="1"/>
              <a:t>semantic</a:t>
            </a:r>
            <a:r>
              <a:rPr lang="da-DK" dirty="0"/>
              <a:t> elements for </a:t>
            </a:r>
            <a:r>
              <a:rPr lang="da-DK" dirty="0" err="1"/>
              <a:t>structuring</a:t>
            </a:r>
            <a:endParaRPr lang="da-DK" dirty="0"/>
          </a:p>
          <a:p>
            <a:pPr lvl="1"/>
            <a:r>
              <a:rPr lang="da-DK" dirty="0" err="1"/>
              <a:t>Section</a:t>
            </a:r>
            <a:r>
              <a:rPr lang="da-DK" dirty="0"/>
              <a:t> – </a:t>
            </a:r>
            <a:r>
              <a:rPr lang="da-DK" dirty="0" err="1"/>
              <a:t>defines</a:t>
            </a:r>
            <a:r>
              <a:rPr lang="da-DK" dirty="0"/>
              <a:t> a </a:t>
            </a:r>
            <a:r>
              <a:rPr lang="da-DK" dirty="0" err="1"/>
              <a:t>section</a:t>
            </a:r>
            <a:r>
              <a:rPr lang="da-DK" dirty="0"/>
              <a:t> of the website</a:t>
            </a:r>
          </a:p>
          <a:p>
            <a:pPr lvl="1"/>
            <a:r>
              <a:rPr lang="da-DK" dirty="0" err="1"/>
              <a:t>Article</a:t>
            </a:r>
            <a:r>
              <a:rPr lang="da-DK" dirty="0"/>
              <a:t> – </a:t>
            </a:r>
            <a:r>
              <a:rPr lang="da-DK" dirty="0" err="1"/>
              <a:t>defines</a:t>
            </a:r>
            <a:r>
              <a:rPr lang="da-DK" dirty="0"/>
              <a:t> the </a:t>
            </a:r>
            <a:r>
              <a:rPr lang="da-DK" dirty="0" err="1"/>
              <a:t>main</a:t>
            </a:r>
            <a:r>
              <a:rPr lang="da-DK" dirty="0"/>
              <a:t> </a:t>
            </a:r>
            <a:r>
              <a:rPr lang="da-DK" dirty="0" err="1"/>
              <a:t>text</a:t>
            </a:r>
            <a:r>
              <a:rPr lang="da-DK" dirty="0"/>
              <a:t> of the web site</a:t>
            </a:r>
          </a:p>
          <a:p>
            <a:pPr lvl="1"/>
            <a:r>
              <a:rPr lang="da-DK" dirty="0" err="1"/>
              <a:t>Aside</a:t>
            </a:r>
            <a:r>
              <a:rPr lang="da-DK" dirty="0"/>
              <a:t> – </a:t>
            </a:r>
            <a:r>
              <a:rPr lang="da-DK" dirty="0" err="1"/>
              <a:t>defines</a:t>
            </a:r>
            <a:r>
              <a:rPr lang="da-DK" dirty="0"/>
              <a:t> a sidebar on the web site</a:t>
            </a:r>
          </a:p>
          <a:p>
            <a:pPr lvl="1"/>
            <a:r>
              <a:rPr lang="da-DK" dirty="0" err="1"/>
              <a:t>Hgroup</a:t>
            </a:r>
            <a:r>
              <a:rPr lang="da-DK" dirty="0"/>
              <a:t> – </a:t>
            </a:r>
            <a:r>
              <a:rPr lang="da-DK" dirty="0" err="1"/>
              <a:t>creates</a:t>
            </a:r>
            <a:r>
              <a:rPr lang="da-DK" dirty="0"/>
              <a:t> a </a:t>
            </a:r>
            <a:r>
              <a:rPr lang="da-DK" dirty="0" err="1"/>
              <a:t>collection</a:t>
            </a:r>
            <a:r>
              <a:rPr lang="da-DK" dirty="0"/>
              <a:t> of </a:t>
            </a:r>
            <a:r>
              <a:rPr lang="da-DK" dirty="0" err="1"/>
              <a:t>headings</a:t>
            </a:r>
            <a:endParaRPr lang="da-DK" dirty="0"/>
          </a:p>
          <a:p>
            <a:pPr lvl="1"/>
            <a:r>
              <a:rPr lang="da-DK" dirty="0"/>
              <a:t>Header – </a:t>
            </a:r>
            <a:r>
              <a:rPr lang="da-DK" dirty="0" err="1"/>
              <a:t>defines</a:t>
            </a:r>
            <a:r>
              <a:rPr lang="da-DK" dirty="0"/>
              <a:t> the top header on the web site</a:t>
            </a:r>
          </a:p>
          <a:p>
            <a:pPr lvl="1"/>
            <a:r>
              <a:rPr lang="da-DK" dirty="0" err="1"/>
              <a:t>Footer</a:t>
            </a:r>
            <a:r>
              <a:rPr lang="da-DK" dirty="0"/>
              <a:t> – </a:t>
            </a:r>
            <a:r>
              <a:rPr lang="da-DK" dirty="0" err="1"/>
              <a:t>defines</a:t>
            </a:r>
            <a:r>
              <a:rPr lang="da-DK" dirty="0"/>
              <a:t> the </a:t>
            </a:r>
            <a:r>
              <a:rPr lang="da-DK" dirty="0" err="1"/>
              <a:t>bottom</a:t>
            </a:r>
            <a:r>
              <a:rPr lang="da-DK" dirty="0"/>
              <a:t> </a:t>
            </a:r>
            <a:r>
              <a:rPr lang="da-DK" dirty="0" err="1"/>
              <a:t>footer</a:t>
            </a:r>
            <a:r>
              <a:rPr lang="da-DK" dirty="0"/>
              <a:t> on the web site</a:t>
            </a:r>
          </a:p>
          <a:p>
            <a:pPr lvl="1"/>
            <a:r>
              <a:rPr lang="da-DK" dirty="0"/>
              <a:t>Nav – </a:t>
            </a:r>
            <a:r>
              <a:rPr lang="da-DK" dirty="0" err="1"/>
              <a:t>defines</a:t>
            </a:r>
            <a:r>
              <a:rPr lang="da-DK" dirty="0"/>
              <a:t> a navigation element on the web site</a:t>
            </a:r>
          </a:p>
          <a:p>
            <a:pPr lvl="1"/>
            <a:r>
              <a:rPr lang="da-DK" dirty="0" err="1"/>
              <a:t>Figure</a:t>
            </a:r>
            <a:r>
              <a:rPr lang="da-DK" dirty="0"/>
              <a:t> – </a:t>
            </a:r>
            <a:r>
              <a:rPr lang="da-DK" dirty="0" err="1"/>
              <a:t>defines</a:t>
            </a:r>
            <a:r>
              <a:rPr lang="da-DK" dirty="0"/>
              <a:t> a </a:t>
            </a:r>
            <a:r>
              <a:rPr lang="da-DK" dirty="0" err="1"/>
              <a:t>figure</a:t>
            </a:r>
            <a:r>
              <a:rPr lang="da-DK" dirty="0"/>
              <a:t> or image on the web site</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15</a:t>
            </a:fld>
            <a:endParaRPr lang="da-DK"/>
          </a:p>
        </p:txBody>
      </p:sp>
    </p:spTree>
    <p:extLst>
      <p:ext uri="{BB962C8B-B14F-4D97-AF65-F5344CB8AC3E}">
        <p14:creationId xmlns:p14="http://schemas.microsoft.com/office/powerpoint/2010/main" val="3481121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a:t>
            </a:r>
            <a:r>
              <a:rPr lang="da-DK" dirty="0" err="1"/>
              <a:t>section</a:t>
            </a:r>
            <a:endParaRPr lang="da-DK" dirty="0"/>
          </a:p>
        </p:txBody>
      </p:sp>
      <p:sp>
        <p:nvSpPr>
          <p:cNvPr id="3" name="Pladsholder til indhold 2"/>
          <p:cNvSpPr>
            <a:spLocks noGrp="1"/>
          </p:cNvSpPr>
          <p:nvPr>
            <p:ph idx="1"/>
          </p:nvPr>
        </p:nvSpPr>
        <p:spPr/>
        <p:txBody>
          <a:bodyPr>
            <a:normAutofit/>
          </a:bodyPr>
          <a:lstStyle/>
          <a:p>
            <a:r>
              <a:rPr lang="en-US" dirty="0"/>
              <a:t>The section element represents a generic section of a document or application. A section, in this context, is a thematic grouping of content, typically with a heading.</a:t>
            </a:r>
          </a:p>
          <a:p>
            <a:pPr marL="0" indent="0">
              <a:buNone/>
            </a:pPr>
            <a:endParaRPr lang="en-US" dirty="0"/>
          </a:p>
          <a:p>
            <a:pPr marL="0" indent="0" defTabSz="273050">
              <a:buNone/>
            </a:pPr>
            <a:r>
              <a:rPr lang="en-US" sz="2200" b="1" dirty="0">
                <a:latin typeface="Courier New" panose="02070309020205020404" pitchFamily="49" charset="0"/>
                <a:cs typeface="Courier New" panose="02070309020205020404" pitchFamily="49" charset="0"/>
              </a:rPr>
              <a:t>&lt;section&gt;</a:t>
            </a:r>
          </a:p>
          <a:p>
            <a:pPr marL="0" indent="0" defTabSz="273050">
              <a:buNone/>
            </a:pPr>
            <a:r>
              <a:rPr lang="en-US" sz="2200" dirty="0">
                <a:latin typeface="Courier New" panose="02070309020205020404" pitchFamily="49" charset="0"/>
                <a:cs typeface="Courier New" panose="02070309020205020404" pitchFamily="49" charset="0"/>
              </a:rPr>
              <a:t>  &lt;h1&gt;Red Delicious&lt;/h1&gt;</a:t>
            </a:r>
          </a:p>
          <a:p>
            <a:pPr marL="0" indent="0" defTabSz="273050">
              <a:buNone/>
            </a:pPr>
            <a:r>
              <a:rPr lang="en-US" sz="2200" dirty="0">
                <a:latin typeface="Courier New" panose="02070309020205020404" pitchFamily="49" charset="0"/>
                <a:cs typeface="Courier New" panose="02070309020205020404" pitchFamily="49" charset="0"/>
              </a:rPr>
              <a:t>	&lt;p&gt;These bright red apples are the most common found in many supermarkets.&lt;/p&gt;</a:t>
            </a:r>
          </a:p>
          <a:p>
            <a:pPr marL="0" indent="0" defTabSz="273050">
              <a:buNone/>
            </a:pPr>
            <a:r>
              <a:rPr lang="en-US" sz="2200" b="1" dirty="0">
                <a:latin typeface="Courier New" panose="02070309020205020404" pitchFamily="49" charset="0"/>
                <a:cs typeface="Courier New" panose="02070309020205020404" pitchFamily="49" charset="0"/>
              </a:rPr>
              <a:t>&lt;/section&gt;</a:t>
            </a:r>
          </a:p>
          <a:p>
            <a:pPr marL="0" indent="0">
              <a:buNone/>
            </a:pPr>
            <a:endParaRPr lang="en-US"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16</a:t>
            </a:fld>
            <a:endParaRPr lang="da-DK"/>
          </a:p>
        </p:txBody>
      </p:sp>
    </p:spTree>
    <p:extLst>
      <p:ext uri="{BB962C8B-B14F-4D97-AF65-F5344CB8AC3E}">
        <p14:creationId xmlns:p14="http://schemas.microsoft.com/office/powerpoint/2010/main" val="481890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a:t>
            </a:r>
            <a:r>
              <a:rPr lang="da-DK" dirty="0" err="1"/>
              <a:t>article</a:t>
            </a:r>
            <a:endParaRPr lang="da-DK" dirty="0"/>
          </a:p>
        </p:txBody>
      </p:sp>
      <p:sp>
        <p:nvSpPr>
          <p:cNvPr id="3" name="Pladsholder til indhold 2"/>
          <p:cNvSpPr>
            <a:spLocks noGrp="1"/>
          </p:cNvSpPr>
          <p:nvPr>
            <p:ph idx="1"/>
          </p:nvPr>
        </p:nvSpPr>
        <p:spPr/>
        <p:txBody>
          <a:bodyPr/>
          <a:lstStyle/>
          <a:p>
            <a:r>
              <a:rPr lang="en-US" dirty="0"/>
              <a:t>The article element represents a self-contained composition in a document, page, application, or site and that is, in principle, independently distributable or reusable, e.g. in syndication.</a:t>
            </a:r>
          </a:p>
          <a:p>
            <a:pPr lvl="1"/>
            <a:r>
              <a:rPr lang="en-US" dirty="0"/>
              <a:t>E.g. a forum post, a magazine or newspaper article, a blog entry, a user-submitted comment, an interactive widget or gadget, or any other independent item of content.</a:t>
            </a:r>
          </a:p>
          <a:p>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17</a:t>
            </a:fld>
            <a:endParaRPr lang="da-DK"/>
          </a:p>
        </p:txBody>
      </p:sp>
    </p:spTree>
    <p:extLst>
      <p:ext uri="{BB962C8B-B14F-4D97-AF65-F5344CB8AC3E}">
        <p14:creationId xmlns:p14="http://schemas.microsoft.com/office/powerpoint/2010/main" val="144630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a:t>
            </a:r>
            <a:r>
              <a:rPr lang="da-DK" dirty="0" err="1"/>
              <a:t>article</a:t>
            </a:r>
            <a:endParaRPr lang="da-DK" dirty="0"/>
          </a:p>
        </p:txBody>
      </p:sp>
      <p:sp>
        <p:nvSpPr>
          <p:cNvPr id="3" name="Pladsholder til indhold 2"/>
          <p:cNvSpPr>
            <a:spLocks noGrp="1"/>
          </p:cNvSpPr>
          <p:nvPr>
            <p:ph idx="1"/>
          </p:nvPr>
        </p:nvSpPr>
        <p:spPr/>
        <p:txBody>
          <a:bodyPr>
            <a:normAutofit fontScale="70000" lnSpcReduction="20000"/>
          </a:bodyPr>
          <a:lstStyle/>
          <a:p>
            <a:pPr marL="0" indent="0" defTabSz="273050">
              <a:buNone/>
            </a:pPr>
            <a:r>
              <a:rPr lang="en-US" b="1" dirty="0">
                <a:latin typeface="Courier New" panose="02070309020205020404" pitchFamily="49" charset="0"/>
                <a:cs typeface="Courier New" panose="02070309020205020404" pitchFamily="49" charset="0"/>
              </a:rPr>
              <a:t>&lt;article&gt;</a:t>
            </a:r>
          </a:p>
          <a:p>
            <a:pPr marL="0" indent="0" defTabSz="273050">
              <a:buNone/>
            </a:pPr>
            <a:r>
              <a:rPr lang="en-US" dirty="0">
                <a:latin typeface="Courier New" panose="02070309020205020404" pitchFamily="49" charset="0"/>
                <a:cs typeface="Courier New" panose="02070309020205020404" pitchFamily="49" charset="0"/>
              </a:rPr>
              <a:t>	&lt;header&gt;</a:t>
            </a:r>
          </a:p>
          <a:p>
            <a:pPr marL="0" indent="0" defTabSz="273050">
              <a:buNone/>
            </a:pPr>
            <a:r>
              <a:rPr lang="en-US" dirty="0">
                <a:latin typeface="Courier New" panose="02070309020205020404" pitchFamily="49" charset="0"/>
                <a:cs typeface="Courier New" panose="02070309020205020404" pitchFamily="49" charset="0"/>
              </a:rPr>
              <a:t>		&lt;h1&gt;The Very First Rule of Life&lt;/h1&gt;</a:t>
            </a:r>
          </a:p>
          <a:p>
            <a:pPr marL="0" indent="0" defTabSz="273050">
              <a:buNone/>
            </a:pPr>
            <a:r>
              <a:rPr lang="en-US" dirty="0">
                <a:latin typeface="Courier New" panose="02070309020205020404" pitchFamily="49" charset="0"/>
                <a:cs typeface="Courier New" panose="02070309020205020404" pitchFamily="49" charset="0"/>
              </a:rPr>
              <a:t>		&lt;p&gt;&lt;time </a:t>
            </a:r>
            <a:r>
              <a:rPr lang="en-US" dirty="0" err="1">
                <a:latin typeface="Courier New" panose="02070309020205020404" pitchFamily="49" charset="0"/>
                <a:cs typeface="Courier New" panose="02070309020205020404" pitchFamily="49" charset="0"/>
              </a:rPr>
              <a:t>pubdate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datetime</a:t>
            </a:r>
            <a:r>
              <a:rPr lang="en-US" dirty="0">
                <a:latin typeface="Courier New" panose="02070309020205020404" pitchFamily="49" charset="0"/>
                <a:cs typeface="Courier New" panose="02070309020205020404" pitchFamily="49" charset="0"/>
              </a:rPr>
              <a:t>="2009-10-09T14:28-08:00"&gt;&lt;/time&gt;&lt;/p&gt;</a:t>
            </a:r>
          </a:p>
          <a:p>
            <a:pPr marL="0" indent="0" defTabSz="273050">
              <a:buNone/>
            </a:pPr>
            <a:r>
              <a:rPr lang="en-US" dirty="0">
                <a:latin typeface="Courier New" panose="02070309020205020404" pitchFamily="49" charset="0"/>
                <a:cs typeface="Courier New" panose="02070309020205020404" pitchFamily="49" charset="0"/>
              </a:rPr>
              <a:t>	&lt;/header&gt;</a:t>
            </a:r>
          </a:p>
          <a:p>
            <a:pPr marL="0" indent="0" defTabSz="273050">
              <a:buNone/>
            </a:pPr>
            <a:r>
              <a:rPr lang="en-US" dirty="0">
                <a:latin typeface="Courier New" panose="02070309020205020404" pitchFamily="49" charset="0"/>
                <a:cs typeface="Courier New" panose="02070309020205020404" pitchFamily="49" charset="0"/>
              </a:rPr>
              <a:t>		&lt;p&gt;If there's a microphone anywhere near you, assume it's hot and	sending whatever you're saying to the world. Seriously.&lt;/p&gt;</a:t>
            </a:r>
          </a:p>
          <a:p>
            <a:pPr marL="0" indent="0" defTabSz="273050">
              <a:buNone/>
            </a:pPr>
            <a:r>
              <a:rPr lang="en-US" dirty="0">
                <a:latin typeface="Courier New" panose="02070309020205020404" pitchFamily="49" charset="0"/>
                <a:cs typeface="Courier New" panose="02070309020205020404" pitchFamily="49" charset="0"/>
              </a:rPr>
              <a:t>		&lt;p&gt;...&lt;/p&gt;</a:t>
            </a:r>
          </a:p>
          <a:p>
            <a:pPr marL="0" indent="0" defTabSz="273050">
              <a:buNone/>
            </a:pPr>
            <a:r>
              <a:rPr lang="en-US" dirty="0">
                <a:latin typeface="Courier New" panose="02070309020205020404" pitchFamily="49" charset="0"/>
                <a:cs typeface="Courier New" panose="02070309020205020404" pitchFamily="49" charset="0"/>
              </a:rPr>
              <a:t>	&lt;footer&gt;</a:t>
            </a:r>
          </a:p>
          <a:p>
            <a:pPr marL="0" indent="0" defTabSz="273050">
              <a:buNone/>
            </a:pPr>
            <a:r>
              <a:rPr lang="en-US" dirty="0">
                <a:latin typeface="Courier New" panose="02070309020205020404" pitchFamily="49" charset="0"/>
                <a:cs typeface="Courier New" panose="02070309020205020404" pitchFamily="49" charset="0"/>
              </a:rPr>
              <a:t>		&lt;a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="?comments=1"&gt;Show comments...&lt;/a&gt;</a:t>
            </a:r>
          </a:p>
          <a:p>
            <a:pPr marL="0" indent="0" defTabSz="273050">
              <a:buNone/>
            </a:pPr>
            <a:r>
              <a:rPr lang="en-US" dirty="0">
                <a:latin typeface="Courier New" panose="02070309020205020404" pitchFamily="49" charset="0"/>
                <a:cs typeface="Courier New" panose="02070309020205020404" pitchFamily="49" charset="0"/>
              </a:rPr>
              <a:t>	&lt;/footer&gt;</a:t>
            </a:r>
          </a:p>
          <a:p>
            <a:pPr marL="0" indent="0" defTabSz="273050">
              <a:buNone/>
            </a:pPr>
            <a:r>
              <a:rPr lang="en-US" b="1" dirty="0">
                <a:latin typeface="Courier New" panose="02070309020205020404" pitchFamily="49" charset="0"/>
                <a:cs typeface="Courier New" panose="02070309020205020404" pitchFamily="49" charset="0"/>
              </a:rPr>
              <a:t>&lt;/article&gt;</a:t>
            </a:r>
          </a:p>
          <a:p>
            <a:pPr marL="0" indent="0">
              <a:buNone/>
            </a:pPr>
            <a:endParaRPr lang="da-DK" dirty="0">
              <a:latin typeface="Courier New" panose="02070309020205020404" pitchFamily="49" charset="0"/>
              <a:cs typeface="Courier New" panose="02070309020205020404" pitchFamily="49" charset="0"/>
            </a:endParaRP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18</a:t>
            </a:fld>
            <a:endParaRPr lang="da-DK"/>
          </a:p>
        </p:txBody>
      </p:sp>
    </p:spTree>
    <p:extLst>
      <p:ext uri="{BB962C8B-B14F-4D97-AF65-F5344CB8AC3E}">
        <p14:creationId xmlns:p14="http://schemas.microsoft.com/office/powerpoint/2010/main" val="1761938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nav</a:t>
            </a:r>
          </a:p>
        </p:txBody>
      </p:sp>
      <p:sp>
        <p:nvSpPr>
          <p:cNvPr id="3" name="Pladsholder til indhold 2"/>
          <p:cNvSpPr>
            <a:spLocks noGrp="1"/>
          </p:cNvSpPr>
          <p:nvPr>
            <p:ph idx="1"/>
          </p:nvPr>
        </p:nvSpPr>
        <p:spPr/>
        <p:txBody>
          <a:bodyPr>
            <a:normAutofit lnSpcReduction="10000"/>
          </a:bodyPr>
          <a:lstStyle/>
          <a:p>
            <a:r>
              <a:rPr lang="en-US" dirty="0"/>
              <a:t>The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nav</a:t>
            </a:r>
            <a:r>
              <a:rPr lang="en-US" dirty="0">
                <a:latin typeface="Courier New" panose="02070309020205020404" pitchFamily="49" charset="0"/>
                <a:cs typeface="Courier New" panose="02070309020205020404" pitchFamily="49" charset="0"/>
              </a:rPr>
              <a:t>&gt; </a:t>
            </a:r>
            <a:r>
              <a:rPr lang="en-US" dirty="0"/>
              <a:t>element represents a section of a page that links to other pages or to parts within the page: a section with navigation links.</a:t>
            </a:r>
          </a:p>
          <a:p>
            <a:pPr lvl="1"/>
            <a:r>
              <a:rPr lang="en-US" dirty="0"/>
              <a:t>Not all groups of links on a page need to be in a </a:t>
            </a:r>
            <a:r>
              <a:rPr lang="en-US" dirty="0" err="1"/>
              <a:t>nav</a:t>
            </a:r>
            <a:r>
              <a:rPr lang="en-US" dirty="0"/>
              <a:t> element – the element is primarily intended for sections that consist of major navigation blocks.</a:t>
            </a:r>
            <a:endParaRPr lang="da-DK" dirty="0"/>
          </a:p>
          <a:p>
            <a:pPr marL="0" indent="0" defTabSz="271463">
              <a:buNone/>
            </a:pPr>
            <a:r>
              <a:rPr lang="en-US" sz="1400" dirty="0"/>
              <a:t>&lt;</a:t>
            </a:r>
            <a:r>
              <a:rPr lang="en-US" sz="1400" dirty="0" err="1"/>
              <a:t>nav</a:t>
            </a:r>
            <a:r>
              <a:rPr lang="en-US" sz="1400" dirty="0"/>
              <a:t>&gt;</a:t>
            </a:r>
          </a:p>
          <a:p>
            <a:pPr marL="0" indent="0" defTabSz="271463">
              <a:buNone/>
            </a:pPr>
            <a:r>
              <a:rPr lang="en-US" sz="1400" dirty="0"/>
              <a:t>  &lt;h1&gt;Navigation&lt;/h1&gt;</a:t>
            </a:r>
          </a:p>
          <a:p>
            <a:pPr marL="0" indent="0" defTabSz="271463">
              <a:buNone/>
            </a:pPr>
            <a:r>
              <a:rPr lang="en-US" sz="1400" dirty="0"/>
              <a:t>  &lt;</a:t>
            </a:r>
            <a:r>
              <a:rPr lang="en-US" sz="1400" dirty="0" err="1"/>
              <a:t>ul</a:t>
            </a:r>
            <a:r>
              <a:rPr lang="en-US" sz="1400" dirty="0"/>
              <a:t>&gt;</a:t>
            </a:r>
          </a:p>
          <a:p>
            <a:pPr marL="0" indent="0" defTabSz="271463">
              <a:buNone/>
            </a:pPr>
            <a:r>
              <a:rPr lang="en-US" sz="1400" dirty="0"/>
              <a:t>    &lt;li&gt;&lt;a </a:t>
            </a:r>
            <a:r>
              <a:rPr lang="en-US" sz="1400" dirty="0" err="1"/>
              <a:t>href</a:t>
            </a:r>
            <a:r>
              <a:rPr lang="en-US" sz="1400" dirty="0"/>
              <a:t>="articles.html"&gt;Index of all articles&lt;/a&gt;&lt;/li&gt;</a:t>
            </a:r>
          </a:p>
          <a:p>
            <a:pPr marL="0" indent="0" defTabSz="271463">
              <a:buNone/>
            </a:pPr>
            <a:r>
              <a:rPr lang="en-US" sz="1400" dirty="0"/>
              <a:t>    &lt;li&gt;&lt;a </a:t>
            </a:r>
            <a:r>
              <a:rPr lang="en-US" sz="1400" dirty="0" err="1"/>
              <a:t>href</a:t>
            </a:r>
            <a:r>
              <a:rPr lang="en-US" sz="1400" dirty="0"/>
              <a:t>="today.html"&gt;Things </a:t>
            </a:r>
            <a:r>
              <a:rPr lang="en-US" sz="1400" dirty="0" err="1"/>
              <a:t>sheeple</a:t>
            </a:r>
            <a:r>
              <a:rPr lang="en-US" sz="1400" dirty="0"/>
              <a:t> need to wake up for today&lt;/a&gt;&lt;/li&gt;</a:t>
            </a:r>
          </a:p>
          <a:p>
            <a:pPr marL="0" indent="0" defTabSz="271463">
              <a:buNone/>
            </a:pPr>
            <a:r>
              <a:rPr lang="en-US" sz="1400" dirty="0"/>
              <a:t>    &lt;li&gt;&lt;a </a:t>
            </a:r>
            <a:r>
              <a:rPr lang="en-US" sz="1400" dirty="0" err="1"/>
              <a:t>href</a:t>
            </a:r>
            <a:r>
              <a:rPr lang="en-US" sz="1400" dirty="0"/>
              <a:t>="successes.html"&gt;</a:t>
            </a:r>
            <a:r>
              <a:rPr lang="en-US" sz="1400" dirty="0" err="1"/>
              <a:t>Sheeple</a:t>
            </a:r>
            <a:r>
              <a:rPr lang="en-US" sz="1400" dirty="0"/>
              <a:t> we have managed to wake&lt;/a&gt;&lt;/li&gt;</a:t>
            </a:r>
          </a:p>
          <a:p>
            <a:pPr marL="0" indent="0" defTabSz="271463">
              <a:buNone/>
            </a:pPr>
            <a:r>
              <a:rPr lang="en-US" sz="1400" dirty="0"/>
              <a:t>  &lt;/</a:t>
            </a:r>
            <a:r>
              <a:rPr lang="en-US" sz="1400" dirty="0" err="1"/>
              <a:t>ul</a:t>
            </a:r>
            <a:r>
              <a:rPr lang="en-US" sz="1400" dirty="0"/>
              <a:t>&gt;</a:t>
            </a:r>
          </a:p>
          <a:p>
            <a:pPr marL="0" indent="0" defTabSz="271463">
              <a:buNone/>
            </a:pPr>
            <a:r>
              <a:rPr lang="en-US" sz="1400" dirty="0"/>
              <a:t>&lt;/</a:t>
            </a:r>
            <a:r>
              <a:rPr lang="en-US" sz="1400" dirty="0" err="1"/>
              <a:t>nav</a:t>
            </a:r>
            <a:r>
              <a:rPr lang="en-US" sz="1400" dirty="0"/>
              <a:t>&gt;</a:t>
            </a:r>
          </a:p>
          <a:p>
            <a:pPr marL="309600" lvl="1" indent="0">
              <a:buNone/>
            </a:pPr>
            <a:endParaRPr lang="en-US"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19</a:t>
            </a:fld>
            <a:endParaRPr lang="da-DK"/>
          </a:p>
        </p:txBody>
      </p:sp>
    </p:spTree>
    <p:extLst>
      <p:ext uri="{BB962C8B-B14F-4D97-AF65-F5344CB8AC3E}">
        <p14:creationId xmlns:p14="http://schemas.microsoft.com/office/powerpoint/2010/main" val="267576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Learning </a:t>
            </a:r>
            <a:r>
              <a:rPr lang="da-DK" dirty="0" err="1"/>
              <a:t>Outcome</a:t>
            </a:r>
            <a:endParaRPr lang="da-DK" dirty="0"/>
          </a:p>
        </p:txBody>
      </p:sp>
      <p:sp>
        <p:nvSpPr>
          <p:cNvPr id="3" name="Pladsholder til indhold 2"/>
          <p:cNvSpPr>
            <a:spLocks noGrp="1"/>
          </p:cNvSpPr>
          <p:nvPr>
            <p:ph idx="1"/>
          </p:nvPr>
        </p:nvSpPr>
        <p:spPr/>
        <p:txBody>
          <a:bodyPr/>
          <a:lstStyle/>
          <a:p>
            <a:r>
              <a:rPr lang="da-DK" dirty="0" err="1"/>
              <a:t>After</a:t>
            </a:r>
            <a:r>
              <a:rPr lang="da-DK" dirty="0"/>
              <a:t> </a:t>
            </a:r>
            <a:r>
              <a:rPr lang="da-DK" dirty="0" err="1"/>
              <a:t>this</a:t>
            </a:r>
            <a:r>
              <a:rPr lang="da-DK" dirty="0"/>
              <a:t> </a:t>
            </a:r>
            <a:r>
              <a:rPr lang="da-DK" dirty="0" err="1"/>
              <a:t>lesson</a:t>
            </a:r>
            <a:r>
              <a:rPr lang="da-DK" dirty="0"/>
              <a:t> </a:t>
            </a:r>
            <a:r>
              <a:rPr lang="da-DK" dirty="0" err="1"/>
              <a:t>you</a:t>
            </a:r>
            <a:r>
              <a:rPr lang="da-DK" dirty="0"/>
              <a:t> </a:t>
            </a:r>
            <a:r>
              <a:rPr lang="da-DK" dirty="0" err="1"/>
              <a:t>will</a:t>
            </a:r>
            <a:r>
              <a:rPr lang="da-DK" dirty="0"/>
              <a:t> </a:t>
            </a:r>
            <a:r>
              <a:rPr lang="da-DK" dirty="0" err="1"/>
              <a:t>be</a:t>
            </a:r>
            <a:r>
              <a:rPr lang="da-DK" dirty="0"/>
              <a:t> </a:t>
            </a:r>
            <a:r>
              <a:rPr lang="da-DK" dirty="0" err="1"/>
              <a:t>able</a:t>
            </a:r>
            <a:r>
              <a:rPr lang="da-DK" dirty="0"/>
              <a:t> to:</a:t>
            </a:r>
          </a:p>
          <a:p>
            <a:pPr lvl="1"/>
            <a:r>
              <a:rPr lang="da-DK" dirty="0" err="1"/>
              <a:t>Know</a:t>
            </a:r>
            <a:r>
              <a:rPr lang="da-DK" dirty="0"/>
              <a:t> </a:t>
            </a:r>
            <a:r>
              <a:rPr lang="da-DK" dirty="0" err="1"/>
              <a:t>about</a:t>
            </a:r>
            <a:r>
              <a:rPr lang="da-DK" dirty="0"/>
              <a:t> the differences </a:t>
            </a:r>
            <a:r>
              <a:rPr lang="da-DK" dirty="0" err="1"/>
              <a:t>between</a:t>
            </a:r>
            <a:r>
              <a:rPr lang="da-DK" dirty="0"/>
              <a:t> HTML and HTML5</a:t>
            </a:r>
          </a:p>
          <a:p>
            <a:pPr lvl="1"/>
            <a:r>
              <a:rPr lang="da-DK" dirty="0" err="1"/>
              <a:t>Know</a:t>
            </a:r>
            <a:r>
              <a:rPr lang="da-DK" dirty="0"/>
              <a:t> </a:t>
            </a:r>
            <a:r>
              <a:rPr lang="da-DK" dirty="0" err="1"/>
              <a:t>about</a:t>
            </a:r>
            <a:r>
              <a:rPr lang="da-DK" dirty="0"/>
              <a:t> the </a:t>
            </a:r>
            <a:r>
              <a:rPr lang="da-DK" dirty="0" err="1"/>
              <a:t>additional</a:t>
            </a:r>
            <a:r>
              <a:rPr lang="da-DK" dirty="0"/>
              <a:t> features of HTML5</a:t>
            </a:r>
          </a:p>
          <a:p>
            <a:pPr lvl="1"/>
            <a:r>
              <a:rPr lang="da-DK" dirty="0"/>
              <a:t>Write a HTML5 </a:t>
            </a:r>
            <a:r>
              <a:rPr lang="da-DK" dirty="0" err="1"/>
              <a:t>document</a:t>
            </a:r>
            <a:endParaRPr lang="da-DK" dirty="0"/>
          </a:p>
          <a:p>
            <a:pPr lvl="2"/>
            <a:r>
              <a:rPr lang="da-DK" dirty="0" err="1"/>
              <a:t>Use</a:t>
            </a:r>
            <a:r>
              <a:rPr lang="da-DK" dirty="0"/>
              <a:t> </a:t>
            </a:r>
            <a:r>
              <a:rPr lang="da-DK" dirty="0" err="1"/>
              <a:t>some</a:t>
            </a:r>
            <a:r>
              <a:rPr lang="da-DK" dirty="0"/>
              <a:t> of the new </a:t>
            </a:r>
            <a:r>
              <a:rPr lang="da-DK" dirty="0" err="1"/>
              <a:t>semantic</a:t>
            </a:r>
            <a:r>
              <a:rPr lang="da-DK" dirty="0"/>
              <a:t> elements of HTML5</a:t>
            </a:r>
          </a:p>
          <a:p>
            <a:pPr lvl="1"/>
            <a:r>
              <a:rPr lang="da-DK" dirty="0" err="1"/>
              <a:t>Know</a:t>
            </a:r>
            <a:r>
              <a:rPr lang="da-DK" dirty="0"/>
              <a:t> </a:t>
            </a:r>
            <a:r>
              <a:rPr lang="da-DK" dirty="0" err="1"/>
              <a:t>about</a:t>
            </a:r>
            <a:r>
              <a:rPr lang="da-DK" dirty="0"/>
              <a:t> </a:t>
            </a:r>
            <a:r>
              <a:rPr lang="da-DK" dirty="0" err="1"/>
              <a:t>supportability</a:t>
            </a:r>
            <a:r>
              <a:rPr lang="da-DK" dirty="0"/>
              <a:t> for HTML5</a:t>
            </a:r>
          </a:p>
          <a:p>
            <a:pPr lvl="1"/>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F7AB382F-E9E6-CE49-B414-1E064FB7F064}" type="slidenum">
              <a:rPr lang="da-DK" smtClean="0"/>
              <a:t>2</a:t>
            </a:fld>
            <a:endParaRPr lang="da-DK"/>
          </a:p>
        </p:txBody>
      </p:sp>
    </p:spTree>
    <p:extLst>
      <p:ext uri="{BB962C8B-B14F-4D97-AF65-F5344CB8AC3E}">
        <p14:creationId xmlns:p14="http://schemas.microsoft.com/office/powerpoint/2010/main" val="471178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a:t>
            </a:r>
            <a:r>
              <a:rPr lang="da-DK" dirty="0" err="1"/>
              <a:t>aside</a:t>
            </a:r>
            <a:endParaRPr lang="da-DK" dirty="0"/>
          </a:p>
        </p:txBody>
      </p:sp>
      <p:sp>
        <p:nvSpPr>
          <p:cNvPr id="3" name="Pladsholder til indhold 2"/>
          <p:cNvSpPr>
            <a:spLocks noGrp="1"/>
          </p:cNvSpPr>
          <p:nvPr>
            <p:ph idx="1"/>
          </p:nvPr>
        </p:nvSpPr>
        <p:spPr/>
        <p:txBody>
          <a:bodyPr>
            <a:normAutofit fontScale="92500" lnSpcReduction="10000"/>
          </a:bodyPr>
          <a:lstStyle/>
          <a:p>
            <a:r>
              <a:rPr lang="en-US" dirty="0"/>
              <a:t>The aside element represents a section of a page that consists of content that is tangentially related to the content around the aside element, and which could be considered separate from that content. Such sections are often represented as sidebars in printed typography.</a:t>
            </a:r>
          </a:p>
          <a:p>
            <a:r>
              <a:rPr lang="en-US" dirty="0"/>
              <a:t>The element can be used for typographical effects like pull quotes or sidebars, for advertising, for groups of </a:t>
            </a:r>
            <a:r>
              <a:rPr lang="en-US" dirty="0" err="1"/>
              <a:t>nav</a:t>
            </a:r>
            <a:r>
              <a:rPr lang="en-US" dirty="0"/>
              <a:t> elements, and for other content that is considered separate from the main content of the page.</a:t>
            </a:r>
          </a:p>
          <a:p>
            <a:pPr lvl="1"/>
            <a:r>
              <a:rPr lang="en-US" dirty="0">
                <a:latin typeface="Courier New" panose="02070309020205020404" pitchFamily="49" charset="0"/>
                <a:cs typeface="Courier New" panose="02070309020205020404" pitchFamily="49" charset="0"/>
              </a:rPr>
              <a:t>&lt;aside&gt;…&lt;/aside&gt;</a:t>
            </a:r>
          </a:p>
          <a:p>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20</a:t>
            </a:fld>
            <a:endParaRPr lang="da-DK"/>
          </a:p>
        </p:txBody>
      </p:sp>
    </p:spTree>
    <p:extLst>
      <p:ext uri="{BB962C8B-B14F-4D97-AF65-F5344CB8AC3E}">
        <p14:creationId xmlns:p14="http://schemas.microsoft.com/office/powerpoint/2010/main" val="1800365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header</a:t>
            </a:r>
          </a:p>
        </p:txBody>
      </p:sp>
      <p:sp>
        <p:nvSpPr>
          <p:cNvPr id="3" name="Pladsholder til indhold 2"/>
          <p:cNvSpPr>
            <a:spLocks noGrp="1"/>
          </p:cNvSpPr>
          <p:nvPr>
            <p:ph idx="1"/>
          </p:nvPr>
        </p:nvSpPr>
        <p:spPr/>
        <p:txBody>
          <a:bodyPr>
            <a:normAutofit fontScale="62500" lnSpcReduction="20000"/>
          </a:bodyPr>
          <a:lstStyle/>
          <a:p>
            <a:r>
              <a:rPr lang="en-US" sz="4200" dirty="0"/>
              <a:t>The header element represents a group of introductory or navigational aids.</a:t>
            </a:r>
          </a:p>
          <a:p>
            <a:pPr marL="0" indent="0" defTabSz="273050">
              <a:buNone/>
            </a:pPr>
            <a:r>
              <a:rPr lang="en-US" dirty="0">
                <a:latin typeface="Courier New" panose="02070309020205020404" pitchFamily="49" charset="0"/>
                <a:cs typeface="Courier New" panose="02070309020205020404" pitchFamily="49" charset="0"/>
              </a:rPr>
              <a:t>&lt;body&gt;</a:t>
            </a:r>
          </a:p>
          <a:p>
            <a:pPr marL="0" indent="0" defTabSz="273050">
              <a:buNone/>
            </a:pPr>
            <a:r>
              <a:rPr lang="en-US" dirty="0">
                <a:latin typeface="Courier New" panose="02070309020205020404" pitchFamily="49" charset="0"/>
                <a:cs typeface="Courier New" panose="02070309020205020404" pitchFamily="49" charset="0"/>
              </a:rPr>
              <a:t>  &lt;header&gt;</a:t>
            </a:r>
          </a:p>
          <a:p>
            <a:pPr marL="0" indent="0" defTabSz="273050">
              <a:buNone/>
            </a:pPr>
            <a:r>
              <a:rPr lang="en-US" dirty="0">
                <a:latin typeface="Courier New" panose="02070309020205020404" pitchFamily="49" charset="0"/>
                <a:cs typeface="Courier New" panose="02070309020205020404" pitchFamily="49" charset="0"/>
              </a:rPr>
              <a:t>	  &lt;h1&gt;Little Green Guys With Guns&lt;/h1&gt;</a:t>
            </a:r>
          </a:p>
          <a:p>
            <a:pPr marL="0" indent="0" defTabSz="27305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nav</a:t>
            </a:r>
            <a:r>
              <a:rPr lang="en-US" dirty="0">
                <a:latin typeface="Courier New" panose="02070309020205020404" pitchFamily="49" charset="0"/>
                <a:cs typeface="Courier New" panose="02070309020205020404" pitchFamily="49" charset="0"/>
              </a:rPr>
              <a:t>&gt;</a:t>
            </a:r>
          </a:p>
          <a:p>
            <a:pPr marL="0" indent="0" defTabSz="27305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&gt;</a:t>
            </a:r>
          </a:p>
          <a:p>
            <a:pPr marL="0" indent="0" defTabSz="273050">
              <a:buNone/>
            </a:pPr>
            <a:r>
              <a:rPr lang="en-US" dirty="0">
                <a:latin typeface="Courier New" panose="02070309020205020404" pitchFamily="49" charset="0"/>
                <a:cs typeface="Courier New" panose="02070309020205020404" pitchFamily="49" charset="0"/>
              </a:rPr>
              <a:t>				&lt;li&gt;&lt;a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="/games"&gt;Games&lt;/a&gt;</a:t>
            </a:r>
          </a:p>
          <a:p>
            <a:pPr marL="0" indent="0" defTabSz="273050">
              <a:buNone/>
            </a:pPr>
            <a:r>
              <a:rPr lang="en-US" dirty="0">
                <a:latin typeface="Courier New" panose="02070309020205020404" pitchFamily="49" charset="0"/>
                <a:cs typeface="Courier New" panose="02070309020205020404" pitchFamily="49" charset="0"/>
              </a:rPr>
              <a:t>				&lt;li&gt;&lt;a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="/forum"&gt;Forum&lt;/a&gt;</a:t>
            </a:r>
          </a:p>
          <a:p>
            <a:pPr marL="0" indent="0" defTabSz="273050">
              <a:buNone/>
            </a:pPr>
            <a:r>
              <a:rPr lang="en-US" dirty="0">
                <a:latin typeface="Courier New" panose="02070309020205020404" pitchFamily="49" charset="0"/>
                <a:cs typeface="Courier New" panose="02070309020205020404" pitchFamily="49" charset="0"/>
              </a:rPr>
              <a:t>				&lt;li&gt;&lt;a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="/download"&gt;Download&lt;/a&gt;</a:t>
            </a:r>
          </a:p>
          <a:p>
            <a:pPr marL="0" indent="0" defTabSz="27305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&gt;</a:t>
            </a:r>
          </a:p>
          <a:p>
            <a:pPr marL="0" indent="0" defTabSz="27305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nav</a:t>
            </a:r>
            <a:r>
              <a:rPr lang="en-US" dirty="0">
                <a:latin typeface="Courier New" panose="02070309020205020404" pitchFamily="49" charset="0"/>
                <a:cs typeface="Courier New" panose="02070309020205020404" pitchFamily="49" charset="0"/>
              </a:rPr>
              <a:t>&gt;</a:t>
            </a:r>
          </a:p>
          <a:p>
            <a:pPr marL="0" indent="0" defTabSz="273050">
              <a:buNone/>
            </a:pPr>
            <a:r>
              <a:rPr lang="en-US" dirty="0">
                <a:latin typeface="Courier New" panose="02070309020205020404" pitchFamily="49" charset="0"/>
                <a:cs typeface="Courier New" panose="02070309020205020404" pitchFamily="49" charset="0"/>
              </a:rPr>
              <a:t>		&lt;h2&gt;Important News&lt;/h2&gt;</a:t>
            </a:r>
          </a:p>
          <a:p>
            <a:pPr marL="0" indent="0" defTabSz="273050">
              <a:buNone/>
            </a:pPr>
            <a:r>
              <a:rPr lang="en-US" dirty="0">
                <a:latin typeface="Courier New" panose="02070309020205020404" pitchFamily="49" charset="0"/>
                <a:cs typeface="Courier New" panose="02070309020205020404" pitchFamily="49" charset="0"/>
              </a:rPr>
              <a:t>  &lt;/header&gt;</a:t>
            </a:r>
          </a:p>
          <a:p>
            <a:pPr marL="0" indent="0" defTabSz="273050">
              <a:buNone/>
            </a:pPr>
            <a:r>
              <a:rPr lang="en-US" dirty="0">
                <a:latin typeface="Courier New" panose="02070309020205020404" pitchFamily="49" charset="0"/>
                <a:cs typeface="Courier New" panose="02070309020205020404" pitchFamily="49" charset="0"/>
              </a:rPr>
              <a:t>&lt;/body&gt;</a:t>
            </a:r>
          </a:p>
          <a:p>
            <a:pPr marL="0" indent="0">
              <a:buNone/>
            </a:pPr>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21</a:t>
            </a:fld>
            <a:endParaRPr lang="da-DK"/>
          </a:p>
        </p:txBody>
      </p:sp>
    </p:spTree>
    <p:extLst>
      <p:ext uri="{BB962C8B-B14F-4D97-AF65-F5344CB8AC3E}">
        <p14:creationId xmlns:p14="http://schemas.microsoft.com/office/powerpoint/2010/main" val="7756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a:t>
            </a:r>
            <a:r>
              <a:rPr lang="da-DK" dirty="0" err="1"/>
              <a:t>footer</a:t>
            </a:r>
            <a:endParaRPr lang="da-DK" dirty="0"/>
          </a:p>
        </p:txBody>
      </p:sp>
      <p:sp>
        <p:nvSpPr>
          <p:cNvPr id="3" name="Pladsholder til indhold 2"/>
          <p:cNvSpPr>
            <a:spLocks noGrp="1"/>
          </p:cNvSpPr>
          <p:nvPr>
            <p:ph idx="1"/>
          </p:nvPr>
        </p:nvSpPr>
        <p:spPr/>
        <p:txBody>
          <a:bodyPr>
            <a:normAutofit lnSpcReduction="10000"/>
          </a:bodyPr>
          <a:lstStyle/>
          <a:p>
            <a:r>
              <a:rPr lang="en-US" dirty="0"/>
              <a:t>The footer element represents a footer for its nearest ancestor sectioning content or sectioning root element. A footer typically contains information about its section such as who wrote it, links to related documents, copyright data, and the like.</a:t>
            </a:r>
          </a:p>
          <a:p>
            <a:pPr marL="0" indent="0" defTabSz="273050">
              <a:buNone/>
            </a:pPr>
            <a:r>
              <a:rPr lang="en-US" dirty="0">
                <a:latin typeface="Courier New" panose="02070309020205020404" pitchFamily="49" charset="0"/>
                <a:cs typeface="Courier New" panose="02070309020205020404" pitchFamily="49" charset="0"/>
              </a:rPr>
              <a:t>&lt;body&gt;</a:t>
            </a:r>
          </a:p>
          <a:p>
            <a:pPr marL="0" indent="0" defTabSz="27305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&lt;footer&gt;</a:t>
            </a:r>
            <a:r>
              <a:rPr lang="en-US" dirty="0">
                <a:latin typeface="Courier New" panose="02070309020205020404" pitchFamily="49" charset="0"/>
                <a:cs typeface="Courier New" panose="02070309020205020404" pitchFamily="49" charset="0"/>
              </a:rPr>
              <a:t>Copyright Information etc.</a:t>
            </a:r>
            <a:r>
              <a:rPr lang="en-US" b="1" dirty="0">
                <a:latin typeface="Courier New" panose="02070309020205020404" pitchFamily="49" charset="0"/>
                <a:cs typeface="Courier New" panose="02070309020205020404" pitchFamily="49" charset="0"/>
              </a:rPr>
              <a:t>&lt;/footer&gt;</a:t>
            </a:r>
          </a:p>
          <a:p>
            <a:pPr marL="0" indent="0" defTabSz="273050">
              <a:buNone/>
            </a:pPr>
            <a:r>
              <a:rPr lang="en-US" dirty="0">
                <a:latin typeface="Courier New" panose="02070309020205020404" pitchFamily="49" charset="0"/>
                <a:cs typeface="Courier New" panose="02070309020205020404" pitchFamily="49" charset="0"/>
              </a:rPr>
              <a:t>&lt;/body&gt;</a:t>
            </a:r>
          </a:p>
          <a:p>
            <a:pPr marL="0" indent="0">
              <a:buNone/>
            </a:pPr>
            <a:endParaRPr lang="en-US" dirty="0"/>
          </a:p>
          <a:p>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22</a:t>
            </a:fld>
            <a:endParaRPr lang="da-DK"/>
          </a:p>
        </p:txBody>
      </p:sp>
    </p:spTree>
    <p:extLst>
      <p:ext uri="{BB962C8B-B14F-4D97-AF65-F5344CB8AC3E}">
        <p14:creationId xmlns:p14="http://schemas.microsoft.com/office/powerpoint/2010/main" val="2583209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a:t>
            </a:r>
            <a:r>
              <a:rPr lang="da-DK" dirty="0" err="1"/>
              <a:t>hgroup</a:t>
            </a:r>
            <a:endParaRPr lang="da-DK" dirty="0"/>
          </a:p>
        </p:txBody>
      </p:sp>
      <p:sp>
        <p:nvSpPr>
          <p:cNvPr id="3" name="Pladsholder til indhold 2"/>
          <p:cNvSpPr>
            <a:spLocks noGrp="1"/>
          </p:cNvSpPr>
          <p:nvPr>
            <p:ph idx="1"/>
          </p:nvPr>
        </p:nvSpPr>
        <p:spPr/>
        <p:txBody>
          <a:bodyPr>
            <a:normAutofit fontScale="92500"/>
          </a:bodyPr>
          <a:lstStyle/>
          <a:p>
            <a:r>
              <a:rPr lang="en-US" dirty="0"/>
              <a:t>The </a:t>
            </a:r>
            <a:r>
              <a:rPr lang="en-US" dirty="0" err="1"/>
              <a:t>hgroup</a:t>
            </a:r>
            <a:r>
              <a:rPr lang="en-US" dirty="0"/>
              <a:t> element represents the heading of a section. The element is used to group a set of h1–h6 elements when the heading has multiple levels, such as subheadings, alternative titles, or taglines.</a:t>
            </a:r>
          </a:p>
          <a:p>
            <a:pPr lvl="1"/>
            <a:r>
              <a:rPr lang="en-US" dirty="0"/>
              <a:t>The point of using </a:t>
            </a:r>
            <a:r>
              <a:rPr lang="en-US" dirty="0" err="1"/>
              <a:t>hgroup</a:t>
            </a:r>
            <a:r>
              <a:rPr lang="en-US" dirty="0"/>
              <a:t> in this example is to mask the h2 element (which acts as a secondary title) from the outline algorithm.</a:t>
            </a:r>
          </a:p>
          <a:p>
            <a:pPr marL="0" indent="0" defTabSz="273050">
              <a:buNone/>
            </a:pPr>
            <a:r>
              <a:rPr lang="en-US" sz="2600" b="1" dirty="0">
                <a:latin typeface="Courier New" panose="02070309020205020404" pitchFamily="49" charset="0"/>
                <a:cs typeface="Courier New" panose="02070309020205020404" pitchFamily="49" charset="0"/>
              </a:rPr>
              <a:t>&lt;</a:t>
            </a:r>
            <a:r>
              <a:rPr lang="en-US" sz="2600" b="1" dirty="0" err="1">
                <a:latin typeface="Courier New" panose="02070309020205020404" pitchFamily="49" charset="0"/>
                <a:cs typeface="Courier New" panose="02070309020205020404" pitchFamily="49" charset="0"/>
              </a:rPr>
              <a:t>hgroup</a:t>
            </a:r>
            <a:r>
              <a:rPr lang="en-US" sz="2600" b="1" dirty="0">
                <a:latin typeface="Courier New" panose="02070309020205020404" pitchFamily="49" charset="0"/>
                <a:cs typeface="Courier New" panose="02070309020205020404" pitchFamily="49" charset="0"/>
              </a:rPr>
              <a:t>&gt;</a:t>
            </a:r>
          </a:p>
          <a:p>
            <a:pPr marL="0" indent="0" defTabSz="273050">
              <a:buNone/>
            </a:pPr>
            <a:r>
              <a:rPr lang="en-US" sz="2600" dirty="0">
                <a:latin typeface="Courier New" panose="02070309020205020404" pitchFamily="49" charset="0"/>
                <a:cs typeface="Courier New" panose="02070309020205020404" pitchFamily="49" charset="0"/>
              </a:rPr>
              <a:t>	&lt;h1&gt;The reality dysfunction&lt;/h1&gt;</a:t>
            </a:r>
          </a:p>
          <a:p>
            <a:pPr marL="0" indent="0" defTabSz="273050">
              <a:buNone/>
            </a:pPr>
            <a:r>
              <a:rPr lang="en-US" sz="2600" dirty="0">
                <a:latin typeface="Courier New" panose="02070309020205020404" pitchFamily="49" charset="0"/>
                <a:cs typeface="Courier New" panose="02070309020205020404" pitchFamily="49" charset="0"/>
              </a:rPr>
              <a:t>	&lt;h2&gt;Space is not the only void&lt;/h2&gt;</a:t>
            </a:r>
          </a:p>
          <a:p>
            <a:pPr marL="0" indent="0" defTabSz="273050">
              <a:buNone/>
            </a:pPr>
            <a:r>
              <a:rPr lang="en-US" sz="2600" b="1" dirty="0">
                <a:latin typeface="Courier New" panose="02070309020205020404" pitchFamily="49" charset="0"/>
                <a:cs typeface="Courier New" panose="02070309020205020404" pitchFamily="49" charset="0"/>
              </a:rPr>
              <a:t>&lt;/</a:t>
            </a:r>
            <a:r>
              <a:rPr lang="en-US" sz="2600" b="1" dirty="0" err="1">
                <a:latin typeface="Courier New" panose="02070309020205020404" pitchFamily="49" charset="0"/>
                <a:cs typeface="Courier New" panose="02070309020205020404" pitchFamily="49" charset="0"/>
              </a:rPr>
              <a:t>hgroup</a:t>
            </a:r>
            <a:r>
              <a:rPr lang="en-US" sz="2600" b="1" dirty="0">
                <a:latin typeface="Courier New" panose="02070309020205020404" pitchFamily="49" charset="0"/>
                <a:cs typeface="Courier New" panose="02070309020205020404" pitchFamily="49" charset="0"/>
              </a:rPr>
              <a:t>&gt;</a:t>
            </a:r>
          </a:p>
          <a:p>
            <a:pPr marL="309600" lvl="1" indent="0">
              <a:buNone/>
            </a:pPr>
            <a:endParaRPr lang="en-US" dirty="0"/>
          </a:p>
          <a:p>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23</a:t>
            </a:fld>
            <a:endParaRPr lang="da-DK"/>
          </a:p>
        </p:txBody>
      </p:sp>
    </p:spTree>
    <p:extLst>
      <p:ext uri="{BB962C8B-B14F-4D97-AF65-F5344CB8AC3E}">
        <p14:creationId xmlns:p14="http://schemas.microsoft.com/office/powerpoint/2010/main" val="4272921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a:t>
            </a:r>
            <a:r>
              <a:rPr lang="da-DK" dirty="0" err="1"/>
              <a:t>figure</a:t>
            </a:r>
            <a:endParaRPr lang="da-DK" dirty="0"/>
          </a:p>
        </p:txBody>
      </p:sp>
      <p:sp>
        <p:nvSpPr>
          <p:cNvPr id="3" name="Pladsholder til indhold 2"/>
          <p:cNvSpPr>
            <a:spLocks noGrp="1"/>
          </p:cNvSpPr>
          <p:nvPr>
            <p:ph idx="1"/>
          </p:nvPr>
        </p:nvSpPr>
        <p:spPr/>
        <p:txBody>
          <a:bodyPr>
            <a:normAutofit/>
          </a:bodyPr>
          <a:lstStyle/>
          <a:p>
            <a:r>
              <a:rPr lang="en-US" dirty="0"/>
              <a:t>The figure element represents some flow content, optionally with a caption, that is self-contained and is typically referenced as a single unit from the main flow of the document.</a:t>
            </a:r>
            <a:br>
              <a:rPr lang="en-US" dirty="0"/>
            </a:br>
            <a:endParaRPr lang="en-US" dirty="0"/>
          </a:p>
          <a:p>
            <a:pPr marL="0" indent="0" defTabSz="271463">
              <a:buNone/>
            </a:pPr>
            <a:r>
              <a:rPr lang="en-US" sz="2200" dirty="0">
                <a:latin typeface="Courier New" panose="02070309020205020404" pitchFamily="49" charset="0"/>
                <a:cs typeface="Courier New" panose="02070309020205020404" pitchFamily="49" charset="0"/>
              </a:rPr>
              <a:t>&lt;figure&gt;</a:t>
            </a:r>
          </a:p>
          <a:p>
            <a:pPr marL="0" indent="0" defTabSz="271463">
              <a:buNone/>
            </a:pPr>
            <a:r>
              <a:rPr lang="en-US" sz="2200" dirty="0">
                <a:latin typeface="Courier New" panose="02070309020205020404" pitchFamily="49" charset="0"/>
                <a:cs typeface="Courier New" panose="02070309020205020404" pitchFamily="49" charset="0"/>
              </a:rPr>
              <a:t>  &lt;</a:t>
            </a:r>
            <a:r>
              <a:rPr lang="en-US" sz="2200" dirty="0" err="1">
                <a:latin typeface="Courier New" panose="02070309020205020404" pitchFamily="49" charset="0"/>
                <a:cs typeface="Courier New" panose="02070309020205020404" pitchFamily="49" charset="0"/>
              </a:rPr>
              <a:t>img</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src</a:t>
            </a:r>
            <a:r>
              <a:rPr lang="en-US" sz="2200" dirty="0">
                <a:latin typeface="Courier New" panose="02070309020205020404" pitchFamily="49" charset="0"/>
                <a:cs typeface="Courier New" panose="02070309020205020404" pitchFamily="49" charset="0"/>
              </a:rPr>
              <a:t>="bubbles-work.jpeg"&gt;</a:t>
            </a:r>
          </a:p>
          <a:p>
            <a:pPr marL="0" indent="0" defTabSz="271463">
              <a:buNone/>
            </a:pPr>
            <a:r>
              <a:rPr lang="en-US" sz="2200" dirty="0">
                <a:latin typeface="Courier New" panose="02070309020205020404" pitchFamily="49" charset="0"/>
                <a:cs typeface="Courier New" panose="02070309020205020404" pitchFamily="49" charset="0"/>
              </a:rPr>
              <a:t>	&lt;</a:t>
            </a:r>
            <a:r>
              <a:rPr lang="en-US" sz="2200" dirty="0" err="1">
                <a:latin typeface="Courier New" panose="02070309020205020404" pitchFamily="49" charset="0"/>
                <a:cs typeface="Courier New" panose="02070309020205020404" pitchFamily="49" charset="0"/>
              </a:rPr>
              <a:t>figcaption</a:t>
            </a:r>
            <a:r>
              <a:rPr lang="en-US" sz="2200" dirty="0">
                <a:latin typeface="Courier New" panose="02070309020205020404" pitchFamily="49" charset="0"/>
                <a:cs typeface="Courier New" panose="02070309020205020404" pitchFamily="49" charset="0"/>
              </a:rPr>
              <a:t>&gt;Bubbles at work&lt;/</a:t>
            </a:r>
            <a:r>
              <a:rPr lang="en-US" sz="2200" dirty="0" err="1">
                <a:latin typeface="Courier New" panose="02070309020205020404" pitchFamily="49" charset="0"/>
                <a:cs typeface="Courier New" panose="02070309020205020404" pitchFamily="49" charset="0"/>
              </a:rPr>
              <a:t>figcaption</a:t>
            </a:r>
            <a:r>
              <a:rPr lang="en-US" sz="2200" dirty="0">
                <a:latin typeface="Courier New" panose="02070309020205020404" pitchFamily="49" charset="0"/>
                <a:cs typeface="Courier New" panose="02070309020205020404" pitchFamily="49" charset="0"/>
              </a:rPr>
              <a:t>&gt;</a:t>
            </a:r>
          </a:p>
          <a:p>
            <a:pPr marL="0" indent="0" defTabSz="271463">
              <a:buNone/>
            </a:pPr>
            <a:r>
              <a:rPr lang="en-US" sz="2200" dirty="0">
                <a:latin typeface="Courier New" panose="02070309020205020404" pitchFamily="49" charset="0"/>
                <a:cs typeface="Courier New" panose="02070309020205020404" pitchFamily="49" charset="0"/>
              </a:rPr>
              <a:t>&lt;/figure&gt;</a:t>
            </a:r>
          </a:p>
          <a:p>
            <a:pPr marL="0" indent="0">
              <a:buNone/>
            </a:pPr>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24</a:t>
            </a:fld>
            <a:endParaRPr lang="da-DK"/>
          </a:p>
        </p:txBody>
      </p:sp>
    </p:spTree>
    <p:extLst>
      <p:ext uri="{BB962C8B-B14F-4D97-AF65-F5344CB8AC3E}">
        <p14:creationId xmlns:p14="http://schemas.microsoft.com/office/powerpoint/2010/main" val="21908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new input types</a:t>
            </a:r>
          </a:p>
        </p:txBody>
      </p:sp>
      <p:sp>
        <p:nvSpPr>
          <p:cNvPr id="3" name="Pladsholder til indhold 2"/>
          <p:cNvSpPr>
            <a:spLocks noGrp="1"/>
          </p:cNvSpPr>
          <p:nvPr>
            <p:ph idx="1"/>
          </p:nvPr>
        </p:nvSpPr>
        <p:spPr/>
        <p:txBody>
          <a:bodyPr>
            <a:normAutofit fontScale="92500" lnSpcReduction="10000"/>
          </a:bodyPr>
          <a:lstStyle/>
          <a:p>
            <a:r>
              <a:rPr lang="da-DK" dirty="0"/>
              <a:t>New input types in HTML5</a:t>
            </a:r>
          </a:p>
          <a:p>
            <a:pPr lvl="1"/>
            <a:r>
              <a:rPr lang="da-DK" dirty="0" err="1"/>
              <a:t>Several</a:t>
            </a:r>
            <a:r>
              <a:rPr lang="da-DK" dirty="0"/>
              <a:t> new types for input, </a:t>
            </a:r>
            <a:r>
              <a:rPr lang="da-DK" dirty="0" err="1"/>
              <a:t>validation</a:t>
            </a:r>
            <a:r>
              <a:rPr lang="da-DK" dirty="0"/>
              <a:t> and in general a </a:t>
            </a:r>
            <a:r>
              <a:rPr lang="da-DK" dirty="0" err="1"/>
              <a:t>better</a:t>
            </a:r>
            <a:r>
              <a:rPr lang="da-DK" dirty="0"/>
              <a:t> </a:t>
            </a:r>
            <a:r>
              <a:rPr lang="da-DK" dirty="0" err="1"/>
              <a:t>experience</a:t>
            </a:r>
            <a:r>
              <a:rPr lang="da-DK" dirty="0"/>
              <a:t> for the user. See a list her: </a:t>
            </a:r>
            <a:r>
              <a:rPr lang="da-DK" dirty="0">
                <a:hlinkClick r:id="rId2"/>
              </a:rPr>
              <a:t>http://www.w3schools.com/html/html5_new_elements.asp</a:t>
            </a:r>
            <a:endParaRPr lang="da-DK" dirty="0"/>
          </a:p>
          <a:p>
            <a:r>
              <a:rPr lang="da-DK" dirty="0"/>
              <a:t>HTML5 </a:t>
            </a:r>
            <a:r>
              <a:rPr lang="da-DK" dirty="0" err="1"/>
              <a:t>also</a:t>
            </a:r>
            <a:r>
              <a:rPr lang="da-DK" dirty="0"/>
              <a:t> </a:t>
            </a:r>
            <a:r>
              <a:rPr lang="da-DK" dirty="0" err="1"/>
              <a:t>came</a:t>
            </a:r>
            <a:r>
              <a:rPr lang="da-DK" dirty="0"/>
              <a:t> with a &lt;</a:t>
            </a:r>
            <a:r>
              <a:rPr lang="da-DK" dirty="0" err="1"/>
              <a:t>canvas</a:t>
            </a:r>
            <a:r>
              <a:rPr lang="da-DK" dirty="0"/>
              <a:t>&gt; </a:t>
            </a:r>
            <a:r>
              <a:rPr lang="da-DK" dirty="0" err="1"/>
              <a:t>which</a:t>
            </a:r>
            <a:r>
              <a:rPr lang="da-DK" dirty="0"/>
              <a:t> is for </a:t>
            </a:r>
            <a:r>
              <a:rPr lang="da-DK" dirty="0" err="1"/>
              <a:t>drawing</a:t>
            </a:r>
            <a:r>
              <a:rPr lang="da-DK" dirty="0"/>
              <a:t> and </a:t>
            </a:r>
            <a:r>
              <a:rPr lang="da-DK" dirty="0" err="1"/>
              <a:t>manipulating</a:t>
            </a:r>
            <a:r>
              <a:rPr lang="da-DK" dirty="0"/>
              <a:t> </a:t>
            </a:r>
            <a:r>
              <a:rPr lang="da-DK" dirty="0" err="1"/>
              <a:t>graphics</a:t>
            </a:r>
            <a:r>
              <a:rPr lang="da-DK" dirty="0"/>
              <a:t>. Can </a:t>
            </a:r>
            <a:r>
              <a:rPr lang="da-DK" dirty="0" err="1"/>
              <a:t>be</a:t>
            </a:r>
            <a:r>
              <a:rPr lang="da-DK" dirty="0"/>
              <a:t> </a:t>
            </a:r>
            <a:r>
              <a:rPr lang="da-DK" dirty="0" err="1"/>
              <a:t>accessed</a:t>
            </a:r>
            <a:r>
              <a:rPr lang="da-DK" dirty="0"/>
              <a:t> and </a:t>
            </a:r>
            <a:r>
              <a:rPr lang="da-DK" dirty="0" err="1"/>
              <a:t>controlled</a:t>
            </a:r>
            <a:r>
              <a:rPr lang="da-DK" dirty="0"/>
              <a:t> via JavaScript.</a:t>
            </a:r>
          </a:p>
          <a:p>
            <a:r>
              <a:rPr lang="da-DK" dirty="0"/>
              <a:t>HTML5 </a:t>
            </a:r>
            <a:r>
              <a:rPr lang="da-DK" dirty="0" err="1"/>
              <a:t>also</a:t>
            </a:r>
            <a:r>
              <a:rPr lang="da-DK" dirty="0"/>
              <a:t> </a:t>
            </a:r>
            <a:r>
              <a:rPr lang="da-DK" dirty="0" err="1"/>
              <a:t>came</a:t>
            </a:r>
            <a:r>
              <a:rPr lang="da-DK" dirty="0"/>
              <a:t> with new elements for video and audio.</a:t>
            </a:r>
          </a:p>
          <a:p>
            <a:r>
              <a:rPr lang="da-DK" dirty="0"/>
              <a:t>HTML5 </a:t>
            </a:r>
            <a:r>
              <a:rPr lang="da-DK" dirty="0" err="1"/>
              <a:t>also</a:t>
            </a:r>
            <a:r>
              <a:rPr lang="da-DK" dirty="0"/>
              <a:t> </a:t>
            </a:r>
            <a:r>
              <a:rPr lang="da-DK" dirty="0" err="1"/>
              <a:t>came</a:t>
            </a:r>
            <a:r>
              <a:rPr lang="da-DK" dirty="0"/>
              <a:t> with a set of API (</a:t>
            </a:r>
            <a:r>
              <a:rPr lang="da-DK" dirty="0" err="1"/>
              <a:t>Geolocation</a:t>
            </a:r>
            <a:r>
              <a:rPr lang="da-DK" dirty="0"/>
              <a:t>, drag and drop, Local Storage, App Cache, Web </a:t>
            </a:r>
            <a:r>
              <a:rPr lang="da-DK" dirty="0" err="1"/>
              <a:t>Workers</a:t>
            </a:r>
            <a:r>
              <a:rPr lang="da-DK" dirty="0"/>
              <a:t> etc.)</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25</a:t>
            </a:fld>
            <a:endParaRPr lang="da-DK"/>
          </a:p>
        </p:txBody>
      </p:sp>
    </p:spTree>
    <p:extLst>
      <p:ext uri="{BB962C8B-B14F-4D97-AF65-F5344CB8AC3E}">
        <p14:creationId xmlns:p14="http://schemas.microsoft.com/office/powerpoint/2010/main" val="2368557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pPr algn="ctr"/>
            <a:r>
              <a:rPr lang="da-DK" dirty="0">
                <a:solidFill>
                  <a:schemeClr val="tx1"/>
                </a:solidFill>
              </a:rPr>
              <a:t>HTML5 and browser support</a:t>
            </a:r>
          </a:p>
        </p:txBody>
      </p:sp>
      <p:sp>
        <p:nvSpPr>
          <p:cNvPr id="7" name="Pladsholder til tekst 6"/>
          <p:cNvSpPr>
            <a:spLocks noGrp="1"/>
          </p:cNvSpPr>
          <p:nvPr>
            <p:ph type="body" idx="1"/>
          </p:nvPr>
        </p:nvSpPr>
        <p:spPr/>
        <p:txBody>
          <a:bodyPr/>
          <a:lstStyle/>
          <a:p>
            <a:pPr algn="ctr"/>
            <a:r>
              <a:rPr lang="da-DK" dirty="0"/>
              <a:t>HTML5</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26</a:t>
            </a:fld>
            <a:endParaRPr lang="da-DK"/>
          </a:p>
        </p:txBody>
      </p:sp>
    </p:spTree>
    <p:extLst>
      <p:ext uri="{BB962C8B-B14F-4D97-AF65-F5344CB8AC3E}">
        <p14:creationId xmlns:p14="http://schemas.microsoft.com/office/powerpoint/2010/main" val="4038346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a-DK" dirty="0"/>
              <a:t>HTML5 and browser support</a:t>
            </a:r>
          </a:p>
        </p:txBody>
      </p:sp>
      <p:sp>
        <p:nvSpPr>
          <p:cNvPr id="7" name="Pladsholder til indhold 6"/>
          <p:cNvSpPr>
            <a:spLocks noGrp="1"/>
          </p:cNvSpPr>
          <p:nvPr>
            <p:ph idx="1"/>
          </p:nvPr>
        </p:nvSpPr>
        <p:spPr/>
        <p:txBody>
          <a:bodyPr>
            <a:normAutofit lnSpcReduction="10000"/>
          </a:bodyPr>
          <a:lstStyle/>
          <a:p>
            <a:r>
              <a:rPr lang="da-DK" dirty="0"/>
              <a:t>The base for HTML is the </a:t>
            </a:r>
            <a:r>
              <a:rPr lang="da-DK" dirty="0" err="1"/>
              <a:t>recommendations</a:t>
            </a:r>
            <a:r>
              <a:rPr lang="da-DK" dirty="0"/>
              <a:t> from the W3C.</a:t>
            </a:r>
          </a:p>
          <a:p>
            <a:r>
              <a:rPr lang="da-DK" dirty="0" err="1"/>
              <a:t>Each</a:t>
            </a:r>
            <a:r>
              <a:rPr lang="da-DK" dirty="0"/>
              <a:t> browser </a:t>
            </a:r>
            <a:r>
              <a:rPr lang="da-DK" dirty="0" err="1"/>
              <a:t>manufacturer</a:t>
            </a:r>
            <a:r>
              <a:rPr lang="da-DK" dirty="0"/>
              <a:t> is </a:t>
            </a:r>
            <a:r>
              <a:rPr lang="da-DK" dirty="0" err="1"/>
              <a:t>then</a:t>
            </a:r>
            <a:r>
              <a:rPr lang="da-DK" dirty="0"/>
              <a:t> </a:t>
            </a:r>
            <a:r>
              <a:rPr lang="da-DK" dirty="0" err="1"/>
              <a:t>required</a:t>
            </a:r>
            <a:r>
              <a:rPr lang="da-DK" dirty="0"/>
              <a:t> to </a:t>
            </a:r>
            <a:r>
              <a:rPr lang="da-DK" dirty="0" err="1"/>
              <a:t>implement</a:t>
            </a:r>
            <a:r>
              <a:rPr lang="da-DK" dirty="0"/>
              <a:t> </a:t>
            </a:r>
            <a:r>
              <a:rPr lang="da-DK" dirty="0" err="1"/>
              <a:t>their</a:t>
            </a:r>
            <a:r>
              <a:rPr lang="da-DK" dirty="0"/>
              <a:t> </a:t>
            </a:r>
            <a:r>
              <a:rPr lang="da-DK" u="sng" dirty="0"/>
              <a:t>interpretation</a:t>
            </a:r>
            <a:r>
              <a:rPr lang="da-DK" dirty="0"/>
              <a:t> of </a:t>
            </a:r>
            <a:r>
              <a:rPr lang="da-DK" dirty="0" err="1"/>
              <a:t>these</a:t>
            </a:r>
            <a:r>
              <a:rPr lang="da-DK" dirty="0"/>
              <a:t> </a:t>
            </a:r>
            <a:r>
              <a:rPr lang="da-DK" dirty="0" err="1"/>
              <a:t>recommendations</a:t>
            </a:r>
            <a:r>
              <a:rPr lang="da-DK" dirty="0"/>
              <a:t>.</a:t>
            </a:r>
          </a:p>
          <a:p>
            <a:r>
              <a:rPr lang="da-DK" dirty="0"/>
              <a:t>This has given a </a:t>
            </a:r>
            <a:r>
              <a:rPr lang="da-DK" dirty="0" err="1"/>
              <a:t>lot</a:t>
            </a:r>
            <a:r>
              <a:rPr lang="da-DK" dirty="0"/>
              <a:t> of problems with the same website </a:t>
            </a:r>
            <a:r>
              <a:rPr lang="da-DK" dirty="0" err="1"/>
              <a:t>looking</a:t>
            </a:r>
            <a:r>
              <a:rPr lang="da-DK" dirty="0"/>
              <a:t> </a:t>
            </a:r>
            <a:r>
              <a:rPr lang="da-DK" dirty="0" err="1"/>
              <a:t>different</a:t>
            </a:r>
            <a:r>
              <a:rPr lang="da-DK" dirty="0"/>
              <a:t> </a:t>
            </a:r>
            <a:r>
              <a:rPr lang="da-DK" dirty="0" err="1"/>
              <a:t>across</a:t>
            </a:r>
            <a:r>
              <a:rPr lang="da-DK" dirty="0"/>
              <a:t> browsers.</a:t>
            </a:r>
          </a:p>
          <a:p>
            <a:r>
              <a:rPr lang="da-DK" dirty="0" err="1"/>
              <a:t>Depending</a:t>
            </a:r>
            <a:r>
              <a:rPr lang="da-DK" dirty="0"/>
              <a:t> on </a:t>
            </a:r>
            <a:r>
              <a:rPr lang="da-DK" dirty="0" err="1"/>
              <a:t>which</a:t>
            </a:r>
            <a:r>
              <a:rPr lang="da-DK" dirty="0"/>
              <a:t> version of a browser </a:t>
            </a:r>
            <a:r>
              <a:rPr lang="da-DK" dirty="0" err="1"/>
              <a:t>you</a:t>
            </a:r>
            <a:r>
              <a:rPr lang="da-DK" dirty="0"/>
              <a:t> have the </a:t>
            </a:r>
            <a:r>
              <a:rPr lang="da-DK" dirty="0" err="1"/>
              <a:t>manufacturer</a:t>
            </a:r>
            <a:r>
              <a:rPr lang="da-DK" dirty="0"/>
              <a:t> </a:t>
            </a:r>
            <a:r>
              <a:rPr lang="da-DK" dirty="0" err="1"/>
              <a:t>might</a:t>
            </a:r>
            <a:r>
              <a:rPr lang="da-DK" dirty="0"/>
              <a:t> not have support for all features (</a:t>
            </a:r>
            <a:r>
              <a:rPr lang="da-DK" dirty="0" err="1"/>
              <a:t>yet</a:t>
            </a:r>
            <a:r>
              <a:rPr lang="da-DK" dirty="0"/>
              <a:t>).</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27</a:t>
            </a:fld>
            <a:endParaRPr lang="da-DK"/>
          </a:p>
        </p:txBody>
      </p:sp>
    </p:spTree>
    <p:extLst>
      <p:ext uri="{BB962C8B-B14F-4D97-AF65-F5344CB8AC3E}">
        <p14:creationId xmlns:p14="http://schemas.microsoft.com/office/powerpoint/2010/main" val="1960446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HTML5 – browser support</a:t>
            </a:r>
          </a:p>
        </p:txBody>
      </p:sp>
      <p:sp>
        <p:nvSpPr>
          <p:cNvPr id="3" name="Pladsholder til indhold 2"/>
          <p:cNvSpPr>
            <a:spLocks noGrp="1"/>
          </p:cNvSpPr>
          <p:nvPr>
            <p:ph idx="1"/>
          </p:nvPr>
        </p:nvSpPr>
        <p:spPr/>
        <p:txBody>
          <a:bodyPr/>
          <a:lstStyle/>
          <a:p>
            <a:r>
              <a:rPr lang="da-DK" dirty="0">
                <a:hlinkClick r:id="rId2"/>
              </a:rPr>
              <a:t>http://blogs.html5andcss3.org/html5-browser-support/</a:t>
            </a:r>
            <a:endParaRPr lang="da-DK" dirty="0"/>
          </a:p>
          <a:p>
            <a:r>
              <a:rPr lang="da-DK" dirty="0" err="1"/>
              <a:t>We</a:t>
            </a:r>
            <a:r>
              <a:rPr lang="da-DK" dirty="0"/>
              <a:t> must </a:t>
            </a:r>
            <a:r>
              <a:rPr lang="da-DK" dirty="0" err="1"/>
              <a:t>also</a:t>
            </a:r>
            <a:r>
              <a:rPr lang="da-DK" dirty="0"/>
              <a:t> </a:t>
            </a:r>
            <a:r>
              <a:rPr lang="da-DK" dirty="0" err="1"/>
              <a:t>remember</a:t>
            </a:r>
            <a:r>
              <a:rPr lang="da-DK" dirty="0"/>
              <a:t> all the mobile browsers and the operating systems.</a:t>
            </a:r>
          </a:p>
          <a:p>
            <a:pPr lvl="1"/>
            <a:r>
              <a:rPr lang="da-DK" dirty="0"/>
              <a:t>Windows, Linux, Mac, Android, iPhone</a:t>
            </a:r>
          </a:p>
          <a:p>
            <a:pPr lvl="1"/>
            <a:r>
              <a:rPr lang="da-DK" dirty="0"/>
              <a:t>IE, Chrome, Firefox, Safari, Opera</a:t>
            </a:r>
          </a:p>
          <a:p>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28</a:t>
            </a:fld>
            <a:endParaRPr lang="da-DK"/>
          </a:p>
        </p:txBody>
      </p:sp>
    </p:spTree>
    <p:extLst>
      <p:ext uri="{BB962C8B-B14F-4D97-AF65-F5344CB8AC3E}">
        <p14:creationId xmlns:p14="http://schemas.microsoft.com/office/powerpoint/2010/main" val="2670207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pPr algn="ctr"/>
            <a:r>
              <a:rPr lang="da-DK" dirty="0" err="1">
                <a:solidFill>
                  <a:schemeClr val="tx1"/>
                </a:solidFill>
              </a:rPr>
              <a:t>Exercises</a:t>
            </a:r>
            <a:endParaRPr lang="da-DK" dirty="0">
              <a:solidFill>
                <a:schemeClr val="tx1"/>
              </a:solidFill>
            </a:endParaRPr>
          </a:p>
        </p:txBody>
      </p:sp>
      <p:sp>
        <p:nvSpPr>
          <p:cNvPr id="7" name="Pladsholder til tekst 6"/>
          <p:cNvSpPr>
            <a:spLocks noGrp="1"/>
          </p:cNvSpPr>
          <p:nvPr>
            <p:ph type="body" idx="1"/>
          </p:nvPr>
        </p:nvSpPr>
        <p:spPr/>
        <p:txBody>
          <a:bodyPr/>
          <a:lstStyle/>
          <a:p>
            <a:pPr algn="ctr"/>
            <a:r>
              <a:rPr lang="da-DK" dirty="0"/>
              <a:t>HTML5</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29</a:t>
            </a:fld>
            <a:endParaRPr lang="da-DK"/>
          </a:p>
        </p:txBody>
      </p:sp>
    </p:spTree>
    <p:extLst>
      <p:ext uri="{BB962C8B-B14F-4D97-AF65-F5344CB8AC3E}">
        <p14:creationId xmlns:p14="http://schemas.microsoft.com/office/powerpoint/2010/main" val="251511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Agenda</a:t>
            </a:r>
          </a:p>
        </p:txBody>
      </p:sp>
      <p:sp>
        <p:nvSpPr>
          <p:cNvPr id="3" name="Pladsholder til indhold 2"/>
          <p:cNvSpPr>
            <a:spLocks noGrp="1"/>
          </p:cNvSpPr>
          <p:nvPr>
            <p:ph idx="1"/>
          </p:nvPr>
        </p:nvSpPr>
        <p:spPr/>
        <p:txBody>
          <a:bodyPr/>
          <a:lstStyle/>
          <a:p>
            <a:r>
              <a:rPr lang="da-DK" dirty="0" err="1"/>
              <a:t>Introduction</a:t>
            </a:r>
            <a:r>
              <a:rPr lang="da-DK" dirty="0"/>
              <a:t> to HTML</a:t>
            </a:r>
          </a:p>
          <a:p>
            <a:r>
              <a:rPr lang="da-DK" dirty="0"/>
              <a:t>HTML5 </a:t>
            </a:r>
            <a:r>
              <a:rPr lang="da-DK" dirty="0" err="1"/>
              <a:t>what</a:t>
            </a:r>
            <a:r>
              <a:rPr lang="da-DK" dirty="0"/>
              <a:t> is new</a:t>
            </a:r>
          </a:p>
          <a:p>
            <a:r>
              <a:rPr lang="da-DK" dirty="0"/>
              <a:t>Support for HTML5</a:t>
            </a:r>
          </a:p>
          <a:p>
            <a:r>
              <a:rPr lang="da-DK" dirty="0" err="1"/>
              <a:t>Exercises</a:t>
            </a:r>
            <a:r>
              <a:rPr lang="da-DK" dirty="0"/>
              <a:t> (Project)</a:t>
            </a:r>
          </a:p>
          <a:p>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3</a:t>
            </a:fld>
            <a:endParaRPr lang="da-DK"/>
          </a:p>
        </p:txBody>
      </p:sp>
    </p:spTree>
    <p:extLst>
      <p:ext uri="{BB962C8B-B14F-4D97-AF65-F5344CB8AC3E}">
        <p14:creationId xmlns:p14="http://schemas.microsoft.com/office/powerpoint/2010/main" val="1083587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a-DK" dirty="0" err="1"/>
              <a:t>Exercises</a:t>
            </a:r>
            <a:endParaRPr lang="da-DK" dirty="0"/>
          </a:p>
        </p:txBody>
      </p:sp>
      <p:sp>
        <p:nvSpPr>
          <p:cNvPr id="7" name="Pladsholder til indhold 6"/>
          <p:cNvSpPr>
            <a:spLocks noGrp="1"/>
          </p:cNvSpPr>
          <p:nvPr>
            <p:ph idx="1"/>
          </p:nvPr>
        </p:nvSpPr>
        <p:spPr/>
        <p:txBody>
          <a:bodyPr>
            <a:normAutofit fontScale="92500" lnSpcReduction="10000"/>
          </a:bodyPr>
          <a:lstStyle/>
          <a:p>
            <a:r>
              <a:rPr lang="da-DK" dirty="0" err="1"/>
              <a:t>Create</a:t>
            </a:r>
            <a:r>
              <a:rPr lang="da-DK" dirty="0"/>
              <a:t> a HTML page with navigation and </a:t>
            </a:r>
            <a:r>
              <a:rPr lang="da-DK" dirty="0" err="1"/>
              <a:t>referencing</a:t>
            </a:r>
            <a:r>
              <a:rPr lang="da-DK" dirty="0"/>
              <a:t> </a:t>
            </a:r>
            <a:r>
              <a:rPr lang="da-DK" dirty="0" err="1"/>
              <a:t>additional</a:t>
            </a:r>
            <a:r>
              <a:rPr lang="da-DK" dirty="0"/>
              <a:t> </a:t>
            </a:r>
            <a:r>
              <a:rPr lang="da-DK" dirty="0" err="1"/>
              <a:t>resources</a:t>
            </a:r>
            <a:r>
              <a:rPr lang="da-DK" dirty="0"/>
              <a:t> (images)</a:t>
            </a:r>
          </a:p>
          <a:p>
            <a:pPr lvl="1"/>
            <a:r>
              <a:rPr lang="da-DK" dirty="0"/>
              <a:t>How </a:t>
            </a:r>
            <a:r>
              <a:rPr lang="da-DK" dirty="0" err="1"/>
              <a:t>many</a:t>
            </a:r>
            <a:r>
              <a:rPr lang="da-DK" dirty="0"/>
              <a:t> </a:t>
            </a:r>
            <a:r>
              <a:rPr lang="da-DK" dirty="0" err="1"/>
              <a:t>requests</a:t>
            </a:r>
            <a:r>
              <a:rPr lang="da-DK" dirty="0"/>
              <a:t> </a:t>
            </a:r>
            <a:r>
              <a:rPr lang="da-DK" dirty="0" err="1"/>
              <a:t>does</a:t>
            </a:r>
            <a:r>
              <a:rPr lang="da-DK" dirty="0"/>
              <a:t> </a:t>
            </a:r>
            <a:r>
              <a:rPr lang="da-DK" dirty="0" err="1"/>
              <a:t>your</a:t>
            </a:r>
            <a:r>
              <a:rPr lang="da-DK" dirty="0"/>
              <a:t> page have?</a:t>
            </a:r>
          </a:p>
          <a:p>
            <a:pPr lvl="1"/>
            <a:r>
              <a:rPr lang="da-DK" dirty="0" err="1"/>
              <a:t>What</a:t>
            </a:r>
            <a:r>
              <a:rPr lang="da-DK" dirty="0"/>
              <a:t> </a:t>
            </a:r>
            <a:r>
              <a:rPr lang="da-DK" dirty="0" err="1"/>
              <a:t>are</a:t>
            </a:r>
            <a:r>
              <a:rPr lang="da-DK" dirty="0"/>
              <a:t> the HTTP </a:t>
            </a:r>
            <a:r>
              <a:rPr lang="da-DK" dirty="0" err="1"/>
              <a:t>response</a:t>
            </a:r>
            <a:r>
              <a:rPr lang="da-DK" dirty="0"/>
              <a:t> </a:t>
            </a:r>
            <a:r>
              <a:rPr lang="da-DK" dirty="0" err="1"/>
              <a:t>codes</a:t>
            </a:r>
            <a:r>
              <a:rPr lang="da-DK" dirty="0"/>
              <a:t>?</a:t>
            </a:r>
          </a:p>
          <a:p>
            <a:r>
              <a:rPr lang="da-DK" dirty="0" err="1"/>
              <a:t>Create</a:t>
            </a:r>
            <a:r>
              <a:rPr lang="da-DK" dirty="0"/>
              <a:t> an </a:t>
            </a:r>
            <a:r>
              <a:rPr lang="da-DK" dirty="0" err="1"/>
              <a:t>additional</a:t>
            </a:r>
            <a:r>
              <a:rPr lang="da-DK" dirty="0"/>
              <a:t> HTML page and </a:t>
            </a:r>
            <a:r>
              <a:rPr lang="da-DK" dirty="0" err="1"/>
              <a:t>create</a:t>
            </a:r>
            <a:r>
              <a:rPr lang="da-DK" dirty="0"/>
              <a:t> navigation </a:t>
            </a:r>
            <a:r>
              <a:rPr lang="da-DK" dirty="0" err="1"/>
              <a:t>between</a:t>
            </a:r>
            <a:r>
              <a:rPr lang="da-DK" dirty="0"/>
              <a:t> the </a:t>
            </a:r>
            <a:r>
              <a:rPr lang="da-DK" dirty="0" err="1"/>
              <a:t>two</a:t>
            </a:r>
            <a:r>
              <a:rPr lang="da-DK" dirty="0"/>
              <a:t> of </a:t>
            </a:r>
            <a:r>
              <a:rPr lang="da-DK" dirty="0" err="1"/>
              <a:t>them</a:t>
            </a:r>
            <a:r>
              <a:rPr lang="da-DK" dirty="0"/>
              <a:t> (simple navigation)</a:t>
            </a:r>
          </a:p>
          <a:p>
            <a:pPr lvl="1"/>
            <a:r>
              <a:rPr lang="da-DK" dirty="0" err="1"/>
              <a:t>Remember</a:t>
            </a:r>
            <a:r>
              <a:rPr lang="da-DK" dirty="0"/>
              <a:t> to </a:t>
            </a:r>
            <a:r>
              <a:rPr lang="da-DK" dirty="0" err="1"/>
              <a:t>use</a:t>
            </a:r>
            <a:r>
              <a:rPr lang="da-DK" dirty="0"/>
              <a:t> the </a:t>
            </a:r>
            <a:r>
              <a:rPr lang="da-DK" dirty="0" err="1"/>
              <a:t>semantic</a:t>
            </a:r>
            <a:r>
              <a:rPr lang="da-DK" dirty="0"/>
              <a:t> tags</a:t>
            </a:r>
          </a:p>
          <a:p>
            <a:r>
              <a:rPr lang="da-DK" dirty="0" err="1"/>
              <a:t>Create</a:t>
            </a:r>
            <a:r>
              <a:rPr lang="da-DK" dirty="0"/>
              <a:t> a HTML form, </a:t>
            </a:r>
            <a:r>
              <a:rPr lang="da-DK" dirty="0" err="1"/>
              <a:t>how</a:t>
            </a:r>
            <a:r>
              <a:rPr lang="da-DK" dirty="0"/>
              <a:t> do </a:t>
            </a:r>
            <a:r>
              <a:rPr lang="da-DK" dirty="0" err="1"/>
              <a:t>you</a:t>
            </a:r>
            <a:r>
              <a:rPr lang="da-DK" dirty="0"/>
              <a:t> </a:t>
            </a:r>
            <a:r>
              <a:rPr lang="da-DK" dirty="0" err="1"/>
              <a:t>make</a:t>
            </a:r>
            <a:r>
              <a:rPr lang="da-DK" dirty="0"/>
              <a:t> sure </a:t>
            </a:r>
            <a:r>
              <a:rPr lang="da-DK" dirty="0" err="1"/>
              <a:t>that</a:t>
            </a:r>
            <a:r>
              <a:rPr lang="da-DK" dirty="0"/>
              <a:t> the form </a:t>
            </a:r>
            <a:r>
              <a:rPr lang="da-DK" dirty="0" err="1"/>
              <a:t>cannot</a:t>
            </a:r>
            <a:r>
              <a:rPr lang="da-DK" dirty="0"/>
              <a:t> </a:t>
            </a:r>
            <a:r>
              <a:rPr lang="da-DK" dirty="0" err="1"/>
              <a:t>be</a:t>
            </a:r>
            <a:r>
              <a:rPr lang="da-DK" dirty="0"/>
              <a:t> </a:t>
            </a:r>
            <a:r>
              <a:rPr lang="da-DK" dirty="0" err="1"/>
              <a:t>submitted</a:t>
            </a:r>
            <a:r>
              <a:rPr lang="da-DK" dirty="0"/>
              <a:t> </a:t>
            </a:r>
            <a:r>
              <a:rPr lang="da-DK" dirty="0" err="1"/>
              <a:t>without</a:t>
            </a:r>
            <a:r>
              <a:rPr lang="da-DK" dirty="0"/>
              <a:t> </a:t>
            </a:r>
            <a:r>
              <a:rPr lang="da-DK" dirty="0" err="1"/>
              <a:t>filling</a:t>
            </a:r>
            <a:r>
              <a:rPr lang="da-DK" dirty="0"/>
              <a:t> in </a:t>
            </a:r>
            <a:r>
              <a:rPr lang="da-DK" dirty="0" err="1"/>
              <a:t>specific</a:t>
            </a:r>
            <a:r>
              <a:rPr lang="da-DK" dirty="0"/>
              <a:t> </a:t>
            </a:r>
            <a:r>
              <a:rPr lang="da-DK" dirty="0" err="1"/>
              <a:t>fields</a:t>
            </a:r>
            <a:r>
              <a:rPr lang="da-DK" dirty="0"/>
              <a:t>?</a:t>
            </a:r>
          </a:p>
        </p:txBody>
      </p:sp>
      <p:sp>
        <p:nvSpPr>
          <p:cNvPr id="4" name="Pladsholder til sidefod 3"/>
          <p:cNvSpPr>
            <a:spLocks noGrp="1"/>
          </p:cNvSpPr>
          <p:nvPr>
            <p:ph type="ftr" sz="quarter" idx="11"/>
          </p:nvPr>
        </p:nvSpPr>
        <p:spPr/>
        <p:txBody>
          <a:bodyPr/>
          <a:lstStyle/>
          <a:p>
            <a:endParaRPr lang="da-DK" dirty="0"/>
          </a:p>
        </p:txBody>
      </p:sp>
      <p:sp>
        <p:nvSpPr>
          <p:cNvPr id="5" name="Pladsholder til slidenummer 4"/>
          <p:cNvSpPr>
            <a:spLocks noGrp="1"/>
          </p:cNvSpPr>
          <p:nvPr>
            <p:ph type="sldNum" sz="quarter" idx="12"/>
          </p:nvPr>
        </p:nvSpPr>
        <p:spPr/>
        <p:txBody>
          <a:bodyPr/>
          <a:lstStyle/>
          <a:p>
            <a:fld id="{F7AB382F-E9E6-CE49-B414-1E064FB7F064}" type="slidenum">
              <a:rPr lang="da-DK" smtClean="0"/>
              <a:t>30</a:t>
            </a:fld>
            <a:endParaRPr lang="da-DK"/>
          </a:p>
        </p:txBody>
      </p:sp>
    </p:spTree>
    <p:extLst>
      <p:ext uri="{BB962C8B-B14F-4D97-AF65-F5344CB8AC3E}">
        <p14:creationId xmlns:p14="http://schemas.microsoft.com/office/powerpoint/2010/main" val="2307997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C6EE992-293D-485E-A881-E9FFD43D8085}"/>
              </a:ext>
            </a:extLst>
          </p:cNvPr>
          <p:cNvSpPr>
            <a:spLocks noGrp="1"/>
          </p:cNvSpPr>
          <p:nvPr>
            <p:ph type="title"/>
          </p:nvPr>
        </p:nvSpPr>
        <p:spPr/>
        <p:txBody>
          <a:bodyPr/>
          <a:lstStyle/>
          <a:p>
            <a:r>
              <a:rPr lang="da-DK" dirty="0" err="1"/>
              <a:t>Exercises</a:t>
            </a:r>
            <a:endParaRPr lang="da-DK" dirty="0"/>
          </a:p>
        </p:txBody>
      </p:sp>
      <p:sp>
        <p:nvSpPr>
          <p:cNvPr id="7" name="Pladsholder til indhold 6">
            <a:extLst>
              <a:ext uri="{FF2B5EF4-FFF2-40B4-BE49-F238E27FC236}">
                <a16:creationId xmlns:a16="http://schemas.microsoft.com/office/drawing/2014/main" id="{90DD514F-6CC3-4023-BF5D-1033F69DD0C6}"/>
              </a:ext>
            </a:extLst>
          </p:cNvPr>
          <p:cNvSpPr>
            <a:spLocks noGrp="1"/>
          </p:cNvSpPr>
          <p:nvPr>
            <p:ph idx="1"/>
          </p:nvPr>
        </p:nvSpPr>
        <p:spPr/>
        <p:txBody>
          <a:bodyPr/>
          <a:lstStyle/>
          <a:p>
            <a:r>
              <a:rPr lang="da-DK" dirty="0" err="1"/>
              <a:t>Within</a:t>
            </a:r>
            <a:r>
              <a:rPr lang="da-DK" dirty="0"/>
              <a:t> a HTML form, </a:t>
            </a:r>
            <a:r>
              <a:rPr lang="da-DK" dirty="0" err="1"/>
              <a:t>how</a:t>
            </a:r>
            <a:r>
              <a:rPr lang="da-DK" dirty="0"/>
              <a:t> </a:t>
            </a:r>
            <a:r>
              <a:rPr lang="da-DK" dirty="0" err="1"/>
              <a:t>can</a:t>
            </a:r>
            <a:r>
              <a:rPr lang="da-DK" dirty="0"/>
              <a:t> I </a:t>
            </a:r>
            <a:r>
              <a:rPr lang="da-DK" dirty="0" err="1"/>
              <a:t>control</a:t>
            </a:r>
            <a:r>
              <a:rPr lang="da-DK" dirty="0"/>
              <a:t> the input type (like limit it to </a:t>
            </a:r>
            <a:r>
              <a:rPr lang="da-DK" dirty="0" err="1"/>
              <a:t>only</a:t>
            </a:r>
            <a:r>
              <a:rPr lang="da-DK" dirty="0"/>
              <a:t> </a:t>
            </a:r>
            <a:r>
              <a:rPr lang="da-DK" dirty="0" err="1"/>
              <a:t>numbers</a:t>
            </a:r>
            <a:r>
              <a:rPr lang="da-DK" dirty="0"/>
              <a:t>?)</a:t>
            </a:r>
          </a:p>
          <a:p>
            <a:r>
              <a:rPr lang="da-DK" dirty="0" err="1"/>
              <a:t>Within</a:t>
            </a:r>
            <a:r>
              <a:rPr lang="da-DK" dirty="0"/>
              <a:t> a HTML form, </a:t>
            </a:r>
            <a:r>
              <a:rPr lang="da-DK" dirty="0" err="1"/>
              <a:t>how</a:t>
            </a:r>
            <a:r>
              <a:rPr lang="da-DK" dirty="0"/>
              <a:t> </a:t>
            </a:r>
            <a:r>
              <a:rPr lang="da-DK" dirty="0" err="1"/>
              <a:t>can</a:t>
            </a:r>
            <a:r>
              <a:rPr lang="da-DK" dirty="0"/>
              <a:t> I </a:t>
            </a:r>
            <a:r>
              <a:rPr lang="da-DK" dirty="0" err="1"/>
              <a:t>validate</a:t>
            </a:r>
            <a:r>
              <a:rPr lang="da-DK" dirty="0"/>
              <a:t> </a:t>
            </a:r>
            <a:r>
              <a:rPr lang="da-DK" dirty="0" err="1"/>
              <a:t>that</a:t>
            </a:r>
            <a:r>
              <a:rPr lang="da-DK" dirty="0"/>
              <a:t> the input </a:t>
            </a:r>
            <a:r>
              <a:rPr lang="da-DK" dirty="0" err="1"/>
              <a:t>field</a:t>
            </a:r>
            <a:r>
              <a:rPr lang="da-DK" dirty="0"/>
              <a:t> </a:t>
            </a:r>
            <a:r>
              <a:rPr lang="da-DK" dirty="0" err="1"/>
              <a:t>contains</a:t>
            </a:r>
            <a:r>
              <a:rPr lang="da-DK" dirty="0"/>
              <a:t> a valid </a:t>
            </a:r>
            <a:r>
              <a:rPr lang="da-DK" dirty="0" err="1"/>
              <a:t>email</a:t>
            </a:r>
            <a:r>
              <a:rPr lang="da-DK" dirty="0"/>
              <a:t>?</a:t>
            </a:r>
          </a:p>
          <a:p>
            <a:r>
              <a:rPr lang="da-DK" dirty="0"/>
              <a:t>How </a:t>
            </a:r>
            <a:r>
              <a:rPr lang="da-DK" dirty="0" err="1"/>
              <a:t>can</a:t>
            </a:r>
            <a:r>
              <a:rPr lang="da-DK" dirty="0"/>
              <a:t> i show a video in HTML?</a:t>
            </a:r>
          </a:p>
          <a:p>
            <a:endParaRPr lang="da-DK" dirty="0"/>
          </a:p>
          <a:p>
            <a:endParaRPr lang="da-DK" dirty="0"/>
          </a:p>
        </p:txBody>
      </p:sp>
      <p:sp>
        <p:nvSpPr>
          <p:cNvPr id="4" name="Pladsholder til sidefod 3">
            <a:extLst>
              <a:ext uri="{FF2B5EF4-FFF2-40B4-BE49-F238E27FC236}">
                <a16:creationId xmlns:a16="http://schemas.microsoft.com/office/drawing/2014/main" id="{5E521D77-CE21-405F-85B5-B49E4A6BB69D}"/>
              </a:ext>
            </a:extLst>
          </p:cNvPr>
          <p:cNvSpPr>
            <a:spLocks noGrp="1"/>
          </p:cNvSpPr>
          <p:nvPr>
            <p:ph type="ftr" sz="quarter" idx="11"/>
          </p:nvPr>
        </p:nvSpPr>
        <p:spPr/>
        <p:txBody>
          <a:bodyPr/>
          <a:lstStyle/>
          <a:p>
            <a:endParaRPr lang="da-DK" dirty="0"/>
          </a:p>
        </p:txBody>
      </p:sp>
      <p:sp>
        <p:nvSpPr>
          <p:cNvPr id="5" name="Pladsholder til slidenummer 4">
            <a:extLst>
              <a:ext uri="{FF2B5EF4-FFF2-40B4-BE49-F238E27FC236}">
                <a16:creationId xmlns:a16="http://schemas.microsoft.com/office/drawing/2014/main" id="{29C4DFCE-68DE-4512-9120-F5A29B8BCAEE}"/>
              </a:ext>
            </a:extLst>
          </p:cNvPr>
          <p:cNvSpPr>
            <a:spLocks noGrp="1"/>
          </p:cNvSpPr>
          <p:nvPr>
            <p:ph type="sldNum" sz="quarter" idx="12"/>
          </p:nvPr>
        </p:nvSpPr>
        <p:spPr/>
        <p:txBody>
          <a:bodyPr/>
          <a:lstStyle/>
          <a:p>
            <a:fld id="{F7AB382F-E9E6-CE49-B414-1E064FB7F064}" type="slidenum">
              <a:rPr lang="da-DK" smtClean="0"/>
              <a:t>31</a:t>
            </a:fld>
            <a:endParaRPr lang="da-DK"/>
          </a:p>
        </p:txBody>
      </p:sp>
    </p:spTree>
    <p:extLst>
      <p:ext uri="{BB962C8B-B14F-4D97-AF65-F5344CB8AC3E}">
        <p14:creationId xmlns:p14="http://schemas.microsoft.com/office/powerpoint/2010/main" val="1047174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282E63-717B-4845-A8C2-7DAB185D1A88}"/>
              </a:ext>
            </a:extLst>
          </p:cNvPr>
          <p:cNvSpPr>
            <a:spLocks noGrp="1"/>
          </p:cNvSpPr>
          <p:nvPr>
            <p:ph type="title"/>
          </p:nvPr>
        </p:nvSpPr>
        <p:spPr/>
        <p:txBody>
          <a:bodyPr/>
          <a:lstStyle/>
          <a:p>
            <a:r>
              <a:rPr lang="da-DK" dirty="0" err="1"/>
              <a:t>Exercises</a:t>
            </a:r>
            <a:endParaRPr lang="da-DK" dirty="0"/>
          </a:p>
        </p:txBody>
      </p:sp>
      <p:sp>
        <p:nvSpPr>
          <p:cNvPr id="3" name="Pladsholder til indhold 2">
            <a:extLst>
              <a:ext uri="{FF2B5EF4-FFF2-40B4-BE49-F238E27FC236}">
                <a16:creationId xmlns:a16="http://schemas.microsoft.com/office/drawing/2014/main" id="{7D8E86E7-E416-4102-B24B-3305B9A47C9C}"/>
              </a:ext>
            </a:extLst>
          </p:cNvPr>
          <p:cNvSpPr>
            <a:spLocks noGrp="1"/>
          </p:cNvSpPr>
          <p:nvPr>
            <p:ph idx="1"/>
          </p:nvPr>
        </p:nvSpPr>
        <p:spPr/>
        <p:txBody>
          <a:bodyPr/>
          <a:lstStyle/>
          <a:p>
            <a:r>
              <a:rPr lang="da-DK" dirty="0"/>
              <a:t>Research SVG</a:t>
            </a:r>
          </a:p>
          <a:p>
            <a:pPr lvl="1"/>
            <a:r>
              <a:rPr lang="da-DK" dirty="0" err="1"/>
              <a:t>Why</a:t>
            </a:r>
            <a:r>
              <a:rPr lang="da-DK" dirty="0"/>
              <a:t> </a:t>
            </a:r>
            <a:r>
              <a:rPr lang="da-DK" dirty="0" err="1"/>
              <a:t>should</a:t>
            </a:r>
            <a:r>
              <a:rPr lang="da-DK" dirty="0"/>
              <a:t> </a:t>
            </a:r>
            <a:r>
              <a:rPr lang="da-DK" dirty="0" err="1"/>
              <a:t>you</a:t>
            </a:r>
            <a:r>
              <a:rPr lang="da-DK" dirty="0"/>
              <a:t> </a:t>
            </a:r>
            <a:r>
              <a:rPr lang="da-DK" dirty="0" err="1"/>
              <a:t>use</a:t>
            </a:r>
            <a:r>
              <a:rPr lang="da-DK" dirty="0"/>
              <a:t> SVG? (</a:t>
            </a:r>
            <a:r>
              <a:rPr lang="da-DK" dirty="0" err="1"/>
              <a:t>benefits</a:t>
            </a:r>
            <a:r>
              <a:rPr lang="da-DK" dirty="0"/>
              <a:t>?)</a:t>
            </a:r>
          </a:p>
          <a:p>
            <a:pPr lvl="1"/>
            <a:r>
              <a:rPr lang="da-DK" dirty="0"/>
              <a:t>Find a SVG image online and display it (</a:t>
            </a:r>
            <a:r>
              <a:rPr lang="da-DK" dirty="0" err="1"/>
              <a:t>iconfinder</a:t>
            </a:r>
            <a:r>
              <a:rPr lang="da-DK" dirty="0"/>
              <a:t>)</a:t>
            </a:r>
          </a:p>
          <a:p>
            <a:pPr lvl="1"/>
            <a:r>
              <a:rPr lang="da-DK" dirty="0"/>
              <a:t>Draw a </a:t>
            </a:r>
            <a:r>
              <a:rPr lang="da-DK" dirty="0" err="1"/>
              <a:t>shape</a:t>
            </a:r>
            <a:r>
              <a:rPr lang="da-DK" dirty="0"/>
              <a:t> with </a:t>
            </a:r>
            <a:r>
              <a:rPr lang="da-DK" dirty="0" err="1"/>
              <a:t>text</a:t>
            </a:r>
            <a:r>
              <a:rPr lang="da-DK" dirty="0"/>
              <a:t>: The </a:t>
            </a:r>
            <a:r>
              <a:rPr lang="da-DK" dirty="0" err="1"/>
              <a:t>text</a:t>
            </a:r>
            <a:r>
              <a:rPr lang="da-DK" dirty="0"/>
              <a:t> ”UCN” </a:t>
            </a:r>
            <a:r>
              <a:rPr lang="da-DK" dirty="0" err="1"/>
              <a:t>within</a:t>
            </a:r>
            <a:r>
              <a:rPr lang="da-DK" dirty="0"/>
              <a:t> a </a:t>
            </a:r>
            <a:r>
              <a:rPr lang="da-DK" dirty="0" err="1"/>
              <a:t>circle</a:t>
            </a:r>
            <a:r>
              <a:rPr lang="da-DK" dirty="0"/>
              <a:t>, </a:t>
            </a:r>
            <a:r>
              <a:rPr lang="da-DK" dirty="0" err="1"/>
              <a:t>within</a:t>
            </a:r>
            <a:r>
              <a:rPr lang="da-DK" dirty="0"/>
              <a:t> a </a:t>
            </a:r>
            <a:r>
              <a:rPr lang="da-DK" dirty="0" err="1"/>
              <a:t>square</a:t>
            </a:r>
            <a:r>
              <a:rPr lang="da-DK" dirty="0"/>
              <a:t>.</a:t>
            </a:r>
          </a:p>
          <a:p>
            <a:pPr marL="0" indent="0">
              <a:buNone/>
            </a:pPr>
            <a:endParaRPr lang="da-DK" dirty="0"/>
          </a:p>
        </p:txBody>
      </p:sp>
      <p:sp>
        <p:nvSpPr>
          <p:cNvPr id="4" name="Pladsholder til sidefod 3">
            <a:extLst>
              <a:ext uri="{FF2B5EF4-FFF2-40B4-BE49-F238E27FC236}">
                <a16:creationId xmlns:a16="http://schemas.microsoft.com/office/drawing/2014/main" id="{B281E096-A5D0-452D-BFC1-222DC678E9E7}"/>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696F722D-510D-42AF-8875-709EAE9BC930}"/>
              </a:ext>
            </a:extLst>
          </p:cNvPr>
          <p:cNvSpPr>
            <a:spLocks noGrp="1"/>
          </p:cNvSpPr>
          <p:nvPr>
            <p:ph type="sldNum" sz="quarter" idx="12"/>
          </p:nvPr>
        </p:nvSpPr>
        <p:spPr/>
        <p:txBody>
          <a:bodyPr/>
          <a:lstStyle/>
          <a:p>
            <a:fld id="{F7AB382F-E9E6-CE49-B414-1E064FB7F064}" type="slidenum">
              <a:rPr lang="da-DK" smtClean="0"/>
              <a:t>32</a:t>
            </a:fld>
            <a:endParaRPr lang="da-DK"/>
          </a:p>
        </p:txBody>
      </p:sp>
      <p:sp>
        <p:nvSpPr>
          <p:cNvPr id="6" name="Rektangel 5">
            <a:extLst>
              <a:ext uri="{FF2B5EF4-FFF2-40B4-BE49-F238E27FC236}">
                <a16:creationId xmlns:a16="http://schemas.microsoft.com/office/drawing/2014/main" id="{72C52692-90F1-46E9-A026-E471221C3D64}"/>
              </a:ext>
            </a:extLst>
          </p:cNvPr>
          <p:cNvSpPr/>
          <p:nvPr/>
        </p:nvSpPr>
        <p:spPr>
          <a:xfrm>
            <a:off x="3045041" y="3986645"/>
            <a:ext cx="3053918" cy="209513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a:p>
        </p:txBody>
      </p:sp>
      <p:sp>
        <p:nvSpPr>
          <p:cNvPr id="7" name="Ellipse 6">
            <a:extLst>
              <a:ext uri="{FF2B5EF4-FFF2-40B4-BE49-F238E27FC236}">
                <a16:creationId xmlns:a16="http://schemas.microsoft.com/office/drawing/2014/main" id="{8533D549-E93D-4B0C-B731-6F2820CD755C}"/>
              </a:ext>
            </a:extLst>
          </p:cNvPr>
          <p:cNvSpPr/>
          <p:nvPr/>
        </p:nvSpPr>
        <p:spPr>
          <a:xfrm>
            <a:off x="3616587" y="4078797"/>
            <a:ext cx="1910825" cy="1910825"/>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4800" dirty="0">
                <a:solidFill>
                  <a:schemeClr val="tx1"/>
                </a:solidFill>
              </a:rPr>
              <a:t>UCN</a:t>
            </a:r>
          </a:p>
        </p:txBody>
      </p:sp>
    </p:spTree>
    <p:extLst>
      <p:ext uri="{BB962C8B-B14F-4D97-AF65-F5344CB8AC3E}">
        <p14:creationId xmlns:p14="http://schemas.microsoft.com/office/powerpoint/2010/main" val="93942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pPr algn="ctr"/>
            <a:r>
              <a:rPr lang="da-DK" dirty="0" err="1">
                <a:solidFill>
                  <a:schemeClr val="tx1"/>
                </a:solidFill>
              </a:rPr>
              <a:t>Introduction</a:t>
            </a:r>
            <a:r>
              <a:rPr lang="da-DK" dirty="0">
                <a:solidFill>
                  <a:schemeClr val="tx1"/>
                </a:solidFill>
              </a:rPr>
              <a:t> to HTML</a:t>
            </a:r>
          </a:p>
        </p:txBody>
      </p:sp>
      <p:sp>
        <p:nvSpPr>
          <p:cNvPr id="7" name="Pladsholder til tekst 6"/>
          <p:cNvSpPr>
            <a:spLocks noGrp="1"/>
          </p:cNvSpPr>
          <p:nvPr>
            <p:ph type="body" idx="1"/>
          </p:nvPr>
        </p:nvSpPr>
        <p:spPr/>
        <p:txBody>
          <a:bodyPr/>
          <a:lstStyle/>
          <a:p>
            <a:pPr algn="ctr"/>
            <a:r>
              <a:rPr lang="da-DK" dirty="0"/>
              <a:t>HTML5</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4</a:t>
            </a:fld>
            <a:endParaRPr lang="da-DK"/>
          </a:p>
        </p:txBody>
      </p:sp>
    </p:spTree>
    <p:extLst>
      <p:ext uri="{BB962C8B-B14F-4D97-AF65-F5344CB8AC3E}">
        <p14:creationId xmlns:p14="http://schemas.microsoft.com/office/powerpoint/2010/main" val="419759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a-DK" dirty="0" err="1"/>
              <a:t>Introduction</a:t>
            </a:r>
            <a:r>
              <a:rPr lang="da-DK" dirty="0"/>
              <a:t> to HTML</a:t>
            </a:r>
          </a:p>
        </p:txBody>
      </p:sp>
      <p:sp>
        <p:nvSpPr>
          <p:cNvPr id="7" name="Pladsholder til indhold 6"/>
          <p:cNvSpPr>
            <a:spLocks noGrp="1"/>
          </p:cNvSpPr>
          <p:nvPr>
            <p:ph idx="1"/>
          </p:nvPr>
        </p:nvSpPr>
        <p:spPr/>
        <p:txBody>
          <a:bodyPr/>
          <a:lstStyle/>
          <a:p>
            <a:r>
              <a:rPr lang="da-DK" dirty="0" err="1"/>
              <a:t>Invented</a:t>
            </a:r>
            <a:r>
              <a:rPr lang="da-DK" dirty="0"/>
              <a:t> in 1980 by (</a:t>
            </a:r>
            <a:r>
              <a:rPr lang="da-DK" dirty="0" err="1"/>
              <a:t>Physicist</a:t>
            </a:r>
            <a:r>
              <a:rPr lang="da-DK" dirty="0"/>
              <a:t>) Tim Berners-Lee as a </a:t>
            </a:r>
            <a:r>
              <a:rPr lang="da-DK" dirty="0" err="1"/>
              <a:t>way</a:t>
            </a:r>
            <a:r>
              <a:rPr lang="da-DK" dirty="0"/>
              <a:t> of </a:t>
            </a:r>
            <a:r>
              <a:rPr lang="da-DK" dirty="0" err="1"/>
              <a:t>sharing</a:t>
            </a:r>
            <a:r>
              <a:rPr lang="da-DK" dirty="0"/>
              <a:t> research </a:t>
            </a:r>
            <a:r>
              <a:rPr lang="da-DK" dirty="0" err="1"/>
              <a:t>document</a:t>
            </a:r>
            <a:r>
              <a:rPr lang="da-DK" dirty="0"/>
              <a:t> (</a:t>
            </a:r>
            <a:r>
              <a:rPr lang="da-DK" dirty="0" err="1"/>
              <a:t>making</a:t>
            </a:r>
            <a:r>
              <a:rPr lang="da-DK" dirty="0"/>
              <a:t> </a:t>
            </a:r>
            <a:r>
              <a:rPr lang="da-DK" dirty="0" err="1"/>
              <a:t>them</a:t>
            </a:r>
            <a:r>
              <a:rPr lang="da-DK" dirty="0"/>
              <a:t> link to </a:t>
            </a:r>
            <a:r>
              <a:rPr lang="da-DK" dirty="0" err="1"/>
              <a:t>each</a:t>
            </a:r>
            <a:r>
              <a:rPr lang="da-DK" dirty="0"/>
              <a:t> </a:t>
            </a:r>
            <a:r>
              <a:rPr lang="da-DK" dirty="0" err="1"/>
              <a:t>other</a:t>
            </a:r>
            <a:r>
              <a:rPr lang="da-DK" dirty="0"/>
              <a:t>)</a:t>
            </a:r>
          </a:p>
        </p:txBody>
      </p:sp>
      <p:pic>
        <p:nvPicPr>
          <p:cNvPr id="8" name="Billed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507" y="2971615"/>
            <a:ext cx="1491593" cy="1783132"/>
          </a:xfrm>
          <a:prstGeom prst="rect">
            <a:avLst/>
          </a:prstGeom>
        </p:spPr>
      </p:pic>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5</a:t>
            </a:fld>
            <a:endParaRPr lang="da-DK"/>
          </a:p>
        </p:txBody>
      </p:sp>
    </p:spTree>
    <p:extLst>
      <p:ext uri="{BB962C8B-B14F-4D97-AF65-F5344CB8AC3E}">
        <p14:creationId xmlns:p14="http://schemas.microsoft.com/office/powerpoint/2010/main" val="18711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Introduction</a:t>
            </a:r>
            <a:r>
              <a:rPr lang="da-DK" dirty="0"/>
              <a:t> to HTML</a:t>
            </a:r>
          </a:p>
        </p:txBody>
      </p:sp>
      <p:sp>
        <p:nvSpPr>
          <p:cNvPr id="3" name="Pladsholder til indhold 2"/>
          <p:cNvSpPr>
            <a:spLocks noGrp="1"/>
          </p:cNvSpPr>
          <p:nvPr>
            <p:ph idx="1"/>
          </p:nvPr>
        </p:nvSpPr>
        <p:spPr/>
        <p:txBody>
          <a:bodyPr/>
          <a:lstStyle/>
          <a:p>
            <a:r>
              <a:rPr lang="da-DK" dirty="0"/>
              <a:t>HTML Versions</a:t>
            </a:r>
          </a:p>
          <a:p>
            <a:r>
              <a:rPr lang="da-DK" dirty="0" err="1"/>
              <a:t>Since</a:t>
            </a:r>
            <a:r>
              <a:rPr lang="da-DK" dirty="0"/>
              <a:t> the </a:t>
            </a:r>
            <a:r>
              <a:rPr lang="da-DK" dirty="0" err="1"/>
              <a:t>early</a:t>
            </a:r>
            <a:r>
              <a:rPr lang="da-DK" dirty="0"/>
              <a:t> </a:t>
            </a:r>
            <a:r>
              <a:rPr lang="da-DK" dirty="0" err="1"/>
              <a:t>days</a:t>
            </a:r>
            <a:r>
              <a:rPr lang="da-DK" dirty="0"/>
              <a:t> of the web, </a:t>
            </a:r>
            <a:r>
              <a:rPr lang="da-DK" dirty="0" err="1"/>
              <a:t>there</a:t>
            </a:r>
            <a:r>
              <a:rPr lang="da-DK" dirty="0"/>
              <a:t> have </a:t>
            </a:r>
            <a:r>
              <a:rPr lang="da-DK" dirty="0" err="1"/>
              <a:t>been</a:t>
            </a:r>
            <a:r>
              <a:rPr lang="da-DK" dirty="0"/>
              <a:t> </a:t>
            </a:r>
            <a:r>
              <a:rPr lang="da-DK" dirty="0" err="1"/>
              <a:t>many</a:t>
            </a:r>
            <a:r>
              <a:rPr lang="da-DK" dirty="0"/>
              <a:t> versions of HTML.</a:t>
            </a:r>
          </a:p>
          <a:p>
            <a:pPr marL="0" indent="0">
              <a:buNone/>
            </a:pPr>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6</a:t>
            </a:fld>
            <a:endParaRPr lang="da-DK"/>
          </a:p>
        </p:txBody>
      </p:sp>
      <p:graphicFrame>
        <p:nvGraphicFramePr>
          <p:cNvPr id="6" name="Tabel 5"/>
          <p:cNvGraphicFramePr>
            <a:graphicFrameLocks noGrp="1"/>
          </p:cNvGraphicFramePr>
          <p:nvPr>
            <p:extLst>
              <p:ext uri="{D42A27DB-BD31-4B8C-83A1-F6EECF244321}">
                <p14:modId xmlns:p14="http://schemas.microsoft.com/office/powerpoint/2010/main" val="1916171809"/>
              </p:ext>
            </p:extLst>
          </p:nvPr>
        </p:nvGraphicFramePr>
        <p:xfrm>
          <a:off x="1512307" y="3340100"/>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da-DK" dirty="0"/>
                        <a:t>Version</a:t>
                      </a:r>
                    </a:p>
                  </a:txBody>
                  <a:tcPr/>
                </a:tc>
                <a:tc>
                  <a:txBody>
                    <a:bodyPr/>
                    <a:lstStyle/>
                    <a:p>
                      <a:r>
                        <a:rPr lang="da-DK" dirty="0"/>
                        <a:t>Year</a:t>
                      </a:r>
                    </a:p>
                  </a:txBody>
                  <a:tcPr/>
                </a:tc>
                <a:extLst>
                  <a:ext uri="{0D108BD9-81ED-4DB2-BD59-A6C34878D82A}">
                    <a16:rowId xmlns:a16="http://schemas.microsoft.com/office/drawing/2014/main" val="10000"/>
                  </a:ext>
                </a:extLst>
              </a:tr>
              <a:tr h="370840">
                <a:tc>
                  <a:txBody>
                    <a:bodyPr/>
                    <a:lstStyle/>
                    <a:p>
                      <a:r>
                        <a:rPr lang="da-DK" dirty="0"/>
                        <a:t>HTML</a:t>
                      </a:r>
                    </a:p>
                  </a:txBody>
                  <a:tcPr/>
                </a:tc>
                <a:tc>
                  <a:txBody>
                    <a:bodyPr/>
                    <a:lstStyle/>
                    <a:p>
                      <a:r>
                        <a:rPr lang="da-DK" dirty="0"/>
                        <a:t>1991</a:t>
                      </a:r>
                    </a:p>
                  </a:txBody>
                  <a:tcPr/>
                </a:tc>
                <a:extLst>
                  <a:ext uri="{0D108BD9-81ED-4DB2-BD59-A6C34878D82A}">
                    <a16:rowId xmlns:a16="http://schemas.microsoft.com/office/drawing/2014/main" val="10001"/>
                  </a:ext>
                </a:extLst>
              </a:tr>
              <a:tr h="370840">
                <a:tc>
                  <a:txBody>
                    <a:bodyPr/>
                    <a:lstStyle/>
                    <a:p>
                      <a:r>
                        <a:rPr lang="da-DK" dirty="0"/>
                        <a:t>HTML 2.0</a:t>
                      </a:r>
                    </a:p>
                  </a:txBody>
                  <a:tcPr/>
                </a:tc>
                <a:tc>
                  <a:txBody>
                    <a:bodyPr/>
                    <a:lstStyle/>
                    <a:p>
                      <a:r>
                        <a:rPr lang="da-DK" dirty="0"/>
                        <a:t>1995</a:t>
                      </a:r>
                    </a:p>
                  </a:txBody>
                  <a:tcPr/>
                </a:tc>
                <a:extLst>
                  <a:ext uri="{0D108BD9-81ED-4DB2-BD59-A6C34878D82A}">
                    <a16:rowId xmlns:a16="http://schemas.microsoft.com/office/drawing/2014/main" val="10002"/>
                  </a:ext>
                </a:extLst>
              </a:tr>
              <a:tr h="370840">
                <a:tc>
                  <a:txBody>
                    <a:bodyPr/>
                    <a:lstStyle/>
                    <a:p>
                      <a:r>
                        <a:rPr lang="da-DK" dirty="0"/>
                        <a:t>HTML 3.2</a:t>
                      </a:r>
                    </a:p>
                  </a:txBody>
                  <a:tcPr/>
                </a:tc>
                <a:tc>
                  <a:txBody>
                    <a:bodyPr/>
                    <a:lstStyle/>
                    <a:p>
                      <a:r>
                        <a:rPr lang="da-DK" dirty="0"/>
                        <a:t>1997</a:t>
                      </a:r>
                    </a:p>
                  </a:txBody>
                  <a:tcPr/>
                </a:tc>
                <a:extLst>
                  <a:ext uri="{0D108BD9-81ED-4DB2-BD59-A6C34878D82A}">
                    <a16:rowId xmlns:a16="http://schemas.microsoft.com/office/drawing/2014/main" val="10003"/>
                  </a:ext>
                </a:extLst>
              </a:tr>
              <a:tr h="370840">
                <a:tc>
                  <a:txBody>
                    <a:bodyPr/>
                    <a:lstStyle/>
                    <a:p>
                      <a:r>
                        <a:rPr lang="da-DK" dirty="0"/>
                        <a:t>HTML 4.01</a:t>
                      </a:r>
                    </a:p>
                  </a:txBody>
                  <a:tcPr/>
                </a:tc>
                <a:tc>
                  <a:txBody>
                    <a:bodyPr/>
                    <a:lstStyle/>
                    <a:p>
                      <a:r>
                        <a:rPr lang="da-DK" dirty="0"/>
                        <a:t>1999</a:t>
                      </a:r>
                    </a:p>
                  </a:txBody>
                  <a:tcPr/>
                </a:tc>
                <a:extLst>
                  <a:ext uri="{0D108BD9-81ED-4DB2-BD59-A6C34878D82A}">
                    <a16:rowId xmlns:a16="http://schemas.microsoft.com/office/drawing/2014/main" val="10004"/>
                  </a:ext>
                </a:extLst>
              </a:tr>
              <a:tr h="370840">
                <a:tc>
                  <a:txBody>
                    <a:bodyPr/>
                    <a:lstStyle/>
                    <a:p>
                      <a:r>
                        <a:rPr lang="da-DK" dirty="0"/>
                        <a:t>XHTML</a:t>
                      </a:r>
                    </a:p>
                  </a:txBody>
                  <a:tcPr/>
                </a:tc>
                <a:tc>
                  <a:txBody>
                    <a:bodyPr/>
                    <a:lstStyle/>
                    <a:p>
                      <a:r>
                        <a:rPr lang="da-DK" dirty="0"/>
                        <a:t>2000</a:t>
                      </a:r>
                    </a:p>
                  </a:txBody>
                  <a:tcPr/>
                </a:tc>
                <a:extLst>
                  <a:ext uri="{0D108BD9-81ED-4DB2-BD59-A6C34878D82A}">
                    <a16:rowId xmlns:a16="http://schemas.microsoft.com/office/drawing/2014/main" val="10005"/>
                  </a:ext>
                </a:extLst>
              </a:tr>
              <a:tr h="370840">
                <a:tc>
                  <a:txBody>
                    <a:bodyPr/>
                    <a:lstStyle/>
                    <a:p>
                      <a:r>
                        <a:rPr lang="da-DK" dirty="0"/>
                        <a:t>HTML5</a:t>
                      </a:r>
                    </a:p>
                  </a:txBody>
                  <a:tcPr/>
                </a:tc>
                <a:tc>
                  <a:txBody>
                    <a:bodyPr/>
                    <a:lstStyle/>
                    <a:p>
                      <a:r>
                        <a:rPr lang="da-DK" dirty="0"/>
                        <a:t>2014</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437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Introduction</a:t>
            </a:r>
            <a:r>
              <a:rPr lang="da-DK" dirty="0"/>
              <a:t> to HTML</a:t>
            </a:r>
          </a:p>
        </p:txBody>
      </p:sp>
      <p:sp>
        <p:nvSpPr>
          <p:cNvPr id="3" name="Pladsholder til indhold 2"/>
          <p:cNvSpPr>
            <a:spLocks noGrp="1"/>
          </p:cNvSpPr>
          <p:nvPr>
            <p:ph idx="1"/>
          </p:nvPr>
        </p:nvSpPr>
        <p:spPr/>
        <p:txBody>
          <a:bodyPr/>
          <a:lstStyle/>
          <a:p>
            <a:r>
              <a:rPr lang="da-DK" dirty="0"/>
              <a:t>The HTML standard is </a:t>
            </a:r>
            <a:r>
              <a:rPr lang="da-DK" dirty="0" err="1"/>
              <a:t>maintained</a:t>
            </a:r>
            <a:r>
              <a:rPr lang="da-DK" dirty="0"/>
              <a:t> by the World Wide Web </a:t>
            </a:r>
            <a:r>
              <a:rPr lang="da-DK" dirty="0" err="1"/>
              <a:t>Consortium</a:t>
            </a:r>
            <a:r>
              <a:rPr lang="da-DK" dirty="0"/>
              <a:t> (W3C).</a:t>
            </a:r>
          </a:p>
          <a:p>
            <a:r>
              <a:rPr lang="en-US" dirty="0"/>
              <a:t>The World Wide Web Consortium (W3C) is an international community where </a:t>
            </a:r>
            <a:r>
              <a:rPr lang="en-US" dirty="0">
                <a:hlinkClick r:id="rId2"/>
              </a:rPr>
              <a:t>Member organizations</a:t>
            </a:r>
            <a:r>
              <a:rPr lang="en-US" dirty="0"/>
              <a:t>, a full-time </a:t>
            </a:r>
            <a:r>
              <a:rPr lang="en-US" dirty="0">
                <a:hlinkClick r:id="rId3"/>
              </a:rPr>
              <a:t>staff</a:t>
            </a:r>
            <a:r>
              <a:rPr lang="en-US" dirty="0"/>
              <a:t>, and the public work together to develop </a:t>
            </a:r>
            <a:r>
              <a:rPr lang="en-US" dirty="0">
                <a:hlinkClick r:id="rId4"/>
              </a:rPr>
              <a:t>Web standards</a:t>
            </a:r>
            <a:r>
              <a:rPr lang="en-US" dirty="0"/>
              <a:t>. Led by Web inventor </a:t>
            </a:r>
            <a:r>
              <a:rPr lang="en-US" dirty="0">
                <a:hlinkClick r:id="rId5"/>
              </a:rPr>
              <a:t>Tim Berners-Lee</a:t>
            </a:r>
            <a:r>
              <a:rPr lang="en-US" dirty="0"/>
              <a:t> and CEO </a:t>
            </a:r>
            <a:r>
              <a:rPr lang="en-US" dirty="0">
                <a:hlinkClick r:id="rId6"/>
              </a:rPr>
              <a:t>Jeffrey Jaffe</a:t>
            </a:r>
            <a:r>
              <a:rPr lang="en-US" dirty="0"/>
              <a:t>, W3C's mission is to lead the Web to its full potential.*</a:t>
            </a:r>
            <a:endParaRPr lang="da-DK" dirty="0"/>
          </a:p>
        </p:txBody>
      </p:sp>
      <p:sp>
        <p:nvSpPr>
          <p:cNvPr id="4" name="Pladsholder til sidefod 3"/>
          <p:cNvSpPr>
            <a:spLocks noGrp="1"/>
          </p:cNvSpPr>
          <p:nvPr>
            <p:ph type="ftr" sz="quarter" idx="11"/>
          </p:nvPr>
        </p:nvSpPr>
        <p:spPr/>
        <p:txBody>
          <a:bodyPr/>
          <a:lstStyle/>
          <a:p>
            <a:r>
              <a:rPr lang="da-DK" dirty="0" err="1"/>
              <a:t>Taken</a:t>
            </a:r>
            <a:r>
              <a:rPr lang="da-DK" dirty="0"/>
              <a:t> from https://www.w3.org/Consortium/</a:t>
            </a:r>
          </a:p>
        </p:txBody>
      </p:sp>
      <p:sp>
        <p:nvSpPr>
          <p:cNvPr id="5" name="Pladsholder til slidenummer 4"/>
          <p:cNvSpPr>
            <a:spLocks noGrp="1"/>
          </p:cNvSpPr>
          <p:nvPr>
            <p:ph type="sldNum" sz="quarter" idx="12"/>
          </p:nvPr>
        </p:nvSpPr>
        <p:spPr/>
        <p:txBody>
          <a:bodyPr/>
          <a:lstStyle/>
          <a:p>
            <a:fld id="{F7AB382F-E9E6-CE49-B414-1E064FB7F064}" type="slidenum">
              <a:rPr lang="da-DK" smtClean="0"/>
              <a:t>7</a:t>
            </a:fld>
            <a:endParaRPr lang="da-DK"/>
          </a:p>
        </p:txBody>
      </p:sp>
    </p:spTree>
    <p:extLst>
      <p:ext uri="{BB962C8B-B14F-4D97-AF65-F5344CB8AC3E}">
        <p14:creationId xmlns:p14="http://schemas.microsoft.com/office/powerpoint/2010/main" val="403024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pPr algn="ctr"/>
            <a:r>
              <a:rPr lang="da-DK" dirty="0">
                <a:solidFill>
                  <a:schemeClr val="tx1"/>
                </a:solidFill>
              </a:rPr>
              <a:t>Practical approach to HTML</a:t>
            </a:r>
          </a:p>
        </p:txBody>
      </p:sp>
      <p:sp>
        <p:nvSpPr>
          <p:cNvPr id="7" name="Pladsholder til tekst 6"/>
          <p:cNvSpPr>
            <a:spLocks noGrp="1"/>
          </p:cNvSpPr>
          <p:nvPr>
            <p:ph type="body" idx="1"/>
          </p:nvPr>
        </p:nvSpPr>
        <p:spPr/>
        <p:txBody>
          <a:bodyPr/>
          <a:lstStyle/>
          <a:p>
            <a:pPr algn="ctr"/>
            <a:r>
              <a:rPr lang="da-DK" dirty="0"/>
              <a:t>HTML5</a:t>
            </a:r>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8</a:t>
            </a:fld>
            <a:endParaRPr lang="da-DK"/>
          </a:p>
        </p:txBody>
      </p:sp>
    </p:spTree>
    <p:extLst>
      <p:ext uri="{BB962C8B-B14F-4D97-AF65-F5344CB8AC3E}">
        <p14:creationId xmlns:p14="http://schemas.microsoft.com/office/powerpoint/2010/main" val="110121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Introduction</a:t>
            </a:r>
            <a:r>
              <a:rPr lang="da-DK" dirty="0"/>
              <a:t> to HTML</a:t>
            </a:r>
          </a:p>
        </p:txBody>
      </p:sp>
      <p:sp>
        <p:nvSpPr>
          <p:cNvPr id="3" name="Pladsholder til indhold 2"/>
          <p:cNvSpPr>
            <a:spLocks noGrp="1"/>
          </p:cNvSpPr>
          <p:nvPr>
            <p:ph idx="1"/>
          </p:nvPr>
        </p:nvSpPr>
        <p:spPr/>
        <p:txBody>
          <a:bodyPr/>
          <a:lstStyle/>
          <a:p>
            <a:r>
              <a:rPr lang="da-DK" dirty="0"/>
              <a:t>HTML is an abbreviation for Hyper </a:t>
            </a:r>
            <a:r>
              <a:rPr lang="da-DK" dirty="0" err="1"/>
              <a:t>Text</a:t>
            </a:r>
            <a:r>
              <a:rPr lang="da-DK" dirty="0"/>
              <a:t> </a:t>
            </a:r>
            <a:r>
              <a:rPr lang="da-DK" dirty="0" err="1"/>
              <a:t>Markup</a:t>
            </a:r>
            <a:r>
              <a:rPr lang="da-DK" dirty="0"/>
              <a:t> Language</a:t>
            </a:r>
          </a:p>
          <a:p>
            <a:r>
              <a:rPr lang="da-DK" dirty="0"/>
              <a:t>HTML </a:t>
            </a:r>
            <a:r>
              <a:rPr lang="da-DK" dirty="0" err="1"/>
              <a:t>describes</a:t>
            </a:r>
            <a:r>
              <a:rPr lang="da-DK" dirty="0"/>
              <a:t> the </a:t>
            </a:r>
            <a:r>
              <a:rPr lang="da-DK" b="1" u="sng" dirty="0" err="1"/>
              <a:t>structure</a:t>
            </a:r>
            <a:r>
              <a:rPr lang="da-DK" dirty="0"/>
              <a:t> (not the layout – </a:t>
            </a:r>
            <a:r>
              <a:rPr lang="da-DK" dirty="0" err="1"/>
              <a:t>colours</a:t>
            </a:r>
            <a:r>
              <a:rPr lang="da-DK" dirty="0"/>
              <a:t> etc.) of a web page </a:t>
            </a:r>
            <a:r>
              <a:rPr lang="da-DK" dirty="0" err="1"/>
              <a:t>using</a:t>
            </a:r>
            <a:r>
              <a:rPr lang="da-DK" dirty="0"/>
              <a:t> </a:t>
            </a:r>
            <a:r>
              <a:rPr lang="da-DK" dirty="0" err="1"/>
              <a:t>markup</a:t>
            </a:r>
            <a:r>
              <a:rPr lang="da-DK" dirty="0"/>
              <a:t>.</a:t>
            </a:r>
          </a:p>
          <a:p>
            <a:r>
              <a:rPr lang="da-DK" dirty="0"/>
              <a:t>HTML is </a:t>
            </a:r>
            <a:r>
              <a:rPr lang="da-DK" dirty="0" err="1"/>
              <a:t>built</a:t>
            </a:r>
            <a:r>
              <a:rPr lang="da-DK" dirty="0"/>
              <a:t> from elements and </a:t>
            </a:r>
            <a:r>
              <a:rPr lang="da-DK" dirty="0" err="1"/>
              <a:t>are</a:t>
            </a:r>
            <a:r>
              <a:rPr lang="da-DK" dirty="0"/>
              <a:t> </a:t>
            </a:r>
            <a:r>
              <a:rPr lang="da-DK" dirty="0" err="1"/>
              <a:t>represented</a:t>
            </a:r>
            <a:r>
              <a:rPr lang="da-DK" dirty="0"/>
              <a:t> by tags (like &lt;b&gt;</a:t>
            </a:r>
            <a:r>
              <a:rPr lang="da-DK" dirty="0" err="1"/>
              <a:t>some</a:t>
            </a:r>
            <a:r>
              <a:rPr lang="da-DK" dirty="0"/>
              <a:t> </a:t>
            </a:r>
            <a:r>
              <a:rPr lang="da-DK" dirty="0" err="1"/>
              <a:t>text</a:t>
            </a:r>
            <a:r>
              <a:rPr lang="da-DK" dirty="0"/>
              <a:t>&lt;/b&gt;).</a:t>
            </a:r>
          </a:p>
          <a:p>
            <a:r>
              <a:rPr lang="da-DK" dirty="0"/>
              <a:t>A HTML page is </a:t>
            </a:r>
            <a:r>
              <a:rPr lang="da-DK" dirty="0" err="1"/>
              <a:t>built</a:t>
            </a:r>
            <a:r>
              <a:rPr lang="da-DK" dirty="0"/>
              <a:t> from </a:t>
            </a:r>
            <a:r>
              <a:rPr lang="da-DK" dirty="0" err="1"/>
              <a:t>several</a:t>
            </a:r>
            <a:r>
              <a:rPr lang="da-DK" dirty="0"/>
              <a:t> elements.</a:t>
            </a:r>
          </a:p>
          <a:p>
            <a:r>
              <a:rPr lang="da-DK" dirty="0" err="1"/>
              <a:t>Certain</a:t>
            </a:r>
            <a:r>
              <a:rPr lang="da-DK" dirty="0"/>
              <a:t> elements </a:t>
            </a:r>
            <a:r>
              <a:rPr lang="da-DK" dirty="0" err="1"/>
              <a:t>may</a:t>
            </a:r>
            <a:r>
              <a:rPr lang="da-DK" dirty="0"/>
              <a:t> </a:t>
            </a:r>
            <a:r>
              <a:rPr lang="da-DK" dirty="0" err="1"/>
              <a:t>be</a:t>
            </a:r>
            <a:r>
              <a:rPr lang="da-DK" dirty="0"/>
              <a:t> </a:t>
            </a:r>
            <a:r>
              <a:rPr lang="da-DK" dirty="0" err="1"/>
              <a:t>nested</a:t>
            </a:r>
            <a:r>
              <a:rPr lang="da-DK" dirty="0"/>
              <a:t> in </a:t>
            </a:r>
            <a:r>
              <a:rPr lang="da-DK" dirty="0" err="1"/>
              <a:t>each</a:t>
            </a:r>
            <a:r>
              <a:rPr lang="da-DK" dirty="0"/>
              <a:t> </a:t>
            </a:r>
            <a:r>
              <a:rPr lang="da-DK" dirty="0" err="1"/>
              <a:t>other</a:t>
            </a:r>
            <a:r>
              <a:rPr lang="da-DK" dirty="0"/>
              <a:t>.</a:t>
            </a:r>
          </a:p>
          <a:p>
            <a:endParaRPr lang="da-DK" dirty="0"/>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F7AB382F-E9E6-CE49-B414-1E064FB7F064}" type="slidenum">
              <a:rPr lang="da-DK" smtClean="0"/>
              <a:t>9</a:t>
            </a:fld>
            <a:endParaRPr lang="da-DK"/>
          </a:p>
        </p:txBody>
      </p:sp>
    </p:spTree>
    <p:extLst>
      <p:ext uri="{BB962C8B-B14F-4D97-AF65-F5344CB8AC3E}">
        <p14:creationId xmlns:p14="http://schemas.microsoft.com/office/powerpoint/2010/main" val="3592274817"/>
      </p:ext>
    </p:extLst>
  </p:cSld>
  <p:clrMapOvr>
    <a:masterClrMapping/>
  </p:clrMapOvr>
</p:sld>
</file>

<file path=ppt/theme/theme1.xml><?xml version="1.0" encoding="utf-8"?>
<a:theme xmlns:a="http://schemas.openxmlformats.org/drawingml/2006/main" name="UCN International PowerPoint skabelon">
  <a:themeElements>
    <a:clrScheme name="Brugerdefineret 9">
      <a:dk1>
        <a:sysClr val="windowText" lastClr="000000"/>
      </a:dk1>
      <a:lt1>
        <a:sysClr val="window" lastClr="FFFFFF"/>
      </a:lt1>
      <a:dk2>
        <a:srgbClr val="776F65"/>
      </a:dk2>
      <a:lt2>
        <a:srgbClr val="EEECE1"/>
      </a:lt2>
      <a:accent1>
        <a:srgbClr val="776F65"/>
      </a:accent1>
      <a:accent2>
        <a:srgbClr val="FF6319"/>
      </a:accent2>
      <a:accent3>
        <a:srgbClr val="7AB800"/>
      </a:accent3>
      <a:accent4>
        <a:srgbClr val="952D98"/>
      </a:accent4>
      <a:accent5>
        <a:srgbClr val="5BBBB7"/>
      </a:accent5>
      <a:accent6>
        <a:srgbClr val="A09B59"/>
      </a:accent6>
      <a:hlink>
        <a:srgbClr val="5BBBB7"/>
      </a:hlink>
      <a:folHlink>
        <a:srgbClr val="A09B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Word" ma:contentTypeID="0x01010045E8358252D6400EB1C231CCF7F3BC97008AAB1361AF50F74AA8B2D67D921B36DB" ma:contentTypeVersion="7" ma:contentTypeDescription="Opret et nyt dokument." ma:contentTypeScope="" ma:versionID="f8b7461c0167e0514b8568458da2753f">
  <xsd:schema xmlns:xsd="http://www.w3.org/2001/XMLSchema" xmlns:xs="http://www.w3.org/2001/XMLSchema" xmlns:p="http://schemas.microsoft.com/office/2006/metadata/properties" xmlns:ns1="http://schemas.microsoft.com/sharepoint/v3" xmlns:ns2="9145b7d1-06c2-414d-8046-bd3616d8145a" targetNamespace="http://schemas.microsoft.com/office/2006/metadata/properties" ma:root="true" ma:fieldsID="729aa8fe7712ab5b37b4893f91b2a6c6" ns1:_="" ns2:_="">
    <xsd:import namespace="http://schemas.microsoft.com/sharepoint/v3"/>
    <xsd:import namespace="9145b7d1-06c2-414d-8046-bd3616d8145a"/>
    <xsd:element name="properties">
      <xsd:complexType>
        <xsd:sequence>
          <xsd:element name="documentManagement">
            <xsd:complexType>
              <xsd:all>
                <xsd:element ref="ns2:PortalDepartment" minOccurs="0"/>
                <xsd:element ref="ns2:d67304936df247ab9448bd970a61aa05" minOccurs="0"/>
                <xsd:element ref="ns1:Comment" minOccurs="0"/>
                <xsd:element ref="ns2:TaxCatchAll"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 ma:index="11" nillable="true" ma:displayName="Beskrivelse" ma:internalName="Comment">
      <xsd:simpleType>
        <xsd:restriction base="dms:Note">
          <xsd:maxLength value="255"/>
        </xsd:restriction>
      </xsd:simpleType>
    </xsd:element>
    <xsd:element name="AverageRating" ma:index="13" nillable="true" ma:displayName="Bedømmelse (0-5)" ma:decimals="2" ma:description="Gennemsnitlig værdi af alle de bedømmelser, der er afsendt" ma:internalName="AverageRating" ma:readOnly="true">
      <xsd:simpleType>
        <xsd:restriction base="dms:Number"/>
      </xsd:simpleType>
    </xsd:element>
    <xsd:element name="RatingCount" ma:index="14" nillable="true" ma:displayName="Antal bedømmelser" ma:decimals="0" ma:description="Antal afsendte bedømmelser"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145b7d1-06c2-414d-8046-bd3616d8145a" elementFormDefault="qualified">
    <xsd:import namespace="http://schemas.microsoft.com/office/2006/documentManagement/types"/>
    <xsd:import namespace="http://schemas.microsoft.com/office/infopath/2007/PartnerControls"/>
    <xsd:element name="PortalDepartment" ma:index="8" nillable="true" ma:displayName="Afdeling" ma:description="" ma:list="{edfa14aa-4b6c-4474-8868-ad19cb0e1c38}" ma:internalName="PortalDepartment" ma:showField="Title" ma:web="9145b7d1-06c2-414d-8046-bd3616d8145a">
      <xsd:simpleType>
        <xsd:restriction base="dms:Lookup"/>
      </xsd:simpleType>
    </xsd:element>
    <xsd:element name="d67304936df247ab9448bd970a61aa05" ma:index="9" nillable="true" ma:taxonomy="true" ma:internalName="d67304936df247ab9448bd970a61aa05" ma:taxonomyFieldName="PortalKeyword" ma:displayName="Emneord" ma:fieldId="{d6730493-6df2-47ab-9448-bd970a61aa05}" ma:taxonomyMulti="true" ma:sspId="aa591026-cc35-4d35-930a-7c81ff2cd22b" ma:termSetId="82331fdf-4778-4727-8fcb-a5e20bb8f219" ma:anchorId="00000000-0000-0000-0000-000000000000" ma:open="false" ma:isKeyword="false">
      <xsd:complexType>
        <xsd:sequence>
          <xsd:element ref="pc:Terms" minOccurs="0" maxOccurs="1"/>
        </xsd:sequence>
      </xsd:complexType>
    </xsd:element>
    <xsd:element name="TaxCatchAll" ma:index="12" nillable="true" ma:displayName="Taxonomy Catch All Column" ma:description="" ma:hidden="true" ma:list="{a6e6f5de-ef5e-423f-9d4a-7608bf8d9ac0}" ma:internalName="TaxCatchAll" ma:showField="CatchAllData" ma:web="9145b7d1-06c2-414d-8046-bd3616d814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145b7d1-06c2-414d-8046-bd3616d8145a">
      <Value>103</Value>
    </TaxCatchAll>
    <d67304936df247ab9448bd970a61aa05 xmlns="9145b7d1-06c2-414d-8046-bd3616d8145a">
      <Terms xmlns="http://schemas.microsoft.com/office/infopath/2007/PartnerControls">
        <TermInfo xmlns="http://schemas.microsoft.com/office/infopath/2007/PartnerControls">
          <TermName xmlns="http://schemas.microsoft.com/office/infopath/2007/PartnerControls">Logo og design</TermName>
          <TermId xmlns="http://schemas.microsoft.com/office/infopath/2007/PartnerControls">9adfaff1-44bf-49d8-9a84-e871b5df09c6</TermId>
        </TermInfo>
      </Terms>
    </d67304936df247ab9448bd970a61aa05>
    <PortalDepartment xmlns="9145b7d1-06c2-414d-8046-bd3616d8145a">90</PortalDepartment>
    <Comment xmlns="http://schemas.microsoft.com/sharepoint/v3">International PowerPoint skabelon</Comment>
    <AverageRating xmlns="http://schemas.microsoft.com/sharepoint/v3" xsi:nil="true"/>
  </documentManagement>
</p:properties>
</file>

<file path=customXml/itemProps1.xml><?xml version="1.0" encoding="utf-8"?>
<ds:datastoreItem xmlns:ds="http://schemas.openxmlformats.org/officeDocument/2006/customXml" ds:itemID="{DC523CBF-8ACD-4793-88C0-A2A6187F73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145b7d1-06c2-414d-8046-bd3616d814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FCE756-854E-4236-AEF9-66F73832FFD0}">
  <ds:schemaRefs>
    <ds:schemaRef ds:uri="http://schemas.microsoft.com/sharepoint/v3/contenttype/forms"/>
  </ds:schemaRefs>
</ds:datastoreItem>
</file>

<file path=customXml/itemProps3.xml><?xml version="1.0" encoding="utf-8"?>
<ds:datastoreItem xmlns:ds="http://schemas.openxmlformats.org/officeDocument/2006/customXml" ds:itemID="{A134DC08-5CC3-4368-A32E-B2AEBD2A03FC}">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openxmlformats.org/package/2006/metadata/core-properties"/>
    <ds:schemaRef ds:uri="9145b7d1-06c2-414d-8046-bd3616d8145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UCN International PowerPoint skabelon</Template>
  <TotalTime>274</TotalTime>
  <Words>1557</Words>
  <Application>Microsoft Office PowerPoint</Application>
  <PresentationFormat>Skærmshow (4:3)</PresentationFormat>
  <Paragraphs>231</Paragraphs>
  <Slides>32</Slides>
  <Notes>7</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32</vt:i4>
      </vt:variant>
    </vt:vector>
  </HeadingPairs>
  <TitlesOfParts>
    <vt:vector size="37" baseType="lpstr">
      <vt:lpstr>Arial</vt:lpstr>
      <vt:lpstr>Calibri</vt:lpstr>
      <vt:lpstr>Courier New</vt:lpstr>
      <vt:lpstr>Lucida Grande</vt:lpstr>
      <vt:lpstr>UCN International PowerPoint skabelon</vt:lpstr>
      <vt:lpstr>HTML 5 - Introduction</vt:lpstr>
      <vt:lpstr>Learning Outcome</vt:lpstr>
      <vt:lpstr>Agenda</vt:lpstr>
      <vt:lpstr>Introduction to HTML</vt:lpstr>
      <vt:lpstr>Introduction to HTML</vt:lpstr>
      <vt:lpstr>Introduction to HTML</vt:lpstr>
      <vt:lpstr>Introduction to HTML</vt:lpstr>
      <vt:lpstr>Practical approach to HTML</vt:lpstr>
      <vt:lpstr>Introduction to HTML</vt:lpstr>
      <vt:lpstr>Introduction to HTML - Example</vt:lpstr>
      <vt:lpstr>Introduction to HTML</vt:lpstr>
      <vt:lpstr>Introduction to HTML</vt:lpstr>
      <vt:lpstr>What is new in HTML5</vt:lpstr>
      <vt:lpstr>HTML5</vt:lpstr>
      <vt:lpstr>HTML5 – semantic elements</vt:lpstr>
      <vt:lpstr>HTML5 - section</vt:lpstr>
      <vt:lpstr>HTML5 - article</vt:lpstr>
      <vt:lpstr>HTML5 - article</vt:lpstr>
      <vt:lpstr>HTML5 - nav</vt:lpstr>
      <vt:lpstr>HTML5 - aside</vt:lpstr>
      <vt:lpstr>HTML5 - header</vt:lpstr>
      <vt:lpstr>HTML5 - footer</vt:lpstr>
      <vt:lpstr>HTML5 - hgroup</vt:lpstr>
      <vt:lpstr>HTML5 - figure</vt:lpstr>
      <vt:lpstr>HTML5 – new input types</vt:lpstr>
      <vt:lpstr>HTML5 and browser support</vt:lpstr>
      <vt:lpstr>HTML5 and browser support</vt:lpstr>
      <vt:lpstr>HTML5 – browser support</vt:lpstr>
      <vt:lpstr>Exercises</vt:lpstr>
      <vt:lpstr>Exercises</vt:lpstr>
      <vt:lpstr>Exercises</vt:lpstr>
      <vt:lpstr>Exercises</vt:lpstr>
    </vt:vector>
  </TitlesOfParts>
  <Company>University College Nordjylland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Brian Hvarregaard</dc:creator>
  <cp:lastModifiedBy>Simon Schmidt-Jakobsen</cp:lastModifiedBy>
  <cp:revision>25</cp:revision>
  <cp:lastPrinted>2011-10-11T07:40:35Z</cp:lastPrinted>
  <dcterms:created xsi:type="dcterms:W3CDTF">2017-01-29T19:44:51Z</dcterms:created>
  <dcterms:modified xsi:type="dcterms:W3CDTF">2019-02-01T06:50:47Z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0x01010045E8358252D6400EB1C231CCF7F3BC97008AAB1361AF50F74AA8B2D67D921B36DB</vt:lpwstr>
  </property>
  <property fmtid="{D5CDD505-2E9C-101B-9397-08002B2CF9AE}" pid="3" name="PortalKeyword">
    <vt:lpwstr>103;#Logo og design|9adfaff1-44bf-49d8-9a84-e871b5df09c6</vt:lpwstr>
  </property>
</Properties>
</file>