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6" r:id="rId9"/>
    <p:sldId id="263" r:id="rId10"/>
    <p:sldId id="264" r:id="rId11"/>
    <p:sldId id="260" r:id="rId12"/>
    <p:sldId id="265" r:id="rId13"/>
    <p:sldId id="261" r:id="rId14"/>
    <p:sldId id="268" r:id="rId15"/>
    <p:sldId id="269" r:id="rId16"/>
    <p:sldId id="270" r:id="rId17"/>
    <p:sldId id="267" r:id="rId18"/>
    <p:sldId id="271" r:id="rId19"/>
    <p:sldId id="272" r:id="rId20"/>
    <p:sldId id="273" r:id="rId21"/>
    <p:sldId id="262" r:id="rId22"/>
    <p:sldId id="274" r:id="rId23"/>
    <p:sldId id="275" r:id="rId24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6" autoAdjust="0"/>
  </p:normalViewPr>
  <p:slideViewPr>
    <p:cSldViewPr snapToGrid="0" snapToObjects="1"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04-09-2018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04-09-2018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7" y="5937568"/>
            <a:ext cx="1692275" cy="70294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8" y="6126163"/>
            <a:ext cx="1238250" cy="514350"/>
          </a:xfrm>
          <a:prstGeom prst="rect">
            <a:avLst/>
          </a:prstGeom>
        </p:spPr>
      </p:pic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Introducing</a:t>
            </a:r>
            <a:r>
              <a:rPr lang="da-DK" dirty="0"/>
              <a:t> the Twitter </a:t>
            </a:r>
            <a:r>
              <a:rPr lang="da-DK" dirty="0" err="1"/>
              <a:t>Bootstrap</a:t>
            </a:r>
            <a:r>
              <a:rPr lang="da-DK" dirty="0"/>
              <a:t> framework for </a:t>
            </a:r>
            <a:r>
              <a:rPr lang="da-DK" dirty="0" err="1"/>
              <a:t>building</a:t>
            </a:r>
            <a:r>
              <a:rPr lang="da-DK" dirty="0"/>
              <a:t> a </a:t>
            </a:r>
            <a:r>
              <a:rPr lang="da-DK" dirty="0" err="1"/>
              <a:t>clean</a:t>
            </a:r>
            <a:r>
              <a:rPr lang="da-DK" dirty="0"/>
              <a:t>, intuitive and </a:t>
            </a:r>
            <a:r>
              <a:rPr lang="da-DK" dirty="0" err="1"/>
              <a:t>responsive</a:t>
            </a:r>
            <a:r>
              <a:rPr lang="da-DK" dirty="0"/>
              <a:t> web </a:t>
            </a:r>
            <a:r>
              <a:rPr lang="da-DK" dirty="0" err="1"/>
              <a:t>application</a:t>
            </a:r>
            <a:r>
              <a:rPr lang="da-DK" dirty="0"/>
              <a:t>.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Introducing</a:t>
            </a:r>
            <a:r>
              <a:rPr lang="da-DK" dirty="0"/>
              <a:t> </a:t>
            </a:r>
            <a:r>
              <a:rPr lang="da-DK" dirty="0" err="1"/>
              <a:t>Bootstrap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036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Matching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different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devices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Bootstrap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300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Matching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devices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website </a:t>
            </a:r>
            <a:r>
              <a:rPr lang="da-DK" dirty="0" err="1"/>
              <a:t>doesnt</a:t>
            </a:r>
            <a:r>
              <a:rPr lang="da-DK" dirty="0"/>
              <a:t> </a:t>
            </a:r>
            <a:r>
              <a:rPr lang="da-DK" dirty="0" err="1"/>
              <a:t>necessarily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client</a:t>
            </a:r>
            <a:r>
              <a:rPr lang="da-DK" dirty="0"/>
              <a:t> visits </a:t>
            </a:r>
            <a:r>
              <a:rPr lang="da-DK" dirty="0" err="1"/>
              <a:t>them</a:t>
            </a:r>
            <a:r>
              <a:rPr lang="da-DK" dirty="0"/>
              <a:t>.</a:t>
            </a:r>
          </a:p>
          <a:p>
            <a:r>
              <a:rPr lang="da-DK" dirty="0"/>
              <a:t>All it </a:t>
            </a:r>
            <a:r>
              <a:rPr lang="da-DK" dirty="0" err="1"/>
              <a:t>know</a:t>
            </a:r>
            <a:r>
              <a:rPr lang="da-DK" dirty="0"/>
              <a:t> is the user agent (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reveal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Android og Windows).</a:t>
            </a:r>
          </a:p>
          <a:p>
            <a:r>
              <a:rPr lang="da-DK" dirty="0"/>
              <a:t>A website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width</a:t>
            </a:r>
            <a:r>
              <a:rPr lang="da-DK" dirty="0"/>
              <a:t> and </a:t>
            </a:r>
            <a:r>
              <a:rPr lang="da-DK" dirty="0" err="1"/>
              <a:t>height</a:t>
            </a:r>
            <a:r>
              <a:rPr lang="da-DK" dirty="0"/>
              <a:t> of the viewport</a:t>
            </a:r>
          </a:p>
          <a:p>
            <a:pPr lvl="1"/>
            <a:r>
              <a:rPr lang="en-US" dirty="0"/>
              <a:t>The viewport is the user's visible area of a web page.</a:t>
            </a:r>
          </a:p>
          <a:p>
            <a:pPr lvl="1"/>
            <a:r>
              <a:rPr lang="en-US" dirty="0"/>
              <a:t>The viewport varies with the device, and will be smaller on a mobile phone than on a computer screen.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261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Matching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devices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browser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the viewport – </a:t>
            </a:r>
            <a:r>
              <a:rPr lang="da-DK" dirty="0" err="1"/>
              <a:t>that</a:t>
            </a:r>
            <a:r>
              <a:rPr lang="da-DK" dirty="0"/>
              <a:t> is the </a:t>
            </a:r>
            <a:r>
              <a:rPr lang="da-DK" dirty="0" err="1"/>
              <a:t>height</a:t>
            </a:r>
            <a:r>
              <a:rPr lang="da-DK" dirty="0"/>
              <a:t> and </a:t>
            </a:r>
            <a:r>
              <a:rPr lang="da-DK" dirty="0" err="1"/>
              <a:t>width</a:t>
            </a:r>
            <a:r>
              <a:rPr lang="da-DK" dirty="0"/>
              <a:t> of the </a:t>
            </a:r>
            <a:r>
              <a:rPr lang="da-DK" dirty="0" err="1"/>
              <a:t>device</a:t>
            </a:r>
            <a:endParaRPr lang="da-DK" dirty="0"/>
          </a:p>
          <a:p>
            <a:r>
              <a:rPr lang="da-DK" dirty="0"/>
              <a:t>The browser </a:t>
            </a:r>
            <a:r>
              <a:rPr lang="da-DK" dirty="0" err="1"/>
              <a:t>now</a:t>
            </a:r>
            <a:r>
              <a:rPr lang="da-DK" dirty="0"/>
              <a:t> has the </a:t>
            </a:r>
            <a:r>
              <a:rPr lang="da-DK" dirty="0" err="1"/>
              <a:t>responsibility</a:t>
            </a:r>
            <a:r>
              <a:rPr lang="da-DK" dirty="0"/>
              <a:t> of </a:t>
            </a:r>
            <a:r>
              <a:rPr lang="da-DK" dirty="0" err="1"/>
              <a:t>resizing</a:t>
            </a:r>
            <a:r>
              <a:rPr lang="da-DK" dirty="0"/>
              <a:t> the content to the browser viewport.</a:t>
            </a:r>
          </a:p>
          <a:p>
            <a:r>
              <a:rPr lang="da-DK" dirty="0"/>
              <a:t>For </a:t>
            </a:r>
            <a:r>
              <a:rPr lang="da-DK" dirty="0" err="1"/>
              <a:t>this</a:t>
            </a:r>
            <a:r>
              <a:rPr lang="da-DK" dirty="0"/>
              <a:t> purpose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media </a:t>
            </a:r>
            <a:r>
              <a:rPr lang="da-DK" dirty="0" err="1"/>
              <a:t>queries</a:t>
            </a:r>
            <a:r>
              <a:rPr lang="da-DK" dirty="0"/>
              <a:t> (@media)</a:t>
            </a:r>
          </a:p>
          <a:p>
            <a:pPr lvl="1"/>
            <a:r>
              <a:rPr lang="da-DK" dirty="0"/>
              <a:t>The media </a:t>
            </a:r>
            <a:r>
              <a:rPr lang="da-DK" dirty="0" err="1"/>
              <a:t>queries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typically</a:t>
            </a:r>
            <a:r>
              <a:rPr lang="da-DK" dirty="0"/>
              <a:t> have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fits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device</a:t>
            </a:r>
            <a:r>
              <a:rPr lang="da-DK" dirty="0"/>
              <a:t>.</a:t>
            </a:r>
          </a:p>
          <a:p>
            <a:pPr lvl="1"/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CSS </a:t>
            </a:r>
            <a:r>
              <a:rPr lang="da-DK" dirty="0" err="1"/>
              <a:t>will</a:t>
            </a:r>
            <a:r>
              <a:rPr lang="da-DK" dirty="0"/>
              <a:t> have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areas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styles for a </a:t>
            </a:r>
            <a:r>
              <a:rPr lang="da-DK" dirty="0" err="1"/>
              <a:t>particular</a:t>
            </a:r>
            <a:r>
              <a:rPr lang="da-DK" dirty="0"/>
              <a:t> ”</a:t>
            </a:r>
            <a:r>
              <a:rPr lang="da-DK" dirty="0" err="1"/>
              <a:t>device</a:t>
            </a:r>
            <a:r>
              <a:rPr lang="da-DK" dirty="0"/>
              <a:t>” is </a:t>
            </a:r>
            <a:r>
              <a:rPr lang="da-DK" dirty="0" err="1"/>
              <a:t>managed</a:t>
            </a:r>
            <a:r>
              <a:rPr lang="da-DK" dirty="0"/>
              <a:t>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749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Matching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devices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a-DK" dirty="0"/>
              <a:t>/* Extra small </a:t>
            </a:r>
            <a:r>
              <a:rPr lang="da-DK" dirty="0" err="1"/>
              <a:t>devices</a:t>
            </a:r>
            <a:r>
              <a:rPr lang="da-DK" dirty="0"/>
              <a:t> (</a:t>
            </a:r>
            <a:r>
              <a:rPr lang="da-DK" dirty="0" err="1"/>
              <a:t>phones</a:t>
            </a:r>
            <a:r>
              <a:rPr lang="da-DK" dirty="0"/>
              <a:t>,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768px) */</a:t>
            </a:r>
          </a:p>
          <a:p>
            <a:pPr marL="0" indent="0">
              <a:buNone/>
            </a:pPr>
            <a:r>
              <a:rPr lang="da-DK" dirty="0"/>
              <a:t>/* No media </a:t>
            </a:r>
            <a:r>
              <a:rPr lang="da-DK" dirty="0" err="1"/>
              <a:t>query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is the default in </a:t>
            </a:r>
            <a:r>
              <a:rPr lang="da-DK" dirty="0" err="1"/>
              <a:t>Bootstrap</a:t>
            </a:r>
            <a:r>
              <a:rPr lang="da-DK" dirty="0"/>
              <a:t> */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/* Small </a:t>
            </a:r>
            <a:r>
              <a:rPr lang="da-DK" dirty="0" err="1"/>
              <a:t>devices</a:t>
            </a:r>
            <a:r>
              <a:rPr lang="da-DK" dirty="0"/>
              <a:t> (tablets, 768px and up) */</a:t>
            </a:r>
          </a:p>
          <a:p>
            <a:pPr marL="0" indent="0">
              <a:buNone/>
            </a:pPr>
            <a:r>
              <a:rPr lang="da-DK" dirty="0"/>
              <a:t>@media (min-</a:t>
            </a:r>
            <a:r>
              <a:rPr lang="da-DK" dirty="0" err="1"/>
              <a:t>width</a:t>
            </a:r>
            <a:r>
              <a:rPr lang="da-DK" dirty="0"/>
              <a:t>: @screen-sm-min) { ... }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/* Medium </a:t>
            </a:r>
            <a:r>
              <a:rPr lang="da-DK" dirty="0" err="1"/>
              <a:t>devices</a:t>
            </a:r>
            <a:r>
              <a:rPr lang="da-DK" dirty="0"/>
              <a:t> (desktops, 992px and up) */</a:t>
            </a:r>
          </a:p>
          <a:p>
            <a:pPr marL="0" indent="0">
              <a:buNone/>
            </a:pPr>
            <a:r>
              <a:rPr lang="da-DK" dirty="0"/>
              <a:t>@media (min-</a:t>
            </a:r>
            <a:r>
              <a:rPr lang="da-DK" dirty="0" err="1"/>
              <a:t>width</a:t>
            </a:r>
            <a:r>
              <a:rPr lang="da-DK" dirty="0"/>
              <a:t>: @screen-md-min) { ... }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/* Large </a:t>
            </a:r>
            <a:r>
              <a:rPr lang="da-DK" dirty="0" err="1"/>
              <a:t>devices</a:t>
            </a:r>
            <a:r>
              <a:rPr lang="da-DK" dirty="0"/>
              <a:t> (large desktops, 1200px and up) */</a:t>
            </a:r>
          </a:p>
          <a:p>
            <a:pPr marL="0" indent="0">
              <a:buNone/>
            </a:pPr>
            <a:r>
              <a:rPr lang="da-DK" dirty="0"/>
              <a:t>@media (min-</a:t>
            </a:r>
            <a:r>
              <a:rPr lang="da-DK" dirty="0" err="1"/>
              <a:t>width</a:t>
            </a:r>
            <a:r>
              <a:rPr lang="da-DK" dirty="0"/>
              <a:t>: @screen-lg-min) { ... }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http://getbootstrap.com/css/#grid-example-basic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5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Bootstrap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grid</a:t>
            </a:r>
            <a:r>
              <a:rPr lang="da-DK" dirty="0">
                <a:solidFill>
                  <a:schemeClr val="tx1"/>
                </a:solidFill>
              </a:rPr>
              <a:t> - basics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Bootstrap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19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Bootstrap</a:t>
            </a:r>
            <a:r>
              <a:rPr lang="da-DK" dirty="0"/>
              <a:t> </a:t>
            </a:r>
            <a:r>
              <a:rPr lang="da-DK" dirty="0" err="1"/>
              <a:t>grid</a:t>
            </a:r>
            <a:r>
              <a:rPr lang="da-DK" dirty="0"/>
              <a:t>  - basics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bootstrap page is build within one or more containers. A container can be fixed or fluid</a:t>
            </a:r>
          </a:p>
          <a:p>
            <a:pPr lvl="1"/>
            <a:r>
              <a:rPr lang="en-US" dirty="0"/>
              <a:t>The fixed has fixed size and centered, the fluid is 100% width.</a:t>
            </a:r>
          </a:p>
          <a:p>
            <a:r>
              <a:rPr lang="en-US" dirty="0"/>
              <a:t>The general bootstrap grid is build on row and columns.</a:t>
            </a:r>
          </a:p>
          <a:p>
            <a:r>
              <a:rPr lang="en-US" dirty="0"/>
              <a:t>Bootstrap's grid system allows up to 12 columns across the page.</a:t>
            </a:r>
          </a:p>
          <a:p>
            <a:r>
              <a:rPr lang="en-US" dirty="0"/>
              <a:t>A layout element may span multiple columns.</a:t>
            </a:r>
          </a:p>
          <a:p>
            <a:r>
              <a:rPr lang="en-US" dirty="0"/>
              <a:t>A layout element may offset a number of columns.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144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Bootstrap</a:t>
            </a:r>
            <a:r>
              <a:rPr lang="da-DK" dirty="0"/>
              <a:t> </a:t>
            </a:r>
            <a:r>
              <a:rPr lang="da-DK" dirty="0" err="1"/>
              <a:t>grid</a:t>
            </a:r>
            <a:r>
              <a:rPr lang="da-DK" dirty="0"/>
              <a:t> - basics</a:t>
            </a: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25" y="2774318"/>
            <a:ext cx="7756525" cy="2177726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645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Bootstrap</a:t>
            </a:r>
            <a:r>
              <a:rPr lang="da-DK" dirty="0"/>
              <a:t> </a:t>
            </a:r>
            <a:r>
              <a:rPr lang="da-DK" dirty="0" err="1"/>
              <a:t>grid</a:t>
            </a:r>
            <a:r>
              <a:rPr lang="da-DK" dirty="0"/>
              <a:t> - basics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layout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of the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sizes</a:t>
            </a:r>
            <a:r>
              <a:rPr lang="da-DK" dirty="0"/>
              <a:t>. This </a:t>
            </a:r>
            <a:r>
              <a:rPr lang="da-DK" dirty="0" err="1"/>
              <a:t>makes</a:t>
            </a:r>
            <a:r>
              <a:rPr lang="da-DK" dirty="0"/>
              <a:t> it </a:t>
            </a:r>
            <a:r>
              <a:rPr lang="da-DK" dirty="0" err="1"/>
              <a:t>possible</a:t>
            </a:r>
            <a:r>
              <a:rPr lang="da-DK" dirty="0"/>
              <a:t> for the developer to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experiences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device</a:t>
            </a:r>
            <a:r>
              <a:rPr lang="da-DK" dirty="0"/>
              <a:t>.</a:t>
            </a:r>
          </a:p>
          <a:p>
            <a:r>
              <a:rPr lang="da-DK" dirty="0"/>
              <a:t>Demo: gridtest.html</a:t>
            </a:r>
          </a:p>
          <a:p>
            <a:pPr lvl="1"/>
            <a:r>
              <a:rPr lang="da-DK" dirty="0"/>
              <a:t>Try </a:t>
            </a:r>
            <a:r>
              <a:rPr lang="da-DK" dirty="0" err="1"/>
              <a:t>resizing</a:t>
            </a:r>
            <a:r>
              <a:rPr lang="da-DK" dirty="0"/>
              <a:t> the browser to </a:t>
            </a:r>
            <a:r>
              <a:rPr lang="da-DK" dirty="0" err="1"/>
              <a:t>simulate</a:t>
            </a:r>
            <a:r>
              <a:rPr lang="da-DK" dirty="0"/>
              <a:t> a smaller </a:t>
            </a:r>
            <a:r>
              <a:rPr lang="da-DK" dirty="0" err="1"/>
              <a:t>device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794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Exercises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Bootstrap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250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Centisoft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a </a:t>
            </a:r>
            <a:r>
              <a:rPr lang="da-DK" dirty="0" err="1"/>
              <a:t>couple</a:t>
            </a:r>
            <a:r>
              <a:rPr lang="da-DK" dirty="0"/>
              <a:t> of websites, do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/>
              <a:t>bootstrap?</a:t>
            </a:r>
            <a:endParaRPr lang="da-DK" dirty="0"/>
          </a:p>
          <a:p>
            <a:pPr lvl="1"/>
            <a:r>
              <a:rPr lang="da-DK" dirty="0"/>
              <a:t>Can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identify</a:t>
            </a:r>
            <a:r>
              <a:rPr lang="da-DK" dirty="0"/>
              <a:t> the </a:t>
            </a:r>
            <a:r>
              <a:rPr lang="da-DK" dirty="0" err="1"/>
              <a:t>row</a:t>
            </a:r>
            <a:r>
              <a:rPr lang="da-DK" dirty="0"/>
              <a:t> and columns?</a:t>
            </a:r>
          </a:p>
          <a:p>
            <a:r>
              <a:rPr lang="da-DK" dirty="0" err="1"/>
              <a:t>Modify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HTML interface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bootstrap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CDN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dont </a:t>
            </a:r>
            <a:r>
              <a:rPr lang="da-DK" dirty="0" err="1"/>
              <a:t>want</a:t>
            </a:r>
            <a:r>
              <a:rPr lang="da-DK" dirty="0"/>
              <a:t> to download it</a:t>
            </a:r>
          </a:p>
          <a:p>
            <a:r>
              <a:rPr lang="da-DK" dirty="0"/>
              <a:t>Test it on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devices</a:t>
            </a:r>
            <a:endParaRPr lang="da-DK" dirty="0"/>
          </a:p>
          <a:p>
            <a:pPr lvl="1"/>
            <a:r>
              <a:rPr lang="da-DK" dirty="0"/>
              <a:t>Google </a:t>
            </a:r>
            <a:r>
              <a:rPr lang="da-DK" dirty="0" err="1"/>
              <a:t>chrome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 in the developer </a:t>
            </a:r>
            <a:r>
              <a:rPr lang="da-DK" dirty="0" err="1"/>
              <a:t>tools</a:t>
            </a:r>
            <a:endParaRPr lang="da-DK" dirty="0"/>
          </a:p>
          <a:p>
            <a:pPr marL="309600" lvl="1" indent="0">
              <a:buNone/>
            </a:pP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068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Learning </a:t>
            </a:r>
            <a:r>
              <a:rPr lang="da-DK" dirty="0" err="1"/>
              <a:t>Outcome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lesson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a </a:t>
            </a:r>
            <a:r>
              <a:rPr lang="da-DK" dirty="0" err="1"/>
              <a:t>responsive</a:t>
            </a:r>
            <a:r>
              <a:rPr lang="da-DK" dirty="0"/>
              <a:t> web site is.</a:t>
            </a: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build</a:t>
            </a:r>
            <a:r>
              <a:rPr lang="da-DK" dirty="0"/>
              <a:t> a web site </a:t>
            </a:r>
            <a:r>
              <a:rPr lang="da-DK" dirty="0" err="1"/>
              <a:t>based</a:t>
            </a:r>
            <a:r>
              <a:rPr lang="da-DK" dirty="0"/>
              <a:t> on </a:t>
            </a:r>
            <a:r>
              <a:rPr lang="da-DK" dirty="0" err="1"/>
              <a:t>bootstrap</a:t>
            </a:r>
            <a:r>
              <a:rPr lang="da-DK" dirty="0"/>
              <a:t>.</a:t>
            </a: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design a user interface,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on </a:t>
            </a:r>
            <a:r>
              <a:rPr lang="da-DK" dirty="0" err="1"/>
              <a:t>both</a:t>
            </a:r>
            <a:r>
              <a:rPr lang="da-DK" dirty="0"/>
              <a:t> a desktop and on a mobile </a:t>
            </a:r>
            <a:r>
              <a:rPr lang="da-DK" dirty="0" err="1"/>
              <a:t>device</a:t>
            </a:r>
            <a:r>
              <a:rPr lang="da-DK" dirty="0"/>
              <a:t>.</a:t>
            </a: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elements of </a:t>
            </a:r>
            <a:r>
              <a:rPr lang="da-DK" dirty="0" err="1"/>
              <a:t>Bootstrap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117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Google Chrome to test Mobile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20</a:t>
            </a:fld>
            <a:endParaRPr lang="da-DK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459" y="1600200"/>
            <a:ext cx="48168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Bootstrap</a:t>
            </a:r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responsive</a:t>
            </a:r>
            <a:r>
              <a:rPr lang="da-DK" dirty="0"/>
              <a:t> website?</a:t>
            </a:r>
          </a:p>
          <a:p>
            <a:r>
              <a:rPr lang="da-DK" dirty="0" err="1"/>
              <a:t>Creating</a:t>
            </a:r>
            <a:r>
              <a:rPr lang="da-DK" dirty="0"/>
              <a:t> content for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sizes</a:t>
            </a:r>
            <a:r>
              <a:rPr lang="da-DK" dirty="0"/>
              <a:t> of </a:t>
            </a:r>
            <a:r>
              <a:rPr lang="da-DK" dirty="0" err="1"/>
              <a:t>devices</a:t>
            </a:r>
            <a:endParaRPr lang="da-DK" dirty="0"/>
          </a:p>
          <a:p>
            <a:r>
              <a:rPr lang="da-DK" dirty="0" err="1"/>
              <a:t>Bootstrap</a:t>
            </a:r>
            <a:r>
              <a:rPr lang="da-DK" dirty="0"/>
              <a:t> </a:t>
            </a:r>
            <a:r>
              <a:rPr lang="da-DK" dirty="0" err="1"/>
              <a:t>grid</a:t>
            </a:r>
            <a:r>
              <a:rPr lang="da-DK" dirty="0"/>
              <a:t> - basics</a:t>
            </a:r>
          </a:p>
          <a:p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72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Introducing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Bootstrap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Bootstrap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259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Introducing</a:t>
            </a:r>
            <a:r>
              <a:rPr lang="da-DK" dirty="0"/>
              <a:t> </a:t>
            </a:r>
            <a:r>
              <a:rPr lang="da-DK" dirty="0" err="1"/>
              <a:t>Bootstrap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Bootstrap was developed by Mark Otto and Jacob Thornton at Twitter, and released as an open source product in August 2011 on GitHub.</a:t>
            </a:r>
          </a:p>
          <a:p>
            <a:r>
              <a:rPr lang="en-US" b="1" dirty="0"/>
              <a:t>In June 2014 Bootstrap was the No.1 project on GitHub!</a:t>
            </a:r>
          </a:p>
          <a:p>
            <a:r>
              <a:rPr lang="en-US" dirty="0"/>
              <a:t>There are two ways to start using Bootstrap on your own web site.</a:t>
            </a:r>
          </a:p>
          <a:p>
            <a:pPr lvl="1"/>
            <a:r>
              <a:rPr lang="en-US" dirty="0"/>
              <a:t>Download Bootstrap from getbootstrap.com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NuGet</a:t>
            </a:r>
            <a:r>
              <a:rPr lang="en-US" dirty="0"/>
              <a:t> Package in visual studio</a:t>
            </a:r>
          </a:p>
          <a:p>
            <a:pPr lvl="1"/>
            <a:r>
              <a:rPr lang="en-US" dirty="0"/>
              <a:t>Include Bootstrap from a CDN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87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Introducing</a:t>
            </a:r>
            <a:r>
              <a:rPr lang="da-DK" dirty="0"/>
              <a:t> </a:t>
            </a:r>
            <a:r>
              <a:rPr lang="da-DK" dirty="0" err="1"/>
              <a:t>Bootstrap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the most popular HTML, CSS, and JavaScript framework for developing responsive, mobile-first web sites.</a:t>
            </a:r>
          </a:p>
          <a:p>
            <a:r>
              <a:rPr lang="en-US" dirty="0"/>
              <a:t>Bootstrap is completely free to download and use!</a:t>
            </a:r>
          </a:p>
          <a:p>
            <a:r>
              <a:rPr lang="en-US" dirty="0"/>
              <a:t>Download it or use a </a:t>
            </a:r>
            <a:r>
              <a:rPr lang="en-US" dirty="0" err="1"/>
              <a:t>NuGet</a:t>
            </a:r>
            <a:r>
              <a:rPr lang="en-US" dirty="0"/>
              <a:t> package in visual studio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432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Introducing</a:t>
            </a:r>
            <a:r>
              <a:rPr lang="da-DK" dirty="0"/>
              <a:t> </a:t>
            </a:r>
            <a:r>
              <a:rPr lang="da-DK" dirty="0" err="1"/>
              <a:t>Bootstrap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free front-end framework for faster and easier web development</a:t>
            </a:r>
          </a:p>
          <a:p>
            <a:r>
              <a:rPr lang="en-US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 dirty="0"/>
              <a:t>Bootstrap also gives you the ability to easily create responsive designs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352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Responsive</a:t>
            </a:r>
            <a:r>
              <a:rPr lang="da-DK" dirty="0">
                <a:solidFill>
                  <a:schemeClr val="tx1"/>
                </a:solidFill>
              </a:rPr>
              <a:t> websites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Bootstrap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410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Responsive</a:t>
            </a:r>
            <a:r>
              <a:rPr lang="da-DK" dirty="0"/>
              <a:t> Websites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web design is about creating web sites which automatically adjust themselves to look good on all devices, from small phones to large desktops.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9</a:t>
            </a:fld>
            <a:endParaRPr lang="da-DK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67" y="2855172"/>
            <a:ext cx="5820833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46402"/>
      </p:ext>
    </p:extLst>
  </p:cSld>
  <p:clrMapOvr>
    <a:masterClrMapping/>
  </p:clrMapOvr>
</p:sld>
</file>

<file path=ppt/theme/theme1.xml><?xml version="1.0" encoding="utf-8"?>
<a:theme xmlns:a="http://schemas.openxmlformats.org/drawingml/2006/main" name="UCN International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ord" ma:contentTypeID="0x01010045E8358252D6400EB1C231CCF7F3BC97008AAB1361AF50F74AA8B2D67D921B36DB" ma:contentTypeVersion="7" ma:contentTypeDescription="Opret et nyt dokument." ma:contentTypeScope="" ma:versionID="f8b7461c0167e0514b8568458da2753f">
  <xsd:schema xmlns:xsd="http://www.w3.org/2001/XMLSchema" xmlns:xs="http://www.w3.org/2001/XMLSchema" xmlns:p="http://schemas.microsoft.com/office/2006/metadata/properties" xmlns:ns1="http://schemas.microsoft.com/sharepoint/v3" xmlns:ns2="9145b7d1-06c2-414d-8046-bd3616d8145a" targetNamespace="http://schemas.microsoft.com/office/2006/metadata/properties" ma:root="true" ma:fieldsID="729aa8fe7712ab5b37b4893f91b2a6c6" ns1:_="" ns2:_="">
    <xsd:import namespace="http://schemas.microsoft.com/sharepoint/v3"/>
    <xsd:import namespace="9145b7d1-06c2-414d-8046-bd3616d8145a"/>
    <xsd:element name="properties">
      <xsd:complexType>
        <xsd:sequence>
          <xsd:element name="documentManagement">
            <xsd:complexType>
              <xsd:all>
                <xsd:element ref="ns2:PortalDepartment" minOccurs="0"/>
                <xsd:element ref="ns2:d67304936df247ab9448bd970a61aa05" minOccurs="0"/>
                <xsd:element ref="ns1:Comment" minOccurs="0"/>
                <xsd:element ref="ns2:TaxCatchAll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" ma:index="11" nillable="true" ma:displayName="Beskrivelse" ma:internalName="Comment">
      <xsd:simpleType>
        <xsd:restriction base="dms:Note">
          <xsd:maxLength value="255"/>
        </xsd:restriction>
      </xsd:simpleType>
    </xsd:element>
    <xsd:element name="AverageRating" ma:index="13" nillable="true" ma:displayName="Bedømmelse (0-5)" ma:decimals="2" ma:description="Gennemsnitlig værdi af alle de bedømmelser, der er afsendt" ma:internalName="AverageRating" ma:readOnly="true">
      <xsd:simpleType>
        <xsd:restriction base="dms:Number"/>
      </xsd:simpleType>
    </xsd:element>
    <xsd:element name="RatingCount" ma:index="14" nillable="true" ma:displayName="Antal bedømmelser" ma:decimals="0" ma:description="Antal afsendte bedømmelser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45b7d1-06c2-414d-8046-bd3616d8145a" elementFormDefault="qualified">
    <xsd:import namespace="http://schemas.microsoft.com/office/2006/documentManagement/types"/>
    <xsd:import namespace="http://schemas.microsoft.com/office/infopath/2007/PartnerControls"/>
    <xsd:element name="PortalDepartment" ma:index="8" nillable="true" ma:displayName="Afdeling" ma:description="" ma:list="{edfa14aa-4b6c-4474-8868-ad19cb0e1c38}" ma:internalName="PortalDepartment" ma:showField="Title" ma:web="9145b7d1-06c2-414d-8046-bd3616d8145a">
      <xsd:simpleType>
        <xsd:restriction base="dms:Lookup"/>
      </xsd:simpleType>
    </xsd:element>
    <xsd:element name="d67304936df247ab9448bd970a61aa05" ma:index="9" nillable="true" ma:taxonomy="true" ma:internalName="d67304936df247ab9448bd970a61aa05" ma:taxonomyFieldName="PortalKeyword" ma:displayName="Emneord" ma:fieldId="{d6730493-6df2-47ab-9448-bd970a61aa05}" ma:taxonomyMulti="true" ma:sspId="aa591026-cc35-4d35-930a-7c81ff2cd22b" ma:termSetId="82331fdf-4778-4727-8fcb-a5e20bb8f21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hidden="true" ma:list="{a6e6f5de-ef5e-423f-9d4a-7608bf8d9ac0}" ma:internalName="TaxCatchAll" ma:showField="CatchAllData" ma:web="9145b7d1-06c2-414d-8046-bd3616d814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45b7d1-06c2-414d-8046-bd3616d8145a">
      <Value>103</Value>
    </TaxCatchAll>
    <d67304936df247ab9448bd970a61aa05 xmlns="9145b7d1-06c2-414d-8046-bd3616d8145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Logo og design</TermName>
          <TermId xmlns="http://schemas.microsoft.com/office/infopath/2007/PartnerControls">9adfaff1-44bf-49d8-9a84-e871b5df09c6</TermId>
        </TermInfo>
      </Terms>
    </d67304936df247ab9448bd970a61aa05>
    <PortalDepartment xmlns="9145b7d1-06c2-414d-8046-bd3616d8145a">90</PortalDepartment>
    <Comment xmlns="http://schemas.microsoft.com/sharepoint/v3">International PowerPoint skabelon</Comment>
    <AverageRating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523CBF-8ACD-4793-88C0-A2A6187F7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145b7d1-06c2-414d-8046-bd3616d81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34DC08-5CC3-4368-A32E-B2AEBD2A03FC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9145b7d1-06c2-414d-8046-bd3616d8145a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6FCE756-854E-4236-AEF9-66F73832FF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 International PowerPoint skabelon</Template>
  <TotalTime>69</TotalTime>
  <Words>773</Words>
  <Application>Microsoft Office PowerPoint</Application>
  <PresentationFormat>Skærmshow (4:3)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Lucida Grande</vt:lpstr>
      <vt:lpstr>UCN International PowerPoint skabelon</vt:lpstr>
      <vt:lpstr>Introducing Bootstrap</vt:lpstr>
      <vt:lpstr>Learning Outcome</vt:lpstr>
      <vt:lpstr>Agenda</vt:lpstr>
      <vt:lpstr>Introducing Bootstrap</vt:lpstr>
      <vt:lpstr>Introducing Bootstrap</vt:lpstr>
      <vt:lpstr>Introducing Bootstrap</vt:lpstr>
      <vt:lpstr>Introducing Bootstrap</vt:lpstr>
      <vt:lpstr>Responsive websites</vt:lpstr>
      <vt:lpstr>Responsive Websites</vt:lpstr>
      <vt:lpstr>Matching different devices</vt:lpstr>
      <vt:lpstr>Matching different devices</vt:lpstr>
      <vt:lpstr>Matching different devices</vt:lpstr>
      <vt:lpstr>Matching different devices</vt:lpstr>
      <vt:lpstr>Bootstrap grid - basics</vt:lpstr>
      <vt:lpstr>Bootstrap grid  - basics</vt:lpstr>
      <vt:lpstr>Bootstrap grid - basics</vt:lpstr>
      <vt:lpstr>Bootstrap grid - basics</vt:lpstr>
      <vt:lpstr>Exercises</vt:lpstr>
      <vt:lpstr>Centisoft</vt:lpstr>
      <vt:lpstr>Google Chrome to test Mobile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Brian Hvarregaard</dc:creator>
  <cp:lastModifiedBy>Brian Hvarregaard</cp:lastModifiedBy>
  <cp:revision>19</cp:revision>
  <cp:lastPrinted>2011-10-11T07:40:35Z</cp:lastPrinted>
  <dcterms:created xsi:type="dcterms:W3CDTF">2017-01-30T12:46:30Z</dcterms:created>
  <dcterms:modified xsi:type="dcterms:W3CDTF">2018-09-04T18:57:00Z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0x01010045E8358252D6400EB1C231CCF7F3BC97008AAB1361AF50F74AA8B2D67D921B36DB</vt:lpwstr>
  </property>
  <property fmtid="{D5CDD505-2E9C-101B-9397-08002B2CF9AE}" pid="3" name="PortalKeyword">
    <vt:lpwstr>103;#Logo og design|9adfaff1-44bf-49d8-9a84-e871b5df09c6</vt:lpwstr>
  </property>
</Properties>
</file>