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63" r:id="rId16"/>
    <p:sldId id="270" r:id="rId17"/>
    <p:sldId id="271" r:id="rId18"/>
    <p:sldId id="273" r:id="rId19"/>
    <p:sldId id="274" r:id="rId20"/>
    <p:sldId id="275" r:id="rId21"/>
    <p:sldId id="272" r:id="rId22"/>
    <p:sldId id="265" r:id="rId23"/>
    <p:sldId id="276" r:id="rId24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93F1D0-51BF-4BF3-A54A-2BAB8805D090}" v="9" dt="2019-02-05T13:31:20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86" autoAdjust="0"/>
  </p:normalViewPr>
  <p:slideViewPr>
    <p:cSldViewPr snapToGrid="0" snapToObjects="1">
      <p:cViewPr varScale="1">
        <p:scale>
          <a:sx n="154" d="100"/>
          <a:sy n="154" d="100"/>
        </p:scale>
        <p:origin x="205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chmidt-Jakobsen" userId="a3279d89-c207-46f4-a0f6-5ab7e82ff93f" providerId="ADAL" clId="{8593F1D0-51BF-4BF3-A54A-2BAB8805D090}"/>
    <pc:docChg chg="undo custSel modSld">
      <pc:chgData name="Simon Schmidt-Jakobsen" userId="a3279d89-c207-46f4-a0f6-5ab7e82ff93f" providerId="ADAL" clId="{8593F1D0-51BF-4BF3-A54A-2BAB8805D090}" dt="2019-02-06T06:28:46.145" v="593" actId="20577"/>
      <pc:docMkLst>
        <pc:docMk/>
      </pc:docMkLst>
      <pc:sldChg chg="modNotesTx">
        <pc:chgData name="Simon Schmidt-Jakobsen" userId="a3279d89-c207-46f4-a0f6-5ab7e82ff93f" providerId="ADAL" clId="{8593F1D0-51BF-4BF3-A54A-2BAB8805D090}" dt="2019-02-06T06:28:39.093" v="591" actId="20577"/>
        <pc:sldMkLst>
          <pc:docMk/>
          <pc:sldMk cId="3550369498" sldId="256"/>
        </pc:sldMkLst>
      </pc:sldChg>
      <pc:sldChg chg="modNotesTx">
        <pc:chgData name="Simon Schmidt-Jakobsen" userId="a3279d89-c207-46f4-a0f6-5ab7e82ff93f" providerId="ADAL" clId="{8593F1D0-51BF-4BF3-A54A-2BAB8805D090}" dt="2019-02-06T06:28:43.307" v="592" actId="20577"/>
        <pc:sldMkLst>
          <pc:docMk/>
          <pc:sldMk cId="1258284864" sldId="259"/>
        </pc:sldMkLst>
      </pc:sldChg>
      <pc:sldChg chg="modNotesTx">
        <pc:chgData name="Simon Schmidt-Jakobsen" userId="a3279d89-c207-46f4-a0f6-5ab7e82ff93f" providerId="ADAL" clId="{8593F1D0-51BF-4BF3-A54A-2BAB8805D090}" dt="2019-02-06T06:28:46.145" v="593" actId="20577"/>
        <pc:sldMkLst>
          <pc:docMk/>
          <pc:sldMk cId="781357478" sldId="260"/>
        </pc:sldMkLst>
      </pc:sldChg>
      <pc:sldChg chg="modSp">
        <pc:chgData name="Simon Schmidt-Jakobsen" userId="a3279d89-c207-46f4-a0f6-5ab7e82ff93f" providerId="ADAL" clId="{8593F1D0-51BF-4BF3-A54A-2BAB8805D090}" dt="2019-02-05T13:31:20.294" v="202"/>
        <pc:sldMkLst>
          <pc:docMk/>
          <pc:sldMk cId="3622368308" sldId="276"/>
        </pc:sldMkLst>
        <pc:spChg chg="mod">
          <ac:chgData name="Simon Schmidt-Jakobsen" userId="a3279d89-c207-46f4-a0f6-5ab7e82ff93f" providerId="ADAL" clId="{8593F1D0-51BF-4BF3-A54A-2BAB8805D090}" dt="2019-02-05T13:31:20.294" v="202"/>
          <ac:spMkLst>
            <pc:docMk/>
            <pc:sldMk cId="3622368308" sldId="276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FFAF-B4F1-CB47-B89B-BD38FEB190AD}" type="datetime1">
              <a:rPr lang="da-DK" smtClean="0"/>
              <a:t>06-02-2019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84DC-7C78-874B-B33E-4FD46E9099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81154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E1A5-6CB7-5447-B42E-8AE694A2D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56611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084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532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49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7" y="5937568"/>
            <a:ext cx="1692275" cy="702945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8" y="6126163"/>
            <a:ext cx="1238250" cy="514350"/>
          </a:xfrm>
          <a:prstGeom prst="rect">
            <a:avLst/>
          </a:prstGeom>
        </p:spPr>
      </p:pic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</a:t>
            </a:fld>
            <a:endParaRPr lang="da-DK"/>
          </a:p>
        </p:txBody>
      </p:sp>
      <p:sp>
        <p:nvSpPr>
          <p:cNvPr id="4" name="U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CSS and </a:t>
            </a:r>
            <a:r>
              <a:rPr lang="da-DK" dirty="0" err="1"/>
              <a:t>Preprocessors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5036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Installing</a:t>
            </a:r>
            <a:r>
              <a:rPr lang="da-DK" dirty="0"/>
              <a:t> the Node Package Manager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Compiling</a:t>
            </a:r>
            <a:r>
              <a:rPr lang="da-DK" dirty="0"/>
              <a:t> the {</a:t>
            </a:r>
            <a:r>
              <a:rPr lang="da-DK" dirty="0" err="1"/>
              <a:t>less</a:t>
            </a:r>
            <a:r>
              <a:rPr lang="da-DK" dirty="0"/>
              <a:t>} file </a:t>
            </a:r>
            <a:r>
              <a:rPr lang="da-DK" dirty="0" err="1"/>
              <a:t>locally</a:t>
            </a:r>
            <a:r>
              <a:rPr lang="da-DK" dirty="0"/>
              <a:t> </a:t>
            </a:r>
            <a:r>
              <a:rPr lang="da-DK" dirty="0" err="1"/>
              <a:t>requires</a:t>
            </a:r>
            <a:r>
              <a:rPr lang="da-DK" dirty="0"/>
              <a:t> the node </a:t>
            </a:r>
            <a:r>
              <a:rPr lang="da-DK" dirty="0" err="1"/>
              <a:t>package</a:t>
            </a:r>
            <a:r>
              <a:rPr lang="da-DK" dirty="0"/>
              <a:t> manager (</a:t>
            </a:r>
            <a:r>
              <a:rPr lang="da-DK" dirty="0" err="1"/>
              <a:t>npm</a:t>
            </a:r>
            <a:r>
              <a:rPr lang="da-DK" dirty="0"/>
              <a:t>).</a:t>
            </a:r>
          </a:p>
          <a:p>
            <a:pPr lvl="1"/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already</a:t>
            </a:r>
            <a:r>
              <a:rPr lang="da-DK" dirty="0"/>
              <a:t> have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have Visual Studio </a:t>
            </a:r>
            <a:r>
              <a:rPr lang="da-DK" dirty="0" err="1"/>
              <a:t>Installed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Check for NPM: </a:t>
            </a:r>
            <a:r>
              <a:rPr lang="da-DK" dirty="0" err="1"/>
              <a:t>search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computer for ”node.js </a:t>
            </a:r>
            <a:r>
              <a:rPr lang="da-DK" dirty="0" err="1"/>
              <a:t>command</a:t>
            </a:r>
            <a:r>
              <a:rPr lang="da-DK" dirty="0"/>
              <a:t> prompt” – </a:t>
            </a:r>
            <a:r>
              <a:rPr lang="da-DK" dirty="0" err="1"/>
              <a:t>opening</a:t>
            </a:r>
            <a:r>
              <a:rPr lang="da-DK" dirty="0"/>
              <a:t> the </a:t>
            </a:r>
            <a:r>
              <a:rPr lang="da-DK" dirty="0" err="1"/>
              <a:t>command</a:t>
            </a:r>
            <a:r>
              <a:rPr lang="da-DK" dirty="0"/>
              <a:t> prompt and type: </a:t>
            </a:r>
            <a:r>
              <a:rPr lang="da-DK" dirty="0" err="1"/>
              <a:t>npm</a:t>
            </a:r>
            <a:endParaRPr lang="da-DK" dirty="0"/>
          </a:p>
          <a:p>
            <a:pPr lvl="1"/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a list of </a:t>
            </a:r>
            <a:r>
              <a:rPr lang="da-DK" dirty="0" err="1"/>
              <a:t>usage</a:t>
            </a:r>
            <a:r>
              <a:rPr lang="da-DK" dirty="0"/>
              <a:t> options.</a:t>
            </a:r>
          </a:p>
          <a:p>
            <a:r>
              <a:rPr lang="da-DK" dirty="0" err="1"/>
              <a:t>Install</a:t>
            </a:r>
            <a:r>
              <a:rPr lang="da-DK" dirty="0"/>
              <a:t> the </a:t>
            </a:r>
            <a:r>
              <a:rPr lang="da-DK" dirty="0" err="1"/>
              <a:t>npm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dont </a:t>
            </a:r>
            <a:r>
              <a:rPr lang="da-DK" dirty="0" err="1"/>
              <a:t>already</a:t>
            </a:r>
            <a:r>
              <a:rPr lang="da-DK" dirty="0"/>
              <a:t> have it.</a:t>
            </a:r>
          </a:p>
          <a:p>
            <a:pPr lvl="1"/>
            <a:r>
              <a:rPr lang="da-DK" dirty="0"/>
              <a:t>https://nodejs.org/en/</a:t>
            </a:r>
          </a:p>
          <a:p>
            <a:pPr lvl="1"/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578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Installing</a:t>
            </a:r>
            <a:r>
              <a:rPr lang="da-DK" dirty="0"/>
              <a:t> {</a:t>
            </a:r>
            <a:r>
              <a:rPr lang="da-DK" dirty="0" err="1"/>
              <a:t>less</a:t>
            </a:r>
            <a:r>
              <a:rPr lang="da-DK" dirty="0"/>
              <a:t>}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To </a:t>
            </a:r>
            <a:r>
              <a:rPr lang="da-DK" dirty="0" err="1"/>
              <a:t>compile</a:t>
            </a:r>
            <a:r>
              <a:rPr lang="da-DK" dirty="0"/>
              <a:t> {</a:t>
            </a:r>
            <a:r>
              <a:rPr lang="da-DK" dirty="0" err="1"/>
              <a:t>less</a:t>
            </a:r>
            <a:r>
              <a:rPr lang="da-DK" dirty="0"/>
              <a:t>} files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have {</a:t>
            </a:r>
            <a:r>
              <a:rPr lang="da-DK" dirty="0" err="1"/>
              <a:t>less</a:t>
            </a:r>
            <a:r>
              <a:rPr lang="da-DK" dirty="0"/>
              <a:t>} </a:t>
            </a:r>
            <a:r>
              <a:rPr lang="da-DK" dirty="0" err="1"/>
              <a:t>installed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the </a:t>
            </a:r>
            <a:r>
              <a:rPr lang="da-DK" dirty="0" err="1"/>
              <a:t>npm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Open the node.js </a:t>
            </a:r>
            <a:r>
              <a:rPr lang="da-DK" dirty="0" err="1"/>
              <a:t>command</a:t>
            </a:r>
            <a:r>
              <a:rPr lang="da-DK" dirty="0"/>
              <a:t> prompt</a:t>
            </a:r>
          </a:p>
          <a:p>
            <a:pPr lvl="1"/>
            <a:r>
              <a:rPr lang="da-DK" dirty="0"/>
              <a:t>Type: </a:t>
            </a:r>
            <a:r>
              <a:rPr lang="da-DK" dirty="0" err="1"/>
              <a:t>npm</a:t>
            </a:r>
            <a:r>
              <a:rPr lang="da-DK" dirty="0"/>
              <a:t> </a:t>
            </a:r>
            <a:r>
              <a:rPr lang="da-DK" dirty="0" err="1"/>
              <a:t>install</a:t>
            </a:r>
            <a:r>
              <a:rPr lang="da-DK" dirty="0"/>
              <a:t> -g </a:t>
            </a:r>
            <a:r>
              <a:rPr lang="da-DK" dirty="0" err="1"/>
              <a:t>less</a:t>
            </a:r>
            <a:endParaRPr lang="da-DK" dirty="0"/>
          </a:p>
          <a:p>
            <a:pPr lvl="1"/>
            <a:r>
              <a:rPr lang="da-DK" dirty="0" err="1"/>
              <a:t>Verify</a:t>
            </a:r>
            <a:r>
              <a:rPr lang="da-DK" dirty="0"/>
              <a:t> it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installed</a:t>
            </a:r>
            <a:r>
              <a:rPr lang="da-DK" dirty="0"/>
              <a:t> by </a:t>
            </a:r>
            <a:r>
              <a:rPr lang="da-DK" dirty="0" err="1"/>
              <a:t>typing</a:t>
            </a:r>
            <a:r>
              <a:rPr lang="da-DK" dirty="0"/>
              <a:t>: </a:t>
            </a:r>
            <a:r>
              <a:rPr lang="da-DK" dirty="0" err="1"/>
              <a:t>lessc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0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Creating</a:t>
            </a:r>
            <a:r>
              <a:rPr lang="da-DK" dirty="0">
                <a:solidFill>
                  <a:schemeClr val="tx1"/>
                </a:solidFill>
              </a:rPr>
              <a:t> a </a:t>
            </a:r>
            <a:r>
              <a:rPr lang="da-DK" dirty="0" err="1">
                <a:solidFill>
                  <a:schemeClr val="tx1"/>
                </a:solidFill>
              </a:rPr>
              <a:t>stylesheet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a-DK" dirty="0"/>
              <a:t>CSS and </a:t>
            </a:r>
            <a:r>
              <a:rPr lang="da-DK" dirty="0" err="1"/>
              <a:t>Preprocessors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844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 </a:t>
            </a:r>
            <a:r>
              <a:rPr lang="da-DK" dirty="0" err="1"/>
              <a:t>Stylesheet</a:t>
            </a:r>
            <a:endParaRPr lang="da-DK" dirty="0"/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one</a:t>
            </a:r>
            <a:r>
              <a:rPr lang="da-DK" dirty="0"/>
              <a:t> or more {</a:t>
            </a:r>
            <a:r>
              <a:rPr lang="da-DK" dirty="0" err="1"/>
              <a:t>less</a:t>
            </a:r>
            <a:r>
              <a:rPr lang="da-DK" dirty="0"/>
              <a:t>} files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variety</a:t>
            </a:r>
            <a:r>
              <a:rPr lang="da-DK" dirty="0"/>
              <a:t> of elements.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look at the </a:t>
            </a:r>
            <a:r>
              <a:rPr lang="da-DK" dirty="0" err="1"/>
              <a:t>following</a:t>
            </a:r>
            <a:r>
              <a:rPr lang="da-DK" dirty="0"/>
              <a:t> elements:</a:t>
            </a:r>
          </a:p>
          <a:p>
            <a:pPr lvl="1"/>
            <a:r>
              <a:rPr lang="da-DK" dirty="0"/>
              <a:t>Using variables in {</a:t>
            </a:r>
            <a:r>
              <a:rPr lang="da-DK" dirty="0" err="1"/>
              <a:t>less</a:t>
            </a:r>
            <a:r>
              <a:rPr lang="da-DK" dirty="0"/>
              <a:t>}</a:t>
            </a:r>
          </a:p>
          <a:p>
            <a:pPr lvl="1"/>
            <a:r>
              <a:rPr lang="da-DK" dirty="0"/>
              <a:t>Using </a:t>
            </a:r>
            <a:r>
              <a:rPr lang="da-DK" dirty="0" err="1"/>
              <a:t>Mixins</a:t>
            </a:r>
            <a:r>
              <a:rPr lang="da-DK" dirty="0"/>
              <a:t> in {</a:t>
            </a:r>
            <a:r>
              <a:rPr lang="da-DK" dirty="0" err="1"/>
              <a:t>less</a:t>
            </a:r>
            <a:r>
              <a:rPr lang="da-DK" dirty="0"/>
              <a:t>}</a:t>
            </a:r>
          </a:p>
          <a:p>
            <a:pPr lvl="1"/>
            <a:r>
              <a:rPr lang="da-DK" dirty="0"/>
              <a:t>Using </a:t>
            </a:r>
            <a:r>
              <a:rPr lang="da-DK" dirty="0" err="1"/>
              <a:t>Nested</a:t>
            </a:r>
            <a:r>
              <a:rPr lang="da-DK" dirty="0"/>
              <a:t> Styles in {</a:t>
            </a:r>
            <a:r>
              <a:rPr lang="da-DK" dirty="0" err="1"/>
              <a:t>less</a:t>
            </a:r>
            <a:r>
              <a:rPr lang="da-DK" dirty="0"/>
              <a:t>}</a:t>
            </a:r>
          </a:p>
          <a:p>
            <a:pPr lvl="1"/>
            <a:r>
              <a:rPr lang="da-DK" dirty="0" err="1"/>
              <a:t>Importing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{</a:t>
            </a:r>
            <a:r>
              <a:rPr lang="da-DK" dirty="0" err="1"/>
              <a:t>less</a:t>
            </a:r>
            <a:r>
              <a:rPr lang="da-DK" dirty="0"/>
              <a:t>} files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252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Creatig</a:t>
            </a:r>
            <a:r>
              <a:rPr lang="da-DK" dirty="0"/>
              <a:t> a </a:t>
            </a:r>
            <a:r>
              <a:rPr lang="da-DK" dirty="0" err="1"/>
              <a:t>stylesheet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The .</a:t>
            </a:r>
            <a:r>
              <a:rPr lang="da-DK" dirty="0" err="1"/>
              <a:t>less</a:t>
            </a:r>
            <a:r>
              <a:rPr lang="da-DK" dirty="0"/>
              <a:t> file is </a:t>
            </a:r>
            <a:r>
              <a:rPr lang="da-DK" dirty="0" err="1"/>
              <a:t>during</a:t>
            </a:r>
            <a:r>
              <a:rPr lang="da-DK" dirty="0"/>
              <a:t> </a:t>
            </a:r>
            <a:r>
              <a:rPr lang="da-DK" dirty="0" err="1"/>
              <a:t>development</a:t>
            </a:r>
            <a:r>
              <a:rPr lang="da-DK" dirty="0"/>
              <a:t> </a:t>
            </a:r>
            <a:r>
              <a:rPr lang="da-DK" dirty="0" err="1"/>
              <a:t>compiled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 css file. This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include</a:t>
            </a:r>
            <a:r>
              <a:rPr lang="da-DK" dirty="0"/>
              <a:t> the </a:t>
            </a:r>
            <a:r>
              <a:rPr lang="da-DK" dirty="0" err="1"/>
              <a:t>compiled</a:t>
            </a:r>
            <a:r>
              <a:rPr lang="da-DK" dirty="0"/>
              <a:t> .css file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our</a:t>
            </a:r>
            <a:r>
              <a:rPr lang="da-DK" dirty="0"/>
              <a:t> HTML files</a:t>
            </a:r>
          </a:p>
          <a:p>
            <a:r>
              <a:rPr lang="da-DK" dirty="0" err="1"/>
              <a:t>Compiling</a:t>
            </a:r>
            <a:r>
              <a:rPr lang="da-DK" dirty="0"/>
              <a:t> the .</a:t>
            </a:r>
            <a:r>
              <a:rPr lang="da-DK" dirty="0" err="1"/>
              <a:t>less</a:t>
            </a:r>
            <a:r>
              <a:rPr lang="da-DK" dirty="0"/>
              <a:t> file to a .css file is done </a:t>
            </a:r>
            <a:r>
              <a:rPr lang="da-DK" dirty="0" err="1"/>
              <a:t>using</a:t>
            </a:r>
            <a:r>
              <a:rPr lang="da-DK" dirty="0"/>
              <a:t> the {</a:t>
            </a:r>
            <a:r>
              <a:rPr lang="da-DK" dirty="0" err="1"/>
              <a:t>less</a:t>
            </a:r>
            <a:r>
              <a:rPr lang="da-DK" dirty="0"/>
              <a:t>} compiler: </a:t>
            </a:r>
            <a:r>
              <a:rPr lang="da-DK" dirty="0" err="1"/>
              <a:t>lessc</a:t>
            </a:r>
            <a:r>
              <a:rPr lang="da-DK" dirty="0"/>
              <a:t>.</a:t>
            </a:r>
          </a:p>
          <a:p>
            <a:r>
              <a:rPr lang="da-DK" dirty="0"/>
              <a:t>This </a:t>
            </a:r>
            <a:r>
              <a:rPr lang="da-DK" dirty="0" err="1"/>
              <a:t>command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compile</a:t>
            </a:r>
            <a:r>
              <a:rPr lang="da-DK" dirty="0"/>
              <a:t> the </a:t>
            </a:r>
            <a:r>
              <a:rPr lang="da-DK" dirty="0" err="1"/>
              <a:t>styles.less</a:t>
            </a:r>
            <a:r>
              <a:rPr lang="da-DK" dirty="0"/>
              <a:t> to the styles.css file.</a:t>
            </a:r>
          </a:p>
          <a:p>
            <a:pPr lvl="1"/>
            <a:r>
              <a:rPr lang="da-DK" dirty="0"/>
              <a:t>&gt; </a:t>
            </a:r>
            <a:r>
              <a:rPr lang="da-DK" dirty="0" err="1"/>
              <a:t>lessc</a:t>
            </a:r>
            <a:r>
              <a:rPr lang="da-DK" dirty="0"/>
              <a:t> </a:t>
            </a:r>
            <a:r>
              <a:rPr lang="da-DK" dirty="0" err="1"/>
              <a:t>styles.less</a:t>
            </a:r>
            <a:r>
              <a:rPr lang="da-DK" dirty="0"/>
              <a:t> styles.css</a:t>
            </a:r>
          </a:p>
          <a:p>
            <a:r>
              <a:rPr lang="da-DK" dirty="0"/>
              <a:t>Simple </a:t>
            </a:r>
            <a:r>
              <a:rPr lang="da-DK" dirty="0" err="1"/>
              <a:t>syntax</a:t>
            </a:r>
            <a:r>
              <a:rPr lang="da-DK" dirty="0"/>
              <a:t>, </a:t>
            </a:r>
            <a:r>
              <a:rPr lang="da-DK" dirty="0" err="1"/>
              <a:t>invoking</a:t>
            </a:r>
            <a:r>
              <a:rPr lang="da-DK" dirty="0"/>
              <a:t> the </a:t>
            </a:r>
            <a:r>
              <a:rPr lang="da-DK" dirty="0" err="1"/>
              <a:t>less</a:t>
            </a:r>
            <a:r>
              <a:rPr lang="da-DK" dirty="0"/>
              <a:t> compiler and outputting the .css file. (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done </a:t>
            </a:r>
            <a:r>
              <a:rPr lang="da-DK" dirty="0" err="1"/>
              <a:t>automatically</a:t>
            </a:r>
            <a:r>
              <a:rPr lang="da-DK" dirty="0"/>
              <a:t>)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646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Variables in {</a:t>
            </a:r>
            <a:r>
              <a:rPr lang="da-DK" dirty="0" err="1"/>
              <a:t>less</a:t>
            </a:r>
            <a:r>
              <a:rPr lang="da-DK" dirty="0"/>
              <a:t>}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define</a:t>
            </a:r>
            <a:r>
              <a:rPr lang="da-DK" dirty="0"/>
              <a:t> variables and </a:t>
            </a:r>
            <a:r>
              <a:rPr lang="da-DK" dirty="0" err="1"/>
              <a:t>reuse</a:t>
            </a:r>
            <a:r>
              <a:rPr lang="da-DK" dirty="0"/>
              <a:t> </a:t>
            </a:r>
            <a:r>
              <a:rPr lang="da-DK" dirty="0" err="1"/>
              <a:t>these</a:t>
            </a:r>
            <a:r>
              <a:rPr lang="da-DK" dirty="0"/>
              <a:t> variables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stylesheet</a:t>
            </a:r>
            <a:r>
              <a:rPr lang="da-DK" dirty="0"/>
              <a:t>. </a:t>
            </a:r>
            <a:r>
              <a:rPr lang="da-DK" dirty="0" err="1"/>
              <a:t>When</a:t>
            </a:r>
            <a:r>
              <a:rPr lang="da-DK" dirty="0"/>
              <a:t> the .</a:t>
            </a:r>
            <a:r>
              <a:rPr lang="da-DK" dirty="0" err="1"/>
              <a:t>less</a:t>
            </a:r>
            <a:r>
              <a:rPr lang="da-DK" dirty="0"/>
              <a:t> is </a:t>
            </a:r>
            <a:r>
              <a:rPr lang="da-DK" dirty="0" err="1"/>
              <a:t>compiled</a:t>
            </a:r>
            <a:r>
              <a:rPr lang="da-DK" dirty="0"/>
              <a:t>, it </a:t>
            </a:r>
            <a:r>
              <a:rPr lang="da-DK" dirty="0" err="1"/>
              <a:t>replaces</a:t>
            </a:r>
            <a:r>
              <a:rPr lang="da-DK" dirty="0"/>
              <a:t> the variables with the proper </a:t>
            </a:r>
            <a:r>
              <a:rPr lang="da-DK" dirty="0" err="1"/>
              <a:t>values</a:t>
            </a:r>
            <a:r>
              <a:rPr lang="da-DK" dirty="0"/>
              <a:t>.</a:t>
            </a:r>
          </a:p>
          <a:p>
            <a:endParaRPr lang="da-DK" dirty="0"/>
          </a:p>
          <a:p>
            <a:pPr marL="309600" lvl="1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basecolor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 "#DDD";</a:t>
            </a:r>
          </a:p>
          <a:p>
            <a:pPr marL="309600" lvl="1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marL="309600" lvl="1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marL="309600" lvl="1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 @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basecolor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09600" lvl="1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502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Mixin</a:t>
            </a:r>
            <a:r>
              <a:rPr lang="da-DK" dirty="0"/>
              <a:t> in {</a:t>
            </a:r>
            <a:r>
              <a:rPr lang="da-DK" dirty="0" err="1"/>
              <a:t>less</a:t>
            </a:r>
            <a:r>
              <a:rPr lang="da-DK" dirty="0"/>
              <a:t>}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/>
              <a:t>A </a:t>
            </a:r>
            <a:r>
              <a:rPr lang="da-DK" dirty="0" err="1"/>
              <a:t>mixin</a:t>
            </a:r>
            <a:r>
              <a:rPr lang="da-DK" dirty="0"/>
              <a:t> is a </a:t>
            </a:r>
            <a:r>
              <a:rPr lang="da-DK" dirty="0" err="1"/>
              <a:t>way</a:t>
            </a:r>
            <a:r>
              <a:rPr lang="da-DK" dirty="0"/>
              <a:t> of </a:t>
            </a:r>
            <a:r>
              <a:rPr lang="da-DK" dirty="0" err="1"/>
              <a:t>reusing</a:t>
            </a:r>
            <a:r>
              <a:rPr lang="da-DK" dirty="0"/>
              <a:t> smaller parts of </a:t>
            </a:r>
            <a:r>
              <a:rPr lang="da-DK" dirty="0" err="1"/>
              <a:t>your</a:t>
            </a:r>
            <a:r>
              <a:rPr lang="da-DK" dirty="0"/>
              <a:t> {</a:t>
            </a:r>
            <a:r>
              <a:rPr lang="da-DK" dirty="0" err="1"/>
              <a:t>less</a:t>
            </a:r>
            <a:r>
              <a:rPr lang="da-DK" dirty="0"/>
              <a:t>} </a:t>
            </a:r>
            <a:r>
              <a:rPr lang="da-DK" dirty="0" err="1"/>
              <a:t>codes</a:t>
            </a:r>
            <a:r>
              <a:rPr lang="da-DK" dirty="0"/>
              <a:t> in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groups</a:t>
            </a:r>
            <a:r>
              <a:rPr lang="da-DK" dirty="0"/>
              <a:t>.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possible</a:t>
            </a:r>
            <a:r>
              <a:rPr lang="da-DK" dirty="0"/>
              <a:t> to </a:t>
            </a:r>
            <a:r>
              <a:rPr lang="da-DK" dirty="0" err="1"/>
              <a:t>reuse</a:t>
            </a:r>
            <a:r>
              <a:rPr lang="da-DK" dirty="0"/>
              <a:t> a </a:t>
            </a:r>
            <a:r>
              <a:rPr lang="da-DK" dirty="0" err="1"/>
              <a:t>group</a:t>
            </a:r>
            <a:r>
              <a:rPr lang="da-DK" dirty="0"/>
              <a:t> </a:t>
            </a:r>
            <a:r>
              <a:rPr lang="da-DK" dirty="0" err="1"/>
              <a:t>within</a:t>
            </a:r>
            <a:r>
              <a:rPr lang="da-DK" dirty="0"/>
              <a:t> a </a:t>
            </a:r>
            <a:r>
              <a:rPr lang="da-DK" dirty="0" err="1"/>
              <a:t>group</a:t>
            </a:r>
            <a:r>
              <a:rPr lang="da-DK" dirty="0"/>
              <a:t>.</a:t>
            </a:r>
            <a:br>
              <a:rPr lang="da-DK" dirty="0"/>
            </a:br>
            <a:endParaRPr lang="da-DK" dirty="0"/>
          </a:p>
          <a:p>
            <a:pPr marL="0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basecolor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 "#DDD";</a:t>
            </a:r>
          </a:p>
          <a:p>
            <a:pPr marL="0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highlightcolor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 "#FF00FF"; //variable</a:t>
            </a:r>
          </a:p>
          <a:p>
            <a:pPr marL="0" indent="0">
              <a:buNone/>
            </a:pPr>
            <a:endParaRPr lang="da-DK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marL="0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marL="0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 @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basecolor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.highlight //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mixin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a-DK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.highlight</a:t>
            </a:r>
          </a:p>
          <a:p>
            <a:pPr marL="0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background-color:@highlightcolor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17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Nested</a:t>
            </a:r>
            <a:r>
              <a:rPr lang="da-DK" dirty="0"/>
              <a:t> styles in {</a:t>
            </a:r>
            <a:r>
              <a:rPr lang="da-DK" dirty="0" err="1"/>
              <a:t>less</a:t>
            </a:r>
            <a:r>
              <a:rPr lang="da-DK" dirty="0"/>
              <a:t>}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Nested</a:t>
            </a:r>
            <a:r>
              <a:rPr lang="da-DK" dirty="0"/>
              <a:t> styles provides an </a:t>
            </a:r>
            <a:r>
              <a:rPr lang="da-DK" dirty="0" err="1"/>
              <a:t>easier</a:t>
            </a:r>
            <a:r>
              <a:rPr lang="da-DK" dirty="0"/>
              <a:t> and more </a:t>
            </a:r>
            <a:r>
              <a:rPr lang="da-DK" dirty="0" err="1"/>
              <a:t>convenient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of </a:t>
            </a:r>
            <a:r>
              <a:rPr lang="da-DK" dirty="0" err="1"/>
              <a:t>determining</a:t>
            </a:r>
            <a:r>
              <a:rPr lang="da-DK" dirty="0"/>
              <a:t> the </a:t>
            </a:r>
            <a:r>
              <a:rPr lang="da-DK" dirty="0" err="1"/>
              <a:t>rules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applied</a:t>
            </a:r>
            <a:r>
              <a:rPr lang="da-DK" dirty="0"/>
              <a:t> to the CSS / HTML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17</a:t>
            </a:fld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37" y="3132814"/>
            <a:ext cx="762106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9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Importing</a:t>
            </a:r>
            <a:r>
              <a:rPr lang="da-DK" dirty="0"/>
              <a:t> in {</a:t>
            </a:r>
            <a:r>
              <a:rPr lang="da-DK" dirty="0" err="1"/>
              <a:t>less</a:t>
            </a:r>
            <a:r>
              <a:rPr lang="da-DK" dirty="0"/>
              <a:t>}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Importing</a:t>
            </a:r>
            <a:r>
              <a:rPr lang="da-DK" dirty="0"/>
              <a:t> a {</a:t>
            </a:r>
            <a:r>
              <a:rPr lang="da-DK" dirty="0" err="1"/>
              <a:t>less</a:t>
            </a:r>
            <a:r>
              <a:rPr lang="da-DK" dirty="0"/>
              <a:t>} file or a css files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to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shared</a:t>
            </a:r>
            <a:r>
              <a:rPr lang="da-DK" dirty="0"/>
              <a:t> variables </a:t>
            </a:r>
            <a:r>
              <a:rPr lang="da-DK" dirty="0" err="1"/>
              <a:t>across</a:t>
            </a:r>
            <a:r>
              <a:rPr lang="da-DK" dirty="0"/>
              <a:t> multiple files. </a:t>
            </a:r>
          </a:p>
          <a:p>
            <a:r>
              <a:rPr lang="da-DK" dirty="0"/>
              <a:t>In the </a:t>
            </a:r>
            <a:r>
              <a:rPr lang="da-DK" dirty="0" err="1"/>
              <a:t>development</a:t>
            </a:r>
            <a:r>
              <a:rPr lang="da-DK" dirty="0"/>
              <a:t> </a:t>
            </a:r>
            <a:r>
              <a:rPr lang="da-DK" dirty="0" err="1"/>
              <a:t>phase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have a </a:t>
            </a:r>
            <a:r>
              <a:rPr lang="da-DK" dirty="0" err="1"/>
              <a:t>well</a:t>
            </a:r>
            <a:r>
              <a:rPr lang="da-DK" dirty="0"/>
              <a:t> </a:t>
            </a:r>
            <a:r>
              <a:rPr lang="da-DK" dirty="0" err="1"/>
              <a:t>structured</a:t>
            </a:r>
            <a:r>
              <a:rPr lang="da-DK" dirty="0"/>
              <a:t> </a:t>
            </a:r>
            <a:r>
              <a:rPr lang="da-DK" dirty="0" err="1"/>
              <a:t>environment</a:t>
            </a:r>
            <a:r>
              <a:rPr lang="da-DK" dirty="0"/>
              <a:t>,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reuse</a:t>
            </a:r>
            <a:r>
              <a:rPr lang="da-DK" dirty="0"/>
              <a:t>.</a:t>
            </a:r>
          </a:p>
          <a:p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to import variables etc. From </a:t>
            </a:r>
            <a:r>
              <a:rPr lang="da-DK" dirty="0" err="1"/>
              <a:t>another</a:t>
            </a:r>
            <a:r>
              <a:rPr lang="da-DK" dirty="0"/>
              <a:t> file.</a:t>
            </a:r>
          </a:p>
          <a:p>
            <a:pPr lvl="1"/>
            <a:r>
              <a:rPr lang="da-DK" dirty="0"/>
              <a:t>&gt; </a:t>
            </a:r>
            <a:r>
              <a:rPr lang="en-US" dirty="0"/>
              <a:t>@import "typography"; //import of stylesheet</a:t>
            </a:r>
          </a:p>
          <a:p>
            <a:pPr lvl="1"/>
            <a:r>
              <a:rPr lang="en-US" dirty="0"/>
              <a:t>&gt;@import "typography.css";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858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Exercises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a-DK" dirty="0"/>
              <a:t>CSS and </a:t>
            </a:r>
            <a:r>
              <a:rPr lang="da-DK" dirty="0" err="1"/>
              <a:t>Preprocessors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152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Learning </a:t>
            </a:r>
            <a:r>
              <a:rPr lang="da-DK" dirty="0" err="1"/>
              <a:t>Outcome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CSS </a:t>
            </a:r>
            <a:r>
              <a:rPr lang="da-DK" dirty="0" err="1"/>
              <a:t>Preprocessors</a:t>
            </a:r>
            <a:endParaRPr lang="da-DK" dirty="0"/>
          </a:p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write</a:t>
            </a:r>
            <a:r>
              <a:rPr lang="da-DK" dirty="0"/>
              <a:t> a </a:t>
            </a:r>
            <a:r>
              <a:rPr lang="da-DK" dirty="0" err="1"/>
              <a:t>less</a:t>
            </a:r>
            <a:r>
              <a:rPr lang="da-DK" dirty="0"/>
              <a:t> file and </a:t>
            </a:r>
            <a:r>
              <a:rPr lang="da-DK" dirty="0" err="1"/>
              <a:t>compile</a:t>
            </a:r>
            <a:r>
              <a:rPr lang="da-DK" dirty="0"/>
              <a:t> it</a:t>
            </a:r>
          </a:p>
          <a:p>
            <a:pPr lvl="1"/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main</a:t>
            </a:r>
            <a:r>
              <a:rPr lang="da-DK" dirty="0"/>
              <a:t> elements in a </a:t>
            </a:r>
            <a:r>
              <a:rPr lang="da-DK" dirty="0" err="1"/>
              <a:t>less</a:t>
            </a:r>
            <a:r>
              <a:rPr lang="da-DK" dirty="0"/>
              <a:t> file</a:t>
            </a:r>
          </a:p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write</a:t>
            </a:r>
            <a:r>
              <a:rPr lang="da-DK" dirty="0"/>
              <a:t> an </a:t>
            </a:r>
            <a:r>
              <a:rPr lang="da-DK" dirty="0" err="1"/>
              <a:t>application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styling</a:t>
            </a:r>
            <a:r>
              <a:rPr lang="da-DK" dirty="0"/>
              <a:t> </a:t>
            </a:r>
            <a:r>
              <a:rPr lang="da-DK" dirty="0" err="1"/>
              <a:t>changes</a:t>
            </a:r>
            <a:r>
              <a:rPr lang="da-DK" dirty="0"/>
              <a:t> </a:t>
            </a:r>
            <a:r>
              <a:rPr lang="da-DK" dirty="0" err="1"/>
              <a:t>dynamically</a:t>
            </a:r>
            <a:r>
              <a:rPr lang="da-DK" dirty="0"/>
              <a:t>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99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da-DK" dirty="0"/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>
          <a:xfrm>
            <a:off x="682014" y="1600201"/>
            <a:ext cx="7756587" cy="4114800"/>
          </a:xfrm>
        </p:spPr>
        <p:txBody>
          <a:bodyPr>
            <a:normAutofit fontScale="92500" lnSpcReduction="10000"/>
          </a:bodyPr>
          <a:lstStyle/>
          <a:p>
            <a:r>
              <a:rPr lang="da-DK" dirty="0" err="1"/>
              <a:t>Create</a:t>
            </a:r>
            <a:r>
              <a:rPr lang="da-DK" dirty="0"/>
              <a:t> a new {</a:t>
            </a:r>
            <a:r>
              <a:rPr lang="da-DK" dirty="0" err="1"/>
              <a:t>less</a:t>
            </a:r>
            <a:r>
              <a:rPr lang="da-DK" dirty="0"/>
              <a:t>} </a:t>
            </a:r>
            <a:r>
              <a:rPr lang="da-DK" dirty="0" err="1"/>
              <a:t>stylesheet</a:t>
            </a:r>
            <a:r>
              <a:rPr lang="da-DK" dirty="0"/>
              <a:t> and </a:t>
            </a:r>
            <a:r>
              <a:rPr lang="da-DK" dirty="0" err="1"/>
              <a:t>compile</a:t>
            </a:r>
            <a:r>
              <a:rPr lang="da-DK" dirty="0"/>
              <a:t> it to CSS.</a:t>
            </a:r>
          </a:p>
          <a:p>
            <a:r>
              <a:rPr lang="da-DK" dirty="0" err="1"/>
              <a:t>Include</a:t>
            </a:r>
            <a:r>
              <a:rPr lang="da-DK" dirty="0"/>
              <a:t> the new </a:t>
            </a:r>
            <a:r>
              <a:rPr lang="da-DK" dirty="0" err="1"/>
              <a:t>stylesheets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.</a:t>
            </a:r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both</a:t>
            </a:r>
            <a:endParaRPr lang="da-DK" dirty="0"/>
          </a:p>
          <a:p>
            <a:pPr lvl="1"/>
            <a:r>
              <a:rPr lang="da-DK" dirty="0"/>
              <a:t>Variables</a:t>
            </a:r>
          </a:p>
          <a:p>
            <a:pPr lvl="1"/>
            <a:r>
              <a:rPr lang="da-DK" dirty="0" err="1"/>
              <a:t>Mixin</a:t>
            </a:r>
            <a:endParaRPr lang="da-DK" dirty="0"/>
          </a:p>
          <a:p>
            <a:pPr lvl="1"/>
            <a:r>
              <a:rPr lang="da-DK" dirty="0" err="1"/>
              <a:t>Nested</a:t>
            </a:r>
            <a:r>
              <a:rPr lang="da-DK" dirty="0"/>
              <a:t> Styles</a:t>
            </a:r>
          </a:p>
          <a:p>
            <a:pPr lvl="1"/>
            <a:r>
              <a:rPr lang="da-DK" dirty="0"/>
              <a:t>Imports</a:t>
            </a:r>
          </a:p>
          <a:p>
            <a:r>
              <a:rPr lang="en-US" dirty="0"/>
              <a:t>For development purpose try to investigate into runtime </a:t>
            </a:r>
            <a:r>
              <a:rPr lang="da-DK" dirty="0"/>
              <a:t>{</a:t>
            </a:r>
            <a:r>
              <a:rPr lang="da-DK" dirty="0" err="1"/>
              <a:t>less</a:t>
            </a:r>
            <a:r>
              <a:rPr lang="da-DK" dirty="0"/>
              <a:t>}</a:t>
            </a:r>
            <a:r>
              <a:rPr lang="en-US" dirty="0"/>
              <a:t> compiling</a:t>
            </a:r>
          </a:p>
          <a:p>
            <a:r>
              <a:rPr lang="en-US" dirty="0"/>
              <a:t>Investigate other alternatives to </a:t>
            </a:r>
            <a:r>
              <a:rPr lang="da-DK" dirty="0"/>
              <a:t>{</a:t>
            </a:r>
            <a:r>
              <a:rPr lang="da-DK" dirty="0" err="1"/>
              <a:t>less</a:t>
            </a:r>
            <a:r>
              <a:rPr lang="da-DK" dirty="0"/>
              <a:t>} </a:t>
            </a:r>
            <a:endParaRPr lang="en-US" dirty="0"/>
          </a:p>
          <a:p>
            <a:pPr lvl="1"/>
            <a:endParaRPr lang="da-DK" dirty="0"/>
          </a:p>
          <a:p>
            <a:pPr marL="309600" lvl="1" indent="0">
              <a:buNone/>
            </a:pPr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236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CSS </a:t>
            </a:r>
            <a:r>
              <a:rPr lang="da-DK" dirty="0" err="1"/>
              <a:t>Preprocessors</a:t>
            </a:r>
            <a:endParaRPr lang="da-DK" dirty="0"/>
          </a:p>
          <a:p>
            <a:r>
              <a:rPr lang="da-DK" dirty="0" err="1"/>
              <a:t>Introduction</a:t>
            </a:r>
            <a:r>
              <a:rPr lang="da-DK" dirty="0"/>
              <a:t> to </a:t>
            </a:r>
            <a:r>
              <a:rPr lang="da-DK" dirty="0" err="1"/>
              <a:t>Less</a:t>
            </a:r>
            <a:endParaRPr lang="da-DK" dirty="0"/>
          </a:p>
          <a:p>
            <a:r>
              <a:rPr lang="da-DK" dirty="0"/>
              <a:t>Installation of </a:t>
            </a:r>
            <a:r>
              <a:rPr lang="da-DK" dirty="0" err="1"/>
              <a:t>npm</a:t>
            </a:r>
            <a:r>
              <a:rPr lang="da-DK" dirty="0"/>
              <a:t> and </a:t>
            </a:r>
            <a:r>
              <a:rPr lang="da-DK" dirty="0" err="1"/>
              <a:t>less</a:t>
            </a:r>
            <a:endParaRPr lang="da-DK" dirty="0"/>
          </a:p>
          <a:p>
            <a:r>
              <a:rPr lang="da-DK" dirty="0" err="1"/>
              <a:t>Creating</a:t>
            </a:r>
            <a:r>
              <a:rPr lang="da-DK" dirty="0"/>
              <a:t> a </a:t>
            </a:r>
            <a:r>
              <a:rPr lang="da-DK" dirty="0" err="1"/>
              <a:t>Stylesheet</a:t>
            </a:r>
            <a:endParaRPr lang="da-DK" dirty="0"/>
          </a:p>
          <a:p>
            <a:pPr lvl="1"/>
            <a:r>
              <a:rPr lang="da-DK" dirty="0" err="1"/>
              <a:t>Compiling</a:t>
            </a:r>
            <a:r>
              <a:rPr lang="da-DK" dirty="0"/>
              <a:t> it and </a:t>
            </a:r>
            <a:r>
              <a:rPr lang="da-DK" dirty="0" err="1"/>
              <a:t>linking</a:t>
            </a:r>
            <a:r>
              <a:rPr lang="da-DK" dirty="0"/>
              <a:t> it</a:t>
            </a:r>
          </a:p>
          <a:p>
            <a:r>
              <a:rPr lang="da-DK" dirty="0" err="1"/>
              <a:t>Changing</a:t>
            </a:r>
            <a:r>
              <a:rPr lang="da-DK" dirty="0"/>
              <a:t> the layout </a:t>
            </a:r>
            <a:r>
              <a:rPr lang="da-DK" dirty="0" err="1"/>
              <a:t>dynamically</a:t>
            </a:r>
            <a:r>
              <a:rPr lang="da-DK" dirty="0"/>
              <a:t> in the web </a:t>
            </a:r>
            <a:r>
              <a:rPr lang="da-DK" dirty="0" err="1"/>
              <a:t>application</a:t>
            </a:r>
            <a:endParaRPr lang="da-DK" dirty="0"/>
          </a:p>
          <a:p>
            <a:r>
              <a:rPr lang="da-DK"/>
              <a:t>Exercises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422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Introduction</a:t>
            </a:r>
            <a:r>
              <a:rPr lang="da-DK" dirty="0">
                <a:solidFill>
                  <a:schemeClr val="tx1"/>
                </a:solidFill>
              </a:rPr>
              <a:t> to css </a:t>
            </a:r>
            <a:r>
              <a:rPr lang="da-DK" dirty="0" err="1">
                <a:solidFill>
                  <a:schemeClr val="tx1"/>
                </a:solidFill>
              </a:rPr>
              <a:t>preprocessors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a-DK" dirty="0"/>
              <a:t>CSS and </a:t>
            </a:r>
            <a:r>
              <a:rPr lang="da-DK" dirty="0" err="1"/>
              <a:t>Preprocessors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28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CSS </a:t>
            </a:r>
            <a:r>
              <a:rPr lang="da-DK" dirty="0" err="1"/>
              <a:t>Preprocessors</a:t>
            </a:r>
            <a:endParaRPr lang="da-DK" dirty="0"/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is a CSS pre-processor, meaning that it extends the CSS language.</a:t>
            </a:r>
            <a:endParaRPr lang="da-DK" dirty="0"/>
          </a:p>
          <a:p>
            <a:r>
              <a:rPr lang="da-DK" dirty="0" err="1"/>
              <a:t>Preprocessors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for variables </a:t>
            </a:r>
            <a:r>
              <a:rPr lang="da-DK" dirty="0" err="1"/>
              <a:t>into</a:t>
            </a:r>
            <a:r>
              <a:rPr lang="da-DK" dirty="0"/>
              <a:t> a, </a:t>
            </a:r>
            <a:r>
              <a:rPr lang="da-DK" dirty="0" err="1"/>
              <a:t>normally</a:t>
            </a:r>
            <a:r>
              <a:rPr lang="da-DK" dirty="0"/>
              <a:t>, </a:t>
            </a:r>
            <a:r>
              <a:rPr lang="da-DK" dirty="0" err="1"/>
              <a:t>static</a:t>
            </a:r>
            <a:r>
              <a:rPr lang="da-DK" dirty="0"/>
              <a:t> CSS</a:t>
            </a:r>
          </a:p>
          <a:p>
            <a:pPr lvl="1"/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colors</a:t>
            </a:r>
            <a:r>
              <a:rPr lang="da-DK" dirty="0"/>
              <a:t> generally</a:t>
            </a:r>
          </a:p>
          <a:p>
            <a:pPr lvl="1"/>
            <a:r>
              <a:rPr lang="da-DK" dirty="0" err="1"/>
              <a:t>Easy</a:t>
            </a:r>
            <a:r>
              <a:rPr lang="da-DK" dirty="0"/>
              <a:t> to re-style the </a:t>
            </a:r>
            <a:r>
              <a:rPr lang="da-DK" dirty="0" err="1"/>
              <a:t>entire</a:t>
            </a:r>
            <a:r>
              <a:rPr lang="da-DK" dirty="0"/>
              <a:t> </a:t>
            </a:r>
            <a:r>
              <a:rPr lang="da-DK" dirty="0" err="1"/>
              <a:t>application</a:t>
            </a:r>
            <a:r>
              <a:rPr lang="da-DK" dirty="0"/>
              <a:t> from a central point.</a:t>
            </a:r>
          </a:p>
          <a:p>
            <a:r>
              <a:rPr lang="da-DK" dirty="0" err="1"/>
              <a:t>Increasing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productivity</a:t>
            </a:r>
            <a:endParaRPr lang="da-DK" dirty="0"/>
          </a:p>
          <a:p>
            <a:r>
              <a:rPr lang="da-DK" dirty="0" err="1"/>
              <a:t>Reusing</a:t>
            </a:r>
            <a:r>
              <a:rPr lang="da-DK" dirty="0"/>
              <a:t>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modules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135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CSS </a:t>
            </a:r>
            <a:r>
              <a:rPr lang="da-DK" dirty="0" err="1"/>
              <a:t>Preprocessors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CSS </a:t>
            </a:r>
            <a:r>
              <a:rPr lang="da-DK" dirty="0" err="1"/>
              <a:t>Preprocessors</a:t>
            </a:r>
            <a:endParaRPr lang="da-DK" dirty="0"/>
          </a:p>
          <a:p>
            <a:pPr lvl="1"/>
            <a:r>
              <a:rPr lang="da-DK" dirty="0"/>
              <a:t>LESS</a:t>
            </a:r>
          </a:p>
          <a:p>
            <a:pPr lvl="1"/>
            <a:r>
              <a:rPr lang="da-DK" dirty="0"/>
              <a:t>SASS</a:t>
            </a:r>
          </a:p>
          <a:p>
            <a:pPr lvl="1"/>
            <a:r>
              <a:rPr lang="da-DK" dirty="0"/>
              <a:t>STYLUS</a:t>
            </a:r>
          </a:p>
          <a:p>
            <a:r>
              <a:rPr lang="da-DK" dirty="0"/>
              <a:t>In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course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focus</a:t>
            </a:r>
            <a:r>
              <a:rPr lang="da-DK" dirty="0"/>
              <a:t> on LESS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279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Introduction</a:t>
            </a:r>
            <a:r>
              <a:rPr lang="da-DK" dirty="0">
                <a:solidFill>
                  <a:schemeClr val="tx1"/>
                </a:solidFill>
              </a:rPr>
              <a:t> to {</a:t>
            </a:r>
            <a:r>
              <a:rPr lang="da-DK" dirty="0" err="1">
                <a:solidFill>
                  <a:schemeClr val="tx1"/>
                </a:solidFill>
              </a:rPr>
              <a:t>less</a:t>
            </a:r>
            <a:r>
              <a:rPr lang="da-DK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a-DK" dirty="0"/>
              <a:t>CSS and </a:t>
            </a:r>
            <a:r>
              <a:rPr lang="da-DK" dirty="0" err="1"/>
              <a:t>Preprocessors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453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Introducing</a:t>
            </a:r>
            <a:r>
              <a:rPr lang="da-DK" dirty="0"/>
              <a:t> {</a:t>
            </a:r>
            <a:r>
              <a:rPr lang="da-DK" dirty="0" err="1"/>
              <a:t>less</a:t>
            </a:r>
            <a:r>
              <a:rPr lang="da-DK" dirty="0"/>
              <a:t>}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{</a:t>
            </a:r>
            <a:r>
              <a:rPr lang="da-DK" dirty="0" err="1"/>
              <a:t>less</a:t>
            </a:r>
            <a:r>
              <a:rPr lang="da-DK" dirty="0"/>
              <a:t>} - </a:t>
            </a:r>
            <a:r>
              <a:rPr lang="da-DK" dirty="0">
                <a:hlinkClick r:id="rId2"/>
              </a:rPr>
              <a:t>http://lesscss.org</a:t>
            </a:r>
            <a:endParaRPr lang="da-DK" dirty="0"/>
          </a:p>
          <a:p>
            <a:r>
              <a:rPr lang="da-DK" dirty="0"/>
              <a:t>CSS </a:t>
            </a:r>
            <a:r>
              <a:rPr lang="da-DK" dirty="0" err="1"/>
              <a:t>Preprocessor</a:t>
            </a:r>
            <a:r>
              <a:rPr lang="da-DK" dirty="0"/>
              <a:t> </a:t>
            </a:r>
          </a:p>
          <a:p>
            <a:r>
              <a:rPr lang="da-DK" dirty="0" err="1"/>
              <a:t>Running</a:t>
            </a:r>
            <a:r>
              <a:rPr lang="da-DK" dirty="0"/>
              <a:t> on JavaScript</a:t>
            </a:r>
          </a:p>
          <a:p>
            <a:r>
              <a:rPr lang="da-DK" dirty="0" err="1"/>
              <a:t>Allows</a:t>
            </a:r>
            <a:r>
              <a:rPr lang="da-DK" dirty="0"/>
              <a:t> the </a:t>
            </a:r>
            <a:r>
              <a:rPr lang="da-DK" dirty="0" err="1"/>
              <a:t>use</a:t>
            </a:r>
            <a:r>
              <a:rPr lang="da-DK" dirty="0"/>
              <a:t> of variables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CSS</a:t>
            </a:r>
          </a:p>
          <a:p>
            <a:r>
              <a:rPr lang="da-DK" dirty="0" err="1"/>
              <a:t>Important</a:t>
            </a:r>
            <a:r>
              <a:rPr lang="da-DK" dirty="0"/>
              <a:t> part of </a:t>
            </a:r>
            <a:r>
              <a:rPr lang="da-DK" dirty="0" err="1"/>
              <a:t>making</a:t>
            </a:r>
            <a:r>
              <a:rPr lang="da-DK" dirty="0"/>
              <a:t> a </a:t>
            </a:r>
            <a:r>
              <a:rPr lang="da-DK" dirty="0" err="1"/>
              <a:t>dynamic</a:t>
            </a:r>
            <a:r>
              <a:rPr lang="da-DK" dirty="0"/>
              <a:t> web </a:t>
            </a:r>
            <a:r>
              <a:rPr lang="da-DK" dirty="0" err="1"/>
              <a:t>application</a:t>
            </a:r>
            <a:endParaRPr lang="da-DK" dirty="0"/>
          </a:p>
          <a:p>
            <a:r>
              <a:rPr lang="da-DK" dirty="0" err="1"/>
              <a:t>Used</a:t>
            </a:r>
            <a:r>
              <a:rPr lang="da-DK" dirty="0"/>
              <a:t> in most CMS to </a:t>
            </a:r>
            <a:r>
              <a:rPr lang="da-DK" dirty="0" err="1"/>
              <a:t>help</a:t>
            </a:r>
            <a:r>
              <a:rPr lang="da-DK" dirty="0"/>
              <a:t> </a:t>
            </a:r>
            <a:r>
              <a:rPr lang="da-DK" dirty="0" err="1"/>
              <a:t>maintaining</a:t>
            </a:r>
            <a:r>
              <a:rPr lang="da-DK" dirty="0"/>
              <a:t> </a:t>
            </a:r>
            <a:r>
              <a:rPr lang="da-DK" dirty="0" err="1"/>
              <a:t>themes</a:t>
            </a:r>
            <a:r>
              <a:rPr lang="da-DK" dirty="0"/>
              <a:t> etc.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846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Introducing</a:t>
            </a:r>
            <a:r>
              <a:rPr lang="da-DK" dirty="0"/>
              <a:t> {</a:t>
            </a:r>
            <a:r>
              <a:rPr lang="da-DK" dirty="0" err="1"/>
              <a:t>less</a:t>
            </a:r>
            <a:r>
              <a:rPr lang="da-DK" dirty="0"/>
              <a:t>}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less</a:t>
            </a:r>
            <a:r>
              <a:rPr lang="da-DK" dirty="0"/>
              <a:t> file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either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run on the server (</a:t>
            </a:r>
            <a:r>
              <a:rPr lang="da-DK" dirty="0" err="1"/>
              <a:t>manually</a:t>
            </a:r>
            <a:r>
              <a:rPr lang="da-DK" dirty="0"/>
              <a:t>) with a </a:t>
            </a:r>
            <a:r>
              <a:rPr lang="da-DK" dirty="0" err="1"/>
              <a:t>command</a:t>
            </a:r>
            <a:r>
              <a:rPr lang="da-DK" dirty="0"/>
              <a:t> line </a:t>
            </a:r>
            <a:r>
              <a:rPr lang="da-DK" dirty="0" err="1"/>
              <a:t>command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compiles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 css file</a:t>
            </a:r>
          </a:p>
          <a:p>
            <a:pPr lvl="1"/>
            <a:r>
              <a:rPr lang="da-DK" dirty="0"/>
              <a:t>The file is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generated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release, and not </a:t>
            </a:r>
            <a:r>
              <a:rPr lang="da-DK" dirty="0" err="1"/>
              <a:t>dynamically</a:t>
            </a:r>
            <a:endParaRPr lang="da-DK" dirty="0"/>
          </a:p>
          <a:p>
            <a:r>
              <a:rPr lang="da-DK" dirty="0"/>
              <a:t>A {</a:t>
            </a:r>
            <a:r>
              <a:rPr lang="da-DK" dirty="0" err="1"/>
              <a:t>less</a:t>
            </a:r>
            <a:r>
              <a:rPr lang="da-DK" dirty="0"/>
              <a:t>} file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run </a:t>
            </a:r>
            <a:r>
              <a:rPr lang="da-DK" dirty="0" err="1"/>
              <a:t>directly</a:t>
            </a:r>
            <a:r>
              <a:rPr lang="da-DK" dirty="0"/>
              <a:t> in the browser by </a:t>
            </a:r>
            <a:r>
              <a:rPr lang="da-DK" dirty="0" err="1"/>
              <a:t>using</a:t>
            </a:r>
            <a:r>
              <a:rPr lang="da-DK" dirty="0"/>
              <a:t> a JavaScript </a:t>
            </a:r>
            <a:r>
              <a:rPr lang="da-DK" dirty="0" err="1"/>
              <a:t>library</a:t>
            </a:r>
            <a:r>
              <a:rPr lang="da-DK" dirty="0"/>
              <a:t> for </a:t>
            </a:r>
            <a:r>
              <a:rPr lang="da-DK" dirty="0" err="1"/>
              <a:t>compiling</a:t>
            </a:r>
            <a:r>
              <a:rPr lang="da-DK" dirty="0"/>
              <a:t> it.</a:t>
            </a:r>
          </a:p>
          <a:p>
            <a:pPr lvl="1"/>
            <a:r>
              <a:rPr lang="da-DK" dirty="0"/>
              <a:t>This </a:t>
            </a:r>
            <a:r>
              <a:rPr lang="da-DK" dirty="0" err="1"/>
              <a:t>typically</a:t>
            </a:r>
            <a:r>
              <a:rPr lang="da-DK" dirty="0"/>
              <a:t> has more performance overhead.</a:t>
            </a:r>
          </a:p>
          <a:p>
            <a:pPr lvl="1"/>
            <a:r>
              <a:rPr lang="da-DK" dirty="0"/>
              <a:t>This </a:t>
            </a:r>
            <a:r>
              <a:rPr lang="da-DK" dirty="0" err="1"/>
              <a:t>allows</a:t>
            </a:r>
            <a:r>
              <a:rPr lang="da-DK" dirty="0"/>
              <a:t> for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changes</a:t>
            </a:r>
            <a:r>
              <a:rPr lang="da-DK" dirty="0"/>
              <a:t> to the web </a:t>
            </a:r>
            <a:r>
              <a:rPr lang="da-DK" dirty="0" err="1"/>
              <a:t>application</a:t>
            </a:r>
            <a:r>
              <a:rPr lang="da-DK" dirty="0"/>
              <a:t> on run time.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6018050"/>
      </p:ext>
    </p:extLst>
  </p:cSld>
  <p:clrMapOvr>
    <a:masterClrMapping/>
  </p:clrMapOvr>
</p:sld>
</file>

<file path=ppt/theme/theme1.xml><?xml version="1.0" encoding="utf-8"?>
<a:theme xmlns:a="http://schemas.openxmlformats.org/drawingml/2006/main" name="UCN International PowerPoint skabelon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45b7d1-06c2-414d-8046-bd3616d8145a">
      <Value>103</Value>
    </TaxCatchAll>
    <d67304936df247ab9448bd970a61aa05 xmlns="9145b7d1-06c2-414d-8046-bd3616d8145a">
      <Terms xmlns="http://schemas.microsoft.com/office/infopath/2007/PartnerControls">
        <TermInfo xmlns="http://schemas.microsoft.com/office/infopath/2007/PartnerControls">
          <TermName xmlns="http://schemas.microsoft.com/office/infopath/2007/PartnerControls">Logo og design</TermName>
          <TermId xmlns="http://schemas.microsoft.com/office/infopath/2007/PartnerControls">9adfaff1-44bf-49d8-9a84-e871b5df09c6</TermId>
        </TermInfo>
      </Terms>
    </d67304936df247ab9448bd970a61aa05>
    <PortalDepartment xmlns="9145b7d1-06c2-414d-8046-bd3616d8145a">90</PortalDepartment>
    <Comment xmlns="http://schemas.microsoft.com/sharepoint/v3">International PowerPoint skabelon</Comment>
    <AverageRating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Word" ma:contentTypeID="0x01010045E8358252D6400EB1C231CCF7F3BC97008AAB1361AF50F74AA8B2D67D921B36DB" ma:contentTypeVersion="7" ma:contentTypeDescription="Opret et nyt dokument." ma:contentTypeScope="" ma:versionID="f8b7461c0167e0514b8568458da2753f">
  <xsd:schema xmlns:xsd="http://www.w3.org/2001/XMLSchema" xmlns:xs="http://www.w3.org/2001/XMLSchema" xmlns:p="http://schemas.microsoft.com/office/2006/metadata/properties" xmlns:ns1="http://schemas.microsoft.com/sharepoint/v3" xmlns:ns2="9145b7d1-06c2-414d-8046-bd3616d8145a" targetNamespace="http://schemas.microsoft.com/office/2006/metadata/properties" ma:root="true" ma:fieldsID="729aa8fe7712ab5b37b4893f91b2a6c6" ns1:_="" ns2:_="">
    <xsd:import namespace="http://schemas.microsoft.com/sharepoint/v3"/>
    <xsd:import namespace="9145b7d1-06c2-414d-8046-bd3616d8145a"/>
    <xsd:element name="properties">
      <xsd:complexType>
        <xsd:sequence>
          <xsd:element name="documentManagement">
            <xsd:complexType>
              <xsd:all>
                <xsd:element ref="ns2:PortalDepartment" minOccurs="0"/>
                <xsd:element ref="ns2:d67304936df247ab9448bd970a61aa05" minOccurs="0"/>
                <xsd:element ref="ns1:Comment" minOccurs="0"/>
                <xsd:element ref="ns2:TaxCatchAll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mment" ma:index="11" nillable="true" ma:displayName="Beskrivelse" ma:internalName="Comment">
      <xsd:simpleType>
        <xsd:restriction base="dms:Note">
          <xsd:maxLength value="255"/>
        </xsd:restriction>
      </xsd:simpleType>
    </xsd:element>
    <xsd:element name="AverageRating" ma:index="13" nillable="true" ma:displayName="Bedømmelse (0-5)" ma:decimals="2" ma:description="Gennemsnitlig værdi af alle de bedømmelser, der er afsendt" ma:internalName="AverageRating" ma:readOnly="true">
      <xsd:simpleType>
        <xsd:restriction base="dms:Number"/>
      </xsd:simpleType>
    </xsd:element>
    <xsd:element name="RatingCount" ma:index="14" nillable="true" ma:displayName="Antal bedømmelser" ma:decimals="0" ma:description="Antal afsendte bedømmelser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45b7d1-06c2-414d-8046-bd3616d8145a" elementFormDefault="qualified">
    <xsd:import namespace="http://schemas.microsoft.com/office/2006/documentManagement/types"/>
    <xsd:import namespace="http://schemas.microsoft.com/office/infopath/2007/PartnerControls"/>
    <xsd:element name="PortalDepartment" ma:index="8" nillable="true" ma:displayName="Afdeling" ma:description="" ma:list="{edfa14aa-4b6c-4474-8868-ad19cb0e1c38}" ma:internalName="PortalDepartment" ma:showField="Title" ma:web="9145b7d1-06c2-414d-8046-bd3616d8145a">
      <xsd:simpleType>
        <xsd:restriction base="dms:Lookup"/>
      </xsd:simpleType>
    </xsd:element>
    <xsd:element name="d67304936df247ab9448bd970a61aa05" ma:index="9" nillable="true" ma:taxonomy="true" ma:internalName="d67304936df247ab9448bd970a61aa05" ma:taxonomyFieldName="PortalKeyword" ma:displayName="Emneord" ma:fieldId="{d6730493-6df2-47ab-9448-bd970a61aa05}" ma:taxonomyMulti="true" ma:sspId="aa591026-cc35-4d35-930a-7c81ff2cd22b" ma:termSetId="82331fdf-4778-4727-8fcb-a5e20bb8f21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description="" ma:hidden="true" ma:list="{a6e6f5de-ef5e-423f-9d4a-7608bf8d9ac0}" ma:internalName="TaxCatchAll" ma:showField="CatchAllData" ma:web="9145b7d1-06c2-414d-8046-bd3616d814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34DC08-5CC3-4368-A32E-B2AEBD2A03FC}">
  <ds:schemaRefs>
    <ds:schemaRef ds:uri="http://purl.org/dc/terms/"/>
    <ds:schemaRef ds:uri="http://purl.org/dc/dcmitype/"/>
    <ds:schemaRef ds:uri="9145b7d1-06c2-414d-8046-bd3616d8145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FCE756-854E-4236-AEF9-66F73832FF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523CBF-8ACD-4793-88C0-A2A6187F7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145b7d1-06c2-414d-8046-bd3616d81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 International PowerPoint skabelon</Template>
  <TotalTime>524</TotalTime>
  <Words>826</Words>
  <Application>Microsoft Office PowerPoint</Application>
  <PresentationFormat>Skærmshow (4:3)</PresentationFormat>
  <Paragraphs>140</Paragraphs>
  <Slides>20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Lucida Grande</vt:lpstr>
      <vt:lpstr>UCN International PowerPoint skabelon</vt:lpstr>
      <vt:lpstr>CSS and Preprocessors</vt:lpstr>
      <vt:lpstr>Learning Outcome</vt:lpstr>
      <vt:lpstr>Agenda</vt:lpstr>
      <vt:lpstr>Introduction to css preprocessors</vt:lpstr>
      <vt:lpstr>CSS Preprocessors</vt:lpstr>
      <vt:lpstr>CSS Preprocessors</vt:lpstr>
      <vt:lpstr>Introduction to {less}</vt:lpstr>
      <vt:lpstr>Introducing {less}</vt:lpstr>
      <vt:lpstr>Introducing {less}</vt:lpstr>
      <vt:lpstr>Installing the Node Package Manager</vt:lpstr>
      <vt:lpstr>Installing {less}</vt:lpstr>
      <vt:lpstr>Creating a stylesheet</vt:lpstr>
      <vt:lpstr>Creating a Stylesheet</vt:lpstr>
      <vt:lpstr>Creatig a stylesheet</vt:lpstr>
      <vt:lpstr>Variables in {less}</vt:lpstr>
      <vt:lpstr>Mixin in {less}</vt:lpstr>
      <vt:lpstr>Nested styles in {less}</vt:lpstr>
      <vt:lpstr>Importing in {less}</vt:lpstr>
      <vt:lpstr>Exercises</vt:lpstr>
      <vt:lpstr>Exercises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Brian Hvarregaard</dc:creator>
  <cp:lastModifiedBy>Simon Schmidt-Jakobsen</cp:lastModifiedBy>
  <cp:revision>38</cp:revision>
  <cp:lastPrinted>2011-10-11T07:40:35Z</cp:lastPrinted>
  <dcterms:created xsi:type="dcterms:W3CDTF">2017-01-29T19:54:24Z</dcterms:created>
  <dcterms:modified xsi:type="dcterms:W3CDTF">2019-02-06T06:28:48Z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0x01010045E8358252D6400EB1C231CCF7F3BC97008AAB1361AF50F74AA8B2D67D921B36DB</vt:lpwstr>
  </property>
  <property fmtid="{D5CDD505-2E9C-101B-9397-08002B2CF9AE}" pid="3" name="PortalKeyword">
    <vt:lpwstr>103;#Logo og design|9adfaff1-44bf-49d8-9a84-e871b5df09c6</vt:lpwstr>
  </property>
</Properties>
</file>