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7"/>
  </p:notesMasterIdLst>
  <p:handoutMasterIdLst>
    <p:handoutMasterId r:id="rId28"/>
  </p:handoutMasterIdLst>
  <p:sldIdLst>
    <p:sldId id="256" r:id="rId5"/>
    <p:sldId id="282" r:id="rId6"/>
    <p:sldId id="257" r:id="rId7"/>
    <p:sldId id="258" r:id="rId8"/>
    <p:sldId id="283" r:id="rId9"/>
    <p:sldId id="298" r:id="rId10"/>
    <p:sldId id="299" r:id="rId11"/>
    <p:sldId id="300" r:id="rId12"/>
    <p:sldId id="301" r:id="rId13"/>
    <p:sldId id="302" r:id="rId14"/>
    <p:sldId id="303" r:id="rId15"/>
    <p:sldId id="304" r:id="rId16"/>
    <p:sldId id="305" r:id="rId17"/>
    <p:sldId id="276" r:id="rId18"/>
    <p:sldId id="278" r:id="rId19"/>
    <p:sldId id="280" r:id="rId20"/>
    <p:sldId id="281" r:id="rId21"/>
    <p:sldId id="284" r:id="rId22"/>
    <p:sldId id="308" r:id="rId23"/>
    <p:sldId id="309" r:id="rId24"/>
    <p:sldId id="310" r:id="rId25"/>
    <p:sldId id="311" r:id="rId26"/>
  </p:sldIdLst>
  <p:sldSz cx="12192000" cy="6858000"/>
  <p:notesSz cx="6858000" cy="9144000"/>
  <p:defaultTextStyle>
    <a:defPPr>
      <a:defRPr lang="da-DK"/>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B7"/>
    <a:srgbClr val="7FA0A7"/>
    <a:srgbClr val="40717C"/>
    <a:srgbClr val="00425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099" autoAdjust="0"/>
  </p:normalViewPr>
  <p:slideViewPr>
    <p:cSldViewPr>
      <p:cViewPr varScale="1">
        <p:scale>
          <a:sx n="99" d="100"/>
          <a:sy n="99" d="100"/>
        </p:scale>
        <p:origin x="108" y="894"/>
      </p:cViewPr>
      <p:guideLst>
        <p:guide orient="horz" pos="2160"/>
        <p:guide pos="3840"/>
      </p:guideLst>
    </p:cSldViewPr>
  </p:slideViewPr>
  <p:notesTextViewPr>
    <p:cViewPr>
      <p:scale>
        <a:sx n="1" d="1"/>
        <a:sy n="1" d="1"/>
      </p:scale>
      <p:origin x="0" y="0"/>
    </p:cViewPr>
  </p:notesTextViewPr>
  <p:notesViewPr>
    <p:cSldViewPr>
      <p:cViewPr varScale="1">
        <p:scale>
          <a:sx n="87" d="100"/>
          <a:sy n="87" d="100"/>
        </p:scale>
        <p:origin x="127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4CBDB-E0A5-4653-800E-B2747B5F08C6}" type="datetimeFigureOut">
              <a:rPr lang="da-DK" smtClean="0"/>
              <a:t>31-01-2019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8DEFF4-B6D5-41C9-B04D-2FC252336508}" type="slidenum">
              <a:rPr lang="da-DK" smtClean="0"/>
              <a:t>‹#›</a:t>
            </a:fld>
            <a:endParaRPr lang="da-DK"/>
          </a:p>
        </p:txBody>
      </p:sp>
    </p:spTree>
    <p:extLst>
      <p:ext uri="{BB962C8B-B14F-4D97-AF65-F5344CB8AC3E}">
        <p14:creationId xmlns:p14="http://schemas.microsoft.com/office/powerpoint/2010/main" val="373679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D8FF86-EBB5-49C3-8EA9-1FF7B3A17EBD}" type="datetimeFigureOut">
              <a:rPr lang="da-DK" smtClean="0"/>
              <a:t>31-01-2019</a:t>
            </a:fld>
            <a:endParaRPr lang="da-DK"/>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7D6B3-27A1-4AFC-9DFA-E99013D84442}" type="slidenum">
              <a:rPr lang="da-DK" smtClean="0"/>
              <a:t>‹#›</a:t>
            </a:fld>
            <a:endParaRPr lang="da-DK"/>
          </a:p>
        </p:txBody>
      </p:sp>
    </p:spTree>
    <p:extLst>
      <p:ext uri="{BB962C8B-B14F-4D97-AF65-F5344CB8AC3E}">
        <p14:creationId xmlns:p14="http://schemas.microsoft.com/office/powerpoint/2010/main" val="93473675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lide ver. 1">
    <p:spTree>
      <p:nvGrpSpPr>
        <p:cNvPr id="1" name=""/>
        <p:cNvGrpSpPr/>
        <p:nvPr/>
      </p:nvGrpSpPr>
      <p:grpSpPr>
        <a:xfrm>
          <a:off x="0" y="0"/>
          <a:ext cx="0" cy="0"/>
          <a:chOff x="0" y="0"/>
          <a:chExt cx="0" cy="0"/>
        </a:xfrm>
      </p:grpSpPr>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1891812"/>
          </a:xfrm>
        </p:spPr>
        <p:txBody>
          <a:bodyPr>
            <a:noAutofit/>
          </a:bodyPr>
          <a:lstStyle>
            <a:lvl1pPr marL="0" indent="0" algn="l">
              <a:lnSpc>
                <a:spcPct val="100000"/>
              </a:lnSpc>
              <a:spcBef>
                <a:spcPts val="0"/>
              </a:spcBef>
              <a:buNone/>
              <a:defRPr sz="24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2528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4631364"/>
            <a:ext cx="11232000" cy="567088"/>
          </a:xfrm>
        </p:spPr>
        <p:txBody>
          <a:bodyPr/>
          <a:lstStyle>
            <a:lvl1pPr marL="0" indent="0">
              <a:lnSpc>
                <a:spcPts val="2400"/>
              </a:lnSpc>
              <a:buNone/>
              <a:defRPr sz="2000" b="0">
                <a:solidFill>
                  <a:schemeClr val="bg2"/>
                </a:solidFill>
              </a:defRPr>
            </a:lvl1pPr>
          </a:lstStyle>
          <a:p>
            <a:pPr lvl="0"/>
            <a:r>
              <a:rPr lang="en-GB" noProof="0" dirty="0" err="1"/>
              <a:t>Billedtekst</a:t>
            </a:r>
            <a:endParaRPr lang="en-GB" noProof="0" dirty="0"/>
          </a:p>
        </p:txBody>
      </p:sp>
      <p:sp>
        <p:nvSpPr>
          <p:cNvPr id="3" name="Pladsholder til billede 2"/>
          <p:cNvSpPr>
            <a:spLocks noGrp="1"/>
          </p:cNvSpPr>
          <p:nvPr>
            <p:ph type="pic" sz="quarter" idx="20" hasCustomPrompt="1"/>
          </p:nvPr>
        </p:nvSpPr>
        <p:spPr>
          <a:xfrm>
            <a:off x="0" y="0"/>
            <a:ext cx="12192000" cy="4392000"/>
          </a:xfrm>
        </p:spPr>
        <p:txBody>
          <a:bodyPr/>
          <a:lstStyle>
            <a:lvl1pPr marL="0" indent="0">
              <a:lnSpc>
                <a:spcPts val="2400"/>
              </a:lnSpc>
              <a:buFont typeface="Arial" panose="020B0604020202020204" pitchFamily="34" charset="0"/>
              <a:buNone/>
              <a:defRPr sz="2000"/>
            </a:lvl1pPr>
          </a:lstStyle>
          <a:p>
            <a:r>
              <a:rPr lang="en-GB" noProof="0" dirty="0" err="1"/>
              <a:t>Indsæt</a:t>
            </a:r>
            <a:r>
              <a:rPr lang="en-GB" noProof="0" dirty="0"/>
              <a:t> </a:t>
            </a:r>
            <a:r>
              <a:rPr lang="en-GB" noProof="0" dirty="0" err="1"/>
              <a:t>billede</a:t>
            </a:r>
            <a:endParaRPr lang="en-GB" noProof="0" dirty="0"/>
          </a:p>
        </p:txBody>
      </p:sp>
      <p:sp>
        <p:nvSpPr>
          <p:cNvPr id="2" name="Pladsholder til dato 1"/>
          <p:cNvSpPr>
            <a:spLocks noGrp="1"/>
          </p:cNvSpPr>
          <p:nvPr>
            <p:ph type="dt" sz="half" idx="21"/>
          </p:nvPr>
        </p:nvSpPr>
        <p:spPr/>
        <p:txBody>
          <a:bodyPr/>
          <a:lstStyle/>
          <a:p>
            <a:endParaRPr lang="en-GB" noProof="0" dirty="0"/>
          </a:p>
        </p:txBody>
      </p:sp>
    </p:spTree>
    <p:extLst>
      <p:ext uri="{BB962C8B-B14F-4D97-AF65-F5344CB8AC3E}">
        <p14:creationId xmlns:p14="http://schemas.microsoft.com/office/powerpoint/2010/main" val="37518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1592880"/>
          </a:xfrm>
        </p:spPr>
        <p:txBody>
          <a:bodyPr/>
          <a:lstStyle>
            <a:lvl1pPr>
              <a:defRPr/>
            </a:lvl1pPr>
          </a:lstStyle>
          <a:p>
            <a:r>
              <a:rPr lang="en-GB" noProof="0" dirty="0" err="1"/>
              <a:t>Overskrift</a:t>
            </a:r>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14368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160170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sp>
        <p:nvSpPr>
          <p:cNvPr id="4" name="Rektangel 3"/>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Pladsholder til tekst 9"/>
          <p:cNvSpPr>
            <a:spLocks noGrp="1"/>
          </p:cNvSpPr>
          <p:nvPr>
            <p:ph type="body" sz="quarter" idx="19" hasCustomPrompt="1"/>
          </p:nvPr>
        </p:nvSpPr>
        <p:spPr>
          <a:xfrm>
            <a:off x="468000" y="682641"/>
            <a:ext cx="7644224" cy="4680000"/>
          </a:xfrm>
        </p:spPr>
        <p:txBody>
          <a:bodyPr/>
          <a:lstStyle>
            <a:lvl1pPr marL="0" indent="0">
              <a:lnSpc>
                <a:spcPts val="3800"/>
              </a:lnSpc>
              <a:buNone/>
              <a:defRPr sz="3600" b="1">
                <a:solidFill>
                  <a:schemeClr val="accent4"/>
                </a:solidFill>
              </a:defRPr>
            </a:lvl1pPr>
          </a:lstStyle>
          <a:p>
            <a:pPr lvl="0"/>
            <a:r>
              <a:rPr lang="en-GB" noProof="0" dirty="0" err="1"/>
              <a:t>Afsnitsoverskrift</a:t>
            </a:r>
            <a:endParaRPr lang="en-GB" noProof="0" dirty="0"/>
          </a:p>
        </p:txBody>
      </p:sp>
      <p:pic>
        <p:nvPicPr>
          <p:cNvPr id="6" name="Bille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136289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slide Brand blue">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104305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slide Yellow">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139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slide Blue">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74730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elslide Red">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03485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slutningsslide">
    <p:spTree>
      <p:nvGrpSpPr>
        <p:cNvPr id="1" name=""/>
        <p:cNvGrpSpPr/>
        <p:nvPr/>
      </p:nvGrpSpPr>
      <p:grpSpPr>
        <a:xfrm>
          <a:off x="0" y="0"/>
          <a:ext cx="0" cy="0"/>
          <a:chOff x="0" y="0"/>
          <a:chExt cx="0" cy="0"/>
        </a:xfrm>
      </p:grpSpPr>
      <p:sp>
        <p:nvSpPr>
          <p:cNvPr id="7" name="Rektangel 6"/>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afslutningsslide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afslutningsslide</a:t>
            </a:r>
            <a:endParaRPr lang="en-GB" noProof="0" dirty="0"/>
          </a:p>
        </p:txBody>
      </p:sp>
      <p:pic>
        <p:nvPicPr>
          <p:cNvPr id="6" name="Billed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290002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eldias">
    <p:spTree>
      <p:nvGrpSpPr>
        <p:cNvPr id="1" name=""/>
        <p:cNvGrpSpPr/>
        <p:nvPr/>
      </p:nvGrpSpPr>
      <p:grpSpPr>
        <a:xfrm>
          <a:off x="0" y="0"/>
          <a:ext cx="0" cy="0"/>
          <a:chOff x="0" y="0"/>
          <a:chExt cx="0" cy="0"/>
        </a:xfrm>
      </p:grpSpPr>
      <p:sp>
        <p:nvSpPr>
          <p:cNvPr id="10" name="Rektangel 9"/>
          <p:cNvSpPr/>
          <p:nvPr/>
        </p:nvSpPr>
        <p:spPr>
          <a:xfrm>
            <a:off x="0" y="3424592"/>
            <a:ext cx="12192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400"/>
          </a:p>
        </p:txBody>
      </p:sp>
      <p:sp>
        <p:nvSpPr>
          <p:cNvPr id="5" name="Pladsholder til sidefod 4"/>
          <p:cNvSpPr>
            <a:spLocks noGrp="1"/>
          </p:cNvSpPr>
          <p:nvPr>
            <p:ph type="ftr" sz="quarter" idx="11"/>
          </p:nvPr>
        </p:nvSpPr>
        <p:spPr>
          <a:xfrm>
            <a:off x="3224499" y="6309648"/>
            <a:ext cx="6789108" cy="365125"/>
          </a:xfrm>
        </p:spPr>
        <p:txBody>
          <a:bodyPr/>
          <a:lstStyle/>
          <a:p>
            <a:endParaRPr lang="da-DK"/>
          </a:p>
        </p:txBody>
      </p:sp>
      <p:sp>
        <p:nvSpPr>
          <p:cNvPr id="6" name="Pladsholder til diasnummer 5"/>
          <p:cNvSpPr>
            <a:spLocks noGrp="1"/>
          </p:cNvSpPr>
          <p:nvPr>
            <p:ph type="sldNum" sz="quarter" idx="12"/>
          </p:nvPr>
        </p:nvSpPr>
        <p:spPr>
          <a:xfrm>
            <a:off x="11000968" y="6309648"/>
            <a:ext cx="813059" cy="365125"/>
          </a:xfrm>
        </p:spPr>
        <p:txBody>
          <a:bodyPr/>
          <a:lstStyle/>
          <a:p>
            <a:fld id="{E6584ADA-CE4B-4243-900F-CB3D8E7F12FB}" type="slidenum">
              <a:rPr lang="da-DK" smtClean="0"/>
              <a:pPr/>
              <a:t>‹#›</a:t>
            </a:fld>
            <a:endParaRPr lang="da-DK" sz="1400"/>
          </a:p>
        </p:txBody>
      </p:sp>
      <p:sp>
        <p:nvSpPr>
          <p:cNvPr id="3" name="Undertitel 2"/>
          <p:cNvSpPr>
            <a:spLocks noGrp="1"/>
          </p:cNvSpPr>
          <p:nvPr>
            <p:ph type="subTitle" idx="1"/>
          </p:nvPr>
        </p:nvSpPr>
        <p:spPr>
          <a:xfrm>
            <a:off x="914401" y="3574143"/>
            <a:ext cx="284963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51" y="6131772"/>
            <a:ext cx="2048933" cy="431800"/>
          </a:xfrm>
          <a:prstGeom prst="rect">
            <a:avLst/>
          </a:prstGeom>
        </p:spPr>
      </p:pic>
      <p:pic>
        <p:nvPicPr>
          <p:cNvPr id="7" name="Billede 6"/>
          <p:cNvPicPr>
            <a:picLocks noChangeAspect="1"/>
          </p:cNvPicPr>
          <p:nvPr/>
        </p:nvPicPr>
        <p:blipFill>
          <a:blip r:embed="rId3"/>
          <a:stretch>
            <a:fillRect/>
          </a:stretch>
        </p:blipFill>
        <p:spPr>
          <a:xfrm>
            <a:off x="-42547" y="2193909"/>
            <a:ext cx="14743333" cy="6478904"/>
          </a:xfrm>
          <a:prstGeom prst="rect">
            <a:avLst/>
          </a:prstGeom>
        </p:spPr>
      </p:pic>
      <p:pic>
        <p:nvPicPr>
          <p:cNvPr id="13" name="Billede 12" descr="Bjælke uden grafik_forside.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2" name="Titel 1"/>
          <p:cNvSpPr>
            <a:spLocks noGrp="1"/>
          </p:cNvSpPr>
          <p:nvPr>
            <p:ph type="ctrTitle"/>
          </p:nvPr>
        </p:nvSpPr>
        <p:spPr>
          <a:xfrm>
            <a:off x="883043" y="1741737"/>
            <a:ext cx="10363200" cy="1470025"/>
          </a:xfrm>
        </p:spPr>
        <p:txBody>
          <a:bodyPr anchor="b"/>
          <a:lstStyle>
            <a:lvl1pPr algn="l">
              <a:defRPr>
                <a:solidFill>
                  <a:schemeClr val="bg1"/>
                </a:solidFill>
              </a:defRPr>
            </a:lvl1pPr>
          </a:lstStyle>
          <a:p>
            <a:r>
              <a:rPr lang="da-DK"/>
              <a:t>Klik for at redigere i master</a:t>
            </a:r>
            <a:endParaRPr lang="da-DK" dirty="0"/>
          </a:p>
        </p:txBody>
      </p:sp>
      <p:pic>
        <p:nvPicPr>
          <p:cNvPr id="12" name="Billede 11" descr="UCN_Payoff_DK_neg.a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4642" y="405128"/>
            <a:ext cx="1896533" cy="139700"/>
          </a:xfrm>
          <a:prstGeom prst="rect">
            <a:avLst/>
          </a:prstGeom>
        </p:spPr>
      </p:pic>
    </p:spTree>
    <p:extLst>
      <p:ext uri="{BB962C8B-B14F-4D97-AF65-F5344CB8AC3E}">
        <p14:creationId xmlns:p14="http://schemas.microsoft.com/office/powerpoint/2010/main" val="42518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slide ver. 2">
    <p:spTree>
      <p:nvGrpSpPr>
        <p:cNvPr id="1" name=""/>
        <p:cNvGrpSpPr/>
        <p:nvPr/>
      </p:nvGrpSpPr>
      <p:grpSpPr>
        <a:xfrm>
          <a:off x="0" y="0"/>
          <a:ext cx="0" cy="0"/>
          <a:chOff x="0" y="0"/>
          <a:chExt cx="0" cy="0"/>
        </a:xfrm>
      </p:grpSpPr>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indent="0">
              <a:lnSpc>
                <a:spcPct val="100000"/>
              </a:lnSpc>
              <a:buNone/>
              <a:defRPr sz="1200" b="1">
                <a:solidFill>
                  <a:schemeClr val="bg1"/>
                </a:solidFill>
              </a:defRPr>
            </a:lvl1pPr>
          </a:lstStyle>
          <a:p>
            <a:pPr lvl="0"/>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13985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E6584ADA-CE4B-4243-900F-CB3D8E7F12FB}" type="slidenum">
              <a:rPr lang="da-DK" smtClean="0"/>
              <a:pPr/>
              <a:t>‹#›</a:t>
            </a:fld>
            <a:endParaRPr lang="da-DK" sz="1400"/>
          </a:p>
        </p:txBody>
      </p:sp>
    </p:spTree>
    <p:extLst>
      <p:ext uri="{BB962C8B-B14F-4D97-AF65-F5344CB8AC3E}">
        <p14:creationId xmlns:p14="http://schemas.microsoft.com/office/powerpoint/2010/main" val="236432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lide ver. 3">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394347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slide ver. 4">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56962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0" name="Pladsholder til tekst 3"/>
          <p:cNvSpPr>
            <a:spLocks noGrp="1"/>
          </p:cNvSpPr>
          <p:nvPr>
            <p:ph type="body" sz="quarter" idx="13" hasCustomPrompt="1"/>
          </p:nvPr>
        </p:nvSpPr>
        <p:spPr>
          <a:xfrm>
            <a:off x="480485" y="1548000"/>
            <a:ext cx="11231033" cy="3960000"/>
          </a:xfrm>
        </p:spPr>
        <p:txBody>
          <a:bodyPr/>
          <a:lstStyle>
            <a:lvl1pPr>
              <a:lnSpc>
                <a:spcPct val="100000"/>
              </a:lnSpc>
              <a:defRPr sz="2800"/>
            </a:lvl1pPr>
            <a:lvl2pPr>
              <a:lnSpc>
                <a:spcPct val="100000"/>
              </a:lnSpc>
              <a:defRPr sz="2400"/>
            </a:lvl2pPr>
            <a:lvl3pPr>
              <a:lnSpc>
                <a:spcPct val="100000"/>
              </a:lnSpc>
              <a:spcAft>
                <a:spcPts val="200"/>
              </a:spcAft>
              <a:defRPr sz="2000"/>
            </a:lvl3pPr>
            <a:lvl4pPr>
              <a:lnSpc>
                <a:spcPct val="100000"/>
              </a:lnSpc>
              <a:spcAft>
                <a:spcPts val="200"/>
              </a:spcAft>
              <a:defRPr sz="1800"/>
            </a:lvl4pPr>
            <a:lvl5pPr>
              <a:lnSpc>
                <a:spcPct val="100000"/>
              </a:lnSpc>
              <a:spcAft>
                <a:spcPts val="200"/>
              </a:spcAft>
              <a:defRPr sz="1600"/>
            </a:lvl5p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2" name="Pladsholder til dato 1"/>
          <p:cNvSpPr>
            <a:spLocks noGrp="1"/>
          </p:cNvSpPr>
          <p:nvPr>
            <p:ph type="dt" sz="half" idx="14"/>
          </p:nvPr>
        </p:nvSpPr>
        <p:spPr/>
        <p:txBody>
          <a:bodyPr/>
          <a:lstStyle/>
          <a:p>
            <a:endParaRPr lang="en-GB" noProof="0" dirty="0"/>
          </a:p>
        </p:txBody>
      </p:sp>
    </p:spTree>
    <p:extLst>
      <p:ext uri="{BB962C8B-B14F-4D97-AF65-F5344CB8AC3E}">
        <p14:creationId xmlns:p14="http://schemas.microsoft.com/office/powerpoint/2010/main" val="214484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indholdsobjekter">
    <p:spTree>
      <p:nvGrpSpPr>
        <p:cNvPr id="1" name=""/>
        <p:cNvGrpSpPr/>
        <p:nvPr/>
      </p:nvGrpSpPr>
      <p:grpSpPr>
        <a:xfrm>
          <a:off x="0" y="0"/>
          <a:ext cx="0" cy="0"/>
          <a:chOff x="0" y="0"/>
          <a:chExt cx="0" cy="0"/>
        </a:xfrm>
      </p:grpSpPr>
      <p:sp>
        <p:nvSpPr>
          <p:cNvPr id="8" name="Pladsholder til indhold 7"/>
          <p:cNvSpPr>
            <a:spLocks noGrp="1"/>
          </p:cNvSpPr>
          <p:nvPr>
            <p:ph sz="quarter" idx="18" hasCustomPrompt="1"/>
          </p:nvPr>
        </p:nvSpPr>
        <p:spPr>
          <a:xfrm>
            <a:off x="8124000" y="0"/>
            <a:ext cx="4068000" cy="6858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endParaRPr lang="en-GB" noProof="0" dirty="0"/>
          </a:p>
        </p:txBody>
      </p:sp>
    </p:spTree>
    <p:extLst>
      <p:ext uri="{BB962C8B-B14F-4D97-AF65-F5344CB8AC3E}">
        <p14:creationId xmlns:p14="http://schemas.microsoft.com/office/powerpoint/2010/main" val="23423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indholdsobjekter">
    <p:spTree>
      <p:nvGrpSpPr>
        <p:cNvPr id="1" name=""/>
        <p:cNvGrpSpPr/>
        <p:nvPr/>
      </p:nvGrpSpPr>
      <p:grpSpPr>
        <a:xfrm>
          <a:off x="0" y="0"/>
          <a:ext cx="0" cy="0"/>
          <a:chOff x="0" y="0"/>
          <a:chExt cx="0" cy="0"/>
        </a:xfrm>
      </p:grpSpPr>
      <p:sp>
        <p:nvSpPr>
          <p:cNvPr id="7" name="Pladsholder til indhold 7"/>
          <p:cNvSpPr>
            <a:spLocks noGrp="1"/>
          </p:cNvSpPr>
          <p:nvPr>
            <p:ph sz="quarter" idx="20" hasCustomPrompt="1"/>
          </p:nvPr>
        </p:nvSpPr>
        <p:spPr>
          <a:xfrm>
            <a:off x="8123730" y="3524228"/>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8" name="Pladsholder til indhold 7"/>
          <p:cNvSpPr>
            <a:spLocks noGrp="1"/>
          </p:cNvSpPr>
          <p:nvPr>
            <p:ph sz="quarter" idx="18" hasCustomPrompt="1"/>
          </p:nvPr>
        </p:nvSpPr>
        <p:spPr>
          <a:xfrm>
            <a:off x="8124000" y="0"/>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endParaRPr lang="en-GB" noProof="0" dirty="0"/>
          </a:p>
        </p:txBody>
      </p:sp>
    </p:spTree>
    <p:extLst>
      <p:ext uri="{BB962C8B-B14F-4D97-AF65-F5344CB8AC3E}">
        <p14:creationId xmlns:p14="http://schemas.microsoft.com/office/powerpoint/2010/main" val="47442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6" name="Pladsholder til tekst 9"/>
          <p:cNvSpPr>
            <a:spLocks noGrp="1"/>
          </p:cNvSpPr>
          <p:nvPr>
            <p:ph type="body" sz="quarter" idx="19" hasCustomPrompt="1"/>
          </p:nvPr>
        </p:nvSpPr>
        <p:spPr>
          <a:xfrm>
            <a:off x="468000"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7" name="Pladsholder til indhold 7"/>
          <p:cNvSpPr>
            <a:spLocks noGrp="1"/>
          </p:cNvSpPr>
          <p:nvPr>
            <p:ph sz="quarter" idx="20" hasCustomPrompt="1"/>
          </p:nvPr>
        </p:nvSpPr>
        <p:spPr>
          <a:xfrm>
            <a:off x="468000" y="2196000"/>
            <a:ext cx="5457600"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18" name="Pladsholder til indhold 7"/>
          <p:cNvSpPr>
            <a:spLocks noGrp="1"/>
          </p:cNvSpPr>
          <p:nvPr>
            <p:ph sz="quarter" idx="21" hasCustomPrompt="1"/>
          </p:nvPr>
        </p:nvSpPr>
        <p:spPr>
          <a:xfrm>
            <a:off x="6240016" y="2196000"/>
            <a:ext cx="5458159"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21" name="Pladsholder til tekst 9"/>
          <p:cNvSpPr>
            <a:spLocks noGrp="1"/>
          </p:cNvSpPr>
          <p:nvPr>
            <p:ph type="body" sz="quarter" idx="22" hasCustomPrompt="1"/>
          </p:nvPr>
        </p:nvSpPr>
        <p:spPr>
          <a:xfrm>
            <a:off x="6240016"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2" name="Pladsholder til dato 1"/>
          <p:cNvSpPr>
            <a:spLocks noGrp="1"/>
          </p:cNvSpPr>
          <p:nvPr>
            <p:ph type="dt" sz="half" idx="23"/>
          </p:nvPr>
        </p:nvSpPr>
        <p:spPr/>
        <p:txBody>
          <a:bodyPr/>
          <a:lstStyle/>
          <a:p>
            <a:endParaRPr lang="en-GB" noProof="0" dirty="0"/>
          </a:p>
        </p:txBody>
      </p:sp>
    </p:spTree>
    <p:extLst>
      <p:ext uri="{BB962C8B-B14F-4D97-AF65-F5344CB8AC3E}">
        <p14:creationId xmlns:p14="http://schemas.microsoft.com/office/powerpoint/2010/main" val="403645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684000"/>
            <a:ext cx="3251736" cy="478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8" name="Pladsholder til indhold 7"/>
          <p:cNvSpPr>
            <a:spLocks noGrp="1"/>
          </p:cNvSpPr>
          <p:nvPr>
            <p:ph sz="quarter" idx="21" hasCustomPrompt="1"/>
          </p:nvPr>
        </p:nvSpPr>
        <p:spPr>
          <a:xfrm>
            <a:off x="4079777" y="684000"/>
            <a:ext cx="7620224" cy="4788000"/>
          </a:xfrm>
        </p:spPr>
        <p:txBody>
          <a:bodyPr/>
          <a:lstStyle>
            <a:lvl1pPr marL="0" indent="0">
              <a:lnSpc>
                <a:spcPct val="100000"/>
              </a:lnSpc>
              <a:buNone/>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element</a:t>
            </a:r>
          </a:p>
        </p:txBody>
      </p:sp>
      <p:sp>
        <p:nvSpPr>
          <p:cNvPr id="2" name="Pladsholder til dato 1"/>
          <p:cNvSpPr>
            <a:spLocks noGrp="1"/>
          </p:cNvSpPr>
          <p:nvPr>
            <p:ph type="dt" sz="half" idx="22"/>
          </p:nvPr>
        </p:nvSpPr>
        <p:spPr/>
        <p:txBody>
          <a:bodyPr/>
          <a:lstStyle/>
          <a:p>
            <a:endParaRPr lang="en-GB" noProof="0" dirty="0"/>
          </a:p>
        </p:txBody>
      </p:sp>
    </p:spTree>
    <p:extLst>
      <p:ext uri="{BB962C8B-B14F-4D97-AF65-F5344CB8AC3E}">
        <p14:creationId xmlns:p14="http://schemas.microsoft.com/office/powerpoint/2010/main" val="34184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68000" y="756000"/>
            <a:ext cx="11232000" cy="468000"/>
          </a:xfrm>
          <a:prstGeom prst="rect">
            <a:avLst/>
          </a:prstGeom>
        </p:spPr>
        <p:txBody>
          <a:bodyPr vert="horz" lIns="0" tIns="0" rIns="0" bIns="0" rtlCol="0" anchor="t" anchorCtr="0">
            <a:noAutofit/>
          </a:bodyPr>
          <a:lstStyle/>
          <a:p>
            <a:r>
              <a:rPr lang="en-GB" noProof="0" dirty="0" err="1"/>
              <a:t>Overskrift</a:t>
            </a:r>
            <a:endParaRPr lang="en-GB" noProof="0" dirty="0"/>
          </a:p>
        </p:txBody>
      </p:sp>
      <p:sp>
        <p:nvSpPr>
          <p:cNvPr id="3" name="Pladsholder til tekst 2"/>
          <p:cNvSpPr>
            <a:spLocks noGrp="1"/>
          </p:cNvSpPr>
          <p:nvPr>
            <p:ph type="body" idx="1"/>
          </p:nvPr>
        </p:nvSpPr>
        <p:spPr>
          <a:xfrm>
            <a:off x="468000" y="1548000"/>
            <a:ext cx="11232000" cy="3960000"/>
          </a:xfrm>
          <a:prstGeom prst="rect">
            <a:avLst/>
          </a:prstGeom>
        </p:spPr>
        <p:txBody>
          <a:bodyPr vert="horz" lIns="0" tIns="0" rIns="0" bIns="0" rtlCol="0" anchor="t" anchorCtr="0">
            <a:noAutofit/>
          </a:body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5" name="Pladsholder til dato 4"/>
          <p:cNvSpPr>
            <a:spLocks noGrp="1"/>
          </p:cNvSpPr>
          <p:nvPr>
            <p:ph type="dt" sz="half" idx="2"/>
          </p:nvPr>
        </p:nvSpPr>
        <p:spPr>
          <a:xfrm>
            <a:off x="9526087" y="6228000"/>
            <a:ext cx="1824000" cy="252000"/>
          </a:xfrm>
          <a:prstGeom prst="rect">
            <a:avLst/>
          </a:prstGeom>
        </p:spPr>
        <p:txBody>
          <a:bodyPr vert="horz" lIns="0" tIns="0" rIns="0" bIns="0" rtlCol="0" anchor="ctr"/>
          <a:lstStyle>
            <a:lvl1pPr algn="r">
              <a:defRPr sz="900">
                <a:solidFill>
                  <a:schemeClr val="bg2"/>
                </a:solidFill>
              </a:defRPr>
            </a:lvl1pPr>
          </a:lstStyle>
          <a:p>
            <a:endParaRPr lang="en-GB" noProof="0" dirty="0"/>
          </a:p>
        </p:txBody>
      </p:sp>
      <p:sp>
        <p:nvSpPr>
          <p:cNvPr id="7" name="Pladsholder til slidenummer 6"/>
          <p:cNvSpPr>
            <a:spLocks noGrp="1"/>
          </p:cNvSpPr>
          <p:nvPr>
            <p:ph type="sldNum" sz="quarter" idx="4"/>
          </p:nvPr>
        </p:nvSpPr>
        <p:spPr>
          <a:xfrm>
            <a:off x="11424592" y="6228000"/>
            <a:ext cx="275408" cy="252000"/>
          </a:xfrm>
          <a:prstGeom prst="rect">
            <a:avLst/>
          </a:prstGeom>
        </p:spPr>
        <p:txBody>
          <a:bodyPr vert="horz" lIns="0" tIns="0" rIns="0" bIns="0" rtlCol="0" anchor="ctr"/>
          <a:lstStyle>
            <a:lvl1pPr algn="r">
              <a:defRPr sz="900">
                <a:solidFill>
                  <a:schemeClr val="bg2"/>
                </a:solidFill>
              </a:defRPr>
            </a:lvl1pPr>
          </a:lstStyle>
          <a:p>
            <a:fld id="{20EB7ABC-56F9-4FEF-9CF0-E2D14234E329}" type="slidenum">
              <a:rPr lang="en-GB" noProof="0" smtClean="0"/>
              <a:pPr/>
              <a:t>‹#›</a:t>
            </a:fld>
            <a:endParaRPr lang="en-GB" noProof="0" dirty="0"/>
          </a:p>
        </p:txBody>
      </p:sp>
      <p:cxnSp>
        <p:nvCxnSpPr>
          <p:cNvPr id="11" name="Lige forbindelse 10"/>
          <p:cNvCxnSpPr/>
          <p:nvPr userDrawn="1"/>
        </p:nvCxnSpPr>
        <p:spPr>
          <a:xfrm>
            <a:off x="11470634" y="6301633"/>
            <a:ext cx="0" cy="9000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4" name="Billede 3"/>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8000" y="6012000"/>
            <a:ext cx="2556000" cy="403153"/>
          </a:xfrm>
          <a:prstGeom prst="rect">
            <a:avLst/>
          </a:prstGeom>
        </p:spPr>
      </p:pic>
    </p:spTree>
    <p:extLst>
      <p:ext uri="{BB962C8B-B14F-4D97-AF65-F5344CB8AC3E}">
        <p14:creationId xmlns:p14="http://schemas.microsoft.com/office/powerpoint/2010/main" val="2536115730"/>
      </p:ext>
    </p:extLst>
  </p:cSld>
  <p:clrMap bg1="lt1" tx1="dk1" bg2="lt2" tx2="dk2" accent1="accent1" accent2="accent2" accent3="accent3" accent4="accent4" accent5="accent5" accent6="accent6" hlink="hlink" folHlink="folHlink"/>
  <p:sldLayoutIdLst>
    <p:sldLayoutId id="2147483697" r:id="rId1"/>
    <p:sldLayoutId id="2147483716" r:id="rId2"/>
    <p:sldLayoutId id="2147483714" r:id="rId3"/>
    <p:sldLayoutId id="2147483715" r:id="rId4"/>
    <p:sldLayoutId id="2147483699" r:id="rId5"/>
    <p:sldLayoutId id="2147483701" r:id="rId6"/>
    <p:sldLayoutId id="2147483703" r:id="rId7"/>
    <p:sldLayoutId id="2147483700"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7" r:id="rId19"/>
    <p:sldLayoutId id="2147483718" r:id="rId20"/>
  </p:sldLayoutIdLst>
  <p:hf hdr="0" ftr="0" dt="0"/>
  <p:txStyles>
    <p:titleStyle>
      <a:lvl1pPr algn="l" defTabSz="914378" rtl="0" eaLnBrk="1" latinLnBrk="0" hangingPunct="1">
        <a:lnSpc>
          <a:spcPts val="3800"/>
        </a:lnSpc>
        <a:spcBef>
          <a:spcPct val="0"/>
        </a:spcBef>
        <a:buNone/>
        <a:defRPr sz="3600" b="1" kern="1200" cap="none" spc="23" baseline="0">
          <a:solidFill>
            <a:schemeClr val="bg2"/>
          </a:solidFill>
          <a:latin typeface="+mj-lt"/>
          <a:ea typeface="+mj-ea"/>
          <a:cs typeface="+mj-cs"/>
        </a:defRPr>
      </a:lvl1pPr>
    </p:titleStyle>
    <p:bodyStyle>
      <a:lvl1pPr marL="288000" indent="-288000" algn="l" defTabSz="914378" rtl="0" eaLnBrk="1" latinLnBrk="0" hangingPunct="1">
        <a:lnSpc>
          <a:spcPts val="3000"/>
        </a:lnSpc>
        <a:spcBef>
          <a:spcPts val="0"/>
        </a:spcBef>
        <a:buClrTx/>
        <a:buSzPct val="100000"/>
        <a:buFont typeface="Arial" panose="020B0604020202020204" pitchFamily="34" charset="0"/>
        <a:buChar char="•"/>
        <a:tabLst>
          <a:tab pos="358775" algn="l"/>
        </a:tabLst>
        <a:defRPr sz="2400" kern="1200">
          <a:solidFill>
            <a:srgbClr val="004250"/>
          </a:solidFill>
          <a:latin typeface="+mn-lt"/>
          <a:ea typeface="+mn-ea"/>
          <a:cs typeface="+mn-cs"/>
        </a:defRPr>
      </a:lvl1pPr>
      <a:lvl2pPr marL="566738" indent="-261938" algn="l" defTabSz="914378" rtl="0" eaLnBrk="1" latinLnBrk="0" hangingPunct="1">
        <a:lnSpc>
          <a:spcPct val="100000"/>
        </a:lnSpc>
        <a:spcBef>
          <a:spcPts val="0"/>
        </a:spcBef>
        <a:buClr>
          <a:srgbClr val="40717C"/>
        </a:buClr>
        <a:buSzPct val="100000"/>
        <a:buFont typeface="Arial" panose="020B0604020202020204" pitchFamily="34" charset="0"/>
        <a:buChar char="•"/>
        <a:defRPr sz="2000" kern="1200">
          <a:solidFill>
            <a:srgbClr val="40717C"/>
          </a:solidFill>
          <a:latin typeface="+mn-lt"/>
          <a:ea typeface="+mn-ea"/>
          <a:cs typeface="+mn-cs"/>
        </a:defRPr>
      </a:lvl2pPr>
      <a:lvl3pPr marL="827088" indent="-260350" algn="l" defTabSz="914378" rtl="0" eaLnBrk="1" latinLnBrk="0" hangingPunct="1">
        <a:lnSpc>
          <a:spcPct val="100000"/>
        </a:lnSpc>
        <a:spcBef>
          <a:spcPts val="0"/>
        </a:spcBef>
        <a:buClrTx/>
        <a:buSzPct val="100000"/>
        <a:buFont typeface="Arial" panose="020B0604020202020204" pitchFamily="34" charset="0"/>
        <a:buChar char="•"/>
        <a:defRPr sz="1800" kern="1200">
          <a:solidFill>
            <a:srgbClr val="7FA0A7"/>
          </a:solidFill>
          <a:latin typeface="+mn-lt"/>
          <a:ea typeface="+mn-ea"/>
          <a:cs typeface="+mn-cs"/>
        </a:defRPr>
      </a:lvl3pPr>
      <a:lvl4pPr marL="1055688" indent="-228600" algn="l" defTabSz="914378" rtl="0" eaLnBrk="1" latinLnBrk="0" hangingPunct="1">
        <a:lnSpc>
          <a:spcPct val="100000"/>
        </a:lnSpc>
        <a:spcBef>
          <a:spcPts val="0"/>
        </a:spcBef>
        <a:buClrTx/>
        <a:buSzPct val="100000"/>
        <a:buFont typeface="Arial" panose="020B0604020202020204" pitchFamily="34" charset="0"/>
        <a:buChar char="•"/>
        <a:defRPr sz="1600" kern="1200">
          <a:solidFill>
            <a:srgbClr val="7FA0A7"/>
          </a:solidFill>
          <a:latin typeface="+mn-lt"/>
          <a:ea typeface="+mn-ea"/>
          <a:cs typeface="+mn-cs"/>
        </a:defRPr>
      </a:lvl4pPr>
      <a:lvl5pPr marL="1262063" indent="-195263" algn="l" defTabSz="914378" rtl="0" eaLnBrk="1" latinLnBrk="0" hangingPunct="1">
        <a:lnSpc>
          <a:spcPct val="100000"/>
        </a:lnSpc>
        <a:spcBef>
          <a:spcPts val="0"/>
        </a:spcBef>
        <a:buClrTx/>
        <a:buSzPct val="100000"/>
        <a:buFont typeface="Arial" panose="020B0604020202020204" pitchFamily="34" charset="0"/>
        <a:buChar char="•"/>
        <a:defRPr sz="1400" kern="1200">
          <a:solidFill>
            <a:srgbClr val="7FA0A7"/>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studio/index.html" TargetMode="External"/><Relationship Id="rId2" Type="http://schemas.openxmlformats.org/officeDocument/2006/relationships/hyperlink" Target="https://developer.android.com/index.html"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tekst 2"/>
          <p:cNvSpPr>
            <a:spLocks noGrp="1"/>
          </p:cNvSpPr>
          <p:nvPr>
            <p:ph type="body" sz="quarter" idx="17"/>
          </p:nvPr>
        </p:nvSpPr>
        <p:spPr/>
        <p:txBody>
          <a:bodyPr/>
          <a:lstStyle/>
          <a:p>
            <a:endParaRPr lang="da-DK"/>
          </a:p>
        </p:txBody>
      </p:sp>
      <p:sp>
        <p:nvSpPr>
          <p:cNvPr id="8" name="Pladsholder til tekst 7"/>
          <p:cNvSpPr>
            <a:spLocks noGrp="1"/>
          </p:cNvSpPr>
          <p:nvPr>
            <p:ph type="body" sz="quarter" idx="18"/>
          </p:nvPr>
        </p:nvSpPr>
        <p:spPr/>
        <p:txBody>
          <a:bodyPr/>
          <a:lstStyle/>
          <a:p>
            <a:endParaRPr lang="da-DK" dirty="0"/>
          </a:p>
        </p:txBody>
      </p:sp>
    </p:spTree>
    <p:extLst>
      <p:ext uri="{BB962C8B-B14F-4D97-AF65-F5344CB8AC3E}">
        <p14:creationId xmlns:p14="http://schemas.microsoft.com/office/powerpoint/2010/main" val="361239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the phone</a:t>
            </a:r>
          </a:p>
        </p:txBody>
      </p:sp>
      <p:sp>
        <p:nvSpPr>
          <p:cNvPr id="3" name="Content Placeholder 2"/>
          <p:cNvSpPr>
            <a:spLocks noGrp="1"/>
          </p:cNvSpPr>
          <p:nvPr>
            <p:ph idx="1"/>
          </p:nvPr>
        </p:nvSpPr>
        <p:spPr/>
        <p:txBody>
          <a:bodyPr/>
          <a:lstStyle/>
          <a:p>
            <a:r>
              <a:rPr lang="en-GB" sz="2800" dirty="0"/>
              <a:t>Enter settings-&gt;about phone, scroll to the bottom</a:t>
            </a:r>
          </a:p>
          <a:p>
            <a:r>
              <a:rPr lang="en-GB" sz="2800" dirty="0"/>
              <a:t>Tap several times on Build Number to get the phone in developer mode.</a:t>
            </a:r>
          </a:p>
          <a:p>
            <a:r>
              <a:rPr lang="en-GB" sz="2800" dirty="0"/>
              <a:t>Now a couple of settings needs to be changed, see next slide</a:t>
            </a:r>
          </a:p>
          <a:p>
            <a:r>
              <a:rPr lang="en-GB" sz="2800" dirty="0"/>
              <a:t>Note that setting the phone in developer mode is depending on the version of Android on Your phone and also the manufacturer of the phone</a:t>
            </a:r>
          </a:p>
        </p:txBody>
      </p:sp>
      <p:sp>
        <p:nvSpPr>
          <p:cNvPr id="5" name="Slide Number Placeholder 4">
            <a:extLst>
              <a:ext uri="{FF2B5EF4-FFF2-40B4-BE49-F238E27FC236}">
                <a16:creationId xmlns:a16="http://schemas.microsoft.com/office/drawing/2014/main" id="{9F6A8E13-8E57-4DB0-84EB-532A186F324A}"/>
              </a:ext>
            </a:extLst>
          </p:cNvPr>
          <p:cNvSpPr>
            <a:spLocks noGrp="1"/>
          </p:cNvSpPr>
          <p:nvPr>
            <p:ph type="sldNum" sz="quarter" idx="12"/>
          </p:nvPr>
        </p:nvSpPr>
        <p:spPr/>
        <p:txBody>
          <a:bodyPr/>
          <a:lstStyle/>
          <a:p>
            <a:fld id="{E6584ADA-CE4B-4243-900F-CB3D8E7F12FB}" type="slidenum">
              <a:rPr lang="da-DK" smtClean="0"/>
              <a:pPr/>
              <a:t>10</a:t>
            </a:fld>
            <a:endParaRPr lang="da-DK" sz="1400"/>
          </a:p>
        </p:txBody>
      </p:sp>
    </p:spTree>
    <p:extLst>
      <p:ext uri="{BB962C8B-B14F-4D97-AF65-F5344CB8AC3E}">
        <p14:creationId xmlns:p14="http://schemas.microsoft.com/office/powerpoint/2010/main" val="344632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00" y="476672"/>
            <a:ext cx="11232000" cy="468000"/>
          </a:xfrm>
        </p:spPr>
        <p:txBody>
          <a:bodyPr/>
          <a:lstStyle/>
          <a:p>
            <a:r>
              <a:rPr lang="en-GB" dirty="0"/>
              <a:t>Run the application on a real phone</a:t>
            </a:r>
          </a:p>
        </p:txBody>
      </p:sp>
      <p:sp>
        <p:nvSpPr>
          <p:cNvPr id="3" name="Content Placeholder 2"/>
          <p:cNvSpPr>
            <a:spLocks noGrp="1"/>
          </p:cNvSpPr>
          <p:nvPr>
            <p:ph idx="1"/>
          </p:nvPr>
        </p:nvSpPr>
        <p:spPr>
          <a:xfrm>
            <a:off x="623393" y="1124745"/>
            <a:ext cx="9412772" cy="936103"/>
          </a:xfrm>
        </p:spPr>
        <p:txBody>
          <a:bodyPr/>
          <a:lstStyle/>
          <a:p>
            <a:r>
              <a:rPr lang="en-GB" dirty="0"/>
              <a:t>Enable development and </a:t>
            </a:r>
            <a:r>
              <a:rPr lang="en-GB" dirty="0" err="1"/>
              <a:t>debuging</a:t>
            </a:r>
            <a:r>
              <a:rPr lang="en-GB" dirty="0"/>
              <a:t> on the phone</a:t>
            </a:r>
          </a:p>
          <a:p>
            <a:r>
              <a:rPr lang="en-GB" dirty="0"/>
              <a:t>Note that these settings have changed depending on Android version</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2478" y="2477370"/>
            <a:ext cx="3101434" cy="420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731" y="2477370"/>
            <a:ext cx="3101434" cy="420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B8A23175-942B-4993-BD48-14F5BC653DDF}"/>
              </a:ext>
            </a:extLst>
          </p:cNvPr>
          <p:cNvSpPr>
            <a:spLocks noGrp="1"/>
          </p:cNvSpPr>
          <p:nvPr>
            <p:ph type="sldNum" sz="quarter" idx="12"/>
          </p:nvPr>
        </p:nvSpPr>
        <p:spPr/>
        <p:txBody>
          <a:bodyPr/>
          <a:lstStyle/>
          <a:p>
            <a:fld id="{E6584ADA-CE4B-4243-900F-CB3D8E7F12FB}" type="slidenum">
              <a:rPr lang="da-DK" smtClean="0"/>
              <a:pPr/>
              <a:t>11</a:t>
            </a:fld>
            <a:endParaRPr lang="da-DK" sz="1400"/>
          </a:p>
        </p:txBody>
      </p:sp>
    </p:spTree>
    <p:extLst>
      <p:ext uri="{BB962C8B-B14F-4D97-AF65-F5344CB8AC3E}">
        <p14:creationId xmlns:p14="http://schemas.microsoft.com/office/powerpoint/2010/main" val="406800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42" y="188640"/>
            <a:ext cx="11232000" cy="468000"/>
          </a:xfrm>
        </p:spPr>
        <p:txBody>
          <a:bodyPr/>
          <a:lstStyle/>
          <a:p>
            <a:r>
              <a:rPr lang="en-GB" dirty="0"/>
              <a:t>Lets create a </a:t>
            </a:r>
            <a:r>
              <a:rPr lang="en-GB" dirty="0" err="1"/>
              <a:t>HelloWorld</a:t>
            </a:r>
            <a:r>
              <a:rPr lang="en-GB" dirty="0"/>
              <a:t> project</a:t>
            </a:r>
          </a:p>
        </p:txBody>
      </p:sp>
      <p:sp>
        <p:nvSpPr>
          <p:cNvPr id="3" name="Content Placeholder 2"/>
          <p:cNvSpPr>
            <a:spLocks noGrp="1"/>
          </p:cNvSpPr>
          <p:nvPr>
            <p:ph idx="1"/>
          </p:nvPr>
        </p:nvSpPr>
        <p:spPr>
          <a:xfrm>
            <a:off x="3281586" y="5975944"/>
            <a:ext cx="8447856" cy="1008112"/>
          </a:xfrm>
        </p:spPr>
        <p:txBody>
          <a:bodyPr/>
          <a:lstStyle/>
          <a:p>
            <a:r>
              <a:rPr lang="en-GB" dirty="0"/>
              <a:t>File-&gt;new project, select empty Activity  </a:t>
            </a:r>
          </a:p>
        </p:txBody>
      </p:sp>
      <p:sp>
        <p:nvSpPr>
          <p:cNvPr id="5" name="Slide Number Placeholder 4">
            <a:extLst>
              <a:ext uri="{FF2B5EF4-FFF2-40B4-BE49-F238E27FC236}">
                <a16:creationId xmlns:a16="http://schemas.microsoft.com/office/drawing/2014/main" id="{7A03B786-6B70-4E7B-A01C-2ED99A1FE548}"/>
              </a:ext>
            </a:extLst>
          </p:cNvPr>
          <p:cNvSpPr>
            <a:spLocks noGrp="1"/>
          </p:cNvSpPr>
          <p:nvPr>
            <p:ph type="sldNum" sz="quarter" idx="12"/>
          </p:nvPr>
        </p:nvSpPr>
        <p:spPr/>
        <p:txBody>
          <a:bodyPr/>
          <a:lstStyle/>
          <a:p>
            <a:fld id="{E6584ADA-CE4B-4243-900F-CB3D8E7F12FB}" type="slidenum">
              <a:rPr lang="da-DK" smtClean="0"/>
              <a:pPr/>
              <a:t>12</a:t>
            </a:fld>
            <a:endParaRPr lang="da-DK" sz="1400"/>
          </a:p>
        </p:txBody>
      </p:sp>
      <p:pic>
        <p:nvPicPr>
          <p:cNvPr id="6" name="Picture 5">
            <a:extLst>
              <a:ext uri="{FF2B5EF4-FFF2-40B4-BE49-F238E27FC236}">
                <a16:creationId xmlns:a16="http://schemas.microsoft.com/office/drawing/2014/main" id="{EB6ECAA3-43DC-48F7-8294-04EB0D5EB8D0}"/>
              </a:ext>
            </a:extLst>
          </p:cNvPr>
          <p:cNvPicPr>
            <a:picLocks noChangeAspect="1"/>
          </p:cNvPicPr>
          <p:nvPr/>
        </p:nvPicPr>
        <p:blipFill>
          <a:blip r:embed="rId2"/>
          <a:stretch>
            <a:fillRect/>
          </a:stretch>
        </p:blipFill>
        <p:spPr>
          <a:xfrm>
            <a:off x="1882866" y="764704"/>
            <a:ext cx="8447856" cy="5095265"/>
          </a:xfrm>
          <a:prstGeom prst="rect">
            <a:avLst/>
          </a:prstGeom>
        </p:spPr>
      </p:pic>
    </p:spTree>
    <p:extLst>
      <p:ext uri="{BB962C8B-B14F-4D97-AF65-F5344CB8AC3E}">
        <p14:creationId xmlns:p14="http://schemas.microsoft.com/office/powerpoint/2010/main" val="152839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956"/>
            <a:ext cx="10009112" cy="717256"/>
          </a:xfrm>
        </p:spPr>
        <p:txBody>
          <a:bodyPr>
            <a:normAutofit/>
          </a:bodyPr>
          <a:lstStyle/>
          <a:p>
            <a:r>
              <a:rPr lang="en-GB" dirty="0"/>
              <a:t>Do the final configuration</a:t>
            </a:r>
          </a:p>
        </p:txBody>
      </p:sp>
      <p:sp>
        <p:nvSpPr>
          <p:cNvPr id="4" name="Slide Number Placeholder 3">
            <a:extLst>
              <a:ext uri="{FF2B5EF4-FFF2-40B4-BE49-F238E27FC236}">
                <a16:creationId xmlns:a16="http://schemas.microsoft.com/office/drawing/2014/main" id="{3A362CFE-76D5-49DC-92B4-2568BFAD5806}"/>
              </a:ext>
            </a:extLst>
          </p:cNvPr>
          <p:cNvSpPr>
            <a:spLocks noGrp="1"/>
          </p:cNvSpPr>
          <p:nvPr>
            <p:ph type="sldNum" sz="quarter" idx="12"/>
          </p:nvPr>
        </p:nvSpPr>
        <p:spPr/>
        <p:txBody>
          <a:bodyPr/>
          <a:lstStyle/>
          <a:p>
            <a:fld id="{E6584ADA-CE4B-4243-900F-CB3D8E7F12FB}" type="slidenum">
              <a:rPr lang="da-DK" smtClean="0"/>
              <a:pPr/>
              <a:t>13</a:t>
            </a:fld>
            <a:endParaRPr lang="da-DK" sz="1400"/>
          </a:p>
        </p:txBody>
      </p:sp>
      <p:pic>
        <p:nvPicPr>
          <p:cNvPr id="6" name="Picture 5">
            <a:extLst>
              <a:ext uri="{FF2B5EF4-FFF2-40B4-BE49-F238E27FC236}">
                <a16:creationId xmlns:a16="http://schemas.microsoft.com/office/drawing/2014/main" id="{04AD2341-94D9-482B-B735-B9FF1F2593C2}"/>
              </a:ext>
            </a:extLst>
          </p:cNvPr>
          <p:cNvPicPr>
            <a:picLocks noChangeAspect="1"/>
          </p:cNvPicPr>
          <p:nvPr/>
        </p:nvPicPr>
        <p:blipFill>
          <a:blip r:embed="rId2"/>
          <a:stretch>
            <a:fillRect/>
          </a:stretch>
        </p:blipFill>
        <p:spPr>
          <a:xfrm>
            <a:off x="1271464" y="737469"/>
            <a:ext cx="7532311" cy="6120531"/>
          </a:xfrm>
          <a:prstGeom prst="rect">
            <a:avLst/>
          </a:prstGeom>
        </p:spPr>
      </p:pic>
    </p:spTree>
    <p:extLst>
      <p:ext uri="{BB962C8B-B14F-4D97-AF65-F5344CB8AC3E}">
        <p14:creationId xmlns:p14="http://schemas.microsoft.com/office/powerpoint/2010/main" val="42986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79" y="80680"/>
            <a:ext cx="11232000" cy="468000"/>
          </a:xfrm>
        </p:spPr>
        <p:txBody>
          <a:bodyPr>
            <a:normAutofit fontScale="90000"/>
          </a:bodyPr>
          <a:lstStyle/>
          <a:p>
            <a:r>
              <a:rPr lang="en-GB" dirty="0"/>
              <a:t>Run the application on a emulator</a:t>
            </a:r>
            <a:br>
              <a:rPr lang="en-GB" dirty="0"/>
            </a:br>
            <a:r>
              <a:rPr lang="en-GB" dirty="0"/>
              <a:t> </a:t>
            </a:r>
          </a:p>
        </p:txBody>
      </p:sp>
      <p:sp>
        <p:nvSpPr>
          <p:cNvPr id="3" name="Content Placeholder 2"/>
          <p:cNvSpPr>
            <a:spLocks noGrp="1"/>
          </p:cNvSpPr>
          <p:nvPr>
            <p:ph idx="1"/>
          </p:nvPr>
        </p:nvSpPr>
        <p:spPr>
          <a:xfrm>
            <a:off x="1533347" y="1412776"/>
            <a:ext cx="3313922" cy="4896544"/>
          </a:xfrm>
        </p:spPr>
        <p:txBody>
          <a:bodyPr>
            <a:normAutofit fontScale="92500"/>
          </a:bodyPr>
          <a:lstStyle/>
          <a:p>
            <a:r>
              <a:rPr lang="en-GB" dirty="0"/>
              <a:t>Just run the application</a:t>
            </a:r>
          </a:p>
          <a:p>
            <a:r>
              <a:rPr lang="en-GB" dirty="0"/>
              <a:t>First time you will be asked which emulator you want to use.</a:t>
            </a:r>
            <a:br>
              <a:rPr lang="en-GB" dirty="0"/>
            </a:br>
            <a:r>
              <a:rPr lang="en-GB" dirty="0"/>
              <a:t>You can change it later if you want</a:t>
            </a:r>
          </a:p>
          <a:p>
            <a:r>
              <a:rPr lang="en-GB" dirty="0"/>
              <a:t>Note it takes a lot of time to deploy on the emulator</a:t>
            </a:r>
          </a:p>
          <a:p>
            <a:r>
              <a:rPr lang="en-GB" dirty="0"/>
              <a:t>So start it first and </a:t>
            </a:r>
            <a:r>
              <a:rPr lang="en-GB" dirty="0" err="1"/>
              <a:t>dont</a:t>
            </a:r>
            <a:r>
              <a:rPr lang="en-GB" dirty="0"/>
              <a:t> kill it when you develop</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8" y="574014"/>
            <a:ext cx="4457364" cy="623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Callout 4"/>
          <p:cNvSpPr/>
          <p:nvPr/>
        </p:nvSpPr>
        <p:spPr>
          <a:xfrm>
            <a:off x="5303912" y="5589240"/>
            <a:ext cx="2736304" cy="1116704"/>
          </a:xfrm>
          <a:prstGeom prst="wedgeEllipseCallout">
            <a:avLst>
              <a:gd name="adj1" fmla="val -108278"/>
              <a:gd name="adj2" fmla="val -48078"/>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Or even better, use your phone</a:t>
            </a:r>
          </a:p>
        </p:txBody>
      </p:sp>
      <p:sp>
        <p:nvSpPr>
          <p:cNvPr id="4" name="Slide Number Placeholder 3">
            <a:extLst>
              <a:ext uri="{FF2B5EF4-FFF2-40B4-BE49-F238E27FC236}">
                <a16:creationId xmlns:a16="http://schemas.microsoft.com/office/drawing/2014/main" id="{AF57417E-2275-4A09-8C23-93D6887D7FBB}"/>
              </a:ext>
            </a:extLst>
          </p:cNvPr>
          <p:cNvSpPr>
            <a:spLocks noGrp="1"/>
          </p:cNvSpPr>
          <p:nvPr>
            <p:ph type="sldNum" sz="quarter" idx="12"/>
          </p:nvPr>
        </p:nvSpPr>
        <p:spPr/>
        <p:txBody>
          <a:bodyPr/>
          <a:lstStyle/>
          <a:p>
            <a:fld id="{E6584ADA-CE4B-4243-900F-CB3D8E7F12FB}" type="slidenum">
              <a:rPr lang="da-DK" smtClean="0"/>
              <a:pPr/>
              <a:t>14</a:t>
            </a:fld>
            <a:endParaRPr lang="da-DK" sz="1400"/>
          </a:p>
        </p:txBody>
      </p:sp>
    </p:spTree>
    <p:extLst>
      <p:ext uri="{BB962C8B-B14F-4D97-AF65-F5344CB8AC3E}">
        <p14:creationId xmlns:p14="http://schemas.microsoft.com/office/powerpoint/2010/main" val="13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721" y="260648"/>
            <a:ext cx="11232000" cy="468000"/>
          </a:xfrm>
        </p:spPr>
        <p:txBody>
          <a:bodyPr/>
          <a:lstStyle/>
          <a:p>
            <a:r>
              <a:rPr lang="en-GB" dirty="0"/>
              <a:t>Run the application on a real phone</a:t>
            </a:r>
          </a:p>
        </p:txBody>
      </p:sp>
      <p:sp>
        <p:nvSpPr>
          <p:cNvPr id="3" name="Content Placeholder 2"/>
          <p:cNvSpPr>
            <a:spLocks noGrp="1"/>
          </p:cNvSpPr>
          <p:nvPr>
            <p:ph idx="1"/>
          </p:nvPr>
        </p:nvSpPr>
        <p:spPr>
          <a:xfrm>
            <a:off x="1127448" y="1225352"/>
            <a:ext cx="4250026" cy="5011960"/>
          </a:xfrm>
        </p:spPr>
        <p:txBody>
          <a:bodyPr>
            <a:normAutofit/>
          </a:bodyPr>
          <a:lstStyle/>
          <a:p>
            <a:r>
              <a:rPr lang="en-GB" sz="2800" dirty="0"/>
              <a:t>Plug the phone into the </a:t>
            </a:r>
            <a:r>
              <a:rPr lang="en-GB" sz="2800" dirty="0" err="1"/>
              <a:t>usb</a:t>
            </a:r>
            <a:r>
              <a:rPr lang="en-GB" sz="2800" dirty="0"/>
              <a:t>. (note ensure that the settings from earlier are set) </a:t>
            </a:r>
          </a:p>
          <a:p>
            <a:r>
              <a:rPr lang="en-GB" sz="2800" dirty="0"/>
              <a:t>And run the application again.</a:t>
            </a:r>
          </a:p>
          <a:p>
            <a:r>
              <a:rPr lang="en-GB" sz="2800" dirty="0"/>
              <a:t>Then, by default, it will run on the phone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1343604"/>
            <a:ext cx="45339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AB244F67-B265-49DD-BCA4-A7D5B4EE1FAF}"/>
              </a:ext>
            </a:extLst>
          </p:cNvPr>
          <p:cNvSpPr>
            <a:spLocks noGrp="1"/>
          </p:cNvSpPr>
          <p:nvPr>
            <p:ph type="sldNum" sz="quarter" idx="12"/>
          </p:nvPr>
        </p:nvSpPr>
        <p:spPr/>
        <p:txBody>
          <a:bodyPr/>
          <a:lstStyle/>
          <a:p>
            <a:fld id="{E6584ADA-CE4B-4243-900F-CB3D8E7F12FB}" type="slidenum">
              <a:rPr lang="da-DK" smtClean="0"/>
              <a:pPr/>
              <a:t>15</a:t>
            </a:fld>
            <a:endParaRPr lang="da-DK" sz="1400"/>
          </a:p>
        </p:txBody>
      </p:sp>
      <p:sp>
        <p:nvSpPr>
          <p:cNvPr id="5" name="Rounded Rectangular Callout 4"/>
          <p:cNvSpPr/>
          <p:nvPr/>
        </p:nvSpPr>
        <p:spPr>
          <a:xfrm>
            <a:off x="5879976" y="5589240"/>
            <a:ext cx="3960440" cy="1268760"/>
          </a:xfrm>
          <a:prstGeom prst="wedgeRoundRectCallout">
            <a:avLst>
              <a:gd name="adj1" fmla="val -17163"/>
              <a:gd name="adj2" fmla="val -300283"/>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If your phone doesn’t show up. You will need to install USB drivers</a:t>
            </a:r>
          </a:p>
        </p:txBody>
      </p:sp>
    </p:spTree>
    <p:extLst>
      <p:ext uri="{BB962C8B-B14F-4D97-AF65-F5344CB8AC3E}">
        <p14:creationId xmlns:p14="http://schemas.microsoft.com/office/powerpoint/2010/main" val="6064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and here it is on a X10</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9567" y="1521594"/>
            <a:ext cx="3316494" cy="45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0057" y="1521594"/>
            <a:ext cx="3316493" cy="45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EAD6B044-585C-4D40-99A6-F1331E880BB6}"/>
              </a:ext>
            </a:extLst>
          </p:cNvPr>
          <p:cNvSpPr>
            <a:spLocks noGrp="1"/>
          </p:cNvSpPr>
          <p:nvPr>
            <p:ph type="sldNum" sz="quarter" idx="12"/>
          </p:nvPr>
        </p:nvSpPr>
        <p:spPr/>
        <p:txBody>
          <a:bodyPr/>
          <a:lstStyle/>
          <a:p>
            <a:fld id="{E6584ADA-CE4B-4243-900F-CB3D8E7F12FB}" type="slidenum">
              <a:rPr lang="da-DK" smtClean="0"/>
              <a:pPr/>
              <a:t>16</a:t>
            </a:fld>
            <a:endParaRPr lang="da-DK" sz="1400"/>
          </a:p>
        </p:txBody>
      </p:sp>
    </p:spTree>
    <p:extLst>
      <p:ext uri="{BB962C8B-B14F-4D97-AF65-F5344CB8AC3E}">
        <p14:creationId xmlns:p14="http://schemas.microsoft.com/office/powerpoint/2010/main" val="76329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a:xfrm>
            <a:off x="911424" y="1600201"/>
            <a:ext cx="9937104" cy="4525963"/>
          </a:xfrm>
        </p:spPr>
        <p:txBody>
          <a:bodyPr/>
          <a:lstStyle/>
          <a:p>
            <a:r>
              <a:rPr lang="en-GB" sz="2800" dirty="0"/>
              <a:t>Setup the development environment</a:t>
            </a:r>
          </a:p>
          <a:p>
            <a:r>
              <a:rPr lang="en-GB" sz="2800" dirty="0"/>
              <a:t>Make Hello World</a:t>
            </a:r>
          </a:p>
          <a:p>
            <a:r>
              <a:rPr lang="en-GB" sz="2800" dirty="0"/>
              <a:t>Create a simple UI and try to get familiar with the environment especially the UI designer</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822DC891-7068-40CE-8FF0-A8C6ED0CAA6A}"/>
              </a:ext>
            </a:extLst>
          </p:cNvPr>
          <p:cNvSpPr>
            <a:spLocks noGrp="1"/>
          </p:cNvSpPr>
          <p:nvPr>
            <p:ph type="sldNum" sz="quarter" idx="12"/>
          </p:nvPr>
        </p:nvSpPr>
        <p:spPr/>
        <p:txBody>
          <a:bodyPr/>
          <a:lstStyle/>
          <a:p>
            <a:fld id="{E6584ADA-CE4B-4243-900F-CB3D8E7F12FB}" type="slidenum">
              <a:rPr lang="da-DK" smtClean="0"/>
              <a:pPr/>
              <a:t>17</a:t>
            </a:fld>
            <a:endParaRPr lang="da-DK" sz="1400"/>
          </a:p>
        </p:txBody>
      </p:sp>
    </p:spTree>
    <p:extLst>
      <p:ext uri="{BB962C8B-B14F-4D97-AF65-F5344CB8AC3E}">
        <p14:creationId xmlns:p14="http://schemas.microsoft.com/office/powerpoint/2010/main" val="185293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93956"/>
            <a:ext cx="8784976" cy="717256"/>
          </a:xfrm>
        </p:spPr>
        <p:txBody>
          <a:bodyPr>
            <a:normAutofit/>
          </a:bodyPr>
          <a:lstStyle/>
          <a:p>
            <a:r>
              <a:rPr lang="en-GB" dirty="0"/>
              <a:t>Monitoring and Debugging on Android</a:t>
            </a:r>
          </a:p>
        </p:txBody>
      </p:sp>
      <p:sp>
        <p:nvSpPr>
          <p:cNvPr id="3" name="Content Placeholder 2"/>
          <p:cNvSpPr>
            <a:spLocks noGrp="1"/>
          </p:cNvSpPr>
          <p:nvPr>
            <p:ph idx="1"/>
          </p:nvPr>
        </p:nvSpPr>
        <p:spPr/>
        <p:txBody>
          <a:bodyPr>
            <a:normAutofit/>
          </a:bodyPr>
          <a:lstStyle/>
          <a:p>
            <a:r>
              <a:rPr lang="en-GB" sz="2800" dirty="0"/>
              <a:t>There are several services we can use</a:t>
            </a:r>
          </a:p>
          <a:p>
            <a:r>
              <a:rPr lang="en-GB" sz="2800" dirty="0"/>
              <a:t>A profiler view-&gt;Tool Windows-&gt;Android Profiler</a:t>
            </a:r>
          </a:p>
          <a:p>
            <a:r>
              <a:rPr lang="en-GB" sz="2800" dirty="0"/>
              <a:t>For UI analysis we have tools-&gt;Android-&gt;Layout Inspector</a:t>
            </a:r>
          </a:p>
          <a:p>
            <a:r>
              <a:rPr lang="en-GB" sz="2800" dirty="0"/>
              <a:t>As well as your standard debugger</a:t>
            </a:r>
          </a:p>
          <a:p>
            <a:pPr lvl="1"/>
            <a:r>
              <a:rPr lang="en-GB" sz="2400" dirty="0"/>
              <a:t>Remember you have to select debug instead of run in order to launch the debug perspective</a:t>
            </a:r>
          </a:p>
          <a:p>
            <a:endParaRPr lang="en-GB" dirty="0"/>
          </a:p>
        </p:txBody>
      </p:sp>
      <p:sp>
        <p:nvSpPr>
          <p:cNvPr id="5" name="Slide Number Placeholder 4">
            <a:extLst>
              <a:ext uri="{FF2B5EF4-FFF2-40B4-BE49-F238E27FC236}">
                <a16:creationId xmlns:a16="http://schemas.microsoft.com/office/drawing/2014/main" id="{2C2C3D62-4053-4C54-8EFD-A87D9C56C284}"/>
              </a:ext>
            </a:extLst>
          </p:cNvPr>
          <p:cNvSpPr>
            <a:spLocks noGrp="1"/>
          </p:cNvSpPr>
          <p:nvPr>
            <p:ph type="sldNum" sz="quarter" idx="12"/>
          </p:nvPr>
        </p:nvSpPr>
        <p:spPr/>
        <p:txBody>
          <a:bodyPr/>
          <a:lstStyle/>
          <a:p>
            <a:fld id="{E6584ADA-CE4B-4243-900F-CB3D8E7F12FB}" type="slidenum">
              <a:rPr lang="da-DK" smtClean="0"/>
              <a:pPr/>
              <a:t>18</a:t>
            </a:fld>
            <a:endParaRPr lang="da-DK" sz="1400"/>
          </a:p>
        </p:txBody>
      </p:sp>
    </p:spTree>
    <p:extLst>
      <p:ext uri="{BB962C8B-B14F-4D97-AF65-F5344CB8AC3E}">
        <p14:creationId xmlns:p14="http://schemas.microsoft.com/office/powerpoint/2010/main" val="3051979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1196752"/>
            <a:ext cx="717158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8000" y="224696"/>
            <a:ext cx="11232000" cy="468000"/>
          </a:xfrm>
        </p:spPr>
        <p:txBody>
          <a:bodyPr/>
          <a:lstStyle/>
          <a:p>
            <a:r>
              <a:rPr lang="en-GB" dirty="0"/>
              <a:t>One way of starting the debugger</a:t>
            </a:r>
          </a:p>
        </p:txBody>
      </p:sp>
      <p:sp>
        <p:nvSpPr>
          <p:cNvPr id="6" name="Rounded Rectangular Callout 5"/>
          <p:cNvSpPr/>
          <p:nvPr/>
        </p:nvSpPr>
        <p:spPr>
          <a:xfrm>
            <a:off x="8328248" y="4005064"/>
            <a:ext cx="2520280" cy="936104"/>
          </a:xfrm>
          <a:prstGeom prst="wedgeRoundRectCallout">
            <a:avLst>
              <a:gd name="adj1" fmla="val -103088"/>
              <a:gd name="adj2" fmla="val -299377"/>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Press this icon for debug</a:t>
            </a:r>
          </a:p>
        </p:txBody>
      </p:sp>
      <p:sp>
        <p:nvSpPr>
          <p:cNvPr id="3" name="Slide Number Placeholder 2">
            <a:extLst>
              <a:ext uri="{FF2B5EF4-FFF2-40B4-BE49-F238E27FC236}">
                <a16:creationId xmlns:a16="http://schemas.microsoft.com/office/drawing/2014/main" id="{C0F4AEC8-130D-417E-B690-A1F841776269}"/>
              </a:ext>
            </a:extLst>
          </p:cNvPr>
          <p:cNvSpPr>
            <a:spLocks noGrp="1"/>
          </p:cNvSpPr>
          <p:nvPr>
            <p:ph type="sldNum" sz="quarter" idx="12"/>
          </p:nvPr>
        </p:nvSpPr>
        <p:spPr/>
        <p:txBody>
          <a:bodyPr/>
          <a:lstStyle/>
          <a:p>
            <a:fld id="{E6584ADA-CE4B-4243-900F-CB3D8E7F12FB}" type="slidenum">
              <a:rPr lang="da-DK" smtClean="0"/>
              <a:pPr/>
              <a:t>19</a:t>
            </a:fld>
            <a:endParaRPr lang="da-DK" sz="1400"/>
          </a:p>
        </p:txBody>
      </p:sp>
    </p:spTree>
    <p:extLst>
      <p:ext uri="{BB962C8B-B14F-4D97-AF65-F5344CB8AC3E}">
        <p14:creationId xmlns:p14="http://schemas.microsoft.com/office/powerpoint/2010/main" val="112031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Android – Getting started</a:t>
            </a:r>
          </a:p>
        </p:txBody>
      </p:sp>
      <p:sp>
        <p:nvSpPr>
          <p:cNvPr id="3" name="Subtitle 2"/>
          <p:cNvSpPr>
            <a:spLocks noGrp="1"/>
          </p:cNvSpPr>
          <p:nvPr>
            <p:ph type="body" sz="quarter" idx="17"/>
          </p:nvPr>
        </p:nvSpPr>
        <p:spPr/>
        <p:txBody>
          <a:bodyPr>
            <a:normAutofit/>
          </a:bodyPr>
          <a:lstStyle/>
          <a:p>
            <a:pPr marL="457200" indent="-457200">
              <a:buFont typeface="Arial" pitchFamily="34" charset="0"/>
              <a:buChar char="•"/>
            </a:pPr>
            <a:r>
              <a:rPr lang="en-GB" sz="2800" dirty="0"/>
              <a:t>Introduction to the platform </a:t>
            </a:r>
          </a:p>
          <a:p>
            <a:pPr marL="457200" indent="-457200">
              <a:buFont typeface="Arial" pitchFamily="34" charset="0"/>
              <a:buChar char="•"/>
            </a:pPr>
            <a:r>
              <a:rPr lang="en-GB" sz="2800" dirty="0"/>
              <a:t>Installation and introduction to development environment </a:t>
            </a:r>
          </a:p>
          <a:p>
            <a:endParaRPr lang="en-GB" dirty="0"/>
          </a:p>
        </p:txBody>
      </p:sp>
      <p:sp>
        <p:nvSpPr>
          <p:cNvPr id="2" name="Text Placeholder 1">
            <a:extLst>
              <a:ext uri="{FF2B5EF4-FFF2-40B4-BE49-F238E27FC236}">
                <a16:creationId xmlns:a16="http://schemas.microsoft.com/office/drawing/2014/main" id="{2C5D2D57-49D1-417E-938D-467E912C1399}"/>
              </a:ext>
            </a:extLst>
          </p:cNvPr>
          <p:cNvSpPr>
            <a:spLocks noGrp="1"/>
          </p:cNvSpPr>
          <p:nvPr>
            <p:ph type="body" sz="quarter" idx="18"/>
          </p:nvPr>
        </p:nvSpPr>
        <p:spPr/>
        <p:txBody>
          <a:bodyPr/>
          <a:lstStyle/>
          <a:p>
            <a:endParaRPr lang="da-DK"/>
          </a:p>
        </p:txBody>
      </p:sp>
    </p:spTree>
    <p:extLst>
      <p:ext uri="{BB962C8B-B14F-4D97-AF65-F5344CB8AC3E}">
        <p14:creationId xmlns:p14="http://schemas.microsoft.com/office/powerpoint/2010/main" val="245499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26" y="332656"/>
            <a:ext cx="11232000" cy="468000"/>
          </a:xfrm>
        </p:spPr>
        <p:txBody>
          <a:bodyPr/>
          <a:lstStyle/>
          <a:p>
            <a:r>
              <a:rPr lang="en-GB" dirty="0"/>
              <a:t>Another way to find errors</a:t>
            </a:r>
          </a:p>
        </p:txBody>
      </p:sp>
      <p:sp>
        <p:nvSpPr>
          <p:cNvPr id="3" name="Content Placeholder 2"/>
          <p:cNvSpPr>
            <a:spLocks noGrp="1"/>
          </p:cNvSpPr>
          <p:nvPr>
            <p:ph idx="1"/>
          </p:nvPr>
        </p:nvSpPr>
        <p:spPr>
          <a:xfrm>
            <a:off x="1199456" y="980728"/>
            <a:ext cx="9721079" cy="5328592"/>
          </a:xfrm>
        </p:spPr>
        <p:txBody>
          <a:bodyPr>
            <a:normAutofit/>
          </a:bodyPr>
          <a:lstStyle/>
          <a:p>
            <a:pPr>
              <a:lnSpc>
                <a:spcPct val="100000"/>
              </a:lnSpc>
            </a:pPr>
            <a:r>
              <a:rPr lang="en-GB" sz="2800" dirty="0"/>
              <a:t>As we know one of the more powerful tools to error finding is a good log system.</a:t>
            </a:r>
          </a:p>
          <a:p>
            <a:pPr>
              <a:lnSpc>
                <a:spcPct val="100000"/>
              </a:lnSpc>
            </a:pPr>
            <a:r>
              <a:rPr lang="en-GB" sz="2800" dirty="0"/>
              <a:t>Android comes with one (</a:t>
            </a:r>
            <a:r>
              <a:rPr lang="en-GB" sz="2800" dirty="0" err="1"/>
              <a:t>android.util.Log</a:t>
            </a:r>
            <a:r>
              <a:rPr lang="en-GB" sz="2800" dirty="0"/>
              <a:t>)</a:t>
            </a:r>
          </a:p>
          <a:p>
            <a:pPr>
              <a:lnSpc>
                <a:spcPct val="100000"/>
              </a:lnSpc>
            </a:pPr>
            <a:r>
              <a:rPr lang="en-GB" sz="2800" dirty="0"/>
              <a:t>We have the possibility to set several levels of information from here written from most critical to least critical.</a:t>
            </a:r>
          </a:p>
          <a:p>
            <a:pPr>
              <a:lnSpc>
                <a:spcPct val="100000"/>
              </a:lnSpc>
            </a:pPr>
            <a:r>
              <a:rPr lang="en-GB" sz="2800" dirty="0"/>
              <a:t>ERROR, WARN, INFO, DEBUG, VERBOSE</a:t>
            </a:r>
          </a:p>
          <a:p>
            <a:pPr>
              <a:lnSpc>
                <a:spcPct val="100000"/>
              </a:lnSpc>
            </a:pPr>
            <a:r>
              <a:rPr lang="en-GB" sz="2800" dirty="0"/>
              <a:t>Verbose must not be used in live apps. Debug will automatically be excluded by the system on live and the other three are kept.</a:t>
            </a:r>
          </a:p>
          <a:p>
            <a:pPr>
              <a:lnSpc>
                <a:spcPct val="100000"/>
              </a:lnSpc>
            </a:pPr>
            <a:r>
              <a:rPr lang="en-GB" sz="2800" dirty="0"/>
              <a:t>When the system crashes it will also send out log information on </a:t>
            </a:r>
            <a:r>
              <a:rPr lang="en-GB" sz="2800" dirty="0" err="1"/>
              <a:t>logcat</a:t>
            </a:r>
            <a:r>
              <a:rPr lang="en-GB" sz="2800" dirty="0"/>
              <a:t>. That can help you in getting the first clue to what went wrong</a:t>
            </a:r>
          </a:p>
        </p:txBody>
      </p:sp>
      <p:sp>
        <p:nvSpPr>
          <p:cNvPr id="5" name="Slide Number Placeholder 4">
            <a:extLst>
              <a:ext uri="{FF2B5EF4-FFF2-40B4-BE49-F238E27FC236}">
                <a16:creationId xmlns:a16="http://schemas.microsoft.com/office/drawing/2014/main" id="{EE3C62ED-938C-4ADF-A241-B6FDB7DCCF11}"/>
              </a:ext>
            </a:extLst>
          </p:cNvPr>
          <p:cNvSpPr>
            <a:spLocks noGrp="1"/>
          </p:cNvSpPr>
          <p:nvPr>
            <p:ph type="sldNum" sz="quarter" idx="12"/>
          </p:nvPr>
        </p:nvSpPr>
        <p:spPr/>
        <p:txBody>
          <a:bodyPr/>
          <a:lstStyle/>
          <a:p>
            <a:fld id="{E6584ADA-CE4B-4243-900F-CB3D8E7F12FB}" type="slidenum">
              <a:rPr lang="da-DK" smtClean="0"/>
              <a:pPr/>
              <a:t>20</a:t>
            </a:fld>
            <a:endParaRPr lang="da-DK" sz="1400"/>
          </a:p>
        </p:txBody>
      </p:sp>
    </p:spTree>
    <p:extLst>
      <p:ext uri="{BB962C8B-B14F-4D97-AF65-F5344CB8AC3E}">
        <p14:creationId xmlns:p14="http://schemas.microsoft.com/office/powerpoint/2010/main" val="29509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use the logger</a:t>
            </a:r>
          </a:p>
        </p:txBody>
      </p:sp>
      <p:sp>
        <p:nvSpPr>
          <p:cNvPr id="3" name="Content Placeholder 2"/>
          <p:cNvSpPr>
            <a:spLocks noGrp="1"/>
          </p:cNvSpPr>
          <p:nvPr>
            <p:ph idx="1"/>
          </p:nvPr>
        </p:nvSpPr>
        <p:spPr/>
        <p:txBody>
          <a:bodyPr/>
          <a:lstStyle/>
          <a:p>
            <a:pPr marL="514350" indent="-514350">
              <a:lnSpc>
                <a:spcPct val="100000"/>
              </a:lnSpc>
              <a:buFont typeface="+mj-lt"/>
              <a:buAutoNum type="arabicPeriod"/>
            </a:pPr>
            <a:r>
              <a:rPr lang="en-GB" sz="2800" dirty="0"/>
              <a:t>Add the </a:t>
            </a:r>
            <a:r>
              <a:rPr lang="en-GB" sz="2800" dirty="0" err="1"/>
              <a:t>LogCat</a:t>
            </a:r>
            <a:r>
              <a:rPr lang="en-GB" sz="2800" dirty="0"/>
              <a:t> window (view) to your Android Studio IDE if not present already.</a:t>
            </a:r>
          </a:p>
          <a:p>
            <a:pPr marL="514350" indent="-514350">
              <a:lnSpc>
                <a:spcPct val="100000"/>
              </a:lnSpc>
              <a:buFont typeface="+mj-lt"/>
              <a:buAutoNum type="arabicPeriod"/>
            </a:pPr>
            <a:r>
              <a:rPr lang="en-GB" sz="2800" dirty="0"/>
              <a:t>Include the library</a:t>
            </a:r>
          </a:p>
          <a:p>
            <a:pPr marL="514350" indent="-514350">
              <a:lnSpc>
                <a:spcPct val="100000"/>
              </a:lnSpc>
              <a:buFont typeface="+mj-lt"/>
              <a:buAutoNum type="arabicPeriod"/>
            </a:pPr>
            <a:endParaRPr lang="en-GB" sz="2800" dirty="0"/>
          </a:p>
          <a:p>
            <a:pPr marL="514350" indent="-514350">
              <a:lnSpc>
                <a:spcPct val="100000"/>
              </a:lnSpc>
              <a:buFont typeface="+mj-lt"/>
              <a:buAutoNum type="arabicPeriod"/>
            </a:pPr>
            <a:endParaRPr lang="en-GB" sz="2800" dirty="0"/>
          </a:p>
          <a:p>
            <a:pPr marL="514350" indent="-514350">
              <a:lnSpc>
                <a:spcPct val="100000"/>
              </a:lnSpc>
              <a:buFont typeface="+mj-lt"/>
              <a:buAutoNum type="arabicPeriod"/>
            </a:pPr>
            <a:r>
              <a:rPr lang="en-GB" sz="2800" dirty="0"/>
              <a:t>And write your log statements in the code</a:t>
            </a:r>
          </a:p>
        </p:txBody>
      </p:sp>
      <p:sp>
        <p:nvSpPr>
          <p:cNvPr id="5" name="Rectangle 4"/>
          <p:cNvSpPr/>
          <p:nvPr/>
        </p:nvSpPr>
        <p:spPr>
          <a:xfrm>
            <a:off x="1055440" y="2852936"/>
            <a:ext cx="6696744" cy="792088"/>
          </a:xfrm>
          <a:prstGeom prst="rect">
            <a:avLst/>
          </a:prstGeom>
          <a:solidFill>
            <a:srgbClr val="5ABBB7"/>
          </a:solidFill>
        </p:spPr>
        <p:style>
          <a:lnRef idx="1">
            <a:schemeClr val="accent1"/>
          </a:lnRef>
          <a:fillRef idx="3">
            <a:schemeClr val="accent1"/>
          </a:fillRef>
          <a:effectRef idx="2">
            <a:schemeClr val="accent1"/>
          </a:effectRef>
          <a:fontRef idx="minor">
            <a:schemeClr val="lt1"/>
          </a:fontRef>
        </p:style>
        <p:txBody>
          <a:bodyPr rtlCol="0" anchor="ctr"/>
          <a:lstStyle/>
          <a:p>
            <a:r>
              <a:rPr lang="en-GB" dirty="0"/>
              <a:t>import </a:t>
            </a:r>
            <a:r>
              <a:rPr lang="en-GB" dirty="0" err="1"/>
              <a:t>android.util.Log</a:t>
            </a:r>
            <a:r>
              <a:rPr lang="en-GB" dirty="0"/>
              <a:t>;</a:t>
            </a:r>
          </a:p>
        </p:txBody>
      </p:sp>
      <p:sp>
        <p:nvSpPr>
          <p:cNvPr id="6" name="Rectangle 5"/>
          <p:cNvSpPr/>
          <p:nvPr/>
        </p:nvSpPr>
        <p:spPr>
          <a:xfrm>
            <a:off x="1055440" y="4301888"/>
            <a:ext cx="7848872" cy="1008112"/>
          </a:xfrm>
          <a:prstGeom prst="rect">
            <a:avLst/>
          </a:prstGeom>
          <a:solidFill>
            <a:srgbClr val="5ABBB7"/>
          </a:solidFill>
        </p:spPr>
        <p:style>
          <a:lnRef idx="1">
            <a:schemeClr val="accent1"/>
          </a:lnRef>
          <a:fillRef idx="3">
            <a:schemeClr val="accent1"/>
          </a:fillRef>
          <a:effectRef idx="2">
            <a:schemeClr val="accent1"/>
          </a:effectRef>
          <a:fontRef idx="minor">
            <a:schemeClr val="lt1"/>
          </a:fontRef>
        </p:style>
        <p:txBody>
          <a:bodyPr rtlCol="0" anchor="ctr"/>
          <a:lstStyle/>
          <a:p>
            <a:r>
              <a:rPr lang="en-GB" dirty="0" err="1"/>
              <a:t>Log.d</a:t>
            </a:r>
            <a:r>
              <a:rPr lang="en-GB" dirty="0"/>
              <a:t>(“</a:t>
            </a:r>
            <a:r>
              <a:rPr lang="en-GB" dirty="0" err="1"/>
              <a:t>TestActivity</a:t>
            </a:r>
            <a:r>
              <a:rPr lang="en-GB" dirty="0"/>
              <a:t>”, “This is a debug statement”);</a:t>
            </a:r>
          </a:p>
        </p:txBody>
      </p:sp>
      <p:sp>
        <p:nvSpPr>
          <p:cNvPr id="7" name="Slide Number Placeholder 6">
            <a:extLst>
              <a:ext uri="{FF2B5EF4-FFF2-40B4-BE49-F238E27FC236}">
                <a16:creationId xmlns:a16="http://schemas.microsoft.com/office/drawing/2014/main" id="{BE56262B-EAF1-4B94-AB88-CC087757E521}"/>
              </a:ext>
            </a:extLst>
          </p:cNvPr>
          <p:cNvSpPr>
            <a:spLocks noGrp="1"/>
          </p:cNvSpPr>
          <p:nvPr>
            <p:ph type="sldNum" sz="quarter" idx="12"/>
          </p:nvPr>
        </p:nvSpPr>
        <p:spPr/>
        <p:txBody>
          <a:bodyPr/>
          <a:lstStyle/>
          <a:p>
            <a:fld id="{E6584ADA-CE4B-4243-900F-CB3D8E7F12FB}" type="slidenum">
              <a:rPr lang="da-DK" smtClean="0"/>
              <a:pPr/>
              <a:t>21</a:t>
            </a:fld>
            <a:endParaRPr lang="da-DK" sz="1400"/>
          </a:p>
        </p:txBody>
      </p:sp>
    </p:spTree>
    <p:extLst>
      <p:ext uri="{BB962C8B-B14F-4D97-AF65-F5344CB8AC3E}">
        <p14:creationId xmlns:p14="http://schemas.microsoft.com/office/powerpoint/2010/main" val="246772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p>
        </p:txBody>
      </p:sp>
      <p:sp>
        <p:nvSpPr>
          <p:cNvPr id="3" name="Content Placeholder 2"/>
          <p:cNvSpPr>
            <a:spLocks noGrp="1"/>
          </p:cNvSpPr>
          <p:nvPr>
            <p:ph idx="1"/>
          </p:nvPr>
        </p:nvSpPr>
        <p:spPr/>
        <p:txBody>
          <a:bodyPr/>
          <a:lstStyle/>
          <a:p>
            <a:pPr>
              <a:lnSpc>
                <a:spcPct val="100000"/>
              </a:lnSpc>
            </a:pPr>
            <a:r>
              <a:rPr lang="en-GB" sz="2800" dirty="0"/>
              <a:t>Try to run the applications you created in the previous exercise in debug mode.</a:t>
            </a:r>
          </a:p>
          <a:p>
            <a:pPr>
              <a:lnSpc>
                <a:spcPct val="100000"/>
              </a:lnSpc>
            </a:pPr>
            <a:r>
              <a:rPr lang="en-GB" sz="2800" dirty="0"/>
              <a:t>Put in some breakpoints and debug the application</a:t>
            </a:r>
          </a:p>
          <a:p>
            <a:pPr>
              <a:lnSpc>
                <a:spcPct val="100000"/>
              </a:lnSpc>
            </a:pPr>
            <a:r>
              <a:rPr lang="en-GB" sz="2800" dirty="0"/>
              <a:t>Add some Log statements to your code and get them shown in the </a:t>
            </a:r>
            <a:r>
              <a:rPr lang="en-GB" sz="2800" dirty="0" err="1"/>
              <a:t>logcat</a:t>
            </a:r>
            <a:r>
              <a:rPr lang="en-GB" sz="2800" dirty="0"/>
              <a:t> view</a:t>
            </a:r>
          </a:p>
        </p:txBody>
      </p:sp>
      <p:sp>
        <p:nvSpPr>
          <p:cNvPr id="5" name="Slide Number Placeholder 4">
            <a:extLst>
              <a:ext uri="{FF2B5EF4-FFF2-40B4-BE49-F238E27FC236}">
                <a16:creationId xmlns:a16="http://schemas.microsoft.com/office/drawing/2014/main" id="{C0CE1C55-2141-476D-9EE8-4F1B04DC0D78}"/>
              </a:ext>
            </a:extLst>
          </p:cNvPr>
          <p:cNvSpPr>
            <a:spLocks noGrp="1"/>
          </p:cNvSpPr>
          <p:nvPr>
            <p:ph type="sldNum" sz="quarter" idx="12"/>
          </p:nvPr>
        </p:nvSpPr>
        <p:spPr/>
        <p:txBody>
          <a:bodyPr/>
          <a:lstStyle/>
          <a:p>
            <a:fld id="{E6584ADA-CE4B-4243-900F-CB3D8E7F12FB}" type="slidenum">
              <a:rPr lang="da-DK" smtClean="0"/>
              <a:pPr/>
              <a:t>22</a:t>
            </a:fld>
            <a:endParaRPr lang="da-DK" sz="1400"/>
          </a:p>
        </p:txBody>
      </p:sp>
    </p:spTree>
    <p:extLst>
      <p:ext uri="{BB962C8B-B14F-4D97-AF65-F5344CB8AC3E}">
        <p14:creationId xmlns:p14="http://schemas.microsoft.com/office/powerpoint/2010/main" val="238764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Android </a:t>
            </a:r>
          </a:p>
        </p:txBody>
      </p:sp>
      <p:sp>
        <p:nvSpPr>
          <p:cNvPr id="3" name="Content Placeholder 2"/>
          <p:cNvSpPr>
            <a:spLocks noGrp="1"/>
          </p:cNvSpPr>
          <p:nvPr>
            <p:ph idx="1"/>
          </p:nvPr>
        </p:nvSpPr>
        <p:spPr/>
        <p:txBody>
          <a:bodyPr>
            <a:normAutofit/>
          </a:bodyPr>
          <a:lstStyle/>
          <a:p>
            <a:r>
              <a:rPr lang="en-GB" sz="2800" dirty="0"/>
              <a:t>Open</a:t>
            </a:r>
            <a:r>
              <a:rPr lang="en-GB" dirty="0"/>
              <a:t> platform for</a:t>
            </a:r>
          </a:p>
          <a:p>
            <a:pPr lvl="1"/>
            <a:r>
              <a:rPr lang="en-GB" sz="2400" dirty="0"/>
              <a:t>Primary mobile phones</a:t>
            </a:r>
          </a:p>
          <a:p>
            <a:pPr lvl="1"/>
            <a:r>
              <a:rPr lang="en-GB" sz="2400" dirty="0"/>
              <a:t>And tablets</a:t>
            </a:r>
          </a:p>
          <a:p>
            <a:pPr lvl="1"/>
            <a:r>
              <a:rPr lang="en-GB" sz="2400" dirty="0"/>
              <a:t>But also other uses, e.g. car computers, control panels, cameras etc.</a:t>
            </a:r>
          </a:p>
          <a:p>
            <a:r>
              <a:rPr lang="en-GB" sz="2800" dirty="0"/>
              <a:t>Complete stack: OS, Middleware and applications.</a:t>
            </a:r>
          </a:p>
          <a:p>
            <a:r>
              <a:rPr lang="en-GB" sz="2800" dirty="0"/>
              <a:t>A kind of Linux – act as a HAL (Hardware Abstraction Layer)</a:t>
            </a:r>
          </a:p>
          <a:p>
            <a:r>
              <a:rPr lang="en-GB" sz="2800" dirty="0"/>
              <a:t>Develop in Java (with restrictions)</a:t>
            </a:r>
          </a:p>
          <a:p>
            <a:r>
              <a:rPr lang="en-GB" sz="2800" dirty="0"/>
              <a:t>Open source (Apache license) </a:t>
            </a:r>
          </a:p>
          <a:p>
            <a:r>
              <a:rPr lang="en-GB" sz="2800" dirty="0"/>
              <a:t>Currently the mostly used smartphone OS with Samsung as the largest manufacturer</a:t>
            </a:r>
          </a:p>
          <a:p>
            <a:endParaRPr lang="en-GB" dirty="0"/>
          </a:p>
          <a:p>
            <a:endParaRPr lang="en-GB" dirty="0"/>
          </a:p>
          <a:p>
            <a:endParaRPr lang="en-GB" dirty="0"/>
          </a:p>
        </p:txBody>
      </p:sp>
      <p:sp>
        <p:nvSpPr>
          <p:cNvPr id="5" name="Slide Number Placeholder 4">
            <a:extLst>
              <a:ext uri="{FF2B5EF4-FFF2-40B4-BE49-F238E27FC236}">
                <a16:creationId xmlns:a16="http://schemas.microsoft.com/office/drawing/2014/main" id="{1C7E18BD-07C9-4D78-BD04-78684EE16DD1}"/>
              </a:ext>
            </a:extLst>
          </p:cNvPr>
          <p:cNvSpPr>
            <a:spLocks noGrp="1"/>
          </p:cNvSpPr>
          <p:nvPr>
            <p:ph type="sldNum" sz="quarter" idx="12"/>
          </p:nvPr>
        </p:nvSpPr>
        <p:spPr/>
        <p:txBody>
          <a:bodyPr/>
          <a:lstStyle/>
          <a:p>
            <a:fld id="{E6584ADA-CE4B-4243-900F-CB3D8E7F12FB}" type="slidenum">
              <a:rPr lang="da-DK" smtClean="0"/>
              <a:pPr/>
              <a:t>3</a:t>
            </a:fld>
            <a:endParaRPr lang="da-DK" sz="1400"/>
          </a:p>
        </p:txBody>
      </p:sp>
    </p:spTree>
    <p:extLst>
      <p:ext uri="{BB962C8B-B14F-4D97-AF65-F5344CB8AC3E}">
        <p14:creationId xmlns:p14="http://schemas.microsoft.com/office/powerpoint/2010/main" val="137389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332656"/>
            <a:ext cx="11232000" cy="468000"/>
          </a:xfrm>
        </p:spPr>
        <p:txBody>
          <a:bodyPr/>
          <a:lstStyle/>
          <a:p>
            <a:r>
              <a:rPr lang="en-GB" dirty="0"/>
              <a:t>Android: Background history</a:t>
            </a:r>
          </a:p>
        </p:txBody>
      </p:sp>
      <p:sp>
        <p:nvSpPr>
          <p:cNvPr id="3" name="Content Placeholder 2"/>
          <p:cNvSpPr>
            <a:spLocks noGrp="1"/>
          </p:cNvSpPr>
          <p:nvPr>
            <p:ph idx="1"/>
          </p:nvPr>
        </p:nvSpPr>
        <p:spPr>
          <a:xfrm>
            <a:off x="623392" y="1124744"/>
            <a:ext cx="11231999" cy="5040560"/>
          </a:xfrm>
        </p:spPr>
        <p:txBody>
          <a:bodyPr>
            <a:normAutofit/>
          </a:bodyPr>
          <a:lstStyle/>
          <a:p>
            <a:pPr>
              <a:lnSpc>
                <a:spcPct val="90000"/>
              </a:lnSpc>
            </a:pPr>
            <a:r>
              <a:rPr lang="en-GB" sz="2800" dirty="0"/>
              <a:t>In July 2005, Google acquired Android, Inc., a small company that developed software for mobile phones</a:t>
            </a:r>
          </a:p>
          <a:p>
            <a:pPr>
              <a:lnSpc>
                <a:spcPct val="90000"/>
              </a:lnSpc>
            </a:pPr>
            <a:r>
              <a:rPr lang="en-GB" sz="2800" dirty="0"/>
              <a:t>In the following months, the former “Android, Inc.” team started working on a Linux-based OS for mobile devices</a:t>
            </a:r>
          </a:p>
          <a:p>
            <a:pPr>
              <a:lnSpc>
                <a:spcPct val="90000"/>
              </a:lnSpc>
            </a:pPr>
            <a:r>
              <a:rPr lang="en-GB" sz="2800" dirty="0"/>
              <a:t>By the end of 2006, media and press was filled with news about Google entering the mobile market.</a:t>
            </a:r>
          </a:p>
          <a:p>
            <a:pPr>
              <a:lnSpc>
                <a:spcPct val="90000"/>
              </a:lnSpc>
            </a:pPr>
            <a:r>
              <a:rPr lang="en-GB" sz="2800" dirty="0"/>
              <a:t>Today two major versions of Android are on handsets</a:t>
            </a:r>
          </a:p>
          <a:p>
            <a:pPr lvl="1">
              <a:lnSpc>
                <a:spcPct val="90000"/>
              </a:lnSpc>
            </a:pPr>
            <a:r>
              <a:rPr lang="en-GB" sz="2400" dirty="0"/>
              <a:t>Version with Google Play (and other Google ecosystem)</a:t>
            </a:r>
          </a:p>
          <a:p>
            <a:pPr lvl="1">
              <a:lnSpc>
                <a:spcPct val="90000"/>
              </a:lnSpc>
            </a:pPr>
            <a:r>
              <a:rPr lang="en-GB" sz="2400" dirty="0"/>
              <a:t>Open source version without the Google ecosystem (very popular in Asia)</a:t>
            </a:r>
          </a:p>
        </p:txBody>
      </p:sp>
      <p:sp>
        <p:nvSpPr>
          <p:cNvPr id="5" name="Slide Number Placeholder 4">
            <a:extLst>
              <a:ext uri="{FF2B5EF4-FFF2-40B4-BE49-F238E27FC236}">
                <a16:creationId xmlns:a16="http://schemas.microsoft.com/office/drawing/2014/main" id="{7017A014-46DA-4E32-A1C3-1AE5A19DB7F5}"/>
              </a:ext>
            </a:extLst>
          </p:cNvPr>
          <p:cNvSpPr>
            <a:spLocks noGrp="1"/>
          </p:cNvSpPr>
          <p:nvPr>
            <p:ph type="sldNum" sz="quarter" idx="12"/>
          </p:nvPr>
        </p:nvSpPr>
        <p:spPr/>
        <p:txBody>
          <a:bodyPr/>
          <a:lstStyle/>
          <a:p>
            <a:fld id="{E6584ADA-CE4B-4243-900F-CB3D8E7F12FB}" type="slidenum">
              <a:rPr lang="da-DK" smtClean="0"/>
              <a:pPr/>
              <a:t>4</a:t>
            </a:fld>
            <a:endParaRPr lang="da-DK" sz="1400"/>
          </a:p>
        </p:txBody>
      </p:sp>
    </p:spTree>
    <p:extLst>
      <p:ext uri="{BB962C8B-B14F-4D97-AF65-F5344CB8AC3E}">
        <p14:creationId xmlns:p14="http://schemas.microsoft.com/office/powerpoint/2010/main" val="60018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16" y="224013"/>
            <a:ext cx="11232000" cy="468000"/>
          </a:xfrm>
        </p:spPr>
        <p:txBody>
          <a:bodyPr/>
          <a:lstStyle/>
          <a:p>
            <a:r>
              <a:rPr lang="en-GB" dirty="0"/>
              <a:t>Graphical presentation</a:t>
            </a:r>
          </a:p>
        </p:txBody>
      </p:sp>
      <p:pic>
        <p:nvPicPr>
          <p:cNvPr id="7" name="Picture 6">
            <a:extLst>
              <a:ext uri="{FF2B5EF4-FFF2-40B4-BE49-F238E27FC236}">
                <a16:creationId xmlns:a16="http://schemas.microsoft.com/office/drawing/2014/main" id="{F67851B6-7895-4245-A511-9F6DDC8B2801}"/>
              </a:ext>
            </a:extLst>
          </p:cNvPr>
          <p:cNvPicPr>
            <a:picLocks noChangeAspect="1"/>
          </p:cNvPicPr>
          <p:nvPr/>
        </p:nvPicPr>
        <p:blipFill>
          <a:blip r:embed="rId2"/>
          <a:stretch>
            <a:fillRect/>
          </a:stretch>
        </p:blipFill>
        <p:spPr>
          <a:xfrm>
            <a:off x="5951984" y="19291"/>
            <a:ext cx="4860937" cy="6858000"/>
          </a:xfrm>
          <a:prstGeom prst="rect">
            <a:avLst/>
          </a:prstGeom>
        </p:spPr>
      </p:pic>
      <p:sp>
        <p:nvSpPr>
          <p:cNvPr id="8" name="Slide Number Placeholder 7">
            <a:extLst>
              <a:ext uri="{FF2B5EF4-FFF2-40B4-BE49-F238E27FC236}">
                <a16:creationId xmlns:a16="http://schemas.microsoft.com/office/drawing/2014/main" id="{AD11D260-58C5-4140-82FF-95219D5F3A12}"/>
              </a:ext>
            </a:extLst>
          </p:cNvPr>
          <p:cNvSpPr>
            <a:spLocks noGrp="1"/>
          </p:cNvSpPr>
          <p:nvPr>
            <p:ph type="sldNum" sz="quarter" idx="12"/>
          </p:nvPr>
        </p:nvSpPr>
        <p:spPr/>
        <p:txBody>
          <a:bodyPr/>
          <a:lstStyle/>
          <a:p>
            <a:fld id="{E6584ADA-CE4B-4243-900F-CB3D8E7F12FB}" type="slidenum">
              <a:rPr lang="da-DK" smtClean="0"/>
              <a:pPr/>
              <a:t>5</a:t>
            </a:fld>
            <a:endParaRPr lang="da-DK" sz="1400"/>
          </a:p>
        </p:txBody>
      </p:sp>
    </p:spTree>
    <p:extLst>
      <p:ext uri="{BB962C8B-B14F-4D97-AF65-F5344CB8AC3E}">
        <p14:creationId xmlns:p14="http://schemas.microsoft.com/office/powerpoint/2010/main" val="2128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1EE6-A60B-446D-BC19-218A4FF0C828}"/>
              </a:ext>
            </a:extLst>
          </p:cNvPr>
          <p:cNvSpPr>
            <a:spLocks noGrp="1"/>
          </p:cNvSpPr>
          <p:nvPr>
            <p:ph type="title"/>
          </p:nvPr>
        </p:nvSpPr>
        <p:spPr/>
        <p:txBody>
          <a:bodyPr/>
          <a:lstStyle/>
          <a:p>
            <a:r>
              <a:rPr lang="en-GB" dirty="0"/>
              <a:t>Installation of IDE</a:t>
            </a:r>
          </a:p>
        </p:txBody>
      </p:sp>
      <p:sp>
        <p:nvSpPr>
          <p:cNvPr id="3" name="Content Placeholder 2">
            <a:extLst>
              <a:ext uri="{FF2B5EF4-FFF2-40B4-BE49-F238E27FC236}">
                <a16:creationId xmlns:a16="http://schemas.microsoft.com/office/drawing/2014/main" id="{8CF585DB-FA54-4DB1-ADE6-438ED74A16F3}"/>
              </a:ext>
            </a:extLst>
          </p:cNvPr>
          <p:cNvSpPr>
            <a:spLocks noGrp="1"/>
          </p:cNvSpPr>
          <p:nvPr>
            <p:ph idx="1"/>
          </p:nvPr>
        </p:nvSpPr>
        <p:spPr/>
        <p:txBody>
          <a:bodyPr/>
          <a:lstStyle/>
          <a:p>
            <a:r>
              <a:rPr lang="en-GB" dirty="0"/>
              <a:t>Lets start by queuing up installation requests</a:t>
            </a:r>
          </a:p>
          <a:p>
            <a:r>
              <a:rPr lang="en-GB" dirty="0"/>
              <a:t>Go to the </a:t>
            </a:r>
            <a:r>
              <a:rPr lang="en-GB" dirty="0">
                <a:hlinkClick r:id="rId2"/>
              </a:rPr>
              <a:t>android developer page </a:t>
            </a:r>
            <a:r>
              <a:rPr lang="en-GB" dirty="0"/>
              <a:t>and select the </a:t>
            </a:r>
            <a:r>
              <a:rPr lang="en-GB" dirty="0">
                <a:hlinkClick r:id="rId3"/>
              </a:rPr>
              <a:t>get android studio</a:t>
            </a:r>
            <a:r>
              <a:rPr lang="en-GB" dirty="0"/>
              <a:t> (you should have done this already)</a:t>
            </a:r>
          </a:p>
          <a:p>
            <a:r>
              <a:rPr lang="en-GB" dirty="0"/>
              <a:t>This leads you to a page where you can download the newest IDE for your system</a:t>
            </a:r>
          </a:p>
        </p:txBody>
      </p:sp>
      <p:sp>
        <p:nvSpPr>
          <p:cNvPr id="5" name="Slide Number Placeholder 4">
            <a:extLst>
              <a:ext uri="{FF2B5EF4-FFF2-40B4-BE49-F238E27FC236}">
                <a16:creationId xmlns:a16="http://schemas.microsoft.com/office/drawing/2014/main" id="{72CDA41C-7EAC-448C-BB55-30C7AABA759D}"/>
              </a:ext>
            </a:extLst>
          </p:cNvPr>
          <p:cNvSpPr>
            <a:spLocks noGrp="1"/>
          </p:cNvSpPr>
          <p:nvPr>
            <p:ph type="sldNum" sz="quarter" idx="12"/>
          </p:nvPr>
        </p:nvSpPr>
        <p:spPr/>
        <p:txBody>
          <a:bodyPr/>
          <a:lstStyle/>
          <a:p>
            <a:fld id="{E6584ADA-CE4B-4243-900F-CB3D8E7F12FB}" type="slidenum">
              <a:rPr lang="da-DK" smtClean="0"/>
              <a:pPr/>
              <a:t>6</a:t>
            </a:fld>
            <a:endParaRPr lang="da-DK" sz="1400"/>
          </a:p>
        </p:txBody>
      </p:sp>
    </p:spTree>
    <p:extLst>
      <p:ext uri="{BB962C8B-B14F-4D97-AF65-F5344CB8AC3E}">
        <p14:creationId xmlns:p14="http://schemas.microsoft.com/office/powerpoint/2010/main" val="220173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4AAF-3101-4EB0-8D17-FBC87B06AF27}"/>
              </a:ext>
            </a:extLst>
          </p:cNvPr>
          <p:cNvSpPr>
            <a:spLocks noGrp="1"/>
          </p:cNvSpPr>
          <p:nvPr>
            <p:ph type="title"/>
          </p:nvPr>
        </p:nvSpPr>
        <p:spPr>
          <a:xfrm>
            <a:off x="551384" y="332656"/>
            <a:ext cx="11232000" cy="468000"/>
          </a:xfrm>
        </p:spPr>
        <p:txBody>
          <a:bodyPr/>
          <a:lstStyle/>
          <a:p>
            <a:r>
              <a:rPr lang="en-GB" dirty="0"/>
              <a:t>Installation </a:t>
            </a:r>
            <a:r>
              <a:rPr lang="en-GB" dirty="0" err="1"/>
              <a:t>ctd</a:t>
            </a:r>
            <a:endParaRPr lang="en-GB" dirty="0"/>
          </a:p>
        </p:txBody>
      </p:sp>
      <p:sp>
        <p:nvSpPr>
          <p:cNvPr id="3" name="Content Placeholder 2">
            <a:extLst>
              <a:ext uri="{FF2B5EF4-FFF2-40B4-BE49-F238E27FC236}">
                <a16:creationId xmlns:a16="http://schemas.microsoft.com/office/drawing/2014/main" id="{6C84419E-537A-47B2-8454-95245CFCC9CC}"/>
              </a:ext>
            </a:extLst>
          </p:cNvPr>
          <p:cNvSpPr>
            <a:spLocks noGrp="1"/>
          </p:cNvSpPr>
          <p:nvPr>
            <p:ph idx="1"/>
          </p:nvPr>
        </p:nvSpPr>
        <p:spPr>
          <a:xfrm>
            <a:off x="486221" y="908720"/>
            <a:ext cx="11232000" cy="5112568"/>
          </a:xfrm>
        </p:spPr>
        <p:txBody>
          <a:bodyPr>
            <a:normAutofit/>
          </a:bodyPr>
          <a:lstStyle/>
          <a:p>
            <a:r>
              <a:rPr lang="en-GB" sz="2800" dirty="0"/>
              <a:t>After the IDE is installed go to the folder you selected at run the studio64.exe file</a:t>
            </a:r>
          </a:p>
          <a:p>
            <a:r>
              <a:rPr lang="en-GB" sz="2800" dirty="0"/>
              <a:t>This fires up the IDE with the latest SDK</a:t>
            </a:r>
          </a:p>
          <a:p>
            <a:r>
              <a:rPr lang="en-GB" sz="2800" dirty="0"/>
              <a:t>I would recommend installing more SDKs:</a:t>
            </a:r>
          </a:p>
          <a:p>
            <a:pPr lvl="1"/>
            <a:r>
              <a:rPr lang="en-GB" sz="2400" dirty="0"/>
              <a:t>The version that fits with your phone</a:t>
            </a:r>
          </a:p>
          <a:p>
            <a:pPr lvl="1"/>
            <a:r>
              <a:rPr lang="en-GB" sz="2400" dirty="0"/>
              <a:t>Android 8 meaning build tool 27.0.3, Android 26, Google API, Intel x86 Atom_64 emulators for both android and google </a:t>
            </a:r>
            <a:r>
              <a:rPr lang="en-GB" sz="2400" dirty="0" err="1"/>
              <a:t>api</a:t>
            </a:r>
            <a:r>
              <a:rPr lang="en-GB" sz="2400" dirty="0"/>
              <a:t> in order to have a base for React-Native. </a:t>
            </a:r>
          </a:p>
          <a:p>
            <a:pPr lvl="1"/>
            <a:r>
              <a:rPr lang="en-GB" sz="2400" dirty="0"/>
              <a:t>And a common version for your group (when you are getting into a group. This can be added later)</a:t>
            </a:r>
          </a:p>
          <a:p>
            <a:r>
              <a:rPr lang="en-GB" sz="2800" dirty="0"/>
              <a:t>And finally:</a:t>
            </a:r>
          </a:p>
          <a:p>
            <a:pPr lvl="1"/>
            <a:r>
              <a:rPr lang="en-GB" sz="2400" dirty="0"/>
              <a:t>Google USB driver (it might work for you)</a:t>
            </a:r>
          </a:p>
          <a:p>
            <a:pPr lvl="1"/>
            <a:r>
              <a:rPr lang="en-GB" sz="2400" dirty="0"/>
              <a:t>Google Play Services</a:t>
            </a:r>
          </a:p>
        </p:txBody>
      </p:sp>
      <p:sp>
        <p:nvSpPr>
          <p:cNvPr id="5" name="Slide Number Placeholder 4">
            <a:extLst>
              <a:ext uri="{FF2B5EF4-FFF2-40B4-BE49-F238E27FC236}">
                <a16:creationId xmlns:a16="http://schemas.microsoft.com/office/drawing/2014/main" id="{51AD9C12-8B70-47DE-A9B1-3175A5F69731}"/>
              </a:ext>
            </a:extLst>
          </p:cNvPr>
          <p:cNvSpPr>
            <a:spLocks noGrp="1"/>
          </p:cNvSpPr>
          <p:nvPr>
            <p:ph type="sldNum" sz="quarter" idx="12"/>
          </p:nvPr>
        </p:nvSpPr>
        <p:spPr/>
        <p:txBody>
          <a:bodyPr/>
          <a:lstStyle/>
          <a:p>
            <a:fld id="{E6584ADA-CE4B-4243-900F-CB3D8E7F12FB}" type="slidenum">
              <a:rPr lang="da-DK" smtClean="0"/>
              <a:pPr/>
              <a:t>7</a:t>
            </a:fld>
            <a:endParaRPr lang="da-DK" sz="1400"/>
          </a:p>
        </p:txBody>
      </p:sp>
    </p:spTree>
    <p:extLst>
      <p:ext uri="{BB962C8B-B14F-4D97-AF65-F5344CB8AC3E}">
        <p14:creationId xmlns:p14="http://schemas.microsoft.com/office/powerpoint/2010/main" val="111178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916832"/>
            <a:ext cx="7884368" cy="474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06015" y="293956"/>
            <a:ext cx="7756587" cy="717256"/>
          </a:xfrm>
        </p:spPr>
        <p:txBody>
          <a:bodyPr/>
          <a:lstStyle/>
          <a:p>
            <a:r>
              <a:rPr lang="en-GB" dirty="0"/>
              <a:t>Emulator setup</a:t>
            </a:r>
          </a:p>
        </p:txBody>
      </p:sp>
      <p:sp>
        <p:nvSpPr>
          <p:cNvPr id="3" name="Content Placeholder 2"/>
          <p:cNvSpPr>
            <a:spLocks noGrp="1"/>
          </p:cNvSpPr>
          <p:nvPr>
            <p:ph idx="1"/>
          </p:nvPr>
        </p:nvSpPr>
        <p:spPr>
          <a:xfrm>
            <a:off x="1271464" y="1084369"/>
            <a:ext cx="8829097" cy="717256"/>
          </a:xfrm>
        </p:spPr>
        <p:txBody>
          <a:bodyPr/>
          <a:lstStyle/>
          <a:p>
            <a:r>
              <a:rPr lang="en-GB" dirty="0"/>
              <a:t>Choose Tools-&gt;Android-&gt;AVD Manager from Android Studio</a:t>
            </a:r>
          </a:p>
          <a:p>
            <a:endParaRPr lang="en-GB" dirty="0"/>
          </a:p>
        </p:txBody>
      </p:sp>
      <p:sp>
        <p:nvSpPr>
          <p:cNvPr id="5" name="Rounded Rectangular Callout 4"/>
          <p:cNvSpPr/>
          <p:nvPr/>
        </p:nvSpPr>
        <p:spPr>
          <a:xfrm>
            <a:off x="3431704" y="4869160"/>
            <a:ext cx="1512168" cy="864096"/>
          </a:xfrm>
          <a:prstGeom prst="wedgeRoundRectCallout">
            <a:avLst>
              <a:gd name="adj1" fmla="val -98114"/>
              <a:gd name="adj2" fmla="val 83770"/>
              <a:gd name="adj3" fmla="val 16667"/>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solidFill>
                  <a:schemeClr val="tx1"/>
                </a:solidFill>
              </a:rPr>
              <a:t>Press to configure a new device</a:t>
            </a:r>
          </a:p>
        </p:txBody>
      </p:sp>
      <p:sp>
        <p:nvSpPr>
          <p:cNvPr id="7" name="Slide Number Placeholder 6">
            <a:extLst>
              <a:ext uri="{FF2B5EF4-FFF2-40B4-BE49-F238E27FC236}">
                <a16:creationId xmlns:a16="http://schemas.microsoft.com/office/drawing/2014/main" id="{8AB1E9D7-A953-430D-8ED3-9197D219AE80}"/>
              </a:ext>
            </a:extLst>
          </p:cNvPr>
          <p:cNvSpPr>
            <a:spLocks noGrp="1"/>
          </p:cNvSpPr>
          <p:nvPr>
            <p:ph type="sldNum" sz="quarter" idx="12"/>
          </p:nvPr>
        </p:nvSpPr>
        <p:spPr/>
        <p:txBody>
          <a:bodyPr/>
          <a:lstStyle/>
          <a:p>
            <a:fld id="{E6584ADA-CE4B-4243-900F-CB3D8E7F12FB}" type="slidenum">
              <a:rPr lang="da-DK" smtClean="0"/>
              <a:pPr/>
              <a:t>8</a:t>
            </a:fld>
            <a:endParaRPr lang="da-DK" sz="1400"/>
          </a:p>
        </p:txBody>
      </p:sp>
    </p:spTree>
    <p:extLst>
      <p:ext uri="{BB962C8B-B14F-4D97-AF65-F5344CB8AC3E}">
        <p14:creationId xmlns:p14="http://schemas.microsoft.com/office/powerpoint/2010/main" val="16338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2" y="548680"/>
            <a:ext cx="11232000" cy="468000"/>
          </a:xfrm>
        </p:spPr>
        <p:txBody>
          <a:bodyPr/>
          <a:lstStyle/>
          <a:p>
            <a:r>
              <a:rPr lang="en-GB" dirty="0"/>
              <a:t>Configuring the emulator</a:t>
            </a:r>
          </a:p>
        </p:txBody>
      </p:sp>
      <p:sp>
        <p:nvSpPr>
          <p:cNvPr id="3" name="Content Placeholder 2"/>
          <p:cNvSpPr>
            <a:spLocks noGrp="1"/>
          </p:cNvSpPr>
          <p:nvPr>
            <p:ph idx="1"/>
          </p:nvPr>
        </p:nvSpPr>
        <p:spPr>
          <a:xfrm>
            <a:off x="492000" y="1268760"/>
            <a:ext cx="10860583" cy="5184576"/>
          </a:xfrm>
        </p:spPr>
        <p:txBody>
          <a:bodyPr>
            <a:normAutofit/>
          </a:bodyPr>
          <a:lstStyle/>
          <a:p>
            <a:r>
              <a:rPr lang="en-GB" sz="2800" dirty="0"/>
              <a:t>Just follow the instructions in the wizard</a:t>
            </a:r>
          </a:p>
          <a:p>
            <a:r>
              <a:rPr lang="en-GB" sz="2800" dirty="0"/>
              <a:t>Select version of android to develop against and a display which fits with the intended target</a:t>
            </a:r>
          </a:p>
          <a:p>
            <a:r>
              <a:rPr lang="en-GB" sz="2800" dirty="0"/>
              <a:t>It should work out of the box</a:t>
            </a:r>
          </a:p>
          <a:p>
            <a:r>
              <a:rPr lang="en-GB" sz="2800" dirty="0"/>
              <a:t>Newer versions of the emulator requires installation of Hyper-V. Android Studio will guide you, but you need to know how to get into the BIOS of your computer</a:t>
            </a:r>
          </a:p>
        </p:txBody>
      </p:sp>
      <p:sp>
        <p:nvSpPr>
          <p:cNvPr id="5" name="Slide Number Placeholder 4">
            <a:extLst>
              <a:ext uri="{FF2B5EF4-FFF2-40B4-BE49-F238E27FC236}">
                <a16:creationId xmlns:a16="http://schemas.microsoft.com/office/drawing/2014/main" id="{E2855EAA-D585-49F5-8E31-C67D982BB298}"/>
              </a:ext>
            </a:extLst>
          </p:cNvPr>
          <p:cNvSpPr>
            <a:spLocks noGrp="1"/>
          </p:cNvSpPr>
          <p:nvPr>
            <p:ph type="sldNum" sz="quarter" idx="12"/>
          </p:nvPr>
        </p:nvSpPr>
        <p:spPr/>
        <p:txBody>
          <a:bodyPr/>
          <a:lstStyle/>
          <a:p>
            <a:fld id="{E6584ADA-CE4B-4243-900F-CB3D8E7F12FB}" type="slidenum">
              <a:rPr lang="da-DK" smtClean="0"/>
              <a:pPr/>
              <a:t>9</a:t>
            </a:fld>
            <a:endParaRPr lang="da-DK" sz="1400"/>
          </a:p>
        </p:txBody>
      </p:sp>
    </p:spTree>
    <p:extLst>
      <p:ext uri="{BB962C8B-B14F-4D97-AF65-F5344CB8AC3E}">
        <p14:creationId xmlns:p14="http://schemas.microsoft.com/office/powerpoint/2010/main" val="3013220687"/>
      </p:ext>
    </p:extLst>
  </p:cSld>
  <p:clrMapOvr>
    <a:masterClrMapping/>
  </p:clrMapOvr>
</p:sld>
</file>

<file path=ppt/theme/theme1.xml><?xml version="1.0" encoding="utf-8"?>
<a:theme xmlns:a="http://schemas.openxmlformats.org/drawingml/2006/main" name="UCN">
  <a:themeElements>
    <a:clrScheme name="UCN">
      <a:dk1>
        <a:sysClr val="windowText" lastClr="000000"/>
      </a:dk1>
      <a:lt1>
        <a:sysClr val="window" lastClr="FFFFFF"/>
      </a:lt1>
      <a:dk2>
        <a:srgbClr val="FFCB4F"/>
      </a:dk2>
      <a:lt2>
        <a:srgbClr val="004250"/>
      </a:lt2>
      <a:accent1>
        <a:srgbClr val="004250"/>
      </a:accent1>
      <a:accent2>
        <a:srgbClr val="000000"/>
      </a:accent2>
      <a:accent3>
        <a:srgbClr val="668E96"/>
      </a:accent3>
      <a:accent4>
        <a:srgbClr val="BED6DB"/>
      </a:accent4>
      <a:accent5>
        <a:srgbClr val="F7403A"/>
      </a:accent5>
      <a:accent6>
        <a:srgbClr val="0046AD"/>
      </a:accent6>
      <a:hlink>
        <a:srgbClr val="668E96"/>
      </a:hlink>
      <a:folHlink>
        <a:srgbClr val="0046AD"/>
      </a:folHlink>
    </a:clrScheme>
    <a:fontScheme name="UCN">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F5D227A-2811-46C2-8021-E17B547E9471}" vid="{B0F28505-6A89-48BD-AFD7-14EA375E64FA}"/>
    </a:ext>
  </a:ext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8408408D1F7154396A5BF502BF0EEC0" ma:contentTypeVersion="3" ma:contentTypeDescription="Opret et nyt dokument." ma:contentTypeScope="" ma:versionID="14d349cf666b645e1b9c700e13deb371">
  <xsd:schema xmlns:xsd="http://www.w3.org/2001/XMLSchema" xmlns:xs="http://www.w3.org/2001/XMLSchema" xmlns:p="http://schemas.microsoft.com/office/2006/metadata/properties" xmlns:ns1="http://schemas.microsoft.com/sharepoint/v3" xmlns:ns2="c3577333-1af7-44b8-8d08-4195cc31be4c" targetNamespace="http://schemas.microsoft.com/office/2006/metadata/properties" ma:root="true" ma:fieldsID="aff25ef708fcc181d876184685971063" ns1:_="" ns2:_="">
    <xsd:import namespace="http://schemas.microsoft.com/sharepoint/v3"/>
    <xsd:import namespace="c3577333-1af7-44b8-8d08-4195cc31be4c"/>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577333-1af7-44b8-8d08-4195cc31be4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1CA02-8C75-42E2-ACB1-B643DD3FB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3577333-1af7-44b8-8d08-4195cc31be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D813B-7AE2-4314-B2AB-30750D708B4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3577333-1af7-44b8-8d08-4195cc31be4c"/>
    <ds:schemaRef ds:uri="http://purl.org/dc/terms/"/>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5ADDF2FA-1B6B-40FB-8CB8-4C7F8ED0FA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UCN -UK-skabelon</Template>
  <TotalTime>44</TotalTime>
  <Words>947</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UCN</vt:lpstr>
      <vt:lpstr>PowerPoint Presentation</vt:lpstr>
      <vt:lpstr>Android – Getting started</vt:lpstr>
      <vt:lpstr>Android </vt:lpstr>
      <vt:lpstr>Android: Background history</vt:lpstr>
      <vt:lpstr>Graphical presentation</vt:lpstr>
      <vt:lpstr>Installation of IDE</vt:lpstr>
      <vt:lpstr>Installation ctd</vt:lpstr>
      <vt:lpstr>Emulator setup</vt:lpstr>
      <vt:lpstr>Configuring the emulator</vt:lpstr>
      <vt:lpstr>Configuring the phone</vt:lpstr>
      <vt:lpstr>Run the application on a real phone</vt:lpstr>
      <vt:lpstr>Lets create a HelloWorld project</vt:lpstr>
      <vt:lpstr>Do the final configuration</vt:lpstr>
      <vt:lpstr>Run the application on a emulator  </vt:lpstr>
      <vt:lpstr>Run the application on a real phone</vt:lpstr>
      <vt:lpstr>… and here it is on a X10</vt:lpstr>
      <vt:lpstr>Exercise</vt:lpstr>
      <vt:lpstr>Monitoring and Debugging on Android</vt:lpstr>
      <vt:lpstr>One way of starting the debugger</vt:lpstr>
      <vt:lpstr>Another way to find errors</vt:lpstr>
      <vt:lpstr>How to use the logger</vt:lpstr>
      <vt:lpstr>Exercise</vt:lpstr>
    </vt:vector>
  </TitlesOfParts>
  <Company>Word Specialisten v/Helle M. Nielsen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Mogens Holm Iversen</dc:creator>
  <cp:lastModifiedBy>Mogens Holm Iversen</cp:lastModifiedBy>
  <cp:revision>5</cp:revision>
  <dcterms:created xsi:type="dcterms:W3CDTF">2019-01-31T07:40:54Z</dcterms:created>
  <dcterms:modified xsi:type="dcterms:W3CDTF">2019-01-31T08:25:17Z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0x010100F8408408D1F7154396A5BF502BF0EEC0</vt:lpwstr>
  </property>
</Properties>
</file>