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82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8" r:id="rId31"/>
    <p:sldId id="289" r:id="rId32"/>
    <p:sldId id="290" r:id="rId33"/>
    <p:sldId id="283" r:id="rId34"/>
    <p:sldId id="284" r:id="rId35"/>
    <p:sldId id="287" r:id="rId36"/>
    <p:sldId id="285" r:id="rId37"/>
    <p:sldId id="286" r:id="rId38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F898-F6A4-4DCE-B430-3476A9D8EE86}" v="26" dt="2019-02-01T06:36:25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81340" autoAdjust="0"/>
  </p:normalViewPr>
  <p:slideViewPr>
    <p:cSldViewPr snapToGrid="0" snapToObjects="1">
      <p:cViewPr varScale="1">
        <p:scale>
          <a:sx n="128" d="100"/>
          <a:sy n="128" d="100"/>
        </p:scale>
        <p:origin x="275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midt-Jakobsen" userId="a3279d89-c207-46f4-a0f6-5ab7e82ff93f" providerId="ADAL" clId="{3087F898-F6A4-4DCE-B430-3476A9D8EE86}"/>
    <pc:docChg chg="undo custSel addSld modSld sldOrd modMainMaster">
      <pc:chgData name="Simon Schmidt-Jakobsen" userId="a3279d89-c207-46f4-a0f6-5ab7e82ff93f" providerId="ADAL" clId="{3087F898-F6A4-4DCE-B430-3476A9D8EE86}" dt="2019-02-01T06:44:48.219" v="2458" actId="20577"/>
      <pc:docMkLst>
        <pc:docMk/>
      </pc:docMkLst>
      <pc:sldChg chg="modSp">
        <pc:chgData name="Simon Schmidt-Jakobsen" userId="a3279d89-c207-46f4-a0f6-5ab7e82ff93f" providerId="ADAL" clId="{3087F898-F6A4-4DCE-B430-3476A9D8EE86}" dt="2019-01-25T07:29:05.899" v="83" actId="6549"/>
        <pc:sldMkLst>
          <pc:docMk/>
          <pc:sldMk cId="471178318" sldId="257"/>
        </pc:sldMkLst>
        <pc:spChg chg="mod">
          <ac:chgData name="Simon Schmidt-Jakobsen" userId="a3279d89-c207-46f4-a0f6-5ab7e82ff93f" providerId="ADAL" clId="{3087F898-F6A4-4DCE-B430-3476A9D8EE86}" dt="2019-01-25T07:29:05.899" v="83" actId="6549"/>
          <ac:spMkLst>
            <pc:docMk/>
            <pc:sldMk cId="471178318" sldId="257"/>
            <ac:spMk id="3" creationId="{00000000-0000-0000-0000-000000000000}"/>
          </ac:spMkLst>
        </pc:spChg>
      </pc:sldChg>
      <pc:sldChg chg="addSp modSp modNotesTx">
        <pc:chgData name="Simon Schmidt-Jakobsen" userId="a3279d89-c207-46f4-a0f6-5ab7e82ff93f" providerId="ADAL" clId="{3087F898-F6A4-4DCE-B430-3476A9D8EE86}" dt="2019-02-01T06:36:25.913" v="2447"/>
        <pc:sldMkLst>
          <pc:docMk/>
          <pc:sldMk cId="2885382560" sldId="260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2885382560" sldId="260"/>
            <ac:spMk id="7" creationId="{00000000-0000-0000-0000-000000000000}"/>
          </ac:spMkLst>
        </pc:spChg>
        <pc:picChg chg="add mod modCrop">
          <ac:chgData name="Simon Schmidt-Jakobsen" userId="a3279d89-c207-46f4-a0f6-5ab7e82ff93f" providerId="ADAL" clId="{3087F898-F6A4-4DCE-B430-3476A9D8EE86}" dt="2019-01-29T08:08:15.103" v="2204" actId="1076"/>
          <ac:picMkLst>
            <pc:docMk/>
            <pc:sldMk cId="2885382560" sldId="260"/>
            <ac:picMk id="1026" creationId="{88D22806-DBF3-40FB-BE20-7741D867FEF4}"/>
          </ac:picMkLst>
        </pc:picChg>
      </pc:sldChg>
      <pc:sldChg chg="modNotesTx">
        <pc:chgData name="Simon Schmidt-Jakobsen" userId="a3279d89-c207-46f4-a0f6-5ab7e82ff93f" providerId="ADAL" clId="{3087F898-F6A4-4DCE-B430-3476A9D8EE86}" dt="2019-02-01T06:33:47.918" v="2434" actId="20577"/>
        <pc:sldMkLst>
          <pc:docMk/>
          <pc:sldMk cId="3861055915" sldId="261"/>
        </pc:sldMkLst>
      </pc:sldChg>
      <pc:sldChg chg="modNotesTx">
        <pc:chgData name="Simon Schmidt-Jakobsen" userId="a3279d89-c207-46f4-a0f6-5ab7e82ff93f" providerId="ADAL" clId="{3087F898-F6A4-4DCE-B430-3476A9D8EE86}" dt="2019-02-01T06:35:10.511" v="2435" actId="20577"/>
        <pc:sldMkLst>
          <pc:docMk/>
          <pc:sldMk cId="1514831408" sldId="262"/>
        </pc:sldMkLst>
      </pc:sldChg>
      <pc:sldChg chg="modNotesTx">
        <pc:chgData name="Simon Schmidt-Jakobsen" userId="a3279d89-c207-46f4-a0f6-5ab7e82ff93f" providerId="ADAL" clId="{3087F898-F6A4-4DCE-B430-3476A9D8EE86}" dt="2019-02-01T06:35:16.222" v="2436" actId="20577"/>
        <pc:sldMkLst>
          <pc:docMk/>
          <pc:sldMk cId="3655770634" sldId="263"/>
        </pc:sldMkLst>
      </pc:sldChg>
      <pc:sldChg chg="modNotesTx">
        <pc:chgData name="Simon Schmidt-Jakobsen" userId="a3279d89-c207-46f4-a0f6-5ab7e82ff93f" providerId="ADAL" clId="{3087F898-F6A4-4DCE-B430-3476A9D8EE86}" dt="2019-02-01T06:42:44.055" v="2448" actId="20577"/>
        <pc:sldMkLst>
          <pc:docMk/>
          <pc:sldMk cId="3651211385" sldId="265"/>
        </pc:sldMkLst>
      </pc:sldChg>
      <pc:sldChg chg="modSp">
        <pc:chgData name="Simon Schmidt-Jakobsen" userId="a3279d89-c207-46f4-a0f6-5ab7e82ff93f" providerId="ADAL" clId="{3087F898-F6A4-4DCE-B430-3476A9D8EE86}" dt="2019-01-29T13:29:41.664" v="2240" actId="113"/>
        <pc:sldMkLst>
          <pc:docMk/>
          <pc:sldMk cId="28641206" sldId="266"/>
        </pc:sldMkLst>
        <pc:spChg chg="mod">
          <ac:chgData name="Simon Schmidt-Jakobsen" userId="a3279d89-c207-46f4-a0f6-5ab7e82ff93f" providerId="ADAL" clId="{3087F898-F6A4-4DCE-B430-3476A9D8EE86}" dt="2019-01-29T13:29:41.664" v="2240" actId="113"/>
          <ac:spMkLst>
            <pc:docMk/>
            <pc:sldMk cId="28641206" sldId="266"/>
            <ac:spMk id="7" creationId="{00000000-0000-0000-0000-000000000000}"/>
          </ac:spMkLst>
        </pc:spChg>
      </pc:sldChg>
      <pc:sldChg chg="modNotesTx">
        <pc:chgData name="Simon Schmidt-Jakobsen" userId="a3279d89-c207-46f4-a0f6-5ab7e82ff93f" providerId="ADAL" clId="{3087F898-F6A4-4DCE-B430-3476A9D8EE86}" dt="2019-02-01T06:42:59.256" v="2449" actId="20577"/>
        <pc:sldMkLst>
          <pc:docMk/>
          <pc:sldMk cId="4129985929" sldId="268"/>
        </pc:sldMkLst>
      </pc:sldChg>
      <pc:sldChg chg="modNotesTx">
        <pc:chgData name="Simon Schmidt-Jakobsen" userId="a3279d89-c207-46f4-a0f6-5ab7e82ff93f" providerId="ADAL" clId="{3087F898-F6A4-4DCE-B430-3476A9D8EE86}" dt="2019-02-01T06:44:16.606" v="2450" actId="20577"/>
        <pc:sldMkLst>
          <pc:docMk/>
          <pc:sldMk cId="657454877" sldId="270"/>
        </pc:sldMkLst>
      </pc:sldChg>
      <pc:sldChg chg="modSp modNotesTx">
        <pc:chgData name="Simon Schmidt-Jakobsen" userId="a3279d89-c207-46f4-a0f6-5ab7e82ff93f" providerId="ADAL" clId="{3087F898-F6A4-4DCE-B430-3476A9D8EE86}" dt="2019-02-01T06:44:19.810" v="2451" actId="20577"/>
        <pc:sldMkLst>
          <pc:docMk/>
          <pc:sldMk cId="3446296495" sldId="272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3446296495" sldId="272"/>
            <ac:spMk id="3" creationId="{00000000-0000-0000-0000-000000000000}"/>
          </ac:spMkLst>
        </pc:spChg>
      </pc:sldChg>
      <pc:sldChg chg="modSp modNotesTx">
        <pc:chgData name="Simon Schmidt-Jakobsen" userId="a3279d89-c207-46f4-a0f6-5ab7e82ff93f" providerId="ADAL" clId="{3087F898-F6A4-4DCE-B430-3476A9D8EE86}" dt="2019-02-01T06:44:26.096" v="2452" actId="20577"/>
        <pc:sldMkLst>
          <pc:docMk/>
          <pc:sldMk cId="3866106791" sldId="273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3866106791" sldId="273"/>
            <ac:spMk id="3" creationId="{00000000-0000-0000-0000-000000000000}"/>
          </ac:spMkLst>
        </pc:spChg>
      </pc:sldChg>
      <pc:sldChg chg="modSp modNotesTx">
        <pc:chgData name="Simon Schmidt-Jakobsen" userId="a3279d89-c207-46f4-a0f6-5ab7e82ff93f" providerId="ADAL" clId="{3087F898-F6A4-4DCE-B430-3476A9D8EE86}" dt="2019-02-01T06:44:28.509" v="2453" actId="20577"/>
        <pc:sldMkLst>
          <pc:docMk/>
          <pc:sldMk cId="993931586" sldId="274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993931586" sldId="274"/>
            <ac:spMk id="3" creationId="{00000000-0000-0000-0000-000000000000}"/>
          </ac:spMkLst>
        </pc:spChg>
      </pc:sldChg>
      <pc:sldChg chg="modNotesTx">
        <pc:chgData name="Simon Schmidt-Jakobsen" userId="a3279d89-c207-46f4-a0f6-5ab7e82ff93f" providerId="ADAL" clId="{3087F898-F6A4-4DCE-B430-3476A9D8EE86}" dt="2019-02-01T06:44:32.357" v="2454" actId="20577"/>
        <pc:sldMkLst>
          <pc:docMk/>
          <pc:sldMk cId="337466409" sldId="278"/>
        </pc:sldMkLst>
      </pc:sldChg>
      <pc:sldChg chg="modSp ord modNotesTx">
        <pc:chgData name="Simon Schmidt-Jakobsen" userId="a3279d89-c207-46f4-a0f6-5ab7e82ff93f" providerId="ADAL" clId="{3087F898-F6A4-4DCE-B430-3476A9D8EE86}" dt="2019-02-01T06:44:35.919" v="2455" actId="20577"/>
        <pc:sldMkLst>
          <pc:docMk/>
          <pc:sldMk cId="3031935259" sldId="279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3031935259" sldId="279"/>
            <ac:spMk id="3" creationId="{00000000-0000-0000-0000-000000000000}"/>
          </ac:spMkLst>
        </pc:spChg>
      </pc:sldChg>
      <pc:sldChg chg="ord">
        <pc:chgData name="Simon Schmidt-Jakobsen" userId="a3279d89-c207-46f4-a0f6-5ab7e82ff93f" providerId="ADAL" clId="{3087F898-F6A4-4DCE-B430-3476A9D8EE86}" dt="2019-01-29T13:40:56.872" v="2402"/>
        <pc:sldMkLst>
          <pc:docMk/>
          <pc:sldMk cId="2250000941" sldId="280"/>
        </pc:sldMkLst>
      </pc:sldChg>
      <pc:sldChg chg="modSp ord modNotesTx">
        <pc:chgData name="Simon Schmidt-Jakobsen" userId="a3279d89-c207-46f4-a0f6-5ab7e82ff93f" providerId="ADAL" clId="{3087F898-F6A4-4DCE-B430-3476A9D8EE86}" dt="2019-02-01T06:44:40.052" v="2456" actId="20577"/>
        <pc:sldMkLst>
          <pc:docMk/>
          <pc:sldMk cId="2990605102" sldId="281"/>
        </pc:sldMkLst>
        <pc:spChg chg="mod">
          <ac:chgData name="Simon Schmidt-Jakobsen" userId="a3279d89-c207-46f4-a0f6-5ab7e82ff93f" providerId="ADAL" clId="{3087F898-F6A4-4DCE-B430-3476A9D8EE86}" dt="2019-01-29T13:42:23.621" v="2431" actId="20577"/>
          <ac:spMkLst>
            <pc:docMk/>
            <pc:sldMk cId="2990605102" sldId="281"/>
            <ac:spMk id="3" creationId="{00000000-0000-0000-0000-000000000000}"/>
          </ac:spMkLst>
        </pc:spChg>
      </pc:sldChg>
      <pc:sldChg chg="addSp modSp modNotesTx">
        <pc:chgData name="Simon Schmidt-Jakobsen" userId="a3279d89-c207-46f4-a0f6-5ab7e82ff93f" providerId="ADAL" clId="{3087F898-F6A4-4DCE-B430-3476A9D8EE86}" dt="2019-02-01T06:36:25.913" v="2447"/>
        <pc:sldMkLst>
          <pc:docMk/>
          <pc:sldMk cId="3265181074" sldId="282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3265181074" sldId="282"/>
            <ac:spMk id="3" creationId="{00000000-0000-0000-0000-000000000000}"/>
          </ac:spMkLst>
        </pc:spChg>
        <pc:picChg chg="add mod">
          <ac:chgData name="Simon Schmidt-Jakobsen" userId="a3279d89-c207-46f4-a0f6-5ab7e82ff93f" providerId="ADAL" clId="{3087F898-F6A4-4DCE-B430-3476A9D8EE86}" dt="2019-01-29T13:23:42.615" v="2230" actId="1076"/>
          <ac:picMkLst>
            <pc:docMk/>
            <pc:sldMk cId="3265181074" sldId="282"/>
            <ac:picMk id="1026" creationId="{C32D0DC7-26E2-4259-B54E-7D5779919B8B}"/>
          </ac:picMkLst>
        </pc:picChg>
      </pc:sldChg>
      <pc:sldChg chg="modNotesTx">
        <pc:chgData name="Simon Schmidt-Jakobsen" userId="a3279d89-c207-46f4-a0f6-5ab7e82ff93f" providerId="ADAL" clId="{3087F898-F6A4-4DCE-B430-3476A9D8EE86}" dt="2019-02-01T06:44:48.219" v="2458" actId="20577"/>
        <pc:sldMkLst>
          <pc:docMk/>
          <pc:sldMk cId="2219856071" sldId="284"/>
        </pc:sldMkLst>
      </pc:sldChg>
      <pc:sldChg chg="modSp">
        <pc:chgData name="Simon Schmidt-Jakobsen" userId="a3279d89-c207-46f4-a0f6-5ab7e82ff93f" providerId="ADAL" clId="{3087F898-F6A4-4DCE-B430-3476A9D8EE86}" dt="2019-02-01T06:36:25.913" v="2447"/>
        <pc:sldMkLst>
          <pc:docMk/>
          <pc:sldMk cId="4246517584" sldId="286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4246517584" sldId="286"/>
            <ac:spMk id="7" creationId="{00000000-0000-0000-0000-000000000000}"/>
          </ac:spMkLst>
        </pc:spChg>
      </pc:sldChg>
      <pc:sldChg chg="addSp delSp modSp add ord">
        <pc:chgData name="Simon Schmidt-Jakobsen" userId="a3279d89-c207-46f4-a0f6-5ab7e82ff93f" providerId="ADAL" clId="{3087F898-F6A4-4DCE-B430-3476A9D8EE86}" dt="2019-01-29T13:39:22.855" v="2286" actId="20577"/>
        <pc:sldMkLst>
          <pc:docMk/>
          <pc:sldMk cId="2967987720" sldId="288"/>
        </pc:sldMkLst>
        <pc:spChg chg="mod">
          <ac:chgData name="Simon Schmidt-Jakobsen" userId="a3279d89-c207-46f4-a0f6-5ab7e82ff93f" providerId="ADAL" clId="{3087F898-F6A4-4DCE-B430-3476A9D8EE86}" dt="2019-01-29T06:58:33.919" v="1915" actId="20577"/>
          <ac:spMkLst>
            <pc:docMk/>
            <pc:sldMk cId="2967987720" sldId="288"/>
            <ac:spMk id="2" creationId="{8A6CAEAA-E378-471F-8CD6-89FC414159EA}"/>
          </ac:spMkLst>
        </pc:spChg>
        <pc:spChg chg="del">
          <ac:chgData name="Simon Schmidt-Jakobsen" userId="a3279d89-c207-46f4-a0f6-5ab7e82ff93f" providerId="ADAL" clId="{3087F898-F6A4-4DCE-B430-3476A9D8EE86}" dt="2019-01-29T06:58:28.424" v="1904" actId="478"/>
          <ac:spMkLst>
            <pc:docMk/>
            <pc:sldMk cId="2967987720" sldId="288"/>
            <ac:spMk id="3" creationId="{76FC2BF7-50E5-4E92-A387-C07DB82723CD}"/>
          </ac:spMkLst>
        </pc:spChg>
        <pc:spChg chg="add mod">
          <ac:chgData name="Simon Schmidt-Jakobsen" userId="a3279d89-c207-46f4-a0f6-5ab7e82ff93f" providerId="ADAL" clId="{3087F898-F6A4-4DCE-B430-3476A9D8EE86}" dt="2019-01-29T13:39:22.855" v="2286" actId="20577"/>
          <ac:spMkLst>
            <pc:docMk/>
            <pc:sldMk cId="2967987720" sldId="288"/>
            <ac:spMk id="6" creationId="{B3CD7DC1-CD18-4562-9AD4-16F4EFB0A8FB}"/>
          </ac:spMkLst>
        </pc:spChg>
        <pc:picChg chg="add mod">
          <ac:chgData name="Simon Schmidt-Jakobsen" userId="a3279d89-c207-46f4-a0f6-5ab7e82ff93f" providerId="ADAL" clId="{3087F898-F6A4-4DCE-B430-3476A9D8EE86}" dt="2019-01-29T07:04:30.005" v="2158" actId="1076"/>
          <ac:picMkLst>
            <pc:docMk/>
            <pc:sldMk cId="2967987720" sldId="288"/>
            <ac:picMk id="7" creationId="{F7F24DC6-F048-4431-B682-151861FA2C36}"/>
          </ac:picMkLst>
        </pc:picChg>
        <pc:picChg chg="add del mod">
          <ac:chgData name="Simon Schmidt-Jakobsen" userId="a3279d89-c207-46f4-a0f6-5ab7e82ff93f" providerId="ADAL" clId="{3087F898-F6A4-4DCE-B430-3476A9D8EE86}" dt="2019-01-29T07:03:35.639" v="2125" actId="478"/>
          <ac:picMkLst>
            <pc:docMk/>
            <pc:sldMk cId="2967987720" sldId="288"/>
            <ac:picMk id="8" creationId="{AFFF2D87-6709-4022-BA5D-CE0135E9A8B4}"/>
          </ac:picMkLst>
        </pc:picChg>
        <pc:picChg chg="add mod">
          <ac:chgData name="Simon Schmidt-Jakobsen" userId="a3279d89-c207-46f4-a0f6-5ab7e82ff93f" providerId="ADAL" clId="{3087F898-F6A4-4DCE-B430-3476A9D8EE86}" dt="2019-01-29T07:04:34.469" v="2160" actId="1076"/>
          <ac:picMkLst>
            <pc:docMk/>
            <pc:sldMk cId="2967987720" sldId="288"/>
            <ac:picMk id="1026" creationId="{BC856D0B-F09D-4A4E-8688-125D42BFA57C}"/>
          </ac:picMkLst>
        </pc:picChg>
      </pc:sldChg>
      <pc:sldChg chg="delSp modSp add ord modNotesTx">
        <pc:chgData name="Simon Schmidt-Jakobsen" userId="a3279d89-c207-46f4-a0f6-5ab7e82ff93f" providerId="ADAL" clId="{3087F898-F6A4-4DCE-B430-3476A9D8EE86}" dt="2019-02-01T06:44:44.811" v="2457" actId="20577"/>
        <pc:sldMkLst>
          <pc:docMk/>
          <pc:sldMk cId="1601308211" sldId="289"/>
        </pc:sldMkLst>
        <pc:spChg chg="mod">
          <ac:chgData name="Simon Schmidt-Jakobsen" userId="a3279d89-c207-46f4-a0f6-5ab7e82ff93f" providerId="ADAL" clId="{3087F898-F6A4-4DCE-B430-3476A9D8EE86}" dt="2019-02-01T06:36:25.913" v="2447"/>
          <ac:spMkLst>
            <pc:docMk/>
            <pc:sldMk cId="1601308211" sldId="289"/>
            <ac:spMk id="6" creationId="{B3CD7DC1-CD18-4562-9AD4-16F4EFB0A8FB}"/>
          </ac:spMkLst>
        </pc:spChg>
        <pc:picChg chg="del">
          <ac:chgData name="Simon Schmidt-Jakobsen" userId="a3279d89-c207-46f4-a0f6-5ab7e82ff93f" providerId="ADAL" clId="{3087F898-F6A4-4DCE-B430-3476A9D8EE86}" dt="2019-01-29T07:03:44.863" v="2128" actId="478"/>
          <ac:picMkLst>
            <pc:docMk/>
            <pc:sldMk cId="1601308211" sldId="289"/>
            <ac:picMk id="7" creationId="{F7F24DC6-F048-4431-B682-151861FA2C36}"/>
          </ac:picMkLst>
        </pc:picChg>
        <pc:picChg chg="mod">
          <ac:chgData name="Simon Schmidt-Jakobsen" userId="a3279d89-c207-46f4-a0f6-5ab7e82ff93f" providerId="ADAL" clId="{3087F898-F6A4-4DCE-B430-3476A9D8EE86}" dt="2019-01-29T07:04:05.898" v="2155" actId="1076"/>
          <ac:picMkLst>
            <pc:docMk/>
            <pc:sldMk cId="1601308211" sldId="289"/>
            <ac:picMk id="8" creationId="{AFFF2D87-6709-4022-BA5D-CE0135E9A8B4}"/>
          </ac:picMkLst>
        </pc:picChg>
      </pc:sldChg>
      <pc:sldChg chg="addSp delSp modSp add ord">
        <pc:chgData name="Simon Schmidt-Jakobsen" userId="a3279d89-c207-46f4-a0f6-5ab7e82ff93f" providerId="ADAL" clId="{3087F898-F6A4-4DCE-B430-3476A9D8EE86}" dt="2019-01-29T08:14:43.829" v="2216"/>
        <pc:sldMkLst>
          <pc:docMk/>
          <pc:sldMk cId="3056172348" sldId="290"/>
        </pc:sldMkLst>
        <pc:spChg chg="del mod">
          <ac:chgData name="Simon Schmidt-Jakobsen" userId="a3279d89-c207-46f4-a0f6-5ab7e82ff93f" providerId="ADAL" clId="{3087F898-F6A4-4DCE-B430-3476A9D8EE86}" dt="2019-01-29T07:05:09.288" v="2167"/>
          <ac:spMkLst>
            <pc:docMk/>
            <pc:sldMk cId="3056172348" sldId="290"/>
            <ac:spMk id="6" creationId="{B3CD7DC1-CD18-4562-9AD4-16F4EFB0A8FB}"/>
          </ac:spMkLst>
        </pc:spChg>
        <pc:picChg chg="del">
          <ac:chgData name="Simon Schmidt-Jakobsen" userId="a3279d89-c207-46f4-a0f6-5ab7e82ff93f" providerId="ADAL" clId="{3087F898-F6A4-4DCE-B430-3476A9D8EE86}" dt="2019-01-29T07:05:06.518" v="2164" actId="478"/>
          <ac:picMkLst>
            <pc:docMk/>
            <pc:sldMk cId="3056172348" sldId="290"/>
            <ac:picMk id="8" creationId="{AFFF2D87-6709-4022-BA5D-CE0135E9A8B4}"/>
          </ac:picMkLst>
        </pc:picChg>
        <pc:picChg chg="add">
          <ac:chgData name="Simon Schmidt-Jakobsen" userId="a3279d89-c207-46f4-a0f6-5ab7e82ff93f" providerId="ADAL" clId="{3087F898-F6A4-4DCE-B430-3476A9D8EE86}" dt="2019-01-29T07:05:09.288" v="2167"/>
          <ac:picMkLst>
            <pc:docMk/>
            <pc:sldMk cId="3056172348" sldId="290"/>
            <ac:picMk id="2050" creationId="{DA986BBE-0E62-4ED1-9CA8-CE33464DFEC4}"/>
          </ac:picMkLst>
        </pc:picChg>
      </pc:sldChg>
      <pc:sldMasterChg chg="modSldLayout">
        <pc:chgData name="Simon Schmidt-Jakobsen" userId="a3279d89-c207-46f4-a0f6-5ab7e82ff93f" providerId="ADAL" clId="{3087F898-F6A4-4DCE-B430-3476A9D8EE86}" dt="2019-02-01T06:36:25.913" v="2447"/>
        <pc:sldMasterMkLst>
          <pc:docMk/>
          <pc:sldMasterMk cId="1770128983" sldId="2147483648"/>
        </pc:sldMasterMkLst>
        <pc:sldLayoutChg chg="modSp">
          <pc:chgData name="Simon Schmidt-Jakobsen" userId="a3279d89-c207-46f4-a0f6-5ab7e82ff93f" providerId="ADAL" clId="{3087F898-F6A4-4DCE-B430-3476A9D8EE86}" dt="2019-02-01T06:36:25.913" v="2447"/>
          <pc:sldLayoutMkLst>
            <pc:docMk/>
            <pc:sldMasterMk cId="1770128983" sldId="2147483648"/>
            <pc:sldLayoutMk cId="814960905" sldId="2147483656"/>
          </pc:sldLayoutMkLst>
          <pc:spChg chg="mod">
            <ac:chgData name="Simon Schmidt-Jakobsen" userId="a3279d89-c207-46f4-a0f6-5ab7e82ff93f" providerId="ADAL" clId="{3087F898-F6A4-4DCE-B430-3476A9D8EE86}" dt="2019-02-01T06:36:25.913" v="2447"/>
            <ac:spMkLst>
              <pc:docMk/>
              <pc:sldMasterMk cId="1770128983" sldId="2147483648"/>
              <pc:sldLayoutMk cId="814960905" sldId="2147483656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01-02-2019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1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80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140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485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343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420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116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114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2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7304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94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74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15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563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64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7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812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64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>
              <a:sym typeface="Wingdings" panose="05000000000000000000" pitchFamily="2" charset="2"/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98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5937568"/>
            <a:ext cx="1692275" cy="70294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" y="6126163"/>
            <a:ext cx="1238250" cy="514350"/>
          </a:xfrm>
          <a:prstGeom prst="rect">
            <a:avLst/>
          </a:prstGeom>
        </p:spPr>
      </p:pic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Overview of the HTTP </a:t>
            </a:r>
            <a:r>
              <a:rPr lang="da-DK" dirty="0" err="1"/>
              <a:t>protocol</a:t>
            </a:r>
            <a:r>
              <a:rPr lang="da-DK" dirty="0"/>
              <a:t> for web developers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HTTP Protocol</a:t>
            </a:r>
          </a:p>
        </p:txBody>
      </p:sp>
    </p:spTree>
    <p:extLst>
      <p:ext uri="{BB962C8B-B14F-4D97-AF65-F5344CB8AC3E}">
        <p14:creationId xmlns:p14="http://schemas.microsoft.com/office/powerpoint/2010/main" val="35503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Basics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heart of web communications is the request message, which are sent via Uniform Resource Locators (URLs).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  <p:pic>
        <p:nvPicPr>
          <p:cNvPr id="2050" name="Picture 2" descr="https://cdn.tutsplus.com/net/authors/jeremymcpeak/http1-url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19" y="3381737"/>
            <a:ext cx="6734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HTTP </a:t>
            </a:r>
            <a:r>
              <a:rPr lang="da-DK" dirty="0" err="1">
                <a:solidFill>
                  <a:schemeClr val="tx1"/>
                </a:solidFill>
              </a:rPr>
              <a:t>Verbs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HTTP Protocol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67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Verbs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 URL </a:t>
            </a:r>
            <a:r>
              <a:rPr lang="da-DK" dirty="0" err="1"/>
              <a:t>specify</a:t>
            </a:r>
            <a:r>
              <a:rPr lang="da-DK" dirty="0"/>
              <a:t> the </a:t>
            </a:r>
            <a:r>
              <a:rPr lang="da-DK" b="1" dirty="0"/>
              <a:t>host</a:t>
            </a:r>
            <a:r>
              <a:rPr lang="da-DK" dirty="0"/>
              <a:t> with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communicate</a:t>
            </a:r>
            <a:r>
              <a:rPr lang="da-DK" dirty="0"/>
              <a:t> with.</a:t>
            </a:r>
          </a:p>
          <a:p>
            <a:r>
              <a:rPr lang="da-DK" dirty="0"/>
              <a:t>An URL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defines</a:t>
            </a:r>
            <a:r>
              <a:rPr lang="da-DK" dirty="0"/>
              <a:t> the </a:t>
            </a:r>
            <a:r>
              <a:rPr lang="da-DK" b="1" dirty="0"/>
              <a:t>ressource</a:t>
            </a:r>
            <a:r>
              <a:rPr lang="da-DK" dirty="0"/>
              <a:t> and the </a:t>
            </a:r>
            <a:r>
              <a:rPr lang="da-DK" dirty="0" err="1"/>
              <a:t>query</a:t>
            </a:r>
            <a:r>
              <a:rPr lang="da-DK" dirty="0"/>
              <a:t>/parameters </a:t>
            </a:r>
            <a:r>
              <a:rPr lang="da-DK" dirty="0" err="1"/>
              <a:t>that</a:t>
            </a:r>
            <a:r>
              <a:rPr lang="da-DK" dirty="0"/>
              <a:t> is sent to </a:t>
            </a:r>
            <a:r>
              <a:rPr lang="da-DK" dirty="0" err="1"/>
              <a:t>that</a:t>
            </a:r>
            <a:r>
              <a:rPr lang="da-DK" dirty="0"/>
              <a:t> host and </a:t>
            </a:r>
            <a:r>
              <a:rPr lang="da-DK" dirty="0" err="1"/>
              <a:t>that</a:t>
            </a:r>
            <a:r>
              <a:rPr lang="da-DK" dirty="0"/>
              <a:t> ressource.</a:t>
            </a:r>
          </a:p>
          <a:p>
            <a:r>
              <a:rPr lang="da-DK" dirty="0"/>
              <a:t>The </a:t>
            </a:r>
            <a:r>
              <a:rPr lang="da-DK" b="1" dirty="0"/>
              <a:t>action / </a:t>
            </a:r>
            <a:r>
              <a:rPr lang="da-DK" b="1" dirty="0" err="1"/>
              <a:t>command</a:t>
            </a:r>
            <a:r>
              <a:rPr lang="da-DK" b="1" dirty="0"/>
              <a:t> </a:t>
            </a:r>
            <a:r>
              <a:rPr lang="da-DK" dirty="0"/>
              <a:t>the host </a:t>
            </a:r>
            <a:r>
              <a:rPr lang="da-DK" dirty="0" err="1"/>
              <a:t>received</a:t>
            </a:r>
            <a:r>
              <a:rPr lang="da-DK" dirty="0"/>
              <a:t> is </a:t>
            </a:r>
            <a:r>
              <a:rPr lang="da-DK" dirty="0" err="1"/>
              <a:t>specified</a:t>
            </a:r>
            <a:r>
              <a:rPr lang="da-DK" dirty="0"/>
              <a:t> by the HTTP </a:t>
            </a:r>
            <a:r>
              <a:rPr lang="da-DK" dirty="0" err="1"/>
              <a:t>Verb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4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Verbs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imagine all sorts of actions / </a:t>
            </a:r>
            <a:r>
              <a:rPr lang="da-DK" dirty="0" err="1"/>
              <a:t>commands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 host </a:t>
            </a:r>
            <a:r>
              <a:rPr lang="da-DK" dirty="0" err="1"/>
              <a:t>need</a:t>
            </a:r>
            <a:r>
              <a:rPr lang="da-DK" dirty="0"/>
              <a:t> to perform.</a:t>
            </a:r>
          </a:p>
          <a:p>
            <a:r>
              <a:rPr lang="da-DK" dirty="0"/>
              <a:t>The HTTP </a:t>
            </a:r>
            <a:r>
              <a:rPr lang="da-DK" dirty="0" err="1"/>
              <a:t>protocol</a:t>
            </a:r>
            <a:r>
              <a:rPr lang="da-DK" dirty="0"/>
              <a:t> has 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capture</a:t>
            </a:r>
            <a:r>
              <a:rPr lang="da-DK" dirty="0"/>
              <a:t> the </a:t>
            </a:r>
            <a:r>
              <a:rPr lang="da-DK" dirty="0" err="1"/>
              <a:t>essentials</a:t>
            </a:r>
            <a:r>
              <a:rPr lang="da-DK" dirty="0"/>
              <a:t>.</a:t>
            </a:r>
          </a:p>
          <a:p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essential</a:t>
            </a:r>
            <a:r>
              <a:rPr lang="da-DK" dirty="0"/>
              <a:t> </a:t>
            </a:r>
            <a:r>
              <a:rPr lang="da-DK" dirty="0" err="1"/>
              <a:t>verbs</a:t>
            </a:r>
            <a:r>
              <a:rPr lang="da-DK" dirty="0"/>
              <a:t> is </a:t>
            </a:r>
            <a:r>
              <a:rPr lang="da-DK" dirty="0" err="1"/>
              <a:t>universally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for all kinds of </a:t>
            </a:r>
            <a:r>
              <a:rPr lang="da-DK" dirty="0" err="1"/>
              <a:t>applications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80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Verbs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</a:t>
            </a:r>
            <a:r>
              <a:rPr lang="en-US" dirty="0"/>
              <a:t>: </a:t>
            </a:r>
            <a:r>
              <a:rPr lang="en-US" i="1" dirty="0"/>
              <a:t>fetch</a:t>
            </a:r>
            <a:r>
              <a:rPr lang="en-US" dirty="0"/>
              <a:t> an existing resource. The URL contains all the necessary information the server needs to locate and return the resource.</a:t>
            </a:r>
          </a:p>
          <a:p>
            <a:r>
              <a:rPr lang="en-US" b="1" dirty="0"/>
              <a:t>POST</a:t>
            </a:r>
            <a:r>
              <a:rPr lang="en-US" dirty="0"/>
              <a:t>: </a:t>
            </a:r>
            <a:r>
              <a:rPr lang="en-US" i="1" dirty="0"/>
              <a:t>create</a:t>
            </a:r>
            <a:r>
              <a:rPr lang="en-US" dirty="0"/>
              <a:t> a new resource. POST requests usually carry a payload that specifies the data for the new resource.</a:t>
            </a:r>
          </a:p>
          <a:p>
            <a:r>
              <a:rPr lang="en-US" b="1" dirty="0"/>
              <a:t>PUT</a:t>
            </a:r>
            <a:r>
              <a:rPr lang="en-US" dirty="0"/>
              <a:t>: </a:t>
            </a:r>
            <a:r>
              <a:rPr lang="en-US" i="1" dirty="0"/>
              <a:t>update</a:t>
            </a:r>
            <a:r>
              <a:rPr lang="en-US" dirty="0"/>
              <a:t> an existing resource. The payload may contain the updated data for the resource.</a:t>
            </a:r>
          </a:p>
          <a:p>
            <a:r>
              <a:rPr lang="en-US" b="1" dirty="0"/>
              <a:t>DELETE</a:t>
            </a:r>
            <a:r>
              <a:rPr lang="en-US" dirty="0"/>
              <a:t>: </a:t>
            </a:r>
            <a:r>
              <a:rPr lang="en-US" i="1" dirty="0"/>
              <a:t>delete</a:t>
            </a:r>
            <a:r>
              <a:rPr lang="en-US" dirty="0"/>
              <a:t> an existing resource.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98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Verbs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Sometimes</a:t>
            </a:r>
            <a:r>
              <a:rPr lang="da-DK" dirty="0"/>
              <a:t> the </a:t>
            </a:r>
            <a:r>
              <a:rPr lang="da-DK" b="1" dirty="0"/>
              <a:t>DELETE</a:t>
            </a:r>
            <a:r>
              <a:rPr lang="da-DK" dirty="0"/>
              <a:t> and the </a:t>
            </a:r>
            <a:r>
              <a:rPr lang="da-DK" b="1" dirty="0"/>
              <a:t>PUT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specialized</a:t>
            </a:r>
            <a:r>
              <a:rPr lang="da-DK" dirty="0"/>
              <a:t> versions of the </a:t>
            </a:r>
            <a:r>
              <a:rPr lang="da-DK" b="1" dirty="0"/>
              <a:t>POST</a:t>
            </a:r>
            <a:r>
              <a:rPr lang="da-DK" dirty="0"/>
              <a:t> </a:t>
            </a:r>
            <a:r>
              <a:rPr lang="da-DK" dirty="0" err="1"/>
              <a:t>verb</a:t>
            </a:r>
            <a:r>
              <a:rPr lang="da-DK" dirty="0"/>
              <a:t>.</a:t>
            </a:r>
          </a:p>
          <a:p>
            <a:r>
              <a:rPr lang="da-DK" dirty="0" err="1"/>
              <a:t>These</a:t>
            </a:r>
            <a:r>
              <a:rPr lang="da-DK" dirty="0"/>
              <a:t> 4 basic </a:t>
            </a:r>
            <a:r>
              <a:rPr lang="da-DK" dirty="0" err="1"/>
              <a:t>verbs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 up the backbone of a set of CRUD operations.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76953"/>
              </p:ext>
            </p:extLst>
          </p:nvPr>
        </p:nvGraphicFramePr>
        <p:xfrm>
          <a:off x="1333181" y="3734443"/>
          <a:ext cx="6456580" cy="223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700">
                <a:tc>
                  <a:txBody>
                    <a:bodyPr/>
                    <a:lstStyle/>
                    <a:p>
                      <a:r>
                        <a:rPr lang="da-DK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HTTP </a:t>
                      </a:r>
                      <a:r>
                        <a:rPr lang="da-DK" dirty="0" err="1"/>
                        <a:t>Verb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49">
                <a:tc>
                  <a:txBody>
                    <a:bodyPr/>
                    <a:lstStyle/>
                    <a:p>
                      <a:r>
                        <a:rPr lang="da-DK" b="1" u="sng" dirty="0"/>
                        <a:t>C</a:t>
                      </a:r>
                      <a:r>
                        <a:rPr lang="da-DK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POST (PUT)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49">
                <a:tc>
                  <a:txBody>
                    <a:bodyPr/>
                    <a:lstStyle/>
                    <a:p>
                      <a:r>
                        <a:rPr lang="da-DK" b="1" u="sng" dirty="0"/>
                        <a:t>R</a:t>
                      </a:r>
                      <a:r>
                        <a:rPr lang="da-DK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49">
                <a:tc>
                  <a:txBody>
                    <a:bodyPr/>
                    <a:lstStyle/>
                    <a:p>
                      <a:r>
                        <a:rPr lang="da-DK" b="1" u="sng" dirty="0"/>
                        <a:t>U</a:t>
                      </a:r>
                      <a:r>
                        <a:rPr lang="da-DK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PUT (POST)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49">
                <a:tc>
                  <a:txBody>
                    <a:bodyPr/>
                    <a:lstStyle/>
                    <a:p>
                      <a:r>
                        <a:rPr lang="da-DK" b="1" u="sng" dirty="0"/>
                        <a:t>D</a:t>
                      </a:r>
                      <a:r>
                        <a:rPr lang="da-DK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08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HTTP STATUS CODES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HTTP Protocol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786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Status Codes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URLs and verbs, the client can initiate requests to the server</a:t>
            </a:r>
          </a:p>
          <a:p>
            <a:r>
              <a:rPr lang="en-US" dirty="0"/>
              <a:t>In return, the server responds with status codes and message payloads</a:t>
            </a:r>
          </a:p>
          <a:p>
            <a:r>
              <a:rPr lang="en-US" dirty="0"/>
              <a:t>The status code is important and tells the client how to interpret the server response</a:t>
            </a:r>
          </a:p>
          <a:p>
            <a:r>
              <a:rPr lang="en-US" dirty="0"/>
              <a:t>The HTTP protocol defines certain number ranges for specific types of responses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745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Status Codes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b="1" dirty="0"/>
              <a:t>2xx: </a:t>
            </a:r>
            <a:r>
              <a:rPr lang="da-DK" b="1" dirty="0" err="1"/>
              <a:t>Successful</a:t>
            </a:r>
            <a:endParaRPr lang="da-DK" b="1" dirty="0"/>
          </a:p>
          <a:p>
            <a:pPr lvl="1"/>
            <a:r>
              <a:rPr lang="en-US" dirty="0"/>
              <a:t>This tells the client that the request was successfully processed. The most common code is </a:t>
            </a:r>
            <a:r>
              <a:rPr lang="en-US" b="1" dirty="0"/>
              <a:t>200 OK</a:t>
            </a:r>
            <a:r>
              <a:rPr lang="en-US" dirty="0"/>
              <a:t>. For a GET request, the server sends the resource in the message body. There are other less frequently used codes:</a:t>
            </a:r>
          </a:p>
          <a:p>
            <a:pPr lvl="2"/>
            <a:r>
              <a:rPr lang="en-US" b="1" dirty="0"/>
              <a:t>202</a:t>
            </a:r>
            <a:r>
              <a:rPr lang="en-US" dirty="0"/>
              <a:t> Accepted: the request was accepted but may not include the resource in the response. This is useful for </a:t>
            </a:r>
            <a:r>
              <a:rPr lang="en-US" dirty="0" err="1"/>
              <a:t>async</a:t>
            </a:r>
            <a:r>
              <a:rPr lang="en-US" dirty="0"/>
              <a:t> processing on the server side. The server may choose to send information for monitoring.</a:t>
            </a:r>
          </a:p>
          <a:p>
            <a:pPr lvl="2"/>
            <a:r>
              <a:rPr lang="en-US" b="1" dirty="0"/>
              <a:t>204</a:t>
            </a:r>
            <a:r>
              <a:rPr lang="en-US" dirty="0"/>
              <a:t> No Content: there is no message body in the response.</a:t>
            </a:r>
          </a:p>
          <a:p>
            <a:pPr lvl="2"/>
            <a:r>
              <a:rPr lang="en-US" b="1" dirty="0"/>
              <a:t>205</a:t>
            </a:r>
            <a:r>
              <a:rPr lang="en-US" dirty="0"/>
              <a:t> Reset Content: indicates to the client to reset its document view.</a:t>
            </a:r>
          </a:p>
          <a:p>
            <a:pPr lvl="2"/>
            <a:r>
              <a:rPr lang="en-US" b="1" dirty="0"/>
              <a:t>206</a:t>
            </a:r>
            <a:r>
              <a:rPr lang="en-US" dirty="0"/>
              <a:t> Partial Content: indicates that the response only contains partial content. Additional headers indicate the exact range and content expiration information.</a:t>
            </a:r>
          </a:p>
          <a:p>
            <a:pPr lvl="2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29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Status Codes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b="1" dirty="0"/>
              <a:t>3xx: </a:t>
            </a:r>
            <a:r>
              <a:rPr lang="da-DK" b="1" dirty="0" err="1"/>
              <a:t>Redirection</a:t>
            </a:r>
            <a:endParaRPr lang="da-DK" b="1" dirty="0"/>
          </a:p>
          <a:p>
            <a:pPr lvl="1"/>
            <a:r>
              <a:rPr lang="en-US" dirty="0"/>
              <a:t>This requires the client to take additional action. The most common use-case is to jump to a different URL in order to fetch the resource.</a:t>
            </a:r>
          </a:p>
          <a:p>
            <a:pPr lvl="2"/>
            <a:r>
              <a:rPr lang="en-US" b="1" dirty="0"/>
              <a:t>301 Moved Permanently</a:t>
            </a:r>
            <a:r>
              <a:rPr lang="en-US" dirty="0"/>
              <a:t>: the resource is now located at a new URL.</a:t>
            </a:r>
          </a:p>
          <a:p>
            <a:pPr lvl="2"/>
            <a:r>
              <a:rPr lang="en-US" b="1" dirty="0"/>
              <a:t>302 Moved Temporarily</a:t>
            </a:r>
            <a:r>
              <a:rPr lang="en-US" dirty="0"/>
              <a:t>: The page has </a:t>
            </a:r>
            <a:r>
              <a:rPr lang="en-US" dirty="0" err="1"/>
              <a:t>temporaily</a:t>
            </a:r>
            <a:r>
              <a:rPr lang="en-US" dirty="0"/>
              <a:t> been moved (it was found)</a:t>
            </a:r>
          </a:p>
          <a:p>
            <a:pPr lvl="2"/>
            <a:r>
              <a:rPr lang="en-US" b="1" dirty="0"/>
              <a:t>303 See Other</a:t>
            </a:r>
            <a:r>
              <a:rPr lang="en-US" dirty="0"/>
              <a:t>: the resource is temporarily located at a new URL. The Location response header contains the temporary URL.</a:t>
            </a:r>
          </a:p>
          <a:p>
            <a:pPr lvl="2"/>
            <a:r>
              <a:rPr lang="en-US" b="1" dirty="0"/>
              <a:t>304 Not Modified</a:t>
            </a:r>
            <a:r>
              <a:rPr lang="en-US" dirty="0"/>
              <a:t>: the server has determined that the resource has not changed and the client should use its cached copy. 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61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Learning </a:t>
            </a:r>
            <a:r>
              <a:rPr lang="da-DK" dirty="0" err="1"/>
              <a:t>outcome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role</a:t>
            </a:r>
            <a:r>
              <a:rPr lang="da-DK" dirty="0"/>
              <a:t> the HTTP </a:t>
            </a:r>
            <a:r>
              <a:rPr lang="da-DK" dirty="0" err="1"/>
              <a:t>plays</a:t>
            </a:r>
            <a:r>
              <a:rPr lang="da-DK" dirty="0"/>
              <a:t> in </a:t>
            </a:r>
            <a:r>
              <a:rPr lang="da-DK" dirty="0" err="1"/>
              <a:t>developing</a:t>
            </a:r>
            <a:r>
              <a:rPr lang="da-DK" dirty="0"/>
              <a:t> Web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applications</a:t>
            </a:r>
            <a:r>
              <a:rPr lang="da-DK" dirty="0"/>
              <a:t>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examine</a:t>
            </a:r>
            <a:r>
              <a:rPr lang="da-DK" dirty="0"/>
              <a:t> the HTTP </a:t>
            </a:r>
            <a:r>
              <a:rPr lang="da-DK" dirty="0" err="1"/>
              <a:t>requests</a:t>
            </a:r>
            <a:r>
              <a:rPr lang="da-DK" dirty="0"/>
              <a:t> and </a:t>
            </a:r>
            <a:r>
              <a:rPr lang="da-DK" dirty="0" err="1"/>
              <a:t>responses</a:t>
            </a:r>
            <a:r>
              <a:rPr lang="da-DK" dirty="0"/>
              <a:t> and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most </a:t>
            </a:r>
            <a:r>
              <a:rPr lang="da-DK" dirty="0" err="1"/>
              <a:t>important</a:t>
            </a:r>
            <a:r>
              <a:rPr lang="da-DK" dirty="0"/>
              <a:t> elements of the </a:t>
            </a:r>
            <a:r>
              <a:rPr lang="da-DK" dirty="0" err="1"/>
              <a:t>headers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117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Status Codes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da-DK" sz="2600" b="1" dirty="0"/>
              <a:t>4xx Client </a:t>
            </a:r>
            <a:r>
              <a:rPr lang="da-DK" sz="2600" b="1" dirty="0" err="1"/>
              <a:t>Error</a:t>
            </a:r>
            <a:endParaRPr lang="da-DK" sz="2600" b="1" dirty="0"/>
          </a:p>
          <a:p>
            <a:pPr lvl="1"/>
            <a:r>
              <a:rPr lang="en-US" dirty="0"/>
              <a:t>These codes are used when the server thinks that the client is at fault, either by requesting an invalid resource or making a bad request. The most popular code in this class is </a:t>
            </a:r>
            <a:r>
              <a:rPr lang="en-US" b="1" dirty="0"/>
              <a:t>404 Not Found</a:t>
            </a:r>
            <a:r>
              <a:rPr lang="en-US" dirty="0"/>
              <a:t>, which I think everyone will identify with. 404 indicates that the resource is invalid and does not exist on the server. The other codes in this class include:</a:t>
            </a:r>
          </a:p>
          <a:p>
            <a:pPr lvl="2"/>
            <a:r>
              <a:rPr lang="en-US" b="1" dirty="0"/>
              <a:t>400 Bad Request</a:t>
            </a:r>
            <a:r>
              <a:rPr lang="en-US" dirty="0"/>
              <a:t>: the request was malformed.</a:t>
            </a:r>
          </a:p>
          <a:p>
            <a:pPr lvl="2"/>
            <a:r>
              <a:rPr lang="en-US" b="1" dirty="0"/>
              <a:t>401 Unauthorized</a:t>
            </a:r>
            <a:r>
              <a:rPr lang="en-US" dirty="0"/>
              <a:t>: request requires authentication. The client can repeat the request with the Authorization header. If the client already included the Authorization header, then the credentials were wrong.</a:t>
            </a:r>
          </a:p>
          <a:p>
            <a:pPr lvl="2"/>
            <a:r>
              <a:rPr lang="en-US" b="1" dirty="0"/>
              <a:t>403 Forbidden</a:t>
            </a:r>
            <a:r>
              <a:rPr lang="en-US" dirty="0"/>
              <a:t>: server has denied access to the resource.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393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Status Codes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/>
              <a:t>5xx: Server </a:t>
            </a:r>
            <a:r>
              <a:rPr lang="da-DK" b="1" dirty="0" err="1"/>
              <a:t>Error</a:t>
            </a:r>
            <a:endParaRPr lang="da-DK" b="1" dirty="0"/>
          </a:p>
          <a:p>
            <a:pPr lvl="1"/>
            <a:r>
              <a:rPr lang="en-US" dirty="0"/>
              <a:t>This class of codes are used to indicate a server failure while processing the request. The most commonly used error code is </a:t>
            </a:r>
            <a:r>
              <a:rPr lang="en-US" b="1" dirty="0"/>
              <a:t>500 Internal Server Error</a:t>
            </a:r>
            <a:r>
              <a:rPr lang="en-US" dirty="0"/>
              <a:t>. The others in this class are:</a:t>
            </a:r>
          </a:p>
          <a:p>
            <a:pPr lvl="2"/>
            <a:r>
              <a:rPr lang="en-US" b="1" dirty="0"/>
              <a:t>501 Not Implemented</a:t>
            </a:r>
            <a:r>
              <a:rPr lang="en-US" dirty="0"/>
              <a:t>: the server does not yet support the requested functionality.</a:t>
            </a:r>
          </a:p>
          <a:p>
            <a:pPr lvl="2"/>
            <a:r>
              <a:rPr lang="en-US" b="1" dirty="0"/>
              <a:t>503 Service Unavailable</a:t>
            </a:r>
            <a:r>
              <a:rPr lang="en-US" dirty="0"/>
              <a:t>: this could happen if an internal system on the server has failed or the server is overloaded. Typically, the server won't even respond and the request will timeout.</a:t>
            </a:r>
          </a:p>
          <a:p>
            <a:pPr lvl="2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077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HTTP Message formats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HTTP Protocol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00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Request</a:t>
            </a:r>
            <a:r>
              <a:rPr lang="da-DK" dirty="0"/>
              <a:t> / </a:t>
            </a:r>
            <a:r>
              <a:rPr lang="da-DK" dirty="0" err="1"/>
              <a:t>Response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23</a:t>
            </a:fld>
            <a:endParaRPr lang="da-DK"/>
          </a:p>
        </p:txBody>
      </p:sp>
      <p:pic>
        <p:nvPicPr>
          <p:cNvPr id="1026" name="Picture 2" descr="browser, internet, line ic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5" y="2534855"/>
            <a:ext cx="2260219" cy="22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, database, host, hosting, server, settings, sh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62" y="2176040"/>
            <a:ext cx="2700458" cy="27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Højrepil 34"/>
          <p:cNvSpPr/>
          <p:nvPr/>
        </p:nvSpPr>
        <p:spPr>
          <a:xfrm>
            <a:off x="2578854" y="2696123"/>
            <a:ext cx="3474705" cy="65554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Venstrepil 35"/>
          <p:cNvSpPr/>
          <p:nvPr/>
        </p:nvSpPr>
        <p:spPr>
          <a:xfrm>
            <a:off x="2578853" y="3711144"/>
            <a:ext cx="3474705" cy="64081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kstfelt 36"/>
          <p:cNvSpPr txBox="1"/>
          <p:nvPr/>
        </p:nvSpPr>
        <p:spPr>
          <a:xfrm>
            <a:off x="3117345" y="2522782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1: </a:t>
            </a:r>
            <a:r>
              <a:rPr lang="da-DK" dirty="0" err="1"/>
              <a:t>Request</a:t>
            </a:r>
            <a:r>
              <a:rPr lang="da-DK" dirty="0"/>
              <a:t> (URL + VERB)</a:t>
            </a:r>
          </a:p>
        </p:txBody>
      </p:sp>
      <p:sp>
        <p:nvSpPr>
          <p:cNvPr id="38" name="Tekstfelt 37"/>
          <p:cNvSpPr txBox="1"/>
          <p:nvPr/>
        </p:nvSpPr>
        <p:spPr>
          <a:xfrm>
            <a:off x="2820013" y="4295672"/>
            <a:ext cx="328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2: </a:t>
            </a:r>
            <a:r>
              <a:rPr lang="da-DK" dirty="0" err="1"/>
              <a:t>Response</a:t>
            </a:r>
            <a:r>
              <a:rPr lang="da-DK" dirty="0"/>
              <a:t> (Status </a:t>
            </a:r>
            <a:r>
              <a:rPr lang="da-DK" dirty="0" err="1"/>
              <a:t>code</a:t>
            </a:r>
            <a:r>
              <a:rPr lang="da-DK" dirty="0"/>
              <a:t> + Body)</a:t>
            </a:r>
          </a:p>
        </p:txBody>
      </p:sp>
      <p:sp>
        <p:nvSpPr>
          <p:cNvPr id="3" name="Venstrepil 2"/>
          <p:cNvSpPr/>
          <p:nvPr/>
        </p:nvSpPr>
        <p:spPr>
          <a:xfrm rot="3788498">
            <a:off x="9544695" y="5084987"/>
            <a:ext cx="673662" cy="33566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4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43368 -0.046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84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Formats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HTTP specification states that a request or response message has a set of headers and a body.</a:t>
            </a:r>
          </a:p>
          <a:p>
            <a:r>
              <a:rPr lang="en-US" dirty="0"/>
              <a:t>The body can typically be HTML or in web services it could be JSON or HTML</a:t>
            </a:r>
          </a:p>
          <a:p>
            <a:r>
              <a:rPr lang="da-DK" dirty="0"/>
              <a:t>The header is </a:t>
            </a:r>
            <a:r>
              <a:rPr lang="da-DK" dirty="0" err="1"/>
              <a:t>divided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groups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General </a:t>
            </a:r>
            <a:r>
              <a:rPr lang="da-DK" dirty="0" err="1"/>
              <a:t>Headers</a:t>
            </a:r>
            <a:r>
              <a:rPr lang="da-DK" dirty="0"/>
              <a:t> – </a:t>
            </a:r>
            <a:r>
              <a:rPr lang="da-DK" dirty="0" err="1"/>
              <a:t>shared</a:t>
            </a:r>
            <a:r>
              <a:rPr lang="da-DK" dirty="0"/>
              <a:t> 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request</a:t>
            </a:r>
            <a:r>
              <a:rPr lang="da-DK" dirty="0"/>
              <a:t> and </a:t>
            </a:r>
            <a:r>
              <a:rPr lang="da-DK" dirty="0" err="1"/>
              <a:t>response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Headers</a:t>
            </a:r>
            <a:r>
              <a:rPr lang="da-DK" dirty="0"/>
              <a:t> – </a:t>
            </a:r>
            <a:r>
              <a:rPr lang="da-DK" dirty="0" err="1"/>
              <a:t>headers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to the </a:t>
            </a:r>
            <a:r>
              <a:rPr lang="da-DK" dirty="0" err="1"/>
              <a:t>request</a:t>
            </a:r>
            <a:endParaRPr lang="da-DK" dirty="0"/>
          </a:p>
          <a:p>
            <a:pPr lvl="1"/>
            <a:r>
              <a:rPr lang="da-DK" dirty="0" err="1"/>
              <a:t>Response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Headers</a:t>
            </a:r>
            <a:r>
              <a:rPr lang="da-DK" dirty="0"/>
              <a:t> – </a:t>
            </a:r>
            <a:r>
              <a:rPr lang="da-DK" dirty="0" err="1"/>
              <a:t>headers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to the </a:t>
            </a:r>
            <a:r>
              <a:rPr lang="da-DK" dirty="0" err="1"/>
              <a:t>response</a:t>
            </a:r>
            <a:endParaRPr lang="da-DK" dirty="0"/>
          </a:p>
          <a:p>
            <a:pPr lvl="1"/>
            <a:r>
              <a:rPr lang="da-DK" b="1" dirty="0" err="1"/>
              <a:t>Entity</a:t>
            </a:r>
            <a:r>
              <a:rPr lang="da-DK" b="1" dirty="0"/>
              <a:t> </a:t>
            </a:r>
            <a:r>
              <a:rPr lang="da-DK" b="1" dirty="0" err="1"/>
              <a:t>Headers</a:t>
            </a:r>
            <a:r>
              <a:rPr lang="da-DK" dirty="0"/>
              <a:t> – </a:t>
            </a:r>
            <a:r>
              <a:rPr lang="da-DK" dirty="0" err="1"/>
              <a:t>headers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interpret</a:t>
            </a:r>
            <a:r>
              <a:rPr lang="da-DK" dirty="0"/>
              <a:t> the content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193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Formats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dirty="0" err="1"/>
              <a:t>entity</a:t>
            </a:r>
            <a:r>
              <a:rPr lang="da-DK" dirty="0"/>
              <a:t> </a:t>
            </a:r>
            <a:r>
              <a:rPr lang="da-DK" dirty="0" err="1"/>
              <a:t>headers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meta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the content,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as content </a:t>
            </a:r>
            <a:r>
              <a:rPr lang="da-DK" dirty="0" err="1"/>
              <a:t>headers</a:t>
            </a:r>
            <a:r>
              <a:rPr lang="da-DK" dirty="0"/>
              <a:t>, the most </a:t>
            </a:r>
            <a:r>
              <a:rPr lang="da-DK" dirty="0" err="1"/>
              <a:t>important</a:t>
            </a:r>
            <a:r>
              <a:rPr lang="da-DK" dirty="0"/>
              <a:t> </a:t>
            </a:r>
            <a:r>
              <a:rPr lang="da-DK" dirty="0" err="1"/>
              <a:t>ones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below</a:t>
            </a:r>
            <a:r>
              <a:rPr lang="da-DK" dirty="0"/>
              <a:t>:</a:t>
            </a:r>
          </a:p>
          <a:p>
            <a:pPr lvl="1"/>
            <a:r>
              <a:rPr lang="da-DK" b="1" dirty="0"/>
              <a:t>Content-Encoding</a:t>
            </a:r>
            <a:r>
              <a:rPr lang="da-DK" dirty="0"/>
              <a:t>  -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gzip</a:t>
            </a:r>
            <a:endParaRPr lang="da-DK" dirty="0"/>
          </a:p>
          <a:p>
            <a:pPr lvl="1"/>
            <a:r>
              <a:rPr lang="da-DK" b="1" dirty="0"/>
              <a:t>Content-Language</a:t>
            </a:r>
            <a:r>
              <a:rPr lang="da-DK" dirty="0"/>
              <a:t>  -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da</a:t>
            </a:r>
          </a:p>
          <a:p>
            <a:pPr lvl="1"/>
            <a:r>
              <a:rPr lang="da-DK" b="1" dirty="0"/>
              <a:t>Content-</a:t>
            </a:r>
            <a:r>
              <a:rPr lang="da-DK" b="1" dirty="0" err="1"/>
              <a:t>Length</a:t>
            </a:r>
            <a:r>
              <a:rPr lang="da-DK" dirty="0"/>
              <a:t> – </a:t>
            </a:r>
            <a:r>
              <a:rPr lang="da-DK" dirty="0" err="1"/>
              <a:t>length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42.000 bytes</a:t>
            </a:r>
          </a:p>
          <a:p>
            <a:pPr lvl="1"/>
            <a:r>
              <a:rPr lang="da-DK" b="1" dirty="0"/>
              <a:t>Content-Type</a:t>
            </a:r>
            <a:r>
              <a:rPr lang="da-DK" dirty="0"/>
              <a:t> – type </a:t>
            </a:r>
            <a:r>
              <a:rPr lang="da-DK" dirty="0" err="1"/>
              <a:t>e.g</a:t>
            </a:r>
            <a:r>
              <a:rPr lang="da-DK" dirty="0"/>
              <a:t>. html/</a:t>
            </a:r>
            <a:r>
              <a:rPr lang="da-DK" dirty="0" err="1"/>
              <a:t>text</a:t>
            </a:r>
            <a:r>
              <a:rPr lang="da-DK" dirty="0"/>
              <a:t>, </a:t>
            </a:r>
            <a:r>
              <a:rPr lang="da-DK" dirty="0" err="1"/>
              <a:t>json</a:t>
            </a:r>
            <a:r>
              <a:rPr lang="da-DK" dirty="0"/>
              <a:t>, xml</a:t>
            </a:r>
          </a:p>
          <a:p>
            <a:pPr lvl="1"/>
            <a:r>
              <a:rPr lang="da-DK" b="1" dirty="0" err="1"/>
              <a:t>Expires</a:t>
            </a:r>
            <a:r>
              <a:rPr lang="da-DK" dirty="0"/>
              <a:t> – date and time for </a:t>
            </a:r>
            <a:r>
              <a:rPr lang="da-DK" dirty="0" err="1"/>
              <a:t>expiration</a:t>
            </a:r>
            <a:r>
              <a:rPr lang="da-DK" dirty="0"/>
              <a:t> of the </a:t>
            </a:r>
            <a:r>
              <a:rPr lang="da-DK" dirty="0" err="1"/>
              <a:t>response</a:t>
            </a:r>
            <a:endParaRPr lang="da-DK" dirty="0"/>
          </a:p>
          <a:p>
            <a:pPr lvl="1"/>
            <a:r>
              <a:rPr lang="da-DK" b="1" dirty="0"/>
              <a:t>Last-</a:t>
            </a:r>
            <a:r>
              <a:rPr lang="da-DK" b="1" dirty="0" err="1"/>
              <a:t>Modified</a:t>
            </a:r>
            <a:r>
              <a:rPr lang="da-DK" dirty="0"/>
              <a:t> –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the content </a:t>
            </a:r>
            <a:r>
              <a:rPr lang="da-DK" dirty="0" err="1"/>
              <a:t>modified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00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Formats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/>
              <a:t>client</a:t>
            </a:r>
            <a:r>
              <a:rPr lang="da-DK" dirty="0"/>
              <a:t> and the server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specify</a:t>
            </a:r>
            <a:r>
              <a:rPr lang="da-DK" dirty="0"/>
              <a:t> content-type:</a:t>
            </a:r>
          </a:p>
          <a:p>
            <a:pPr lvl="1"/>
            <a:r>
              <a:rPr lang="da-DK" dirty="0"/>
              <a:t>Client – </a:t>
            </a:r>
            <a:r>
              <a:rPr lang="da-DK" dirty="0" err="1"/>
              <a:t>defines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type of content it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receive</a:t>
            </a:r>
            <a:r>
              <a:rPr lang="da-DK" dirty="0"/>
              <a:t> (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with webservices)</a:t>
            </a:r>
          </a:p>
          <a:p>
            <a:pPr lvl="1"/>
            <a:r>
              <a:rPr lang="da-DK" dirty="0"/>
              <a:t>Server – </a:t>
            </a:r>
            <a:r>
              <a:rPr lang="da-DK" dirty="0" err="1"/>
              <a:t>meta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delivered</a:t>
            </a:r>
            <a:r>
              <a:rPr lang="da-DK" dirty="0"/>
              <a:t>.</a:t>
            </a:r>
          </a:p>
          <a:p>
            <a:r>
              <a:rPr lang="da-DK" dirty="0"/>
              <a:t>By default a browser </a:t>
            </a:r>
            <a:r>
              <a:rPr lang="da-DK" dirty="0" err="1"/>
              <a:t>will</a:t>
            </a:r>
            <a:r>
              <a:rPr lang="da-DK" dirty="0"/>
              <a:t> ask a website for </a:t>
            </a:r>
            <a:r>
              <a:rPr lang="da-DK" dirty="0" err="1"/>
              <a:t>getting</a:t>
            </a:r>
            <a:r>
              <a:rPr lang="da-DK" dirty="0"/>
              <a:t> content of type </a:t>
            </a:r>
            <a:r>
              <a:rPr lang="da-DK" dirty="0" err="1"/>
              <a:t>text</a:t>
            </a:r>
            <a:r>
              <a:rPr lang="da-DK" dirty="0"/>
              <a:t>/html.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render the content.</a:t>
            </a:r>
          </a:p>
          <a:p>
            <a:pPr lvl="1"/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subsequent</a:t>
            </a:r>
            <a:r>
              <a:rPr lang="da-DK" dirty="0"/>
              <a:t> </a:t>
            </a:r>
            <a:r>
              <a:rPr lang="da-DK" dirty="0" err="1"/>
              <a:t>request</a:t>
            </a:r>
            <a:r>
              <a:rPr lang="da-DK" dirty="0"/>
              <a:t> to images, css, </a:t>
            </a:r>
            <a:r>
              <a:rPr lang="da-DK" dirty="0" err="1"/>
              <a:t>js</a:t>
            </a:r>
            <a:r>
              <a:rPr lang="da-DK" dirty="0"/>
              <a:t> etc. Will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proper content-type.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060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CAEAA-E378-471F-8CD6-89FC4141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flow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459D98-0E63-420F-AFFC-ECEACB9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192127-36D3-465B-BBF2-4393C15E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27</a:t>
            </a:fld>
            <a:endParaRPr lang="da-DK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B3CD7DC1-CD18-4562-9AD4-16F4EFB0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</p:spPr>
        <p:txBody>
          <a:bodyPr/>
          <a:lstStyle/>
          <a:p>
            <a:r>
              <a:rPr lang="da-DK" dirty="0"/>
              <a:t>1. Open a TCP </a:t>
            </a:r>
            <a:r>
              <a:rPr lang="da-DK" dirty="0" err="1"/>
              <a:t>connection</a:t>
            </a:r>
            <a:endParaRPr lang="da-DK" dirty="0"/>
          </a:p>
          <a:p>
            <a:r>
              <a:rPr lang="da-DK" dirty="0"/>
              <a:t>2. Send an HTTP </a:t>
            </a:r>
            <a:r>
              <a:rPr lang="da-DK" dirty="0" err="1"/>
              <a:t>request</a:t>
            </a:r>
            <a:r>
              <a:rPr lang="da-DK" dirty="0"/>
              <a:t> message: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7F24DC6-F048-4431-B682-151861FA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30" y="2817983"/>
            <a:ext cx="6067425" cy="1057275"/>
          </a:xfrm>
          <a:prstGeom prst="rect">
            <a:avLst/>
          </a:prstGeom>
        </p:spPr>
      </p:pic>
      <p:pic>
        <p:nvPicPr>
          <p:cNvPr id="1026" name="Picture 2" descr="A basic HTTP request">
            <a:extLst>
              <a:ext uri="{FF2B5EF4-FFF2-40B4-BE49-F238E27FC236}">
                <a16:creationId xmlns:a16="http://schemas.microsoft.com/office/drawing/2014/main" id="{BC856D0B-F09D-4A4E-8688-125D42BF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66" y="4042169"/>
            <a:ext cx="4087751" cy="19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8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CAEAA-E378-471F-8CD6-89FC4141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flow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459D98-0E63-420F-AFFC-ECEACB9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192127-36D3-465B-BBF2-4393C15E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28</a:t>
            </a:fld>
            <a:endParaRPr lang="da-DK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B3CD7DC1-CD18-4562-9AD4-16F4EFB0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</p:spPr>
        <p:txBody>
          <a:bodyPr>
            <a:normAutofit fontScale="92500"/>
          </a:bodyPr>
          <a:lstStyle/>
          <a:p>
            <a:r>
              <a:rPr lang="da-DK" dirty="0"/>
              <a:t>3. Read the </a:t>
            </a:r>
            <a:r>
              <a:rPr lang="da-DK" dirty="0" err="1"/>
              <a:t>response</a:t>
            </a:r>
            <a:r>
              <a:rPr lang="da-DK" dirty="0"/>
              <a:t> sent by the server: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4. Close or </a:t>
            </a:r>
            <a:r>
              <a:rPr lang="da-DK" dirty="0" err="1"/>
              <a:t>reuse</a:t>
            </a:r>
            <a:r>
              <a:rPr lang="da-DK" dirty="0"/>
              <a:t> the </a:t>
            </a:r>
            <a:r>
              <a:rPr lang="da-DK" dirty="0" err="1"/>
              <a:t>connection</a:t>
            </a:r>
            <a:r>
              <a:rPr lang="da-DK" dirty="0"/>
              <a:t> for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requests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FFF2D87-6709-4022-BA5D-CE0135E9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19" y="2371725"/>
            <a:ext cx="6124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CAEAA-E378-471F-8CD6-89FC4141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flow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459D98-0E63-420F-AFFC-ECEACB9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192127-36D3-465B-BBF2-4393C15E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29</a:t>
            </a:fld>
            <a:endParaRPr lang="da-DK"/>
          </a:p>
        </p:txBody>
      </p:sp>
      <p:pic>
        <p:nvPicPr>
          <p:cNvPr id="2050" name="Picture 2" descr="https://mdn.mozillademos.org/files/13691/HTTP_Response.png">
            <a:extLst>
              <a:ext uri="{FF2B5EF4-FFF2-40B4-BE49-F238E27FC236}">
                <a16:creationId xmlns:a16="http://schemas.microsoft.com/office/drawing/2014/main" id="{DA986BBE-0E62-4ED1-9CA8-CE33464DFE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76" y="1810076"/>
            <a:ext cx="6300623" cy="41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HTTP Protocol</a:t>
            </a:r>
          </a:p>
          <a:p>
            <a:pPr lvl="1"/>
            <a:r>
              <a:rPr lang="da-DK" dirty="0"/>
              <a:t>HTTP Basics</a:t>
            </a:r>
          </a:p>
          <a:p>
            <a:pPr lvl="1"/>
            <a:r>
              <a:rPr lang="da-DK" dirty="0"/>
              <a:t>HTTP </a:t>
            </a:r>
            <a:r>
              <a:rPr lang="da-DK" dirty="0" err="1"/>
              <a:t>Verbs</a:t>
            </a:r>
            <a:endParaRPr lang="da-DK" dirty="0"/>
          </a:p>
          <a:p>
            <a:pPr lvl="1"/>
            <a:r>
              <a:rPr lang="da-DK" dirty="0"/>
              <a:t>Status Codes</a:t>
            </a:r>
          </a:p>
          <a:p>
            <a:pPr lvl="1"/>
            <a:r>
              <a:rPr lang="da-DK" dirty="0"/>
              <a:t>Message Formats</a:t>
            </a:r>
          </a:p>
          <a:p>
            <a:pPr lvl="1"/>
            <a:r>
              <a:rPr lang="da-DK" dirty="0" err="1"/>
              <a:t>Headers</a:t>
            </a:r>
            <a:r>
              <a:rPr lang="da-DK" dirty="0"/>
              <a:t> and Body</a:t>
            </a:r>
          </a:p>
          <a:p>
            <a:r>
              <a:rPr lang="da-DK" dirty="0"/>
              <a:t>Tools (</a:t>
            </a:r>
            <a:r>
              <a:rPr lang="da-DK" dirty="0" err="1"/>
              <a:t>Postman</a:t>
            </a:r>
            <a:r>
              <a:rPr lang="da-DK" dirty="0"/>
              <a:t>, </a:t>
            </a:r>
            <a:r>
              <a:rPr lang="da-DK" dirty="0" err="1"/>
              <a:t>Fiddler</a:t>
            </a:r>
            <a:r>
              <a:rPr lang="da-DK" dirty="0"/>
              <a:t>,  Google Chrome)</a:t>
            </a:r>
          </a:p>
          <a:p>
            <a:r>
              <a:rPr lang="da-DK" dirty="0" err="1"/>
              <a:t>Exercise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61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Tools – google </a:t>
            </a:r>
            <a:r>
              <a:rPr lang="da-DK" dirty="0" err="1">
                <a:solidFill>
                  <a:schemeClr val="tx1"/>
                </a:solidFill>
              </a:rPr>
              <a:t>chrome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HTTP Protocol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507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Google Chrome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Google Chrome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sophisticated</a:t>
            </a:r>
            <a:r>
              <a:rPr lang="da-DK" dirty="0"/>
              <a:t> </a:t>
            </a:r>
            <a:r>
              <a:rPr lang="da-DK" dirty="0" err="1"/>
              <a:t>debugginf</a:t>
            </a:r>
            <a:r>
              <a:rPr lang="da-DK" dirty="0"/>
              <a:t> and </a:t>
            </a:r>
            <a:r>
              <a:rPr lang="da-DK" dirty="0" err="1"/>
              <a:t>diagnostics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for </a:t>
            </a:r>
            <a:r>
              <a:rPr lang="da-DK" dirty="0" err="1"/>
              <a:t>debugging</a:t>
            </a:r>
            <a:r>
              <a:rPr lang="da-DK" dirty="0"/>
              <a:t> a website.</a:t>
            </a:r>
          </a:p>
          <a:p>
            <a:r>
              <a:rPr lang="da-DK" dirty="0" err="1"/>
              <a:t>Fiddler</a:t>
            </a:r>
            <a:r>
              <a:rPr lang="da-DK" dirty="0"/>
              <a:t> is a </a:t>
            </a:r>
            <a:r>
              <a:rPr lang="da-DK" dirty="0" err="1"/>
              <a:t>powerfull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to monitor </a:t>
            </a:r>
            <a:r>
              <a:rPr lang="da-DK" dirty="0" err="1"/>
              <a:t>traffic</a:t>
            </a:r>
            <a:r>
              <a:rPr lang="da-DK" dirty="0"/>
              <a:t> to and from a website. </a:t>
            </a:r>
          </a:p>
          <a:p>
            <a:r>
              <a:rPr lang="da-DK" dirty="0" err="1"/>
              <a:t>Postman</a:t>
            </a:r>
            <a:r>
              <a:rPr lang="da-DK" dirty="0"/>
              <a:t> is a </a:t>
            </a:r>
            <a:r>
              <a:rPr lang="da-DK" dirty="0" err="1"/>
              <a:t>tool</a:t>
            </a:r>
            <a:r>
              <a:rPr lang="da-DK" dirty="0"/>
              <a:t> for sending GET, PUT, POST and DELETE </a:t>
            </a:r>
            <a:r>
              <a:rPr lang="da-DK" dirty="0" err="1"/>
              <a:t>commands</a:t>
            </a:r>
            <a:r>
              <a:rPr lang="da-DK" dirty="0"/>
              <a:t> to an URL.</a:t>
            </a:r>
          </a:p>
          <a:p>
            <a:r>
              <a:rPr lang="da-DK" dirty="0" err="1"/>
              <a:t>Pressing</a:t>
            </a:r>
            <a:r>
              <a:rPr lang="da-DK" dirty="0"/>
              <a:t> F12 in Google </a:t>
            </a:r>
            <a:r>
              <a:rPr lang="da-DK" dirty="0" err="1"/>
              <a:t>opens</a:t>
            </a:r>
            <a:r>
              <a:rPr lang="da-DK" dirty="0"/>
              <a:t> up the developer </a:t>
            </a:r>
            <a:r>
              <a:rPr lang="da-DK" dirty="0" err="1"/>
              <a:t>tools</a:t>
            </a:r>
            <a:r>
              <a:rPr lang="da-DK" dirty="0"/>
              <a:t> for Google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9856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Google Chrome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5 </a:t>
            </a:r>
            <a:r>
              <a:rPr lang="da-DK" dirty="0" err="1"/>
              <a:t>important</a:t>
            </a:r>
            <a:r>
              <a:rPr lang="da-DK" dirty="0"/>
              <a:t> tabs in Google Chrome Developer </a:t>
            </a:r>
            <a:r>
              <a:rPr lang="da-DK" dirty="0" err="1"/>
              <a:t>tools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Elements – the content of the web site</a:t>
            </a:r>
          </a:p>
          <a:p>
            <a:pPr lvl="1"/>
            <a:r>
              <a:rPr lang="da-DK" dirty="0"/>
              <a:t>Console – the </a:t>
            </a:r>
            <a:r>
              <a:rPr lang="da-DK" dirty="0" err="1"/>
              <a:t>debugging</a:t>
            </a:r>
            <a:r>
              <a:rPr lang="da-DK" dirty="0"/>
              <a:t> </a:t>
            </a:r>
            <a:r>
              <a:rPr lang="da-DK" dirty="0" err="1"/>
              <a:t>console</a:t>
            </a:r>
            <a:endParaRPr lang="da-DK" dirty="0"/>
          </a:p>
          <a:p>
            <a:pPr lvl="1"/>
            <a:r>
              <a:rPr lang="da-DK" dirty="0" err="1"/>
              <a:t>Sources</a:t>
            </a:r>
            <a:r>
              <a:rPr lang="da-DK" dirty="0"/>
              <a:t> – The source files (JavaScript)</a:t>
            </a:r>
          </a:p>
          <a:p>
            <a:pPr lvl="1"/>
            <a:r>
              <a:rPr lang="da-DK" dirty="0"/>
              <a:t>Network – the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traffic</a:t>
            </a:r>
            <a:endParaRPr lang="da-DK" dirty="0"/>
          </a:p>
          <a:p>
            <a:pPr lvl="1"/>
            <a:r>
              <a:rPr lang="da-DK" dirty="0"/>
              <a:t>Timeline – the time for </a:t>
            </a:r>
            <a:r>
              <a:rPr lang="da-DK" dirty="0" err="1"/>
              <a:t>displaying</a:t>
            </a:r>
            <a:r>
              <a:rPr lang="da-DK" dirty="0"/>
              <a:t> the web site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327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Exercises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HTTP Protocol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286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/>
              <a:t>Examine</a:t>
            </a:r>
            <a:r>
              <a:rPr lang="da-DK" dirty="0"/>
              <a:t> the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traffic</a:t>
            </a:r>
            <a:r>
              <a:rPr lang="da-DK" dirty="0"/>
              <a:t> for ucn.dk.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ucn.dk (status </a:t>
            </a:r>
            <a:r>
              <a:rPr lang="da-DK" dirty="0" err="1"/>
              <a:t>codes</a:t>
            </a:r>
            <a:r>
              <a:rPr lang="da-DK" dirty="0"/>
              <a:t> etc.)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is the ucn.dk and </a:t>
            </a:r>
            <a:r>
              <a:rPr lang="da-DK" dirty="0" err="1"/>
              <a:t>how</a:t>
            </a:r>
            <a:r>
              <a:rPr lang="da-DK" dirty="0"/>
              <a:t> long time </a:t>
            </a:r>
            <a:r>
              <a:rPr lang="da-DK" dirty="0" err="1"/>
              <a:t>does</a:t>
            </a:r>
            <a:r>
              <a:rPr lang="da-DK" dirty="0"/>
              <a:t> it </a:t>
            </a:r>
            <a:r>
              <a:rPr lang="da-DK" dirty="0" err="1"/>
              <a:t>take</a:t>
            </a:r>
            <a:r>
              <a:rPr lang="da-DK" dirty="0"/>
              <a:t> for the site to load.</a:t>
            </a:r>
          </a:p>
          <a:p>
            <a:r>
              <a:rPr lang="da-DK" dirty="0" err="1"/>
              <a:t>What</a:t>
            </a:r>
            <a:r>
              <a:rPr lang="da-DK" dirty="0"/>
              <a:t> kind of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ucn.dk </a:t>
            </a:r>
            <a:r>
              <a:rPr lang="da-DK" dirty="0" err="1"/>
              <a:t>respond</a:t>
            </a:r>
            <a:r>
              <a:rPr lang="da-DK" dirty="0"/>
              <a:t> with.</a:t>
            </a:r>
          </a:p>
          <a:p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requests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ucn.dk have?</a:t>
            </a:r>
          </a:p>
          <a:p>
            <a:r>
              <a:rPr lang="da-DK" dirty="0"/>
              <a:t>The web </a:t>
            </a:r>
            <a:r>
              <a:rPr lang="da-DK" dirty="0" err="1"/>
              <a:t>agency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made ucn.dk – did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leave</a:t>
            </a:r>
            <a:r>
              <a:rPr lang="da-DK" dirty="0"/>
              <a:t> </a:t>
            </a:r>
            <a:r>
              <a:rPr lang="da-DK" dirty="0" err="1"/>
              <a:t>debug</a:t>
            </a:r>
            <a:r>
              <a:rPr lang="da-DK" dirty="0"/>
              <a:t> </a:t>
            </a:r>
            <a:r>
              <a:rPr lang="da-DK" dirty="0" err="1"/>
              <a:t>messages</a:t>
            </a:r>
            <a:r>
              <a:rPr lang="da-DK" dirty="0"/>
              <a:t>?</a:t>
            </a:r>
          </a:p>
          <a:p>
            <a:r>
              <a:rPr lang="da-DK" dirty="0"/>
              <a:t>Start </a:t>
            </a:r>
            <a:r>
              <a:rPr lang="da-DK" dirty="0" err="1"/>
              <a:t>fiddler</a:t>
            </a:r>
            <a:r>
              <a:rPr lang="da-DK" dirty="0"/>
              <a:t> and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ucn.dk </a:t>
            </a:r>
            <a:r>
              <a:rPr lang="da-DK" dirty="0" err="1"/>
              <a:t>again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?</a:t>
            </a:r>
          </a:p>
          <a:p>
            <a:r>
              <a:rPr lang="da-DK" dirty="0"/>
              <a:t>Load greenweb.dk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headers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set on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response</a:t>
            </a:r>
            <a:r>
              <a:rPr lang="da-DK" dirty="0"/>
              <a:t> (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fiddler</a:t>
            </a:r>
            <a:r>
              <a:rPr lang="da-DK" dirty="0"/>
              <a:t>)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5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Browser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do 3 </a:t>
            </a:r>
            <a:r>
              <a:rPr lang="da-DK" dirty="0" err="1"/>
              <a:t>things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Show HTML</a:t>
            </a:r>
          </a:p>
          <a:p>
            <a:r>
              <a:rPr lang="da-DK" dirty="0" err="1"/>
              <a:t>Apply</a:t>
            </a:r>
            <a:r>
              <a:rPr lang="da-DK" dirty="0"/>
              <a:t> CSS</a:t>
            </a:r>
          </a:p>
          <a:p>
            <a:r>
              <a:rPr lang="da-DK" dirty="0"/>
              <a:t>Run JavaScript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All </a:t>
            </a:r>
            <a:r>
              <a:rPr lang="da-DK" dirty="0" err="1"/>
              <a:t>other</a:t>
            </a:r>
            <a:r>
              <a:rPr lang="da-DK" dirty="0"/>
              <a:t> is in general </a:t>
            </a:r>
            <a:r>
              <a:rPr lang="da-DK" dirty="0" err="1"/>
              <a:t>performed</a:t>
            </a:r>
            <a:r>
              <a:rPr lang="da-DK" dirty="0"/>
              <a:t> on server.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Razor</a:t>
            </a:r>
            <a:r>
              <a:rPr lang="da-DK" dirty="0"/>
              <a:t>, ASP.NET tags etc.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  <p:pic>
        <p:nvPicPr>
          <p:cNvPr id="1026" name="Picture 2" descr="Billedresultat for chrome meme">
            <a:extLst>
              <a:ext uri="{FF2B5EF4-FFF2-40B4-BE49-F238E27FC236}">
                <a16:creationId xmlns:a16="http://schemas.microsoft.com/office/drawing/2014/main" id="{C32D0DC7-26E2-4259-B54E-7D577991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HTTP Basics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HTTP Protocol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866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Basics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682014" y="1600200"/>
            <a:ext cx="6371929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stands for </a:t>
            </a:r>
            <a:r>
              <a:rPr lang="en-US" b="1" dirty="0"/>
              <a:t>Hypertext Transfer Protocol</a:t>
            </a:r>
            <a:r>
              <a:rPr lang="en-US" dirty="0"/>
              <a:t>. It's a </a:t>
            </a:r>
            <a:r>
              <a:rPr lang="en-US" b="1" dirty="0"/>
              <a:t>stateless</a:t>
            </a:r>
            <a:r>
              <a:rPr lang="en-US" dirty="0"/>
              <a:t>, application-layer protocol for </a:t>
            </a:r>
            <a:r>
              <a:rPr lang="en-US" b="1" dirty="0"/>
              <a:t>communicating between distributed systems</a:t>
            </a:r>
            <a:r>
              <a:rPr lang="en-US" dirty="0"/>
              <a:t>, and is the foundation of the modern web.</a:t>
            </a:r>
          </a:p>
          <a:p>
            <a:r>
              <a:rPr lang="en-US" dirty="0"/>
              <a:t>As a web developer, we all must have a strong understanding of this protocol.</a:t>
            </a:r>
          </a:p>
          <a:p>
            <a:r>
              <a:rPr lang="en-US" dirty="0"/>
              <a:t>The HTTP Protocol is the foundation of Web development, including web services.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  <p:pic>
        <p:nvPicPr>
          <p:cNvPr id="1026" name="Picture 2" descr="Billedresultat for OSI model">
            <a:extLst>
              <a:ext uri="{FF2B5EF4-FFF2-40B4-BE49-F238E27FC236}">
                <a16:creationId xmlns:a16="http://schemas.microsoft.com/office/drawing/2014/main" id="{88D22806-DBF3-40FB-BE20-7741D867F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13127" r="62937"/>
          <a:stretch/>
        </p:blipFill>
        <p:spPr bwMode="auto">
          <a:xfrm>
            <a:off x="7126559" y="2177143"/>
            <a:ext cx="1733961" cy="31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8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Basics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allows for communication between a variety of hosts and clients, and supports a mixture of network configurations.</a:t>
            </a:r>
          </a:p>
          <a:p>
            <a:r>
              <a:rPr lang="en-US" dirty="0"/>
              <a:t>To make this possible, it assumes very little about a particular system, and does not keep state between different message exchanges.</a:t>
            </a:r>
          </a:p>
          <a:p>
            <a:r>
              <a:rPr lang="en-US" dirty="0"/>
              <a:t>This makes HTTP a </a:t>
            </a:r>
            <a:r>
              <a:rPr lang="en-US" b="1" dirty="0"/>
              <a:t>stateless</a:t>
            </a:r>
            <a:r>
              <a:rPr lang="en-US" dirty="0"/>
              <a:t> protocol.</a:t>
            </a:r>
          </a:p>
          <a:p>
            <a:r>
              <a:rPr lang="en-US" dirty="0"/>
              <a:t>Usually communicates using TCP/IP protocol, the default port is: 80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05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Basics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  <p:pic>
        <p:nvPicPr>
          <p:cNvPr id="1026" name="Picture 2" descr="browser, internet, line ic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5" y="2534855"/>
            <a:ext cx="2260219" cy="22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, database, host, hosting, server, settings, shar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62" y="2176040"/>
            <a:ext cx="2700458" cy="27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Højrepil 34"/>
          <p:cNvSpPr/>
          <p:nvPr/>
        </p:nvSpPr>
        <p:spPr>
          <a:xfrm>
            <a:off x="2578854" y="2696123"/>
            <a:ext cx="3474705" cy="65554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Venstrepil 35"/>
          <p:cNvSpPr/>
          <p:nvPr/>
        </p:nvSpPr>
        <p:spPr>
          <a:xfrm>
            <a:off x="2578853" y="3711144"/>
            <a:ext cx="3474705" cy="64081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Tekstfelt 36"/>
          <p:cNvSpPr txBox="1"/>
          <p:nvPr/>
        </p:nvSpPr>
        <p:spPr>
          <a:xfrm>
            <a:off x="3756945" y="251145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Request</a:t>
            </a:r>
            <a:endParaRPr lang="da-DK" dirty="0"/>
          </a:p>
        </p:txBody>
      </p:sp>
      <p:sp>
        <p:nvSpPr>
          <p:cNvPr id="38" name="Tekstfelt 37"/>
          <p:cNvSpPr txBox="1"/>
          <p:nvPr/>
        </p:nvSpPr>
        <p:spPr>
          <a:xfrm>
            <a:off x="3688335" y="42381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Response</a:t>
            </a:r>
            <a:endParaRPr lang="da-DK" dirty="0"/>
          </a:p>
        </p:txBody>
      </p:sp>
      <p:pic>
        <p:nvPicPr>
          <p:cNvPr id="1036" name="Picture 12" descr="code, coding, file, htm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06" y="52665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ue, bulle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75" y="29007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61198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9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-0.228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22824 L -0.72899 -0.2317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HTTP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a host and a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occurs</a:t>
            </a:r>
            <a:r>
              <a:rPr lang="da-DK" dirty="0"/>
              <a:t>, via a </a:t>
            </a:r>
            <a:r>
              <a:rPr lang="da-DK" b="1" dirty="0" err="1"/>
              <a:t>request</a:t>
            </a:r>
            <a:r>
              <a:rPr lang="da-DK" b="1" dirty="0"/>
              <a:t>/</a:t>
            </a:r>
            <a:r>
              <a:rPr lang="da-DK" b="1" dirty="0" err="1"/>
              <a:t>response</a:t>
            </a:r>
            <a:r>
              <a:rPr lang="da-DK" b="1" dirty="0"/>
              <a:t> </a:t>
            </a:r>
            <a:r>
              <a:rPr lang="da-DK" dirty="0"/>
              <a:t>pair.</a:t>
            </a:r>
          </a:p>
          <a:p>
            <a:r>
              <a:rPr lang="en-US" dirty="0"/>
              <a:t>The client initiates an HTTP request message, which is serviced through a HTTP response message in return.</a:t>
            </a:r>
          </a:p>
          <a:p>
            <a:r>
              <a:rPr lang="en-US" dirty="0"/>
              <a:t>When a response is received it contains a set of headers and a body (we look at this later).</a:t>
            </a:r>
          </a:p>
          <a:p>
            <a:r>
              <a:rPr lang="en-US" dirty="0"/>
              <a:t>The browser interprets the header and body and creates the layout of the web site.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770634"/>
      </p:ext>
    </p:extLst>
  </p:cSld>
  <p:clrMapOvr>
    <a:masterClrMapping/>
  </p:clrMapOvr>
</p:sld>
</file>

<file path=ppt/theme/theme1.xml><?xml version="1.0" encoding="utf-8"?>
<a:theme xmlns:a="http://schemas.openxmlformats.org/drawingml/2006/main" name="UCN International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45b7d1-06c2-414d-8046-bd3616d8145a">
      <Value>103</Value>
    </TaxCatchAll>
    <d67304936df247ab9448bd970a61aa05 xmlns="9145b7d1-06c2-414d-8046-bd3616d8145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Logo og design</TermName>
          <TermId xmlns="http://schemas.microsoft.com/office/infopath/2007/PartnerControls">9adfaff1-44bf-49d8-9a84-e871b5df09c6</TermId>
        </TermInfo>
      </Terms>
    </d67304936df247ab9448bd970a61aa05>
    <PortalDepartment xmlns="9145b7d1-06c2-414d-8046-bd3616d8145a">90</PortalDepartment>
    <Comment xmlns="http://schemas.microsoft.com/sharepoint/v3">International PowerPoint skabelon</Comment>
    <AverageRating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45E8358252D6400EB1C231CCF7F3BC97008AAB1361AF50F74AA8B2D67D921B36DB" ma:contentTypeVersion="7" ma:contentTypeDescription="Opret et nyt dokument." ma:contentTypeScope="" ma:versionID="f8b7461c0167e0514b8568458da2753f">
  <xsd:schema xmlns:xsd="http://www.w3.org/2001/XMLSchema" xmlns:xs="http://www.w3.org/2001/XMLSchema" xmlns:p="http://schemas.microsoft.com/office/2006/metadata/properties" xmlns:ns1="http://schemas.microsoft.com/sharepoint/v3" xmlns:ns2="9145b7d1-06c2-414d-8046-bd3616d8145a" targetNamespace="http://schemas.microsoft.com/office/2006/metadata/properties" ma:root="true" ma:fieldsID="729aa8fe7712ab5b37b4893f91b2a6c6" ns1:_="" ns2:_="">
    <xsd:import namespace="http://schemas.microsoft.com/sharepoint/v3"/>
    <xsd:import namespace="9145b7d1-06c2-414d-8046-bd3616d8145a"/>
    <xsd:element name="properties">
      <xsd:complexType>
        <xsd:sequence>
          <xsd:element name="documentManagement">
            <xsd:complexType>
              <xsd:all>
                <xsd:element ref="ns2:PortalDepartment" minOccurs="0"/>
                <xsd:element ref="ns2:d67304936df247ab9448bd970a61aa05" minOccurs="0"/>
                <xsd:element ref="ns1:Comment" minOccurs="0"/>
                <xsd:element ref="ns2:TaxCatchAl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" ma:index="11" nillable="true" ma:displayName="Beskrivelse" ma:internalName="Comment">
      <xsd:simpleType>
        <xsd:restriction base="dms:Note">
          <xsd:maxLength value="255"/>
        </xsd:restriction>
      </xsd:simpleType>
    </xsd:element>
    <xsd:element name="AverageRating" ma:index="13" nillable="true" ma:displayName="Bedømmelse (0-5)" ma:decimals="2" ma:description="Gennemsnitlig værdi af alle de bedømmelser, der er afsendt" ma:internalName="AverageRating" ma:readOnly="true">
      <xsd:simpleType>
        <xsd:restriction base="dms:Number"/>
      </xsd:simpleType>
    </xsd:element>
    <xsd:element name="RatingCount" ma:index="14" nillable="true" ma:displayName="Antal bedømmelser" ma:decimals="0" ma:description="Antal afsendte bedømmelser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5b7d1-06c2-414d-8046-bd3616d8145a" elementFormDefault="qualified">
    <xsd:import namespace="http://schemas.microsoft.com/office/2006/documentManagement/types"/>
    <xsd:import namespace="http://schemas.microsoft.com/office/infopath/2007/PartnerControls"/>
    <xsd:element name="PortalDepartment" ma:index="8" nillable="true" ma:displayName="Afdeling" ma:description="" ma:list="{edfa14aa-4b6c-4474-8868-ad19cb0e1c38}" ma:internalName="PortalDepartment" ma:showField="Title" ma:web="9145b7d1-06c2-414d-8046-bd3616d8145a">
      <xsd:simpleType>
        <xsd:restriction base="dms:Lookup"/>
      </xsd:simpleType>
    </xsd:element>
    <xsd:element name="d67304936df247ab9448bd970a61aa05" ma:index="9" nillable="true" ma:taxonomy="true" ma:internalName="d67304936df247ab9448bd970a61aa05" ma:taxonomyFieldName="PortalKeyword" ma:displayName="Emneord" ma:fieldId="{d6730493-6df2-47ab-9448-bd970a61aa05}" ma:taxonomyMulti="true" ma:sspId="aa591026-cc35-4d35-930a-7c81ff2cd22b" ma:termSetId="82331fdf-4778-4727-8fcb-a5e20bb8f2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a6e6f5de-ef5e-423f-9d4a-7608bf8d9ac0}" ma:internalName="TaxCatchAll" ma:showField="CatchAllData" ma:web="9145b7d1-06c2-414d-8046-bd3616d814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FCE756-854E-4236-AEF9-66F73832F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34DC08-5CC3-4368-A32E-B2AEBD2A03FC}">
  <ds:schemaRefs>
    <ds:schemaRef ds:uri="http://schemas.microsoft.com/sharepoint/v3"/>
    <ds:schemaRef ds:uri="http://purl.org/dc/elements/1.1/"/>
    <ds:schemaRef ds:uri="9145b7d1-06c2-414d-8046-bd3616d8145a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523CBF-8ACD-4793-88C0-A2A6187F7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145b7d1-06c2-414d-8046-bd3616d81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_UCN Professionshøjskolen-UK-skabelon</Template>
  <TotalTime>372</TotalTime>
  <Words>1307</Words>
  <Application>Microsoft Office PowerPoint</Application>
  <PresentationFormat>Skærmshow (4:3)</PresentationFormat>
  <Paragraphs>241</Paragraphs>
  <Slides>34</Slides>
  <Notes>19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8" baseType="lpstr">
      <vt:lpstr>Arial</vt:lpstr>
      <vt:lpstr>Calibri</vt:lpstr>
      <vt:lpstr>Lucida Grande</vt:lpstr>
      <vt:lpstr>UCN International PowerPoint skabelon</vt:lpstr>
      <vt:lpstr>HTTP Protocol</vt:lpstr>
      <vt:lpstr>Learning outcome</vt:lpstr>
      <vt:lpstr>Agenda</vt:lpstr>
      <vt:lpstr>A Browser can only do 3 things</vt:lpstr>
      <vt:lpstr>HTTP Basics</vt:lpstr>
      <vt:lpstr>HTTP Basics</vt:lpstr>
      <vt:lpstr>HTTP Basics</vt:lpstr>
      <vt:lpstr>HTTP Basics</vt:lpstr>
      <vt:lpstr>Basic HTTP</vt:lpstr>
      <vt:lpstr>HTTP Basics</vt:lpstr>
      <vt:lpstr>HTTP Verbs</vt:lpstr>
      <vt:lpstr>HTTP Verbs</vt:lpstr>
      <vt:lpstr>HTTP Verbs</vt:lpstr>
      <vt:lpstr>HTTP Verbs</vt:lpstr>
      <vt:lpstr>HTTP Verbs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Message formats</vt:lpstr>
      <vt:lpstr>HTTP Request / Response</vt:lpstr>
      <vt:lpstr>Message Formats</vt:lpstr>
      <vt:lpstr>Message Formats</vt:lpstr>
      <vt:lpstr>Message Formats</vt:lpstr>
      <vt:lpstr>HTTP flow</vt:lpstr>
      <vt:lpstr>HTTP flow</vt:lpstr>
      <vt:lpstr>HTTP flow</vt:lpstr>
      <vt:lpstr>Tools – google chrome</vt:lpstr>
      <vt:lpstr>Google Chrome</vt:lpstr>
      <vt:lpstr>Google Chrome</vt:lpstr>
      <vt:lpstr>Exercises</vt:lpstr>
      <vt:lpstr>Exercises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 Hvarregaard</dc:creator>
  <cp:lastModifiedBy>Simon Schmidt-Jakobsen</cp:lastModifiedBy>
  <cp:revision>32</cp:revision>
  <cp:lastPrinted>2011-10-11T07:40:35Z</cp:lastPrinted>
  <dcterms:created xsi:type="dcterms:W3CDTF">2017-01-27T12:17:03Z</dcterms:created>
  <dcterms:modified xsi:type="dcterms:W3CDTF">2019-02-01T06:44:52Z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0x01010045E8358252D6400EB1C231CCF7F3BC97008AAB1361AF50F74AA8B2D67D921B36DB</vt:lpwstr>
  </property>
  <property fmtid="{D5CDD505-2E9C-101B-9397-08002B2CF9AE}" pid="3" name="PortalKeyword">
    <vt:lpwstr>103;#Logo og design|9adfaff1-44bf-49d8-9a84-e871b5df09c6</vt:lpwstr>
  </property>
  <property fmtid="{D5CDD505-2E9C-101B-9397-08002B2CF9AE}" pid="4" name="Tfs.IsStoryboard">
    <vt:bool>true</vt:bool>
  </property>
  <property fmtid="{D5CDD505-2E9C-101B-9397-08002B2CF9AE}" pid="5" name="Tfs.LastKnownPath">
    <vt:lpwstr>https://ucndk-my.sharepoint.com/personal/ssc_ucn_dk/Documents/Spring 2019/Javascript 1/Session 1/Lesson 1.0 - HTTP.pptx</vt:lpwstr>
  </property>
</Properties>
</file>