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58" r:id="rId7"/>
    <p:sldId id="259" r:id="rId8"/>
    <p:sldId id="262" r:id="rId9"/>
    <p:sldId id="269" r:id="rId10"/>
    <p:sldId id="263" r:id="rId11"/>
    <p:sldId id="264" r:id="rId12"/>
    <p:sldId id="261" r:id="rId13"/>
    <p:sldId id="260" r:id="rId14"/>
    <p:sldId id="265" r:id="rId15"/>
    <p:sldId id="287" r:id="rId16"/>
    <p:sldId id="286" r:id="rId17"/>
    <p:sldId id="266" r:id="rId18"/>
    <p:sldId id="267" r:id="rId19"/>
    <p:sldId id="280" r:id="rId20"/>
    <p:sldId id="270" r:id="rId21"/>
    <p:sldId id="272" r:id="rId22"/>
    <p:sldId id="273" r:id="rId23"/>
    <p:sldId id="281" r:id="rId24"/>
    <p:sldId id="282" r:id="rId25"/>
    <p:sldId id="275" r:id="rId26"/>
    <p:sldId id="278" r:id="rId27"/>
    <p:sldId id="274" r:id="rId28"/>
    <p:sldId id="283" r:id="rId29"/>
    <p:sldId id="288" r:id="rId30"/>
    <p:sldId id="289" r:id="rId31"/>
    <p:sldId id="290" r:id="rId32"/>
    <p:sldId id="276" r:id="rId33"/>
    <p:sldId id="277" r:id="rId34"/>
    <p:sldId id="284" r:id="rId35"/>
    <p:sldId id="285" r:id="rId36"/>
    <p:sldId id="271" r:id="rId37"/>
    <p:sldId id="268" r:id="rId38"/>
    <p:sldId id="279" r:id="rId39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6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11E20-23F6-4A2F-AB18-9ABCBB7093A9}" v="32" dt="2019-02-05T14:10:5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181" autoAdjust="0"/>
  </p:normalViewPr>
  <p:slideViewPr>
    <p:cSldViewPr snapToGrid="0" snapToObjects="1">
      <p:cViewPr varScale="1">
        <p:scale>
          <a:sx n="115" d="100"/>
          <a:sy n="115" d="100"/>
        </p:scale>
        <p:origin x="31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midt-Jakobsen" userId="a3279d89-c207-46f4-a0f6-5ab7e82ff93f" providerId="ADAL" clId="{83D11E20-23F6-4A2F-AB18-9ABCBB7093A9}"/>
    <pc:docChg chg="undo custSel addSld modSld sldOrd">
      <pc:chgData name="Simon Schmidt-Jakobsen" userId="a3279d89-c207-46f4-a0f6-5ab7e82ff93f" providerId="ADAL" clId="{83D11E20-23F6-4A2F-AB18-9ABCBB7093A9}" dt="2019-02-06T06:35:14.023" v="417" actId="20577"/>
      <pc:docMkLst>
        <pc:docMk/>
      </pc:docMkLst>
      <pc:sldChg chg="modNotesTx">
        <pc:chgData name="Simon Schmidt-Jakobsen" userId="a3279d89-c207-46f4-a0f6-5ab7e82ff93f" providerId="ADAL" clId="{83D11E20-23F6-4A2F-AB18-9ABCBB7093A9}" dt="2019-02-06T06:34:13.944" v="385" actId="20577"/>
        <pc:sldMkLst>
          <pc:docMk/>
          <pc:sldMk cId="1850487683" sldId="261"/>
        </pc:sldMkLst>
      </pc:sldChg>
      <pc:sldChg chg="modSp">
        <pc:chgData name="Simon Schmidt-Jakobsen" userId="a3279d89-c207-46f4-a0f6-5ab7e82ff93f" providerId="ADAL" clId="{83D11E20-23F6-4A2F-AB18-9ABCBB7093A9}" dt="2019-01-28T08:09:19.577" v="7" actId="20577"/>
        <pc:sldMkLst>
          <pc:docMk/>
          <pc:sldMk cId="4277259842" sldId="272"/>
        </pc:sldMkLst>
        <pc:spChg chg="mod">
          <ac:chgData name="Simon Schmidt-Jakobsen" userId="a3279d89-c207-46f4-a0f6-5ab7e82ff93f" providerId="ADAL" clId="{83D11E20-23F6-4A2F-AB18-9ABCBB7093A9}" dt="2019-01-28T08:09:19.577" v="7" actId="20577"/>
          <ac:spMkLst>
            <pc:docMk/>
            <pc:sldMk cId="4277259842" sldId="272"/>
            <ac:spMk id="3" creationId="{00000000-0000-0000-0000-000000000000}"/>
          </ac:spMkLst>
        </pc:spChg>
      </pc:sldChg>
      <pc:sldChg chg="modNotesTx">
        <pc:chgData name="Simon Schmidt-Jakobsen" userId="a3279d89-c207-46f4-a0f6-5ab7e82ff93f" providerId="ADAL" clId="{83D11E20-23F6-4A2F-AB18-9ABCBB7093A9}" dt="2019-02-06T06:34:24.793" v="388" actId="20577"/>
        <pc:sldMkLst>
          <pc:docMk/>
          <pc:sldMk cId="1115137945" sldId="273"/>
        </pc:sldMkLst>
      </pc:sldChg>
      <pc:sldChg chg="modNotesTx">
        <pc:chgData name="Simon Schmidt-Jakobsen" userId="a3279d89-c207-46f4-a0f6-5ab7e82ff93f" providerId="ADAL" clId="{83D11E20-23F6-4A2F-AB18-9ABCBB7093A9}" dt="2019-02-05T14:12:43.062" v="384" actId="20577"/>
        <pc:sldMkLst>
          <pc:docMk/>
          <pc:sldMk cId="4243095807" sldId="275"/>
        </pc:sldMkLst>
      </pc:sldChg>
      <pc:sldChg chg="modNotesTx">
        <pc:chgData name="Simon Schmidt-Jakobsen" userId="a3279d89-c207-46f4-a0f6-5ab7e82ff93f" providerId="ADAL" clId="{83D11E20-23F6-4A2F-AB18-9ABCBB7093A9}" dt="2019-02-06T06:34:54.259" v="397" actId="20577"/>
        <pc:sldMkLst>
          <pc:docMk/>
          <pc:sldMk cId="3540655989" sldId="277"/>
        </pc:sldMkLst>
      </pc:sldChg>
      <pc:sldChg chg="modNotesTx">
        <pc:chgData name="Simon Schmidt-Jakobsen" userId="a3279d89-c207-46f4-a0f6-5ab7e82ff93f" providerId="ADAL" clId="{83D11E20-23F6-4A2F-AB18-9ABCBB7093A9}" dt="2019-02-06T06:34:29.999" v="389" actId="20577"/>
        <pc:sldMkLst>
          <pc:docMk/>
          <pc:sldMk cId="2831609711" sldId="278"/>
        </pc:sldMkLst>
      </pc:sldChg>
      <pc:sldChg chg="modNotesTx">
        <pc:chgData name="Simon Schmidt-Jakobsen" userId="a3279d89-c207-46f4-a0f6-5ab7e82ff93f" providerId="ADAL" clId="{83D11E20-23F6-4A2F-AB18-9ABCBB7093A9}" dt="2019-02-06T06:34:22.025" v="387" actId="20577"/>
        <pc:sldMkLst>
          <pc:docMk/>
          <pc:sldMk cId="3268718182" sldId="280"/>
        </pc:sldMkLst>
      </pc:sldChg>
      <pc:sldChg chg="modNotesTx">
        <pc:chgData name="Simon Schmidt-Jakobsen" userId="a3279d89-c207-46f4-a0f6-5ab7e82ff93f" providerId="ADAL" clId="{83D11E20-23F6-4A2F-AB18-9ABCBB7093A9}" dt="2019-01-28T08:20:50.862" v="33" actId="20577"/>
        <pc:sldMkLst>
          <pc:docMk/>
          <pc:sldMk cId="1354865763" sldId="284"/>
        </pc:sldMkLst>
      </pc:sldChg>
      <pc:sldChg chg="modNotesTx">
        <pc:chgData name="Simon Schmidt-Jakobsen" userId="a3279d89-c207-46f4-a0f6-5ab7e82ff93f" providerId="ADAL" clId="{83D11E20-23F6-4A2F-AB18-9ABCBB7093A9}" dt="2019-02-06T06:35:14.023" v="417" actId="20577"/>
        <pc:sldMkLst>
          <pc:docMk/>
          <pc:sldMk cId="4272573545" sldId="285"/>
        </pc:sldMkLst>
      </pc:sldChg>
      <pc:sldChg chg="modNotesTx">
        <pc:chgData name="Simon Schmidt-Jakobsen" userId="a3279d89-c207-46f4-a0f6-5ab7e82ff93f" providerId="ADAL" clId="{83D11E20-23F6-4A2F-AB18-9ABCBB7093A9}" dt="2019-02-06T06:34:17.520" v="386" actId="20577"/>
        <pc:sldMkLst>
          <pc:docMk/>
          <pc:sldMk cId="4074973979" sldId="287"/>
        </pc:sldMkLst>
      </pc:sldChg>
      <pc:sldChg chg="addSp delSp modSp add ord modNotesTx">
        <pc:chgData name="Simon Schmidt-Jakobsen" userId="a3279d89-c207-46f4-a0f6-5ab7e82ff93f" providerId="ADAL" clId="{83D11E20-23F6-4A2F-AB18-9ABCBB7093A9}" dt="2019-02-06T06:34:37.244" v="390" actId="20577"/>
        <pc:sldMkLst>
          <pc:docMk/>
          <pc:sldMk cId="1625455808" sldId="288"/>
        </pc:sldMkLst>
        <pc:spChg chg="add del mod">
          <ac:chgData name="Simon Schmidt-Jakobsen" userId="a3279d89-c207-46f4-a0f6-5ab7e82ff93f" providerId="ADAL" clId="{83D11E20-23F6-4A2F-AB18-9ABCBB7093A9}" dt="2019-02-05T13:42:59.244" v="216" actId="478"/>
          <ac:spMkLst>
            <pc:docMk/>
            <pc:sldMk cId="1625455808" sldId="288"/>
            <ac:spMk id="7" creationId="{746D0B48-98AB-4C3E-999E-693B71EE5D18}"/>
          </ac:spMkLst>
        </pc:spChg>
        <pc:spChg chg="add mod">
          <ac:chgData name="Simon Schmidt-Jakobsen" userId="a3279d89-c207-46f4-a0f6-5ab7e82ff93f" providerId="ADAL" clId="{83D11E20-23F6-4A2F-AB18-9ABCBB7093A9}" dt="2019-02-05T13:50:13.141" v="260" actId="790"/>
          <ac:spMkLst>
            <pc:docMk/>
            <pc:sldMk cId="1625455808" sldId="288"/>
            <ac:spMk id="9" creationId="{8F312339-47E7-418C-A097-98B75F843024}"/>
          </ac:spMkLst>
        </pc:spChg>
        <pc:picChg chg="del">
          <ac:chgData name="Simon Schmidt-Jakobsen" userId="a3279d89-c207-46f4-a0f6-5ab7e82ff93f" providerId="ADAL" clId="{83D11E20-23F6-4A2F-AB18-9ABCBB7093A9}" dt="2019-02-05T13:42:57.400" v="214" actId="478"/>
          <ac:picMkLst>
            <pc:docMk/>
            <pc:sldMk cId="1625455808" sldId="288"/>
            <ac:picMk id="6" creationId="{5C16D9E6-F4B4-4DB4-9598-4CD8F7E1B177}"/>
          </ac:picMkLst>
        </pc:picChg>
        <pc:picChg chg="add mod">
          <ac:chgData name="Simon Schmidt-Jakobsen" userId="a3279d89-c207-46f4-a0f6-5ab7e82ff93f" providerId="ADAL" clId="{83D11E20-23F6-4A2F-AB18-9ABCBB7093A9}" dt="2019-02-05T13:43:35.499" v="219" actId="1076"/>
          <ac:picMkLst>
            <pc:docMk/>
            <pc:sldMk cId="1625455808" sldId="288"/>
            <ac:picMk id="8" creationId="{63382757-432C-4C66-B1CA-A6069D00D8F8}"/>
          </ac:picMkLst>
        </pc:picChg>
      </pc:sldChg>
      <pc:sldChg chg="addSp delSp modSp add ord modNotesTx">
        <pc:chgData name="Simon Schmidt-Jakobsen" userId="a3279d89-c207-46f4-a0f6-5ab7e82ff93f" providerId="ADAL" clId="{83D11E20-23F6-4A2F-AB18-9ABCBB7093A9}" dt="2019-02-06T06:34:39.891" v="391" actId="20577"/>
        <pc:sldMkLst>
          <pc:docMk/>
          <pc:sldMk cId="239044308" sldId="289"/>
        </pc:sldMkLst>
        <pc:picChg chg="add mod">
          <ac:chgData name="Simon Schmidt-Jakobsen" userId="a3279d89-c207-46f4-a0f6-5ab7e82ff93f" providerId="ADAL" clId="{83D11E20-23F6-4A2F-AB18-9ABCBB7093A9}" dt="2019-02-05T13:49:25.178" v="254" actId="1076"/>
          <ac:picMkLst>
            <pc:docMk/>
            <pc:sldMk cId="239044308" sldId="289"/>
            <ac:picMk id="3" creationId="{E10E9AB1-8125-4145-9BC1-6453C30E7FE9}"/>
          </ac:picMkLst>
        </pc:picChg>
        <pc:picChg chg="del">
          <ac:chgData name="Simon Schmidt-Jakobsen" userId="a3279d89-c207-46f4-a0f6-5ab7e82ff93f" providerId="ADAL" clId="{83D11E20-23F6-4A2F-AB18-9ABCBB7093A9}" dt="2019-02-05T13:49:23.519" v="253" actId="478"/>
          <ac:picMkLst>
            <pc:docMk/>
            <pc:sldMk cId="239044308" sldId="289"/>
            <ac:picMk id="8" creationId="{63382757-432C-4C66-B1CA-A6069D00D8F8}"/>
          </ac:picMkLst>
        </pc:picChg>
      </pc:sldChg>
      <pc:sldChg chg="addSp delSp modSp add ord modNotesTx">
        <pc:chgData name="Simon Schmidt-Jakobsen" userId="a3279d89-c207-46f4-a0f6-5ab7e82ff93f" providerId="ADAL" clId="{83D11E20-23F6-4A2F-AB18-9ABCBB7093A9}" dt="2019-02-06T06:34:49.928" v="396" actId="113"/>
        <pc:sldMkLst>
          <pc:docMk/>
          <pc:sldMk cId="2779955881" sldId="290"/>
        </pc:sldMkLst>
        <pc:picChg chg="del">
          <ac:chgData name="Simon Schmidt-Jakobsen" userId="a3279d89-c207-46f4-a0f6-5ab7e82ff93f" providerId="ADAL" clId="{83D11E20-23F6-4A2F-AB18-9ABCBB7093A9}" dt="2019-02-05T13:50:43.702" v="262" actId="478"/>
          <ac:picMkLst>
            <pc:docMk/>
            <pc:sldMk cId="2779955881" sldId="290"/>
            <ac:picMk id="3" creationId="{E10E9AB1-8125-4145-9BC1-6453C30E7FE9}"/>
          </ac:picMkLst>
        </pc:picChg>
        <pc:picChg chg="add mod">
          <ac:chgData name="Simon Schmidt-Jakobsen" userId="a3279d89-c207-46f4-a0f6-5ab7e82ff93f" providerId="ADAL" clId="{83D11E20-23F6-4A2F-AB18-9ABCBB7093A9}" dt="2019-02-05T13:50:45.286" v="263" actId="1076"/>
          <ac:picMkLst>
            <pc:docMk/>
            <pc:sldMk cId="2779955881" sldId="290"/>
            <ac:picMk id="6" creationId="{C0919256-4D5B-42CF-9E68-C33727535380}"/>
          </ac:picMkLst>
        </pc:picChg>
      </pc:sldChg>
    </pc:docChg>
  </pc:docChgLst>
  <pc:docChgLst>
    <pc:chgData name="Brian Hvarregaard" userId="6caf5e30-58ef-4552-8ec9-e559973a5389" providerId="ADAL" clId="{742ABFA1-ED1A-4CF8-8E03-23C4F7CA75B2}"/>
  </pc:docChgLst>
  <pc:docChgLst>
    <pc:chgData name="Brian Hvarregaard" userId="6caf5e30-58ef-4552-8ec9-e559973a5389" providerId="ADAL" clId="{E43DAD30-7506-48DE-A33D-F82EE91AB5F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FFAF-B4F1-CB47-B89B-BD38FEB190AD}" type="datetime1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84DC-7C78-874B-B33E-4FD46E9099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8115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E1A5-6CB7-5447-B42E-8AE694A2D8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756611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517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138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</a:p>
          <a:p>
            <a:r>
              <a:rPr lang="da-DK" dirty="0"/>
              <a:t>!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fail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error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83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Or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0285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44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325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44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747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secondfunction</a:t>
            </a:r>
            <a:r>
              <a:rPr lang="da-DK" dirty="0"/>
              <a:t> is never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. The interpreter still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it but it is never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. The </a:t>
            </a:r>
            <a:r>
              <a:rPr lang="da-DK" dirty="0" err="1"/>
              <a:t>FirstFunction</a:t>
            </a:r>
            <a:r>
              <a:rPr lang="da-DK" dirty="0"/>
              <a:t>() is </a:t>
            </a:r>
            <a:r>
              <a:rPr lang="da-DK" dirty="0" err="1"/>
              <a:t>being</a:t>
            </a:r>
            <a:r>
              <a:rPr lang="da-DK" dirty="0"/>
              <a:t> run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invoke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. This is a </a:t>
            </a:r>
            <a:r>
              <a:rPr lang="da-DK" dirty="0" err="1"/>
              <a:t>sequential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(talk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hoisting</a:t>
            </a:r>
            <a:r>
              <a:rPr lang="da-DK" dirty="0"/>
              <a:t>?)</a:t>
            </a:r>
          </a:p>
          <a:p>
            <a:endParaRPr lang="da-DK" dirty="0"/>
          </a:p>
          <a:p>
            <a:r>
              <a:rPr lang="en-US" dirty="0"/>
              <a:t>https://medium.freecodecamp.org/function-hoisting-hoisting-interview-questions-b6f91dbc2be8</a:t>
            </a:r>
          </a:p>
          <a:p>
            <a:endParaRPr lang="en-US" dirty="0"/>
          </a:p>
          <a:p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objecter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citizenship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within the world of programming, means that a given entity (such as a function) supports all the operational properties inherent to other entities; properties such as being able to be assigned to a variable, passed around as a function argument, returned from a function,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 = objects</a:t>
            </a:r>
          </a:p>
          <a:p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41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39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636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8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15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hoisted is not a function”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C54A86D-88B8-3D40-955A-2A6093001EAF}" type="datetime1">
              <a:rPr lang="da-DK" smtClean="0"/>
              <a:t>06-02-2019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4E1A5-6CB7-5447-B42E-8AE694A2D83A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8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7" y="5937568"/>
            <a:ext cx="1692275" cy="70294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3" name="Billede 12" descr="Bjælke uden grafik_forside.ai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" y="6126163"/>
            <a:ext cx="1238250" cy="514350"/>
          </a:xfrm>
          <a:prstGeom prst="rect">
            <a:avLst/>
          </a:prstGeom>
        </p:spPr>
      </p:pic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F7AB382F-E9E6-CE49-B414-1E064FB7F06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fod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dias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</a:t>
            </a:fld>
            <a:endParaRPr lang="da-DK"/>
          </a:p>
        </p:txBody>
      </p:sp>
      <p:sp>
        <p:nvSpPr>
          <p:cNvPr id="4" name="U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55036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JavaScript is a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runs in the browser.</a:t>
            </a:r>
          </a:p>
          <a:p>
            <a:r>
              <a:rPr lang="da-DK" dirty="0"/>
              <a:t>JavaScript is </a:t>
            </a:r>
            <a:r>
              <a:rPr lang="da-DK" dirty="0" err="1"/>
              <a:t>stored</a:t>
            </a:r>
            <a:r>
              <a:rPr lang="da-DK" dirty="0"/>
              <a:t> in a file with the .</a:t>
            </a:r>
            <a:r>
              <a:rPr lang="da-DK" dirty="0" err="1"/>
              <a:t>js</a:t>
            </a:r>
            <a:r>
              <a:rPr lang="da-DK" dirty="0"/>
              <a:t> </a:t>
            </a:r>
            <a:r>
              <a:rPr lang="da-DK" dirty="0" err="1"/>
              <a:t>extension</a:t>
            </a:r>
            <a:endParaRPr lang="da-DK" dirty="0"/>
          </a:p>
          <a:p>
            <a:r>
              <a:rPr lang="da-DK" dirty="0"/>
              <a:t>JavaScript is not </a:t>
            </a:r>
            <a:r>
              <a:rPr lang="da-DK" dirty="0" err="1"/>
              <a:t>compiled</a:t>
            </a:r>
            <a:r>
              <a:rPr lang="da-DK" dirty="0"/>
              <a:t> it is an </a:t>
            </a:r>
            <a:r>
              <a:rPr lang="da-DK" dirty="0" err="1"/>
              <a:t>interpreted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This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the file, and </a:t>
            </a:r>
            <a:r>
              <a:rPr lang="da-DK" dirty="0" err="1"/>
              <a:t>reload</a:t>
            </a:r>
            <a:r>
              <a:rPr lang="da-DK" dirty="0"/>
              <a:t> the browser, and </a:t>
            </a:r>
            <a:r>
              <a:rPr lang="da-DK" dirty="0" err="1"/>
              <a:t>everything</a:t>
            </a:r>
            <a:r>
              <a:rPr lang="da-DK" dirty="0"/>
              <a:t> is re-run. </a:t>
            </a:r>
          </a:p>
          <a:p>
            <a:r>
              <a:rPr lang="da-DK" dirty="0"/>
              <a:t>JavaScript </a:t>
            </a:r>
            <a:r>
              <a:rPr lang="da-DK" dirty="0" err="1"/>
              <a:t>execution</a:t>
            </a:r>
            <a:r>
              <a:rPr lang="da-DK" dirty="0"/>
              <a:t> </a:t>
            </a:r>
            <a:r>
              <a:rPr lang="da-DK" dirty="0" err="1"/>
              <a:t>follows</a:t>
            </a:r>
            <a:r>
              <a:rPr lang="da-DK" dirty="0"/>
              <a:t> the browser and is run in the </a:t>
            </a:r>
            <a:r>
              <a:rPr lang="da-DK" dirty="0" err="1"/>
              <a:t>context</a:t>
            </a:r>
            <a:r>
              <a:rPr lang="da-DK" dirty="0"/>
              <a:t> of the browser and the single page.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43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Javascript</a:t>
            </a:r>
            <a:r>
              <a:rPr lang="da-DK" dirty="0">
                <a:solidFill>
                  <a:schemeClr val="tx1"/>
                </a:solidFill>
              </a:rPr>
              <a:t> is </a:t>
            </a:r>
            <a:r>
              <a:rPr lang="da-DK" dirty="0" err="1">
                <a:solidFill>
                  <a:schemeClr val="tx1"/>
                </a:solidFill>
              </a:rPr>
              <a:t>client</a:t>
            </a:r>
            <a:r>
              <a:rPr lang="da-DK" dirty="0">
                <a:solidFill>
                  <a:schemeClr val="tx1"/>
                </a:solidFill>
              </a:rPr>
              <a:t> side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489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DBDC752-DC4A-474C-89A6-233F64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is </a:t>
            </a:r>
            <a:r>
              <a:rPr lang="da-DK" dirty="0" err="1"/>
              <a:t>client</a:t>
            </a:r>
            <a:r>
              <a:rPr lang="da-DK" dirty="0"/>
              <a:t> side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67894EC-A47F-4758-AC39-0C48845F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Javascript</a:t>
            </a:r>
            <a:r>
              <a:rPr lang="da-DK" dirty="0"/>
              <a:t> is a </a:t>
            </a:r>
            <a:r>
              <a:rPr lang="da-DK" dirty="0" err="1"/>
              <a:t>client</a:t>
            </a:r>
            <a:r>
              <a:rPr lang="da-DK" dirty="0"/>
              <a:t> side </a:t>
            </a:r>
            <a:r>
              <a:rPr lang="da-DK" dirty="0" err="1"/>
              <a:t>language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javascript</a:t>
            </a:r>
            <a:r>
              <a:rPr lang="da-DK" dirty="0"/>
              <a:t> is </a:t>
            </a:r>
            <a:r>
              <a:rPr lang="da-DK" dirty="0" err="1"/>
              <a:t>being</a:t>
            </a:r>
            <a:r>
              <a:rPr lang="da-DK" dirty="0"/>
              <a:t> run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, </a:t>
            </a:r>
            <a:r>
              <a:rPr lang="da-DK" dirty="0" err="1"/>
              <a:t>local</a:t>
            </a:r>
            <a:r>
              <a:rPr lang="da-DK" dirty="0"/>
              <a:t> browser (the users browser).</a:t>
            </a:r>
          </a:p>
          <a:p>
            <a:r>
              <a:rPr lang="da-DK" dirty="0"/>
              <a:t>This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 not have </a:t>
            </a:r>
            <a:r>
              <a:rPr lang="da-DK" dirty="0" err="1"/>
              <a:t>access</a:t>
            </a:r>
            <a:r>
              <a:rPr lang="da-DK" dirty="0"/>
              <a:t> to disk, or </a:t>
            </a:r>
            <a:r>
              <a:rPr lang="da-DK" dirty="0" err="1"/>
              <a:t>anything</a:t>
            </a:r>
            <a:r>
              <a:rPr lang="da-DK" dirty="0"/>
              <a:t> on the server.</a:t>
            </a:r>
          </a:p>
          <a:p>
            <a:r>
              <a:rPr lang="da-DK" dirty="0"/>
              <a:t>This is the same case for HTML, CSS etc.</a:t>
            </a:r>
          </a:p>
          <a:p>
            <a:r>
              <a:rPr lang="da-DK" dirty="0"/>
              <a:t>Note: This is a </a:t>
            </a:r>
            <a:r>
              <a:rPr lang="da-DK" dirty="0" err="1"/>
              <a:t>very</a:t>
            </a:r>
            <a:r>
              <a:rPr lang="da-DK" dirty="0"/>
              <a:t> common </a:t>
            </a:r>
            <a:r>
              <a:rPr lang="da-DK" dirty="0" err="1"/>
              <a:t>pitfall</a:t>
            </a:r>
            <a:r>
              <a:rPr lang="da-DK" dirty="0"/>
              <a:t> – </a:t>
            </a:r>
            <a:r>
              <a:rPr lang="da-DK" dirty="0" err="1"/>
              <a:t>also</a:t>
            </a:r>
            <a:r>
              <a:rPr lang="da-DK" dirty="0"/>
              <a:t> for </a:t>
            </a:r>
            <a:r>
              <a:rPr lang="da-DK" dirty="0" err="1"/>
              <a:t>exam</a:t>
            </a:r>
            <a:r>
              <a:rPr lang="da-DK"/>
              <a:t>.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5EDCAD-E07E-4C61-8FC9-8598DB5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8BC9C4C-EE63-48A4-8AFE-6A2BE45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97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Creating</a:t>
            </a:r>
            <a:r>
              <a:rPr lang="da-DK" dirty="0">
                <a:solidFill>
                  <a:schemeClr val="tx1"/>
                </a:solidFill>
              </a:rPr>
              <a:t> a JS File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80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JS File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JavaScript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HTML file</a:t>
            </a:r>
          </a:p>
          <a:p>
            <a:r>
              <a:rPr lang="da-DK" dirty="0"/>
              <a:t>JavaScript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run as an </a:t>
            </a:r>
            <a:r>
              <a:rPr lang="da-DK" dirty="0" err="1"/>
              <a:t>external</a:t>
            </a:r>
            <a:r>
              <a:rPr lang="da-DK" dirty="0"/>
              <a:t> JS file</a:t>
            </a:r>
          </a:p>
          <a:p>
            <a:r>
              <a:rPr lang="da-DK" dirty="0"/>
              <a:t>The 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  <a:r>
              <a:rPr lang="da-DK" dirty="0"/>
              <a:t>tag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the browser to load the script.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265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- </a:t>
            </a:r>
            <a:r>
              <a:rPr lang="da-DK" dirty="0" err="1"/>
              <a:t>Creating</a:t>
            </a:r>
            <a:r>
              <a:rPr lang="da-DK" dirty="0"/>
              <a:t> a JS file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a new HTML file (index.html)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appropriate</a:t>
            </a:r>
            <a:r>
              <a:rPr lang="da-DK" dirty="0"/>
              <a:t> HTML </a:t>
            </a:r>
            <a:r>
              <a:rPr lang="da-DK" dirty="0" err="1"/>
              <a:t>Structure</a:t>
            </a:r>
            <a:endParaRPr lang="da-DK" dirty="0"/>
          </a:p>
          <a:p>
            <a:r>
              <a:rPr lang="da-DK" dirty="0"/>
              <a:t>In the body </a:t>
            </a:r>
            <a:r>
              <a:rPr lang="da-DK" dirty="0" err="1"/>
              <a:t>add</a:t>
            </a:r>
            <a:r>
              <a:rPr lang="da-DK" dirty="0"/>
              <a:t> a &lt;script&gt; tag with the </a:t>
            </a:r>
            <a:r>
              <a:rPr lang="da-DK" dirty="0" err="1"/>
              <a:t>corresponding</a:t>
            </a:r>
            <a:r>
              <a:rPr lang="da-DK" dirty="0"/>
              <a:t> &lt;/script&gt; tag</a:t>
            </a:r>
          </a:p>
          <a:p>
            <a:r>
              <a:rPr lang="da-DK" dirty="0"/>
              <a:t>Inside the script tag </a:t>
            </a:r>
            <a:r>
              <a:rPr lang="da-DK" dirty="0" err="1"/>
              <a:t>write</a:t>
            </a:r>
            <a:r>
              <a:rPr lang="da-DK" dirty="0"/>
              <a:t> an alert.</a:t>
            </a:r>
          </a:p>
          <a:p>
            <a:pPr lvl="1"/>
            <a:r>
              <a:rPr lang="da-DK" dirty="0"/>
              <a:t>alert(”</a:t>
            </a:r>
            <a:r>
              <a:rPr lang="da-DK" dirty="0" err="1"/>
              <a:t>Hello</a:t>
            </a:r>
            <a:r>
              <a:rPr lang="da-DK" dirty="0"/>
              <a:t> World”);</a:t>
            </a:r>
          </a:p>
          <a:p>
            <a:r>
              <a:rPr lang="da-DK" dirty="0"/>
              <a:t>Test it by </a:t>
            </a:r>
            <a:r>
              <a:rPr lang="da-DK" dirty="0" err="1"/>
              <a:t>running</a:t>
            </a:r>
            <a:r>
              <a:rPr lang="da-DK" dirty="0"/>
              <a:t> the HTML page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64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4CA8E-72F4-438C-9D3A-C34A78FE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- solution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DEE8185-3E21-44BE-ACB7-28D7033E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336F25F-78AC-4B5A-BA13-12BA8E67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16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DDD8570-0CDD-4ADE-960D-A753A040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1110008"/>
            <a:ext cx="8451542" cy="49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1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Using </a:t>
            </a:r>
            <a:r>
              <a:rPr lang="da-DK" dirty="0" err="1">
                <a:solidFill>
                  <a:schemeClr val="tx1"/>
                </a:solidFill>
              </a:rPr>
              <a:t>javascript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7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.</a:t>
            </a:r>
          </a:p>
          <a:p>
            <a:r>
              <a:rPr lang="da-DK" dirty="0"/>
              <a:t>From the most basic </a:t>
            </a:r>
            <a:r>
              <a:rPr lang="da-DK" dirty="0" err="1"/>
              <a:t>validation</a:t>
            </a:r>
            <a:r>
              <a:rPr lang="da-DK" dirty="0"/>
              <a:t> to more </a:t>
            </a:r>
            <a:r>
              <a:rPr lang="da-DK" dirty="0" err="1"/>
              <a:t>advanced</a:t>
            </a:r>
            <a:r>
              <a:rPr lang="da-DK" dirty="0"/>
              <a:t> SPA systems.</a:t>
            </a:r>
          </a:p>
          <a:p>
            <a:r>
              <a:rPr lang="da-DK" dirty="0" err="1"/>
              <a:t>Traditionally</a:t>
            </a:r>
            <a:r>
              <a:rPr lang="da-DK" dirty="0"/>
              <a:t>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perform simple </a:t>
            </a:r>
            <a:r>
              <a:rPr lang="da-DK" dirty="0" err="1"/>
              <a:t>client</a:t>
            </a:r>
            <a:r>
              <a:rPr lang="da-DK" dirty="0"/>
              <a:t> side </a:t>
            </a:r>
            <a:r>
              <a:rPr lang="da-DK" dirty="0" err="1"/>
              <a:t>validations</a:t>
            </a:r>
            <a:r>
              <a:rPr lang="da-DK" dirty="0"/>
              <a:t> etc.</a:t>
            </a:r>
          </a:p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build</a:t>
            </a:r>
            <a:r>
              <a:rPr lang="da-DK" dirty="0"/>
              <a:t> an </a:t>
            </a:r>
            <a:r>
              <a:rPr lang="da-DK" dirty="0" err="1"/>
              <a:t>entire</a:t>
            </a:r>
            <a:r>
              <a:rPr lang="da-DK" dirty="0"/>
              <a:t>, </a:t>
            </a:r>
            <a:r>
              <a:rPr lang="da-DK" dirty="0" err="1"/>
              <a:t>modern</a:t>
            </a:r>
            <a:r>
              <a:rPr lang="da-DK" dirty="0"/>
              <a:t> web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Javascript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25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47ED-9931-4F56-90D4-13F305A5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EF25DB-3A82-4F2D-B797-7181CE70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Javascript</a:t>
            </a:r>
            <a:r>
              <a:rPr lang="da-DK" dirty="0"/>
              <a:t> file is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, the content of the file is ”</a:t>
            </a:r>
            <a:r>
              <a:rPr lang="da-DK" dirty="0" err="1"/>
              <a:t>executed</a:t>
            </a:r>
            <a:r>
              <a:rPr lang="da-DK" dirty="0"/>
              <a:t>”.</a:t>
            </a:r>
          </a:p>
          <a:p>
            <a:r>
              <a:rPr lang="da-DK" dirty="0"/>
              <a:t>HTML files and </a:t>
            </a:r>
            <a:r>
              <a:rPr lang="da-DK" dirty="0" err="1"/>
              <a:t>Javascript</a:t>
            </a:r>
            <a:r>
              <a:rPr lang="da-DK" dirty="0"/>
              <a:t> files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sequentially</a:t>
            </a:r>
            <a:r>
              <a:rPr lang="da-DK" dirty="0"/>
              <a:t> –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functions</a:t>
            </a:r>
            <a:r>
              <a:rPr lang="da-DK" dirty="0"/>
              <a:t> or DOM elements </a:t>
            </a:r>
            <a:r>
              <a:rPr lang="da-DK" dirty="0" err="1"/>
              <a:t>that</a:t>
            </a:r>
            <a:r>
              <a:rPr lang="da-DK" dirty="0"/>
              <a:t> has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interpreted</a:t>
            </a:r>
            <a:r>
              <a:rPr lang="da-DK" dirty="0"/>
              <a:t>/</a:t>
            </a:r>
            <a:r>
              <a:rPr lang="da-DK" dirty="0" err="1"/>
              <a:t>compiled</a:t>
            </a:r>
            <a:r>
              <a:rPr lang="da-DK" dirty="0"/>
              <a:t>/</a:t>
            </a:r>
            <a:r>
              <a:rPr lang="da-DK" dirty="0" err="1"/>
              <a:t>processed</a:t>
            </a:r>
            <a:r>
              <a:rPr lang="da-DK" dirty="0"/>
              <a:t>.</a:t>
            </a:r>
          </a:p>
          <a:p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file is referred in the top of the </a:t>
            </a:r>
            <a:r>
              <a:rPr lang="da-DK" dirty="0" err="1"/>
              <a:t>document</a:t>
            </a:r>
            <a:r>
              <a:rPr lang="da-DK" dirty="0"/>
              <a:t>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”</a:t>
            </a:r>
            <a:r>
              <a:rPr lang="da-DK" dirty="0" err="1"/>
              <a:t>executed</a:t>
            </a:r>
            <a:r>
              <a:rPr lang="da-DK" dirty="0"/>
              <a:t>” </a:t>
            </a:r>
            <a:r>
              <a:rPr lang="da-DK" dirty="0" err="1"/>
              <a:t>immediately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65B960D-DD5F-4A2D-AF45-0E2BD3FC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F9E9BC6-12D9-42FE-B70E-651BCD0F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1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Learning </a:t>
            </a:r>
            <a:r>
              <a:rPr lang="da-DK" dirty="0" err="1"/>
              <a:t>Outcome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understand </a:t>
            </a:r>
            <a:r>
              <a:rPr lang="da-DK" dirty="0" err="1"/>
              <a:t>what</a:t>
            </a:r>
            <a:r>
              <a:rPr lang="da-DK" dirty="0"/>
              <a:t> JavaScript is and </a:t>
            </a:r>
            <a:r>
              <a:rPr lang="da-DK" dirty="0" err="1"/>
              <a:t>what</a:t>
            </a:r>
            <a:r>
              <a:rPr lang="da-DK" dirty="0"/>
              <a:t> it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for.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an </a:t>
            </a:r>
            <a:r>
              <a:rPr lang="da-DK" dirty="0" err="1"/>
              <a:t>understanding</a:t>
            </a:r>
            <a:r>
              <a:rPr lang="da-DK" dirty="0"/>
              <a:t> on </a:t>
            </a:r>
            <a:r>
              <a:rPr lang="da-DK" dirty="0" err="1"/>
              <a:t>how</a:t>
            </a:r>
            <a:r>
              <a:rPr lang="da-DK" dirty="0"/>
              <a:t> JavaScript </a:t>
            </a:r>
            <a:r>
              <a:rPr lang="da-DK" dirty="0" err="1"/>
              <a:t>fits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</a:t>
            </a:r>
            <a:r>
              <a:rPr lang="da-DK" dirty="0" err="1"/>
              <a:t>modern</a:t>
            </a:r>
            <a:r>
              <a:rPr lang="da-DK" dirty="0"/>
              <a:t> Web Application.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a JavaScript file and tie it to a HTML file.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understand the flow of </a:t>
            </a:r>
            <a:r>
              <a:rPr lang="da-DK" dirty="0" err="1"/>
              <a:t>execution</a:t>
            </a:r>
            <a:r>
              <a:rPr lang="da-DK" dirty="0"/>
              <a:t> in JavaScript.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117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Javascript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functions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31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2C6A211-CB78-4D8D-AE76-7AE92C7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da-DK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C0202800-415A-4B8B-BC98-3E14B6E6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in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recognise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similar</a:t>
            </a:r>
            <a:r>
              <a:rPr lang="da-DK" dirty="0"/>
              <a:t> to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function</a:t>
            </a:r>
            <a:r>
              <a:rPr lang="da-DK" dirty="0"/>
              <a:t> in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the 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dirty="0"/>
              <a:t>” </a:t>
            </a:r>
            <a:r>
              <a:rPr lang="da-DK" dirty="0" err="1"/>
              <a:t>keyword</a:t>
            </a:r>
            <a:endParaRPr lang="da-DK" dirty="0"/>
          </a:p>
          <a:p>
            <a:pPr lvl="1"/>
            <a:r>
              <a:rPr lang="da-DK" dirty="0" err="1"/>
              <a:t>Invoking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is done by </a:t>
            </a:r>
            <a:r>
              <a:rPr lang="da-DK" dirty="0" err="1"/>
              <a:t>using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followed</a:t>
            </a:r>
            <a:r>
              <a:rPr lang="da-DK" dirty="0"/>
              <a:t> by </a:t>
            </a:r>
            <a:r>
              <a:rPr lang="da-DK" dirty="0" err="1"/>
              <a:t>paranthesis</a:t>
            </a:r>
            <a:r>
              <a:rPr lang="da-DK" dirty="0"/>
              <a:t>.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0699E8-13D1-4905-84BD-93C9E088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0B90D66-1DC3-44C6-BC43-DCB2887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117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4BE1C-3342-4F0E-BE59-CE2138D5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en-US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52EBA48C-C7CC-4A69-BDB0-7A385BCC6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0478" y="1954575"/>
            <a:ext cx="5383043" cy="2948850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871469-B19B-4447-A4E9-BFF4CEA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C96E62-EA82-4CEA-925C-7EE0D9AC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309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2F3C-7653-4FAC-99E2-8ED9A94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JavaScript</a:t>
            </a:r>
            <a:endParaRPr lang="en-US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5C16D9E6-F4B4-4DB4-9598-4CD8F7E1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948" y="1823201"/>
            <a:ext cx="6600104" cy="3211597"/>
          </a:xfrm>
          <a:prstGeom prst="rect">
            <a:avLst/>
          </a:prstGeom>
        </p:spPr>
      </p:pic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15D6E0A-56D1-427F-B523-BB032CB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4E1398-DFAE-4395-A852-9D3AA79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160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64F22-E86D-4CFF-ABC1-C972D3E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155AF-248A-41FF-B7C6-A204F777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JavaScript file is made up from </a:t>
            </a:r>
            <a:r>
              <a:rPr lang="da-DK" dirty="0" err="1"/>
              <a:t>functions</a:t>
            </a:r>
            <a:r>
              <a:rPr lang="da-DK" dirty="0"/>
              <a:t>.</a:t>
            </a:r>
          </a:p>
          <a:p>
            <a:r>
              <a:rPr lang="da-DK" dirty="0"/>
              <a:t>A </a:t>
            </a:r>
            <a:r>
              <a:rPr lang="da-DK" dirty="0" err="1"/>
              <a:t>function</a:t>
            </a:r>
            <a:r>
              <a:rPr lang="da-DK" dirty="0"/>
              <a:t> is not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explicit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for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</a:p>
          <a:p>
            <a:r>
              <a:rPr lang="da-DK" dirty="0" err="1"/>
              <a:t>Javascript</a:t>
            </a:r>
            <a:r>
              <a:rPr lang="da-DK" dirty="0"/>
              <a:t> has all the </a:t>
            </a:r>
            <a:r>
              <a:rPr lang="da-DK" dirty="0" err="1"/>
              <a:t>constructs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from C#/Java – </a:t>
            </a:r>
            <a:r>
              <a:rPr lang="da-DK" dirty="0" err="1"/>
              <a:t>if</a:t>
            </a:r>
            <a:r>
              <a:rPr lang="da-DK" dirty="0"/>
              <a:t>, for, </a:t>
            </a:r>
            <a:r>
              <a:rPr lang="da-DK" dirty="0" err="1"/>
              <a:t>while</a:t>
            </a:r>
            <a:r>
              <a:rPr lang="da-DK" dirty="0"/>
              <a:t>, etc.</a:t>
            </a:r>
          </a:p>
          <a:p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on a </a:t>
            </a:r>
            <a:r>
              <a:rPr lang="da-DK" dirty="0" err="1"/>
              <a:t>client</a:t>
            </a:r>
            <a:r>
              <a:rPr lang="da-DK" dirty="0"/>
              <a:t> so for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reason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features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dont have </a:t>
            </a:r>
            <a:r>
              <a:rPr lang="da-DK" dirty="0" err="1"/>
              <a:t>direct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(like files – </a:t>
            </a:r>
            <a:r>
              <a:rPr lang="da-DK" dirty="0" err="1"/>
              <a:t>which</a:t>
            </a:r>
            <a:r>
              <a:rPr lang="da-DK" dirty="0"/>
              <a:t> files?)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3DAC8DC-7B57-4DD0-B9A8-DFB9AC1F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F7335D6-6D09-4896-80C1-F6A6C96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876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5FF77-9640-45B4-9536-C6EDEFF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551A86-29CB-4B43-9807-48ECD55C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One of the common tasks in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is </a:t>
            </a:r>
            <a:r>
              <a:rPr lang="da-DK" dirty="0" err="1"/>
              <a:t>interacting</a:t>
            </a:r>
            <a:r>
              <a:rPr lang="da-DK" dirty="0"/>
              <a:t> with the HTML </a:t>
            </a:r>
            <a:r>
              <a:rPr lang="da-DK" dirty="0" err="1"/>
              <a:t>document</a:t>
            </a:r>
            <a:r>
              <a:rPr lang="da-DK" dirty="0"/>
              <a:t>.</a:t>
            </a:r>
          </a:p>
          <a:p>
            <a:r>
              <a:rPr lang="da-DK" dirty="0"/>
              <a:t>From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a reference to HTML elements and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from </a:t>
            </a:r>
            <a:r>
              <a:rPr lang="da-DK" dirty="0" err="1"/>
              <a:t>code</a:t>
            </a:r>
            <a:r>
              <a:rPr lang="da-DK" dirty="0"/>
              <a:t> (like labels in C#/Java)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E33DE27-F405-469A-9057-7AF00C5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1C59DCB-6259-45D5-A4B5-1D8FE54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43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2F3C-7653-4FAC-99E2-8ED9A94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JavaScript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15D6E0A-56D1-427F-B523-BB032CB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4E1398-DFAE-4395-A852-9D3AA79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26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3382757-432C-4C66-B1CA-A6069D00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86" y="2018241"/>
            <a:ext cx="2535072" cy="241741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8F312339-47E7-418C-A097-98B75F843024}"/>
              </a:ext>
            </a:extLst>
          </p:cNvPr>
          <p:cNvSpPr txBox="1"/>
          <p:nvPr/>
        </p:nvSpPr>
        <p:spPr>
          <a:xfrm>
            <a:off x="3663709" y="4723275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162545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2F3C-7653-4FAC-99E2-8ED9A94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JavaScript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15D6E0A-56D1-427F-B523-BB032CB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4E1398-DFAE-4395-A852-9D3AA79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27</a:t>
            </a:fld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F312339-47E7-418C-A097-98B75F843024}"/>
              </a:ext>
            </a:extLst>
          </p:cNvPr>
          <p:cNvSpPr txBox="1"/>
          <p:nvPr/>
        </p:nvSpPr>
        <p:spPr>
          <a:xfrm>
            <a:off x="3663709" y="4723275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the output?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E10E9AB1-8125-4145-9BC1-6453C30E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93" y="2018241"/>
            <a:ext cx="28956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52F3C-7653-4FAC-99E2-8ED9A94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JavaScript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15D6E0A-56D1-427F-B523-BB032CB7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4E1398-DFAE-4395-A852-9D3AA79C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28</a:t>
            </a:fld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8F312339-47E7-418C-A097-98B75F843024}"/>
              </a:ext>
            </a:extLst>
          </p:cNvPr>
          <p:cNvSpPr txBox="1"/>
          <p:nvPr/>
        </p:nvSpPr>
        <p:spPr>
          <a:xfrm>
            <a:off x="3663709" y="4723275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the output?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0919256-4D5B-42CF-9E68-C3372753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30" y="2562602"/>
            <a:ext cx="3590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A29A7-2195-4074-8ED2-61650DA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997E3B-4625-48B9-A9D4-F16A5E6F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is common practice to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different</a:t>
            </a:r>
            <a:r>
              <a:rPr lang="da-DK" dirty="0"/>
              <a:t> DOM elements from </a:t>
            </a:r>
            <a:r>
              <a:rPr lang="da-DK" dirty="0" err="1"/>
              <a:t>Javascript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2CFF470-78FB-4785-B9FD-A5B02D08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B6913A-63E2-4545-B453-4E57F8E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29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8E54336-A601-4F62-B209-DB9ABFDB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1" y="2957142"/>
            <a:ext cx="7866583" cy="24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JavaScript </a:t>
            </a:r>
            <a:r>
              <a:rPr lang="da-DK" dirty="0" err="1"/>
              <a:t>Introduction</a:t>
            </a:r>
            <a:endParaRPr lang="da-DK" dirty="0"/>
          </a:p>
          <a:p>
            <a:r>
              <a:rPr lang="da-DK"/>
              <a:t>Creating</a:t>
            </a:r>
            <a:r>
              <a:rPr lang="da-DK" dirty="0"/>
              <a:t> a JavaScript file</a:t>
            </a:r>
          </a:p>
          <a:p>
            <a:r>
              <a:rPr lang="da-DK" dirty="0" err="1"/>
              <a:t>Running</a:t>
            </a:r>
            <a:r>
              <a:rPr lang="da-DK" dirty="0"/>
              <a:t> a JavaScript file</a:t>
            </a:r>
          </a:p>
          <a:p>
            <a:r>
              <a:rPr lang="da-DK" dirty="0" err="1"/>
              <a:t>Exercises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5832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BFC2-54C7-43C5-BF9D-1F10327B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854C18-DAAD-4F0C-A782-55B3C98B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For </a:t>
            </a:r>
            <a:r>
              <a:rPr lang="da-DK" dirty="0" err="1"/>
              <a:t>this</a:t>
            </a:r>
            <a:r>
              <a:rPr lang="da-DK" dirty="0"/>
              <a:t> JavaScript (</a:t>
            </a:r>
            <a:r>
              <a:rPr lang="da-DK" dirty="0" err="1"/>
              <a:t>previous</a:t>
            </a:r>
            <a:r>
              <a:rPr lang="da-DK" dirty="0"/>
              <a:t> slide) to </a:t>
            </a:r>
            <a:r>
              <a:rPr lang="da-DK" dirty="0" err="1"/>
              <a:t>work</a:t>
            </a:r>
            <a:r>
              <a:rPr lang="da-DK" dirty="0"/>
              <a:t> the element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at </a:t>
            </a:r>
            <a:r>
              <a:rPr lang="da-DK" dirty="0" err="1"/>
              <a:t>this</a:t>
            </a:r>
            <a:r>
              <a:rPr lang="da-DK" dirty="0"/>
              <a:t> point.</a:t>
            </a:r>
          </a:p>
          <a:p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Javascript</a:t>
            </a:r>
            <a:r>
              <a:rPr lang="da-DK" dirty="0"/>
              <a:t> is </a:t>
            </a:r>
            <a:r>
              <a:rPr lang="da-DK" dirty="0" err="1"/>
              <a:t>being</a:t>
            </a:r>
            <a:r>
              <a:rPr lang="da-DK" dirty="0"/>
              <a:t> EXECUTED in the </a:t>
            </a:r>
            <a:r>
              <a:rPr lang="da-DK" dirty="0" err="1"/>
              <a:t>beginning</a:t>
            </a:r>
            <a:r>
              <a:rPr lang="da-DK" dirty="0"/>
              <a:t> of the </a:t>
            </a:r>
            <a:r>
              <a:rPr lang="da-DK" dirty="0" err="1"/>
              <a:t>document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element </a:t>
            </a:r>
            <a:r>
              <a:rPr lang="da-DK" dirty="0" err="1"/>
              <a:t>might</a:t>
            </a:r>
            <a:r>
              <a:rPr lang="da-DK" dirty="0"/>
              <a:t> not have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in the DOM </a:t>
            </a:r>
            <a:r>
              <a:rPr lang="da-DK" dirty="0" err="1"/>
              <a:t>yet</a:t>
            </a:r>
            <a:r>
              <a:rPr lang="da-DK" dirty="0"/>
              <a:t>.</a:t>
            </a:r>
          </a:p>
          <a:p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give an </a:t>
            </a:r>
            <a:r>
              <a:rPr lang="da-DK" dirty="0" err="1"/>
              <a:t>error</a:t>
            </a:r>
            <a:r>
              <a:rPr lang="da-DK" dirty="0"/>
              <a:t>.</a:t>
            </a:r>
          </a:p>
          <a:p>
            <a:r>
              <a:rPr lang="da-DK" dirty="0"/>
              <a:t>Solution: Place the load of JavaScript in the </a:t>
            </a:r>
            <a:r>
              <a:rPr lang="da-DK" dirty="0" err="1"/>
              <a:t>bottom</a:t>
            </a:r>
            <a:r>
              <a:rPr lang="da-DK" dirty="0"/>
              <a:t> of the page,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as the last </a:t>
            </a:r>
            <a:r>
              <a:rPr lang="da-DK" dirty="0" err="1"/>
              <a:t>thing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EB7C9F4-C68E-423B-8837-F2AD3C0C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9277167-F5BE-4D4C-A7AB-E3988C93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065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124B5-C97E-4B6C-85CE-C849AD58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611F351-D8B3-4829-A511-CD6D7EF9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3638E5C-BD5C-447F-AFF7-125A99F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31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BCB3671-5035-496D-BF35-58441FC2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6" y="1112159"/>
            <a:ext cx="8374140" cy="49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5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98DD5-8808-4CB2-819B-BE91711E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Javascript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4D39A06-182B-472E-810F-52D4953B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C7EFD7B-C3CA-49CE-8AAC-748312A1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32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AF80A5C-1571-4FCB-B34C-25F1A05D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06" y="1147901"/>
            <a:ext cx="7756587" cy="49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73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exercises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202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/>
              <a:t>Create</a:t>
            </a:r>
            <a:r>
              <a:rPr lang="da-DK" dirty="0"/>
              <a:t> a new HTML file</a:t>
            </a:r>
          </a:p>
          <a:p>
            <a:r>
              <a:rPr lang="da-DK" dirty="0" err="1"/>
              <a:t>Create</a:t>
            </a:r>
            <a:r>
              <a:rPr lang="da-DK" dirty="0"/>
              <a:t> a script tag and </a:t>
            </a:r>
            <a:r>
              <a:rPr lang="da-DK" dirty="0" err="1"/>
              <a:t>make</a:t>
            </a:r>
            <a:r>
              <a:rPr lang="da-DK" dirty="0"/>
              <a:t> an alert with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.</a:t>
            </a:r>
          </a:p>
          <a:p>
            <a:r>
              <a:rPr lang="da-DK" dirty="0" err="1"/>
              <a:t>Create</a:t>
            </a:r>
            <a:r>
              <a:rPr lang="da-DK" dirty="0"/>
              <a:t> a new JS file and </a:t>
            </a:r>
            <a:r>
              <a:rPr lang="da-DK" dirty="0" err="1"/>
              <a:t>move</a:t>
            </a:r>
            <a:r>
              <a:rPr lang="da-DK" dirty="0"/>
              <a:t> the </a:t>
            </a:r>
            <a:r>
              <a:rPr lang="da-DK" dirty="0" err="1"/>
              <a:t>code</a:t>
            </a:r>
            <a:r>
              <a:rPr lang="da-DK" dirty="0"/>
              <a:t> to the new file.</a:t>
            </a:r>
          </a:p>
          <a:p>
            <a:r>
              <a:rPr lang="da-DK" dirty="0" err="1"/>
              <a:t>Figure</a:t>
            </a:r>
            <a:r>
              <a:rPr lang="da-DK" dirty="0"/>
              <a:t> out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refer</a:t>
            </a:r>
            <a:r>
              <a:rPr lang="da-DK" dirty="0"/>
              <a:t> to an </a:t>
            </a:r>
            <a:r>
              <a:rPr lang="da-DK" dirty="0" err="1"/>
              <a:t>external</a:t>
            </a:r>
            <a:r>
              <a:rPr lang="da-DK" dirty="0"/>
              <a:t> JS file </a:t>
            </a:r>
            <a:r>
              <a:rPr lang="da-DK" dirty="0" err="1"/>
              <a:t>using</a:t>
            </a:r>
            <a:r>
              <a:rPr lang="da-DK" dirty="0"/>
              <a:t> the script tag.</a:t>
            </a:r>
          </a:p>
          <a:p>
            <a:r>
              <a:rPr lang="da-DK" dirty="0"/>
              <a:t>Try </a:t>
            </a:r>
            <a:r>
              <a:rPr lang="da-DK" dirty="0" err="1"/>
              <a:t>changing</a:t>
            </a:r>
            <a:r>
              <a:rPr lang="da-DK" dirty="0"/>
              <a:t> the JS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reloading</a:t>
            </a:r>
            <a:r>
              <a:rPr lang="da-DK" dirty="0"/>
              <a:t> the HTML page and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compiles</a:t>
            </a:r>
            <a:r>
              <a:rPr lang="da-DK" dirty="0"/>
              <a:t>, </a:t>
            </a:r>
            <a:r>
              <a:rPr lang="da-DK" dirty="0" err="1"/>
              <a:t>everything</a:t>
            </a:r>
            <a:r>
              <a:rPr lang="da-DK" dirty="0"/>
              <a:t> is run </a:t>
            </a:r>
            <a:r>
              <a:rPr lang="da-DK" dirty="0" err="1"/>
              <a:t>immediately</a:t>
            </a:r>
            <a:r>
              <a:rPr lang="da-DK" dirty="0"/>
              <a:t>.</a:t>
            </a:r>
          </a:p>
          <a:p>
            <a:r>
              <a:rPr lang="da-DK" dirty="0"/>
              <a:t>Test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log to the </a:t>
            </a:r>
            <a:r>
              <a:rPr lang="da-DK" dirty="0" err="1"/>
              <a:t>debug</a:t>
            </a:r>
            <a:r>
              <a:rPr lang="da-DK" dirty="0"/>
              <a:t> log: console.log(”</a:t>
            </a:r>
            <a:r>
              <a:rPr lang="da-DK" dirty="0" err="1"/>
              <a:t>hello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”);</a:t>
            </a:r>
          </a:p>
          <a:p>
            <a:pPr lvl="1"/>
            <a:r>
              <a:rPr lang="da-DK" dirty="0" err="1"/>
              <a:t>Where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outputted</a:t>
            </a:r>
            <a:r>
              <a:rPr lang="da-DK" dirty="0"/>
              <a:t>?</a:t>
            </a:r>
          </a:p>
          <a:p>
            <a:r>
              <a:rPr lang="da-DK" dirty="0" err="1"/>
              <a:t>Figure</a:t>
            </a:r>
            <a:r>
              <a:rPr lang="da-DK" dirty="0"/>
              <a:t> out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outputs to console.log – and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returns a </a:t>
            </a:r>
            <a:r>
              <a:rPr lang="da-DK" dirty="0" err="1"/>
              <a:t>value</a:t>
            </a:r>
            <a:r>
              <a:rPr lang="da-DK"/>
              <a:t>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946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9F825-E66F-428B-A1D5-FA62871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E356CA-AAD5-4B8B-98E1-66770778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/>
              <a:t>Create</a:t>
            </a:r>
            <a:r>
              <a:rPr lang="da-DK" dirty="0"/>
              <a:t> a new JavaScript (</a:t>
            </a:r>
            <a:r>
              <a:rPr lang="da-DK" dirty="0" err="1"/>
              <a:t>make</a:t>
            </a:r>
            <a:r>
              <a:rPr lang="da-DK" dirty="0"/>
              <a:t> reference to </a:t>
            </a:r>
            <a:r>
              <a:rPr lang="da-DK" dirty="0" err="1"/>
              <a:t>both</a:t>
            </a:r>
            <a:r>
              <a:rPr lang="da-DK" dirty="0"/>
              <a:t> files in the same HTML </a:t>
            </a:r>
            <a:r>
              <a:rPr lang="da-DK" dirty="0" err="1"/>
              <a:t>document</a:t>
            </a:r>
            <a:r>
              <a:rPr lang="da-DK" dirty="0"/>
              <a:t>).</a:t>
            </a:r>
          </a:p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asks </a:t>
            </a:r>
            <a:r>
              <a:rPr lang="da-DK" dirty="0" err="1"/>
              <a:t>you</a:t>
            </a:r>
            <a:r>
              <a:rPr lang="da-DK" dirty="0"/>
              <a:t> a ”Yes/no” </a:t>
            </a:r>
            <a:r>
              <a:rPr lang="da-DK" dirty="0" err="1"/>
              <a:t>question</a:t>
            </a:r>
            <a:r>
              <a:rPr lang="da-DK" dirty="0"/>
              <a:t> and log to </a:t>
            </a:r>
            <a:r>
              <a:rPr lang="da-DK" dirty="0" err="1"/>
              <a:t>console</a:t>
            </a:r>
            <a:r>
              <a:rPr lang="da-DK" dirty="0"/>
              <a:t> the </a:t>
            </a:r>
            <a:r>
              <a:rPr lang="da-DK" dirty="0" err="1"/>
              <a:t>answer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Like: ”Do </a:t>
            </a:r>
            <a:r>
              <a:rPr lang="da-DK" dirty="0" err="1"/>
              <a:t>you</a:t>
            </a:r>
            <a:r>
              <a:rPr lang="da-DK" dirty="0"/>
              <a:t> like JavaScript?” Yes/No</a:t>
            </a:r>
          </a:p>
          <a:p>
            <a:pPr lvl="1"/>
            <a:r>
              <a:rPr lang="da-DK" dirty="0"/>
              <a:t>Tip: Look at the ”</a:t>
            </a:r>
            <a:r>
              <a:rPr lang="da-DK" dirty="0" err="1"/>
              <a:t>confirm</a:t>
            </a:r>
            <a:r>
              <a:rPr lang="da-DK" dirty="0"/>
              <a:t>” </a:t>
            </a:r>
            <a:r>
              <a:rPr lang="da-DK" dirty="0" err="1"/>
              <a:t>function</a:t>
            </a:r>
            <a:r>
              <a:rPr lang="da-DK" dirty="0"/>
              <a:t>/</a:t>
            </a:r>
            <a:r>
              <a:rPr lang="da-DK" dirty="0" err="1"/>
              <a:t>dialogue</a:t>
            </a:r>
            <a:r>
              <a:rPr lang="da-DK" dirty="0"/>
              <a:t> </a:t>
            </a:r>
          </a:p>
          <a:p>
            <a:r>
              <a:rPr lang="da-DK" dirty="0" err="1"/>
              <a:t>Implement</a:t>
            </a:r>
            <a:r>
              <a:rPr lang="da-DK" dirty="0"/>
              <a:t> the </a:t>
            </a:r>
            <a:r>
              <a:rPr lang="da-DK" dirty="0" err="1"/>
              <a:t>FizzBuzz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in JavaScript.</a:t>
            </a:r>
          </a:p>
          <a:p>
            <a:pPr lvl="1"/>
            <a:r>
              <a:rPr lang="en-US" i="1" dirty="0"/>
              <a:t>"Write a program that prints the numbers from 1 to 100. But for multiples of three print “Fizz” instead of the number and for the multiples of five print “Buzz”. For numbers which are multiples of both three and five print “</a:t>
            </a:r>
            <a:r>
              <a:rPr lang="en-US" i="1" dirty="0" err="1"/>
              <a:t>FizzBuzz</a:t>
            </a:r>
            <a:r>
              <a:rPr lang="en-US" i="1"/>
              <a:t>”."</a:t>
            </a:r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10DDCBD-BB60-42DD-B03F-833BB52A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D5DC9EA-A02B-4EDE-A2A5-D7429D3D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Language overview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a-DK" dirty="0" err="1"/>
              <a:t>Introduction</a:t>
            </a:r>
            <a:r>
              <a:rPr lang="da-DK" dirty="0"/>
              <a:t> to JavaScript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519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Java and JavaScript has </a:t>
            </a:r>
            <a:r>
              <a:rPr lang="da-DK" dirty="0" err="1"/>
              <a:t>absolutely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 to do with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849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a-DK" dirty="0"/>
              <a:t>Java is to JavaScript</a:t>
            </a:r>
          </a:p>
          <a:p>
            <a:pPr marL="0" indent="0" algn="ctr">
              <a:buNone/>
            </a:pPr>
            <a:r>
              <a:rPr lang="da-DK" dirty="0" err="1"/>
              <a:t>What</a:t>
            </a:r>
            <a:r>
              <a:rPr lang="da-DK" dirty="0"/>
              <a:t> Car is to </a:t>
            </a:r>
            <a:r>
              <a:rPr lang="da-DK" dirty="0" err="1"/>
              <a:t>Carpet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542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 and JavaScript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the Word ”Java”</a:t>
            </a:r>
          </a:p>
          <a:p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came</a:t>
            </a:r>
            <a:r>
              <a:rPr lang="da-DK" dirty="0"/>
              <a:t> out of the web </a:t>
            </a:r>
            <a:r>
              <a:rPr lang="da-DK" dirty="0" err="1"/>
              <a:t>technology</a:t>
            </a:r>
            <a:r>
              <a:rPr lang="da-DK" dirty="0"/>
              <a:t> </a:t>
            </a:r>
            <a:r>
              <a:rPr lang="da-DK" dirty="0" err="1"/>
              <a:t>explosion</a:t>
            </a:r>
            <a:r>
              <a:rPr lang="da-DK" dirty="0"/>
              <a:t> in the 1990</a:t>
            </a:r>
          </a:p>
          <a:p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frequently</a:t>
            </a:r>
            <a:r>
              <a:rPr lang="da-DK" dirty="0"/>
              <a:t> </a:t>
            </a:r>
            <a:r>
              <a:rPr lang="da-DK" dirty="0" err="1"/>
              <a:t>encountered</a:t>
            </a:r>
            <a:r>
              <a:rPr lang="da-DK" dirty="0"/>
              <a:t> in the </a:t>
            </a:r>
            <a:r>
              <a:rPr lang="da-DK" dirty="0" err="1"/>
              <a:t>context</a:t>
            </a:r>
            <a:r>
              <a:rPr lang="da-DK" dirty="0"/>
              <a:t> of web browsers.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3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was created in 1995 by Brendan </a:t>
            </a:r>
            <a:r>
              <a:rPr lang="en-US" dirty="0" err="1"/>
              <a:t>Eich</a:t>
            </a:r>
            <a:r>
              <a:rPr lang="en-US" dirty="0"/>
              <a:t> while he was an engineer at Netscape.</a:t>
            </a:r>
          </a:p>
          <a:p>
            <a:r>
              <a:rPr lang="en-US" dirty="0"/>
              <a:t>JavaScript was first released with Netscape 2 early in 1996. It was originally going to be called </a:t>
            </a:r>
            <a:r>
              <a:rPr lang="en-US" dirty="0" err="1"/>
              <a:t>LiveScript</a:t>
            </a:r>
            <a:r>
              <a:rPr lang="en-US" dirty="0"/>
              <a:t>, but it was renamed in an ill-fated marketing decision that attempted to capitalize on the popularity of Sun Microsystem's Java language — despite the two having very little in common</a:t>
            </a:r>
          </a:p>
          <a:p>
            <a:r>
              <a:rPr lang="en-US" dirty="0"/>
              <a:t>This has been a source of confusion ever since.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57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Language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Netscape submitted JavaScript to ECMA International, a European standards organization, which resulted in the first edition of the ECMAScript standard that year.</a:t>
            </a:r>
          </a:p>
          <a:p>
            <a:r>
              <a:rPr lang="en-US" dirty="0"/>
              <a:t>ECMAScript edition 5 was released in 2009</a:t>
            </a:r>
          </a:p>
          <a:p>
            <a:r>
              <a:rPr lang="en-US" dirty="0"/>
              <a:t>ECMAScript edition 6 was released in 2015</a:t>
            </a:r>
          </a:p>
          <a:p>
            <a:r>
              <a:rPr lang="en-US" dirty="0"/>
              <a:t>ECMAScript is the base for what we know as JavaScript.</a:t>
            </a:r>
          </a:p>
          <a:p>
            <a:r>
              <a:rPr lang="en-US" dirty="0"/>
              <a:t>We will use ECMAScript and JavaScript interchangeably.</a:t>
            </a:r>
          </a:p>
          <a:p>
            <a:r>
              <a:rPr lang="en-US" dirty="0"/>
              <a:t>This course will be focusing mainly on ES6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382F-E9E6-CE49-B414-1E064FB7F064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0487683"/>
      </p:ext>
    </p:extLst>
  </p:cSld>
  <p:clrMapOvr>
    <a:masterClrMapping/>
  </p:clrMapOvr>
</p:sld>
</file>

<file path=ppt/theme/theme1.xml><?xml version="1.0" encoding="utf-8"?>
<a:theme xmlns:a="http://schemas.openxmlformats.org/drawingml/2006/main" name="UCN International PowerPoint skabelon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d" ma:contentTypeID="0x01010045E8358252D6400EB1C231CCF7F3BC97008AAB1361AF50F74AA8B2D67D921B36DB" ma:contentTypeVersion="7" ma:contentTypeDescription="Opret et nyt dokument." ma:contentTypeScope="" ma:versionID="f8b7461c0167e0514b8568458da2753f">
  <xsd:schema xmlns:xsd="http://www.w3.org/2001/XMLSchema" xmlns:xs="http://www.w3.org/2001/XMLSchema" xmlns:p="http://schemas.microsoft.com/office/2006/metadata/properties" xmlns:ns1="http://schemas.microsoft.com/sharepoint/v3" xmlns:ns2="9145b7d1-06c2-414d-8046-bd3616d8145a" targetNamespace="http://schemas.microsoft.com/office/2006/metadata/properties" ma:root="true" ma:fieldsID="729aa8fe7712ab5b37b4893f91b2a6c6" ns1:_="" ns2:_="">
    <xsd:import namespace="http://schemas.microsoft.com/sharepoint/v3"/>
    <xsd:import namespace="9145b7d1-06c2-414d-8046-bd3616d8145a"/>
    <xsd:element name="properties">
      <xsd:complexType>
        <xsd:sequence>
          <xsd:element name="documentManagement">
            <xsd:complexType>
              <xsd:all>
                <xsd:element ref="ns2:PortalDepartment" minOccurs="0"/>
                <xsd:element ref="ns2:d67304936df247ab9448bd970a61aa05" minOccurs="0"/>
                <xsd:element ref="ns1:Comment" minOccurs="0"/>
                <xsd:element ref="ns2:TaxCatchAll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" ma:index="11" nillable="true" ma:displayName="Beskrivelse" ma:internalName="Comment">
      <xsd:simpleType>
        <xsd:restriction base="dms:Note">
          <xsd:maxLength value="255"/>
        </xsd:restriction>
      </xsd:simpleType>
    </xsd:element>
    <xsd:element name="AverageRating" ma:index="13" nillable="true" ma:displayName="Bedømmelse (0-5)" ma:decimals="2" ma:description="Gennemsnitlig værdi af alle de bedømmelser, der er afsendt" ma:internalName="AverageRating" ma:readOnly="true">
      <xsd:simpleType>
        <xsd:restriction base="dms:Number"/>
      </xsd:simpleType>
    </xsd:element>
    <xsd:element name="RatingCount" ma:index="14" nillable="true" ma:displayName="Antal bedømmelser" ma:decimals="0" ma:description="Antal afsendte bedømmelser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5b7d1-06c2-414d-8046-bd3616d8145a" elementFormDefault="qualified">
    <xsd:import namespace="http://schemas.microsoft.com/office/2006/documentManagement/types"/>
    <xsd:import namespace="http://schemas.microsoft.com/office/infopath/2007/PartnerControls"/>
    <xsd:element name="PortalDepartment" ma:index="8" nillable="true" ma:displayName="Afdeling" ma:description="" ma:list="{edfa14aa-4b6c-4474-8868-ad19cb0e1c38}" ma:internalName="PortalDepartment" ma:showField="Title" ma:web="9145b7d1-06c2-414d-8046-bd3616d8145a">
      <xsd:simpleType>
        <xsd:restriction base="dms:Lookup"/>
      </xsd:simpleType>
    </xsd:element>
    <xsd:element name="d67304936df247ab9448bd970a61aa05" ma:index="9" nillable="true" ma:taxonomy="true" ma:internalName="d67304936df247ab9448bd970a61aa05" ma:taxonomyFieldName="PortalKeyword" ma:displayName="Emneord" ma:fieldId="{d6730493-6df2-47ab-9448-bd970a61aa05}" ma:taxonomyMulti="true" ma:sspId="aa591026-cc35-4d35-930a-7c81ff2cd22b" ma:termSetId="82331fdf-4778-4727-8fcb-a5e20bb8f2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description="" ma:hidden="true" ma:list="{a6e6f5de-ef5e-423f-9d4a-7608bf8d9ac0}" ma:internalName="TaxCatchAll" ma:showField="CatchAllData" ma:web="9145b7d1-06c2-414d-8046-bd3616d814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45b7d1-06c2-414d-8046-bd3616d8145a">
      <Value>103</Value>
    </TaxCatchAll>
    <d67304936df247ab9448bd970a61aa05 xmlns="9145b7d1-06c2-414d-8046-bd3616d8145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Logo og design</TermName>
          <TermId xmlns="http://schemas.microsoft.com/office/infopath/2007/PartnerControls">9adfaff1-44bf-49d8-9a84-e871b5df09c6</TermId>
        </TermInfo>
      </Terms>
    </d67304936df247ab9448bd970a61aa05>
    <PortalDepartment xmlns="9145b7d1-06c2-414d-8046-bd3616d8145a">90</PortalDepartment>
    <Comment xmlns="http://schemas.microsoft.com/sharepoint/v3">International PowerPoint skabelon</Com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523CBF-8ACD-4793-88C0-A2A6187F7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45b7d1-06c2-414d-8046-bd3616d81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CE756-854E-4236-AEF9-66F73832FF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34DC08-5CC3-4368-A32E-B2AEBD2A03FC}">
  <ds:schemaRefs>
    <ds:schemaRef ds:uri="http://purl.org/dc/terms/"/>
    <ds:schemaRef ds:uri="http://schemas.microsoft.com/office/2006/documentManagement/types"/>
    <ds:schemaRef ds:uri="9145b7d1-06c2-414d-8046-bd3616d8145a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 International PowerPoint skabelon</Template>
  <TotalTime>307</TotalTime>
  <Words>1345</Words>
  <Application>Microsoft Office PowerPoint</Application>
  <PresentationFormat>Skærmshow (4:3)</PresentationFormat>
  <Paragraphs>195</Paragraphs>
  <Slides>35</Slides>
  <Notes>13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Lucida Grande</vt:lpstr>
      <vt:lpstr>UCN International PowerPoint skabelon</vt:lpstr>
      <vt:lpstr>Introduction to JavaScript</vt:lpstr>
      <vt:lpstr>Learning Outcome</vt:lpstr>
      <vt:lpstr>Agenda</vt:lpstr>
      <vt:lpstr>Language overview</vt:lpstr>
      <vt:lpstr>Language Overview</vt:lpstr>
      <vt:lpstr>Language Overview</vt:lpstr>
      <vt:lpstr>Language Overview</vt:lpstr>
      <vt:lpstr>Language Overview</vt:lpstr>
      <vt:lpstr>Language Overview</vt:lpstr>
      <vt:lpstr>Language Overview</vt:lpstr>
      <vt:lpstr>Javascript is client side</vt:lpstr>
      <vt:lpstr>JavaScript is client side</vt:lpstr>
      <vt:lpstr>Creating a JS File</vt:lpstr>
      <vt:lpstr>Creating a JS File</vt:lpstr>
      <vt:lpstr>Exercise - Creating a JS file</vt:lpstr>
      <vt:lpstr>Exercise - solution</vt:lpstr>
      <vt:lpstr>Using javascript</vt:lpstr>
      <vt:lpstr>Using Javascript</vt:lpstr>
      <vt:lpstr>Using Javascript</vt:lpstr>
      <vt:lpstr>Javascript functions</vt:lpstr>
      <vt:lpstr>Javascript Functions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Using Javascript</vt:lpstr>
      <vt:lpstr>exercises</vt:lpstr>
      <vt:lpstr>Exercises</vt:lpstr>
      <vt:lpstr>Exercises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 Hvarregaard</dc:creator>
  <cp:lastModifiedBy>Simon Schmidt-Jakobsen</cp:lastModifiedBy>
  <cp:revision>15</cp:revision>
  <cp:lastPrinted>2011-10-11T07:40:35Z</cp:lastPrinted>
  <dcterms:created xsi:type="dcterms:W3CDTF">2017-01-29T19:54:24Z</dcterms:created>
  <dcterms:modified xsi:type="dcterms:W3CDTF">2019-02-06T06:35:16Z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0x01010045E8358252D6400EB1C231CCF7F3BC97008AAB1361AF50F74AA8B2D67D921B36DB</vt:lpwstr>
  </property>
  <property fmtid="{D5CDD505-2E9C-101B-9397-08002B2CF9AE}" pid="3" name="PortalKeyword">
    <vt:lpwstr>103;#Logo og design|9adfaff1-44bf-49d8-9a84-e871b5df09c6</vt:lpwstr>
  </property>
</Properties>
</file>