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1bcb42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1bcb42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1bcb420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1bcb420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5e01498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5e01498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1bcb420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1bcb420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5e01498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5e01498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5e01498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5e01498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5e01498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5e01498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5e01498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5e01498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1bcb420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1bcb420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1bcb420a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1bcb420a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4b9fd1f9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4b9fd1f9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4b9fd1f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4b9fd1f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4b9fd1f9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4b9fd1f9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4b9fd1f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4b9fd1f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4b9fd1f9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4b9fd1f9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VfHfPedoVYJquHmpLiARFdRcVgVSPEP6/view" TargetMode="External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valiação Heurística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valiação de usabilidade com usuários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ctrTitle"/>
          </p:nvPr>
        </p:nvSpPr>
        <p:spPr>
          <a:xfrm>
            <a:off x="1225800" y="3332875"/>
            <a:ext cx="6692400" cy="14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/>
              <a:t>criado por Gerson Arbigaus e </a:t>
            </a:r>
            <a:r>
              <a:rPr b="0" lang="pt-BR" sz="2400"/>
              <a:t>Fábio</a:t>
            </a:r>
            <a:r>
              <a:rPr b="0" lang="pt-BR" sz="2400"/>
              <a:t> Bernardes</a:t>
            </a:r>
            <a:endParaRPr b="0" sz="2400"/>
          </a:p>
        </p:txBody>
      </p:sp>
      <p:sp>
        <p:nvSpPr>
          <p:cNvPr id="336" name="Google Shape;336;p23"/>
          <p:cNvSpPr txBox="1"/>
          <p:nvPr/>
        </p:nvSpPr>
        <p:spPr>
          <a:xfrm>
            <a:off x="1412700" y="1582600"/>
            <a:ext cx="6318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 para doação de Sangue</a:t>
            </a:r>
            <a:endParaRPr b="1" sz="4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 do Usuário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Nome: </a:t>
            </a:r>
            <a:r>
              <a:rPr lang="pt-BR"/>
              <a:t>Adriely Laize 	</a:t>
            </a:r>
            <a:r>
              <a:rPr b="1" lang="pt-BR"/>
              <a:t>Idade: </a:t>
            </a:r>
            <a:r>
              <a:rPr lang="pt-BR"/>
              <a:t>24 Anos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Profissão: </a:t>
            </a:r>
            <a:r>
              <a:rPr lang="pt-BR"/>
              <a:t>Estagiária na Casa da Mulher Brasileira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Estuda: </a:t>
            </a:r>
            <a:r>
              <a:rPr lang="pt-BR"/>
              <a:t>Direito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teste</a:t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303800" y="1990050"/>
            <a:ext cx="70305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teste durou 2 (dois) minutos e 46 (quarenta e seis) segundos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usuário comentou que o ícone da busca de locais para a doação não é muito intuitivo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Também elogiou o fato de haver uma interface onde o usuário pode ver quantas pessoas ele já ajudou com suas doações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Comentou também que a interface onde o usuário pode alterar suas informações está boa e intuitiva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Relatou que há um problema na tela de configurações, que causa a impossibilidade de ir até a tela de perfil enquanto se está nas configurações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 do Teste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6" title="Teste de usabilidade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300" y="1344100"/>
            <a:ext cx="7395226" cy="37179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60000" dist="5715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ctrTitle"/>
          </p:nvPr>
        </p:nvSpPr>
        <p:spPr>
          <a:xfrm>
            <a:off x="816900" y="3355100"/>
            <a:ext cx="7510200" cy="14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200"/>
              <a:t>apresentação</a:t>
            </a:r>
            <a:r>
              <a:rPr b="0" lang="pt-BR" sz="2200"/>
              <a:t> por Gustavo Paschoal e </a:t>
            </a:r>
            <a:r>
              <a:rPr b="0" lang="pt-BR" sz="2200"/>
              <a:t>Sthefanny</a:t>
            </a:r>
            <a:r>
              <a:rPr b="0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200"/>
              <a:t>Gonzaga</a:t>
            </a:r>
            <a:endParaRPr b="0" sz="2200"/>
          </a:p>
        </p:txBody>
      </p:sp>
      <p:sp>
        <p:nvSpPr>
          <p:cNvPr id="361" name="Google Shape;361;p27"/>
          <p:cNvSpPr txBox="1"/>
          <p:nvPr/>
        </p:nvSpPr>
        <p:spPr>
          <a:xfrm>
            <a:off x="1412700" y="1582600"/>
            <a:ext cx="6318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Muito Obrigado!</a:t>
            </a:r>
            <a:endParaRPr b="1" sz="4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1225800" y="3332875"/>
            <a:ext cx="6692400" cy="14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/>
              <a:t>criado por Lucas Duffeck e Lucas Negoseki</a:t>
            </a:r>
            <a:endParaRPr b="0" sz="2400"/>
          </a:p>
        </p:txBody>
      </p:sp>
      <p:sp>
        <p:nvSpPr>
          <p:cNvPr id="283" name="Google Shape;283;p14"/>
          <p:cNvSpPr txBox="1"/>
          <p:nvPr/>
        </p:nvSpPr>
        <p:spPr>
          <a:xfrm>
            <a:off x="1412700" y="1582600"/>
            <a:ext cx="6318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 Sua Causa</a:t>
            </a:r>
            <a:endParaRPr b="1" sz="4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350" y="152400"/>
            <a:ext cx="29424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1168975" y="474475"/>
            <a:ext cx="42702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Elemento da Interface: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Logo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Localização: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Login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Heurística Violada: 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Estética e design minimalista -&gt; O 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usuário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não tem informação do nome do aplicativo.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Gravidade: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1 - Cosmético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Recomendação de Solução: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Mostrar o nome do aplicativo.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Elemento da Interface: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Localização: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Login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Heurística Violada: 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Controle e liberdade de utilização -&gt; O usuário não tem opção de realizar o cadastro.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Gravidade: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4 - Catastrófico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Recomendação de Solução: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Deve-se oferecer meios para o usuário realizar o cadastrar.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Elemento da Interface: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Localização: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Login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Heurística Violada: 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Controle e liberdade de utilização -&gt; O usuário não tem opção de recuperar senha.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Gravidade: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4 - Catastrófico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Recomendação de Solução: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Deve-se oferecer meios para o usuário recuperar a senha.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783175"/>
            <a:ext cx="41853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Card do item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Home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 -&gt; Espaço grande "em branco".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Poderia ter uma imagem de fundo por baixo do título.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Card do item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Home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 -&gt; Espaçamento entre os ícones dando a impressão que o último está mais distante.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Ter uma separação igual dos ícones.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0" y="152400"/>
            <a:ext cx="29196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783175"/>
            <a:ext cx="4185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Appbar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Detalhe do item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 -&gt; Espaço em branco em cima e título embaixo.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Deixar o título na mesma linha dos ícones na appbar.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Espaço para imagem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Detalhe do item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</a:t>
            </a:r>
            <a:r>
              <a:rPr lang="pt-BR" sz="1000">
                <a:solidFill>
                  <a:srgbClr val="000000"/>
                </a:solidFill>
              </a:rPr>
              <a:t> -&gt; Quadrado verde, quando não tem imagem.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Seria melhor nem mostrar o espaço, caso não tenha imagem</a:t>
            </a:r>
            <a:r>
              <a:rPr lang="pt-BR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0" y="152400"/>
            <a:ext cx="29196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783175"/>
            <a:ext cx="4185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Appbar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Perfil da Associação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Falar a linguagem do usuário</a:t>
            </a:r>
            <a:r>
              <a:rPr lang="pt-BR" sz="1000">
                <a:solidFill>
                  <a:srgbClr val="000000"/>
                </a:solidFill>
              </a:rPr>
              <a:t> -&gt; Mesmo título da tela de perfil do usuário.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2 - Problema pequeno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Alterar o título dessa tela, para ficar mais fácil a associação de qual tela estamos</a:t>
            </a:r>
            <a:r>
              <a:rPr lang="pt-BR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Espaço para imagem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Perfil da Associação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 -&gt; Espaço em branco quando não tem imagem.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Seria melhor nem mostrar o espaço, caso não tenha imagem.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0" y="152400"/>
            <a:ext cx="29524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783175"/>
            <a:ext cx="4185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Appbar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Sobre</a:t>
            </a:r>
            <a:r>
              <a:rPr lang="pt-BR" sz="1000">
                <a:solidFill>
                  <a:srgbClr val="000000"/>
                </a:solidFill>
              </a:rPr>
              <a:t> da Associação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Falar a linguagem do usuário -&gt; Mesmo título da tela de perfil do usuário e da tela de posts.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2 - Problema pequeno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Alterar o título dessa tela, para ficar mais fácil a associação de qual tela estamos.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Descrição sobre associação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Sobre da Associação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 -&gt; Texto alinhado à esquerda.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Seria melhor colocar o texto justificado.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0" y="152400"/>
            <a:ext cx="292955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783175"/>
            <a:ext cx="4185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Detalhes do usuário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Perfil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Controle e liberdade de utilização -&gt; O usuário não tem opção de adicionar imagem ao perfil.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2 - Problema pequeno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Deve-se oferecer meios para o usuário inserir uma imagem de perfil.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Card do item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Perfil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 -&gt; A tela é muito parecida com a Home, o que pode confundir o usuário quanto a mudança das telas.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Ter uma diferenciação da tela de perfil para tela de home.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0" y="152400"/>
            <a:ext cx="29624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783175"/>
            <a:ext cx="4185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Topo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Menu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Estética e design minimalista</a:t>
            </a:r>
            <a:r>
              <a:rPr lang="pt-BR" sz="1000">
                <a:solidFill>
                  <a:srgbClr val="000000"/>
                </a:solidFill>
              </a:rPr>
              <a:t> -&gt; Alinhamento da imagem e e-mail.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1 - Cosmético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Seria melhor a imagem e o e-mail centralizados.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Elemento da Interface:</a:t>
            </a:r>
            <a:r>
              <a:rPr lang="pt-BR" sz="1000">
                <a:solidFill>
                  <a:srgbClr val="000000"/>
                </a:solidFill>
              </a:rPr>
              <a:t> Falta da opção de sair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Localização:</a:t>
            </a:r>
            <a:r>
              <a:rPr lang="pt-BR" sz="10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Menu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Heurística Violada: </a:t>
            </a:r>
            <a:r>
              <a:rPr lang="pt-BR" sz="1000">
                <a:solidFill>
                  <a:srgbClr val="000000"/>
                </a:solidFill>
              </a:rPr>
              <a:t>Controle e liberdade de utilização</a:t>
            </a:r>
            <a:r>
              <a:rPr lang="pt-BR" sz="1000">
                <a:solidFill>
                  <a:srgbClr val="000000"/>
                </a:solidFill>
              </a:rPr>
              <a:t> -&gt; Não tem uma opção de sair do aplicativo.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Gravidade:</a:t>
            </a:r>
            <a:r>
              <a:rPr lang="pt-BR" sz="1000">
                <a:solidFill>
                  <a:srgbClr val="000000"/>
                </a:solidFill>
              </a:rPr>
              <a:t> 2 - </a:t>
            </a:r>
            <a:r>
              <a:rPr lang="pt-BR" sz="1000">
                <a:solidFill>
                  <a:srgbClr val="000000"/>
                </a:solidFill>
              </a:rPr>
              <a:t>Problema pequeno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Recomendação de Solução:</a:t>
            </a:r>
            <a:r>
              <a:rPr lang="pt-BR" sz="1000">
                <a:solidFill>
                  <a:srgbClr val="000000"/>
                </a:solidFill>
              </a:rPr>
              <a:t> Deve-se dar a opção do usuário poder deslogar da aplicação.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500" y="152400"/>
            <a:ext cx="29492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