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6" r:id="rId3"/>
    <p:sldId id="258" r:id="rId4"/>
    <p:sldId id="260" r:id="rId5"/>
    <p:sldId id="261" r:id="rId6"/>
    <p:sldId id="265" r:id="rId7"/>
    <p:sldId id="262" r:id="rId8"/>
    <p:sldId id="266" r:id="rId9"/>
    <p:sldId id="267" r:id="rId10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80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216" y="-3582"/>
      </p:cViewPr>
      <p:guideLst>
        <p:guide orient="horz" pos="4032"/>
        <p:guide pos="30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61F12-5ABA-45A1-9444-A8CA62158581}" type="datetimeFigureOut">
              <a:rPr lang="pt-BR" smtClean="0"/>
              <a:t>12/01/2025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B20E3-745F-4179-8074-45E6F061A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314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0DCE-903A-4AF7-9850-0659B06F42CE}" type="datetime1">
              <a:rPr lang="pt-BR" smtClean="0"/>
              <a:t>12/01/2025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Ebook desenvolvido por Simone Thomaz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3A7D-0DB5-4DD4-8A1D-E97AF3B717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79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36CA-4EFE-4393-AAAC-F2723629AC10}" type="datetime1">
              <a:rPr lang="pt-BR" smtClean="0"/>
              <a:t>12/01/2025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Ebook desenvolvido por Simone Thomaz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3A7D-0DB5-4DD4-8A1D-E97AF3B717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7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F0FF-8F3B-4814-938E-CD11394708AF}" type="datetime1">
              <a:rPr lang="pt-BR" smtClean="0"/>
              <a:t>12/01/2025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Ebook desenvolvido por Simone Thomaz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3A7D-0DB5-4DD4-8A1D-E97AF3B717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01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A4C9-DD57-40DE-90A6-4E709ED5E94E}" type="datetime1">
              <a:rPr lang="pt-BR" smtClean="0"/>
              <a:t>12/01/2025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Ebook desenvolvido por Simone Thomaz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3A7D-0DB5-4DD4-8A1D-E97AF3B717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1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5F8E-47A1-4F7D-B14D-D8FBAC414FEE}" type="datetime1">
              <a:rPr lang="pt-BR" smtClean="0"/>
              <a:t>12/01/2025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Ebook desenvolvido por Simone Thomaz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3A7D-0DB5-4DD4-8A1D-E97AF3B717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09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89D0-4FCF-427C-82F4-3968C042D201}" type="datetime1">
              <a:rPr lang="pt-BR" smtClean="0"/>
              <a:t>12/01/2025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Ebook desenvolvido por Simone Thomaz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3A7D-0DB5-4DD4-8A1D-E97AF3B717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49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09AF-235D-472D-8E94-22E10C799FE7}" type="datetime1">
              <a:rPr lang="pt-BR" smtClean="0"/>
              <a:t>12/01/2025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Ebook desenvolvido por Simone Thomaz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3A7D-0DB5-4DD4-8A1D-E97AF3B717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69A7-15E9-4305-9879-F82EBB1C68FC}" type="datetime1">
              <a:rPr lang="pt-BR" smtClean="0"/>
              <a:t>12/01/2025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Ebook desenvolvido por Simone Thomaz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3A7D-0DB5-4DD4-8A1D-E97AF3B717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65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ED16-5582-4C8D-AA60-500A54E373BC}" type="datetime1">
              <a:rPr lang="pt-BR" smtClean="0"/>
              <a:t>12/01/2025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Ebook desenvolvido por Simone Thomaz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3A7D-0DB5-4DD4-8A1D-E97AF3B717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59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E22A-B8E3-42A4-B60B-C217C2F1370B}" type="datetime1">
              <a:rPr lang="pt-BR" smtClean="0"/>
              <a:t>12/01/2025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Ebook desenvolvido por Simone Thomaz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3A7D-0DB5-4DD4-8A1D-E97AF3B717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20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3C68-4A0A-4F59-AA15-CBE72DC20CDE}" type="datetime1">
              <a:rPr lang="pt-BR" smtClean="0"/>
              <a:t>12/01/2025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Ebook desenvolvido por Simone Thomaz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3A7D-0DB5-4DD4-8A1D-E97AF3B717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99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E5472-FE57-488D-91F2-60661AB6A993}" type="datetime1">
              <a:rPr lang="pt-BR" smtClean="0"/>
              <a:t>12/01/2025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Ebook desenvolvido por Simone Thomaz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63A7D-0DB5-4DD4-8A1D-E97AF3B717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75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69AB2-66DB-38E9-8FFF-7A1E56CD7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BDB4DEA-FEC4-4DCE-A049-CF57BD6E516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380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6ADC074-54F4-234C-9395-8AE0F600E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3250"/>
            <a:ext cx="9601200" cy="96012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552DA56-9738-583B-BB9C-150D4504CD52}"/>
              </a:ext>
            </a:extLst>
          </p:cNvPr>
          <p:cNvSpPr txBox="1"/>
          <p:nvPr/>
        </p:nvSpPr>
        <p:spPr>
          <a:xfrm>
            <a:off x="1085850" y="828675"/>
            <a:ext cx="79152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Transforme Suas Crenças, Transforme Sua Vida</a:t>
            </a:r>
          </a:p>
        </p:txBody>
      </p:sp>
    </p:spTree>
    <p:extLst>
      <p:ext uri="{BB962C8B-B14F-4D97-AF65-F5344CB8AC3E}">
        <p14:creationId xmlns:p14="http://schemas.microsoft.com/office/powerpoint/2010/main" val="57723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6AF6524-FB6B-2EA7-56C2-6AE2A3197682}"/>
              </a:ext>
            </a:extLst>
          </p:cNvPr>
          <p:cNvSpPr/>
          <p:nvPr/>
        </p:nvSpPr>
        <p:spPr>
          <a:xfrm>
            <a:off x="-480060" y="0"/>
            <a:ext cx="10561320" cy="12801600"/>
          </a:xfrm>
          <a:prstGeom prst="rect">
            <a:avLst/>
          </a:prstGeom>
          <a:solidFill>
            <a:srgbClr val="2380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2D1DC79-56EB-7EDA-C10B-A067D7997493}"/>
              </a:ext>
            </a:extLst>
          </p:cNvPr>
          <p:cNvSpPr txBox="1"/>
          <p:nvPr/>
        </p:nvSpPr>
        <p:spPr>
          <a:xfrm>
            <a:off x="400050" y="3110591"/>
            <a:ext cx="88011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solidFill>
                  <a:schemeClr val="bg1"/>
                </a:solidFill>
                <a:latin typeface="+mj-lt"/>
              </a:rPr>
              <a:t>As crenças limitantes são ideias que criamos sobre nós mesmos, sobre os outros ou sobre o mundo, que nos impedem de crescer e realizar nossos objetivos. Elas são formadas ao longo da vida, muitas vezes sem que percebamos, e podem estar enraizadas em experiências passadas, culturais ou sociais. Identificar e superar essas crenças é essencial para alcançar o seu potencial.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9B8E137-B3A5-0CBE-7C9D-88196BD92B9B}"/>
              </a:ext>
            </a:extLst>
          </p:cNvPr>
          <p:cNvSpPr txBox="1"/>
          <p:nvPr/>
        </p:nvSpPr>
        <p:spPr>
          <a:xfrm>
            <a:off x="696036" y="1433015"/>
            <a:ext cx="840702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Descubra o Poder de Superar Suas Crenças Limitantes</a:t>
            </a:r>
          </a:p>
          <a:p>
            <a:endParaRPr lang="pt-BR" dirty="0"/>
          </a:p>
        </p:txBody>
      </p:sp>
      <p:pic>
        <p:nvPicPr>
          <p:cNvPr id="1028" name="Picture 4" descr="Veja os detalhes da imagem relacionada. Les schémas répétitifs – astropsy.fr">
            <a:extLst>
              <a:ext uri="{FF2B5EF4-FFF2-40B4-BE49-F238E27FC236}">
                <a16:creationId xmlns:a16="http://schemas.microsoft.com/office/drawing/2014/main" id="{BB6B9C2A-900A-8D28-461B-0C9D4191F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071" y="7851323"/>
            <a:ext cx="5519057" cy="3679371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F914FDB4-523F-E665-83AC-730A23B7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Ebook desenvolvido por Simone Thomaz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3DA63F7E-C7D3-9C3B-4850-B61A5221C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3A7D-0DB5-4DD4-8A1D-E97AF3B71712}" type="slidenum">
              <a:rPr lang="pt-BR" smtClean="0">
                <a:solidFill>
                  <a:schemeClr val="bg1"/>
                </a:solidFill>
              </a:rPr>
              <a:t>2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982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50E25-4CAE-A7D3-52F3-E5EC0D449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4AA78C3-6391-F27E-D293-96054DB8B737}"/>
              </a:ext>
            </a:extLst>
          </p:cNvPr>
          <p:cNvSpPr/>
          <p:nvPr/>
        </p:nvSpPr>
        <p:spPr>
          <a:xfrm>
            <a:off x="0" y="-65314"/>
            <a:ext cx="9601200" cy="12801600"/>
          </a:xfrm>
          <a:prstGeom prst="rect">
            <a:avLst/>
          </a:prstGeom>
          <a:solidFill>
            <a:srgbClr val="2380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524A075-73EE-707F-0F10-863F571D64DF}"/>
              </a:ext>
            </a:extLst>
          </p:cNvPr>
          <p:cNvSpPr txBox="1"/>
          <p:nvPr/>
        </p:nvSpPr>
        <p:spPr>
          <a:xfrm>
            <a:off x="3037114" y="2906485"/>
            <a:ext cx="2906486" cy="1938992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pt-BR" sz="9600" b="1" spc="50" dirty="0">
                <a:ln w="0">
                  <a:solidFill>
                    <a:schemeClr val="bg1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pperplate Gothic Bold" panose="020E0705020206020404" pitchFamily="34" charset="0"/>
              </a:rPr>
              <a:t>01</a:t>
            </a:r>
            <a:endParaRPr lang="pt-BR" sz="96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DC6FEDD-A03E-ECA9-8369-F897182AAFB8}"/>
              </a:ext>
            </a:extLst>
          </p:cNvPr>
          <p:cNvSpPr txBox="1"/>
          <p:nvPr/>
        </p:nvSpPr>
        <p:spPr>
          <a:xfrm>
            <a:off x="696036" y="5841728"/>
            <a:ext cx="84070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 O Que São Crenças Limitantes e Como Elas Surgem</a:t>
            </a:r>
            <a:endParaRPr lang="pt-BR" sz="2400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A33C9EA-C0DA-3778-A7C5-D67FD0285DE2}"/>
              </a:ext>
            </a:extLst>
          </p:cNvPr>
          <p:cNvSpPr/>
          <p:nvPr/>
        </p:nvSpPr>
        <p:spPr>
          <a:xfrm>
            <a:off x="696036" y="7849883"/>
            <a:ext cx="8392886" cy="293915"/>
          </a:xfrm>
          <a:prstGeom prst="round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6A42C8DD-C60C-7CAA-62E6-269E58930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Ebook desenvolvido por Simone Thomaz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6FCB3E57-2355-98F3-902A-8E4FD38D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3A7D-0DB5-4DD4-8A1D-E97AF3B71712}" type="slidenum">
              <a:rPr lang="pt-BR" smtClean="0">
                <a:solidFill>
                  <a:schemeClr val="bg1"/>
                </a:solidFill>
              </a:rPr>
              <a:t>3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00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32D28-3F63-E8E2-3575-F9C4FFF42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9D3EE0A-D36B-0A28-EC76-2B0E96A8B3FA}"/>
              </a:ext>
            </a:extLst>
          </p:cNvPr>
          <p:cNvSpPr txBox="1"/>
          <p:nvPr/>
        </p:nvSpPr>
        <p:spPr>
          <a:xfrm>
            <a:off x="391885" y="1220772"/>
            <a:ext cx="8882743" cy="10064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600" b="1" dirty="0">
                <a:latin typeface="+mj-lt"/>
              </a:rPr>
              <a:t>Crenças limitantes</a:t>
            </a:r>
            <a:r>
              <a:rPr lang="pt-BR" sz="3600" dirty="0">
                <a:latin typeface="+mj-lt"/>
              </a:rPr>
              <a:t> são pensamentos ou convicções que atuam como barreiras psicológicas. Elas podem surgir na infância por conta de experiências negativas, influências familiares ou sociais.</a:t>
            </a:r>
          </a:p>
          <a:p>
            <a:pPr algn="just"/>
            <a:endParaRPr lang="pt-BR" sz="3600" dirty="0">
              <a:latin typeface="+mj-lt"/>
            </a:endParaRPr>
          </a:p>
          <a:p>
            <a:pPr algn="just"/>
            <a:r>
              <a:rPr lang="pt-BR" sz="3600" b="1" dirty="0">
                <a:latin typeface="+mj-lt"/>
              </a:rPr>
              <a:t>Exemplo Real:</a:t>
            </a:r>
          </a:p>
          <a:p>
            <a:pPr algn="just"/>
            <a:r>
              <a:rPr lang="pt-BR" sz="3600" dirty="0">
                <a:latin typeface="+mj-lt"/>
              </a:rPr>
              <a:t>Uma pessoa que ouviu repetidamente, quando criança, que “Dinheiro é difícil de ganhar” pode crescer acreditando que nunca será capaz de ter estabilidade financeira. Essa crença pode impedi-la de buscar melhores oportunidades ou de empreender.</a:t>
            </a:r>
          </a:p>
          <a:p>
            <a:pPr algn="just"/>
            <a:endParaRPr lang="pt-BR" sz="3600" dirty="0">
              <a:latin typeface="+mj-lt"/>
            </a:endParaRPr>
          </a:p>
          <a:p>
            <a:pPr algn="just"/>
            <a:r>
              <a:rPr lang="pt-BR" sz="3600" b="1" dirty="0">
                <a:latin typeface="+mj-lt"/>
              </a:rPr>
              <a:t>Dica:</a:t>
            </a:r>
            <a:r>
              <a:rPr lang="pt-BR" sz="3600" dirty="0">
                <a:latin typeface="+mj-lt"/>
              </a:rPr>
              <a:t> Pergunte a si mesmo: “De onde vem essa ideia que eu acredito ser verdadeira?”. Isso pode ajudar a identificar a raiz da crença</a:t>
            </a:r>
            <a:r>
              <a:rPr lang="pt-BR" sz="3200" dirty="0">
                <a:latin typeface="+mj-lt"/>
              </a:rPr>
              <a:t>.</a:t>
            </a:r>
          </a:p>
          <a:p>
            <a:pPr algn="just"/>
            <a:endParaRPr lang="pt-BR" sz="3600" dirty="0">
              <a:latin typeface="+mj-lt"/>
            </a:endParaRPr>
          </a:p>
        </p:txBody>
      </p:sp>
      <p:pic>
        <p:nvPicPr>
          <p:cNvPr id="2050" name="Picture 2" descr="Resultado de imagem para Flor De Lotus Desenho Para Desenhar">
            <a:extLst>
              <a:ext uri="{FF2B5EF4-FFF2-40B4-BE49-F238E27FC236}">
                <a16:creationId xmlns:a16="http://schemas.microsoft.com/office/drawing/2014/main" id="{BAE139B7-B4FB-8849-7E61-6D8B7FBCC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088" y="10673442"/>
            <a:ext cx="13430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7C7163-3C49-61A3-752E-CE8973D52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Ebook desenvolvido por Simone Thomaz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EBEB5D-4441-8689-B1A9-13643F552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3A7D-0DB5-4DD4-8A1D-E97AF3B7171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484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E77C2-61E0-9CC7-C8F0-B92374E73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FD67256-A120-D109-10E0-B86AE7800DD5}"/>
              </a:ext>
            </a:extLst>
          </p:cNvPr>
          <p:cNvSpPr/>
          <p:nvPr/>
        </p:nvSpPr>
        <p:spPr>
          <a:xfrm>
            <a:off x="0" y="-65314"/>
            <a:ext cx="9601200" cy="12801600"/>
          </a:xfrm>
          <a:prstGeom prst="rect">
            <a:avLst/>
          </a:prstGeom>
          <a:solidFill>
            <a:srgbClr val="2380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7499C3A-41F0-63D1-E19E-C61B97124E9F}"/>
              </a:ext>
            </a:extLst>
          </p:cNvPr>
          <p:cNvSpPr txBox="1"/>
          <p:nvPr/>
        </p:nvSpPr>
        <p:spPr>
          <a:xfrm>
            <a:off x="3037114" y="2906485"/>
            <a:ext cx="2906486" cy="1938992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pt-BR" sz="9600" b="1" spc="50" dirty="0">
                <a:ln w="0">
                  <a:solidFill>
                    <a:schemeClr val="bg1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pperplate Gothic Bold" panose="020E0705020206020404" pitchFamily="34" charset="0"/>
              </a:rPr>
              <a:t>02</a:t>
            </a:r>
            <a:endParaRPr lang="pt-BR" sz="96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AD30171-A5D4-BF6C-4856-2AA20A8ED9BF}"/>
              </a:ext>
            </a:extLst>
          </p:cNvPr>
          <p:cNvSpPr txBox="1"/>
          <p:nvPr/>
        </p:nvSpPr>
        <p:spPr>
          <a:xfrm>
            <a:off x="696036" y="6331583"/>
            <a:ext cx="84070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Como Identificar Suas Crenças Limitantes</a:t>
            </a:r>
            <a:endParaRPr lang="pt-BR" sz="2400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4B7818F-5CE5-5A5B-F031-BD2C7A7DD632}"/>
              </a:ext>
            </a:extLst>
          </p:cNvPr>
          <p:cNvSpPr/>
          <p:nvPr/>
        </p:nvSpPr>
        <p:spPr>
          <a:xfrm>
            <a:off x="696036" y="7849883"/>
            <a:ext cx="8392886" cy="293915"/>
          </a:xfrm>
          <a:prstGeom prst="round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B9E3DDD-93F2-A97F-10E2-1CF0FB9A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Ebook desenvolvido por Simone Thomaz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DD7595-413D-F321-1263-81E32B5F9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3A7D-0DB5-4DD4-8A1D-E97AF3B71712}" type="slidenum">
              <a:rPr lang="pt-BR" smtClean="0">
                <a:solidFill>
                  <a:schemeClr val="bg1"/>
                </a:solidFill>
              </a:rPr>
              <a:t>5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78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18560-1F25-78AD-2D11-FD3AC14A5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FC93C8F-8629-7847-9A3A-0B15C2CF860D}"/>
              </a:ext>
            </a:extLst>
          </p:cNvPr>
          <p:cNvSpPr txBox="1"/>
          <p:nvPr/>
        </p:nvSpPr>
        <p:spPr>
          <a:xfrm>
            <a:off x="391885" y="1220772"/>
            <a:ext cx="8882743" cy="840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600" b="1" dirty="0">
                <a:latin typeface="+mj-lt"/>
              </a:rPr>
              <a:t>O primeiro passo </a:t>
            </a:r>
            <a:r>
              <a:rPr lang="pt-BR" sz="3600" dirty="0">
                <a:latin typeface="+mj-lt"/>
              </a:rPr>
              <a:t>para superar uma crença limitante é reconhecê-la. Preste atenção em frases que você repete para si mesmo, como “Eu não sou bom o suficiente” ou “Isso não é para mim”.</a:t>
            </a:r>
          </a:p>
          <a:p>
            <a:pPr algn="just"/>
            <a:endParaRPr lang="pt-BR" sz="3600" b="1" dirty="0">
              <a:latin typeface="+mj-lt"/>
            </a:endParaRPr>
          </a:p>
          <a:p>
            <a:pPr algn="just"/>
            <a:r>
              <a:rPr lang="pt-BR" sz="3600" b="1" dirty="0">
                <a:latin typeface="+mj-lt"/>
              </a:rPr>
              <a:t>Exemplo Real</a:t>
            </a:r>
            <a:r>
              <a:rPr lang="pt-BR" sz="3600" dirty="0">
                <a:latin typeface="+mj-lt"/>
              </a:rPr>
              <a:t>: Se você evita falar em público porque acha que não tem nada de interessante a dizer, pode ser que essa ideia tenha vindo de uma experiência passada em que foi criticado. Isso criou uma crença de incapacidade.</a:t>
            </a:r>
          </a:p>
          <a:p>
            <a:pPr algn="just"/>
            <a:endParaRPr lang="pt-BR" sz="3600" dirty="0">
              <a:latin typeface="+mj-lt"/>
            </a:endParaRPr>
          </a:p>
          <a:p>
            <a:pPr algn="just"/>
            <a:r>
              <a:rPr lang="pt-BR" sz="3600" b="1" dirty="0">
                <a:latin typeface="+mj-lt"/>
              </a:rPr>
              <a:t>Dica: </a:t>
            </a:r>
            <a:r>
              <a:rPr lang="pt-BR" sz="3600" dirty="0">
                <a:latin typeface="+mj-lt"/>
              </a:rPr>
              <a:t>Escreva suas frases negativas recorrentes e questione a veracidade delas. Pergunte: “Isso é realmente verdade? Onde está a prova?”</a:t>
            </a:r>
          </a:p>
        </p:txBody>
      </p:sp>
      <p:pic>
        <p:nvPicPr>
          <p:cNvPr id="2050" name="Picture 2" descr="Resultado de imagem para Flor De Lotus Desenho Para Desenhar">
            <a:extLst>
              <a:ext uri="{FF2B5EF4-FFF2-40B4-BE49-F238E27FC236}">
                <a16:creationId xmlns:a16="http://schemas.microsoft.com/office/drawing/2014/main" id="{D92F8BC0-E948-83A0-F6E5-0E488061A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088" y="10673442"/>
            <a:ext cx="13430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32466AE-C804-4E58-90CA-069A091A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Ebook desenvolvido por Simone Thomaz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433A0D-63A6-9963-0943-6317D9C5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3A7D-0DB5-4DD4-8A1D-E97AF3B7171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98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26586-B7A8-2748-558C-B4B9EA585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244F593-C5DC-8AEF-7A73-F91330DB337B}"/>
              </a:ext>
            </a:extLst>
          </p:cNvPr>
          <p:cNvSpPr/>
          <p:nvPr/>
        </p:nvSpPr>
        <p:spPr>
          <a:xfrm>
            <a:off x="0" y="-65314"/>
            <a:ext cx="9601200" cy="12801600"/>
          </a:xfrm>
          <a:prstGeom prst="rect">
            <a:avLst/>
          </a:prstGeom>
          <a:solidFill>
            <a:srgbClr val="2380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97AA253-B02F-6360-290F-8C193A9E1C52}"/>
              </a:ext>
            </a:extLst>
          </p:cNvPr>
          <p:cNvSpPr txBox="1"/>
          <p:nvPr/>
        </p:nvSpPr>
        <p:spPr>
          <a:xfrm>
            <a:off x="3037114" y="2906485"/>
            <a:ext cx="2906486" cy="1938992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pt-BR" sz="9600" b="1" spc="50" dirty="0">
                <a:ln w="0">
                  <a:solidFill>
                    <a:schemeClr val="bg1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pperplate Gothic Bold" panose="020E0705020206020404" pitchFamily="34" charset="0"/>
              </a:rPr>
              <a:t>03</a:t>
            </a:r>
            <a:endParaRPr lang="pt-BR" sz="96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434DEE-A419-415C-A67E-9769EBC8B6DC}"/>
              </a:ext>
            </a:extLst>
          </p:cNvPr>
          <p:cNvSpPr txBox="1"/>
          <p:nvPr/>
        </p:nvSpPr>
        <p:spPr>
          <a:xfrm>
            <a:off x="696036" y="6429555"/>
            <a:ext cx="84070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Como Superar e Substituir Crenças Limitantes</a:t>
            </a:r>
            <a:endParaRPr lang="pt-BR" sz="2400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3DB99E5-52C6-DFE5-18A8-58CBC76743FF}"/>
              </a:ext>
            </a:extLst>
          </p:cNvPr>
          <p:cNvSpPr/>
          <p:nvPr/>
        </p:nvSpPr>
        <p:spPr>
          <a:xfrm>
            <a:off x="696036" y="7849883"/>
            <a:ext cx="8392886" cy="293915"/>
          </a:xfrm>
          <a:prstGeom prst="round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0DF7A98-0C06-0EBF-1010-19AAEA43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Ebook desenvolvido por Simone Thomaz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92E99B99-125F-EC57-2B4B-2FD8DDA69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3A7D-0DB5-4DD4-8A1D-E97AF3B71712}" type="slidenum">
              <a:rPr lang="pt-BR" smtClean="0">
                <a:solidFill>
                  <a:schemeClr val="bg1"/>
                </a:solidFill>
              </a:rPr>
              <a:t>7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0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8FA6E-F022-83AC-CF01-AF4A02952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12F39F1-2A2E-B59C-A348-A0E90AD8F62F}"/>
              </a:ext>
            </a:extLst>
          </p:cNvPr>
          <p:cNvSpPr txBox="1"/>
          <p:nvPr/>
        </p:nvSpPr>
        <p:spPr>
          <a:xfrm>
            <a:off x="391885" y="1220772"/>
            <a:ext cx="8882743" cy="840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600" b="1" dirty="0">
                <a:latin typeface="+mj-lt"/>
              </a:rPr>
              <a:t>Uma vez identificadas, </a:t>
            </a:r>
            <a:r>
              <a:rPr lang="pt-BR" sz="3600" dirty="0">
                <a:latin typeface="+mj-lt"/>
              </a:rPr>
              <a:t>é hora de desafiar e substituir essas crenças por pensamentos positivos e fortalecedores. Isso exige prática e autocompaixão</a:t>
            </a:r>
            <a:r>
              <a:rPr lang="pt-BR" sz="3600" b="1" dirty="0">
                <a:latin typeface="+mj-lt"/>
              </a:rPr>
              <a:t>.</a:t>
            </a:r>
          </a:p>
          <a:p>
            <a:pPr algn="just"/>
            <a:endParaRPr lang="pt-BR" sz="3600" b="1" dirty="0">
              <a:latin typeface="+mj-lt"/>
            </a:endParaRPr>
          </a:p>
          <a:p>
            <a:pPr algn="just"/>
            <a:r>
              <a:rPr lang="pt-BR" sz="3600" b="1" dirty="0">
                <a:latin typeface="+mj-lt"/>
              </a:rPr>
              <a:t>Exemplo Real: </a:t>
            </a:r>
            <a:r>
              <a:rPr lang="pt-BR" sz="3600" dirty="0">
                <a:latin typeface="+mj-lt"/>
              </a:rPr>
              <a:t>Se você acredita que não pode aprender algo novo, como um idioma, substitua essa crença por: “Posso aprender qualquer coisa com dedicação e prática.” Comece com pequenos passos, como aprender palavras básicas.</a:t>
            </a:r>
          </a:p>
          <a:p>
            <a:pPr algn="just"/>
            <a:endParaRPr lang="pt-BR" sz="3600" b="1" dirty="0">
              <a:latin typeface="+mj-lt"/>
            </a:endParaRPr>
          </a:p>
          <a:p>
            <a:pPr algn="just"/>
            <a:r>
              <a:rPr lang="pt-BR" sz="3600" b="1" dirty="0">
                <a:latin typeface="+mj-lt"/>
              </a:rPr>
              <a:t>Dica: </a:t>
            </a:r>
            <a:r>
              <a:rPr lang="pt-BR" sz="3600" dirty="0">
                <a:latin typeface="+mj-lt"/>
              </a:rPr>
              <a:t>Crie afirmações positivas para repetir diariamente. Visualize-se superando suas barreiras e celebrando pequenas conquistas</a:t>
            </a:r>
            <a:r>
              <a:rPr lang="pt-BR" sz="3600" b="1" dirty="0">
                <a:latin typeface="+mj-lt"/>
              </a:rPr>
              <a:t>.</a:t>
            </a:r>
            <a:endParaRPr lang="pt-BR" sz="3600" dirty="0">
              <a:latin typeface="+mj-lt"/>
            </a:endParaRPr>
          </a:p>
        </p:txBody>
      </p:sp>
      <p:pic>
        <p:nvPicPr>
          <p:cNvPr id="2050" name="Picture 2" descr="Resultado de imagem para Flor De Lotus Desenho Para Desenhar">
            <a:extLst>
              <a:ext uri="{FF2B5EF4-FFF2-40B4-BE49-F238E27FC236}">
                <a16:creationId xmlns:a16="http://schemas.microsoft.com/office/drawing/2014/main" id="{B65B081B-8EC4-E4A1-351A-5AEDD418A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088" y="10673442"/>
            <a:ext cx="13430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1B056D4-57C9-6D63-AA32-2CA97FE0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Ebook desenvolvido por Simone Thomaz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D29BFA-1263-C6DE-72C0-0E16BB51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3A7D-0DB5-4DD4-8A1D-E97AF3B7171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109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5C4AD-060D-5B6A-80C8-FD0A9E827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CD1686D-CB3E-D8B8-02F9-625786D76183}"/>
              </a:ext>
            </a:extLst>
          </p:cNvPr>
          <p:cNvSpPr/>
          <p:nvPr/>
        </p:nvSpPr>
        <p:spPr>
          <a:xfrm>
            <a:off x="-480060" y="0"/>
            <a:ext cx="10561320" cy="12801600"/>
          </a:xfrm>
          <a:prstGeom prst="rect">
            <a:avLst/>
          </a:prstGeom>
          <a:solidFill>
            <a:srgbClr val="2380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08E25A2-5AEE-C8D4-59F5-071A92BE15A9}"/>
              </a:ext>
            </a:extLst>
          </p:cNvPr>
          <p:cNvSpPr txBox="1"/>
          <p:nvPr/>
        </p:nvSpPr>
        <p:spPr>
          <a:xfrm>
            <a:off x="696036" y="3980272"/>
            <a:ext cx="840702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LIBERTE-SE</a:t>
            </a:r>
          </a:p>
          <a:p>
            <a:endParaRPr lang="pt-BR" dirty="0"/>
          </a:p>
        </p:txBody>
      </p:sp>
      <p:pic>
        <p:nvPicPr>
          <p:cNvPr id="1028" name="Picture 4" descr="Veja os detalhes da imagem relacionada. Les schémas répétitifs – astropsy.fr">
            <a:extLst>
              <a:ext uri="{FF2B5EF4-FFF2-40B4-BE49-F238E27FC236}">
                <a16:creationId xmlns:a16="http://schemas.microsoft.com/office/drawing/2014/main" id="{0786B3C3-F6DD-1949-09ED-B06C9FF05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071" y="7851323"/>
            <a:ext cx="5519057" cy="3679371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A36EEF7-C214-ACA6-A7C6-2F27C2F5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Ebook desenvolvido por Simone Thomaz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DFE605-1672-DF58-CA96-FC2DE015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3A7D-0DB5-4DD4-8A1D-E97AF3B71712}" type="slidenum">
              <a:rPr lang="pt-BR" smtClean="0">
                <a:solidFill>
                  <a:schemeClr val="bg1"/>
                </a:solidFill>
              </a:rPr>
              <a:t>9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7155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53</TotalTime>
  <Words>449</Words>
  <Application>Microsoft Office PowerPoint</Application>
  <PresentationFormat>Papel A3 (297 x 420 mm)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Copperplate Gothic Bold</vt:lpstr>
      <vt:lpstr>Copperplate Gothic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Simone Thomaz</dc:creator>
  <cp:lastModifiedBy>Simone Thomaz</cp:lastModifiedBy>
  <cp:revision>5</cp:revision>
  <dcterms:created xsi:type="dcterms:W3CDTF">2025-01-12T21:51:58Z</dcterms:created>
  <dcterms:modified xsi:type="dcterms:W3CDTF">2025-01-12T22:45:58Z</dcterms:modified>
</cp:coreProperties>
</file>