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1" r:id="rId7"/>
    <p:sldId id="259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C3B6-8457-430A-8BFF-2C5011B225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6E0B-449D-4506-B052-8977E86E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Thingus</a:t>
            </a:r>
            <a:r>
              <a:rPr lang="nb-NO" dirty="0"/>
              <a:t> </a:t>
            </a:r>
            <a:r>
              <a:rPr lang="nb-NO" dirty="0" err="1"/>
              <a:t>perfectus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A.k.a</a:t>
            </a:r>
            <a:r>
              <a:rPr lang="nb-NO" dirty="0"/>
              <a:t>.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2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- </a:t>
            </a:r>
            <a:r>
              <a:rPr lang="nb-NO" dirty="0" err="1"/>
              <a:t>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88" y="1825625"/>
            <a:ext cx="6877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0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– </a:t>
            </a:r>
            <a:r>
              <a:rPr lang="nb-NO" dirty="0" err="1"/>
              <a:t>Square</a:t>
            </a:r>
            <a:r>
              <a:rPr lang="nb-NO" dirty="0"/>
              <a:t> grid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76" y="1481137"/>
            <a:ext cx="8468647" cy="52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Introduce </a:t>
            </a:r>
            <a:r>
              <a:rPr lang="nb-NO" dirty="0" err="1"/>
              <a:t>myself</a:t>
            </a:r>
            <a:r>
              <a:rPr lang="nb-NO" dirty="0"/>
              <a:t> to </a:t>
            </a:r>
            <a:r>
              <a:rPr lang="nb-NO" dirty="0" err="1"/>
              <a:t>frontend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, d3js (v4), </a:t>
            </a:r>
            <a:r>
              <a:rPr lang="nb-NO" dirty="0" err="1"/>
              <a:t>javascript</a:t>
            </a:r>
            <a:endParaRPr lang="nb-NO" dirty="0"/>
          </a:p>
          <a:p>
            <a:r>
              <a:rPr lang="nb-NO" dirty="0" err="1"/>
              <a:t>Optionally</a:t>
            </a:r>
            <a:r>
              <a:rPr lang="nb-NO" dirty="0"/>
              <a:t>: </a:t>
            </a:r>
            <a:r>
              <a:rPr lang="nb-NO" dirty="0" err="1"/>
              <a:t>Fix</a:t>
            </a:r>
            <a:r>
              <a:rPr lang="nb-NO" dirty="0"/>
              <a:t> borken democrazy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Menu from </a:t>
            </a:r>
            <a:r>
              <a:rPr lang="nb-NO" dirty="0" err="1"/>
              <a:t>Freedom</a:t>
            </a:r>
            <a:r>
              <a:rPr lang="nb-NO" dirty="0"/>
              <a:t> Bar – Koh </a:t>
            </a:r>
            <a:r>
              <a:rPr lang="nb-NO" dirty="0" err="1"/>
              <a:t>Lanta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1776619"/>
            <a:ext cx="8152381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1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fact</a:t>
            </a:r>
            <a:r>
              <a:rPr lang="nb-NO" dirty="0"/>
              <a:t>-less </a:t>
            </a:r>
            <a:r>
              <a:rPr lang="nb-NO" dirty="0" err="1"/>
              <a:t>political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. (Trump, </a:t>
            </a:r>
            <a:r>
              <a:rPr lang="nb-NO" dirty="0" err="1"/>
              <a:t>Brexit</a:t>
            </a:r>
            <a:r>
              <a:rPr lang="nb-NO" dirty="0"/>
              <a:t>, ++)</a:t>
            </a:r>
          </a:p>
          <a:p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ballpark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and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budget</a:t>
            </a:r>
            <a:r>
              <a:rPr lang="nb-NO" dirty="0"/>
              <a:t> </a:t>
            </a:r>
            <a:r>
              <a:rPr lang="nb-NO" dirty="0" err="1"/>
              <a:t>sizes</a:t>
            </a:r>
            <a:endParaRPr lang="nb-NO" dirty="0"/>
          </a:p>
          <a:p>
            <a:r>
              <a:rPr lang="nb-NO" dirty="0" err="1"/>
              <a:t>Pointless</a:t>
            </a:r>
            <a:r>
              <a:rPr lang="nb-NO" dirty="0"/>
              <a:t> </a:t>
            </a:r>
            <a:r>
              <a:rPr lang="nb-NO" dirty="0" err="1"/>
              <a:t>comparisons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tax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in different </a:t>
            </a:r>
            <a:r>
              <a:rPr lang="nb-NO" dirty="0" err="1"/>
              <a:t>countries</a:t>
            </a:r>
            <a:r>
              <a:rPr lang="nb-NO" dirty="0"/>
              <a:t> due to </a:t>
            </a:r>
            <a:r>
              <a:rPr lang="nb-NO" dirty="0" err="1"/>
              <a:t>differences</a:t>
            </a:r>
            <a:r>
              <a:rPr lang="nb-NO" dirty="0"/>
              <a:t> in </a:t>
            </a:r>
            <a:r>
              <a:rPr lang="nb-NO" dirty="0" err="1"/>
              <a:t>tax</a:t>
            </a:r>
            <a:r>
              <a:rPr lang="nb-NO" dirty="0"/>
              <a:t> systems, not </a:t>
            </a:r>
            <a:r>
              <a:rPr lang="nb-NO" dirty="0" err="1"/>
              <a:t>tax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.</a:t>
            </a:r>
          </a:p>
          <a:p>
            <a:r>
              <a:rPr lang="nb-NO" dirty="0"/>
              <a:t>Big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thrown</a:t>
            </a:r>
            <a:r>
              <a:rPr lang="nb-NO" dirty="0"/>
              <a:t> </a:t>
            </a:r>
            <a:r>
              <a:rPr lang="nb-NO" dirty="0" err="1"/>
              <a:t>around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media. Too </a:t>
            </a:r>
            <a:r>
              <a:rPr lang="nb-NO" dirty="0" err="1"/>
              <a:t>big</a:t>
            </a:r>
            <a:r>
              <a:rPr lang="nb-NO" dirty="0"/>
              <a:t> to make </a:t>
            </a:r>
            <a:r>
              <a:rPr lang="nb-NO" dirty="0" err="1"/>
              <a:t>sense</a:t>
            </a:r>
            <a:r>
              <a:rPr lang="nb-NO" dirty="0"/>
              <a:t> and be </a:t>
            </a:r>
            <a:r>
              <a:rPr lang="nb-NO" dirty="0" err="1"/>
              <a:t>relatable</a:t>
            </a:r>
            <a:r>
              <a:rPr lang="nb-NO" dirty="0"/>
              <a:t> to most </a:t>
            </a:r>
            <a:r>
              <a:rPr lang="nb-NO" dirty="0" err="1"/>
              <a:t>people</a:t>
            </a:r>
            <a:r>
              <a:rPr lang="nb-N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Norway has 8 </a:t>
            </a:r>
            <a:r>
              <a:rPr lang="nb-NO" dirty="0" err="1"/>
              <a:t>political</a:t>
            </a:r>
            <a:r>
              <a:rPr lang="nb-NO" dirty="0"/>
              <a:t> </a:t>
            </a:r>
            <a:r>
              <a:rPr lang="nb-NO" dirty="0" err="1"/>
              <a:t>parties</a:t>
            </a:r>
            <a:r>
              <a:rPr lang="nb-NO" dirty="0"/>
              <a:t>. 4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have </a:t>
            </a:r>
            <a:r>
              <a:rPr lang="nb-NO" dirty="0" err="1"/>
              <a:t>majority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right </a:t>
            </a:r>
            <a:r>
              <a:rPr lang="nb-NO" dirty="0" err="1"/>
              <a:t>now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2 </a:t>
            </a:r>
            <a:r>
              <a:rPr lang="nb-NO" dirty="0" err="1"/>
              <a:t>parties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almost</a:t>
            </a:r>
            <a:r>
              <a:rPr lang="nb-NO" dirty="0"/>
              <a:t> have </a:t>
            </a:r>
            <a:r>
              <a:rPr lang="nb-NO" dirty="0" err="1"/>
              <a:t>majority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currently</a:t>
            </a:r>
            <a:r>
              <a:rPr lang="nb-NO" dirty="0"/>
              <a:t> a </a:t>
            </a:r>
            <a:r>
              <a:rPr lang="nb-NO" dirty="0" err="1"/>
              <a:t>budget</a:t>
            </a:r>
            <a:r>
              <a:rPr lang="nb-NO" dirty="0"/>
              <a:t> </a:t>
            </a:r>
            <a:r>
              <a:rPr lang="nb-NO" dirty="0" err="1"/>
              <a:t>debate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climate</a:t>
            </a:r>
            <a:r>
              <a:rPr lang="nb-NO" dirty="0"/>
              <a:t> and </a:t>
            </a:r>
            <a:r>
              <a:rPr lang="nb-NO" dirty="0" err="1"/>
              <a:t>stuff</a:t>
            </a:r>
            <a:r>
              <a:rPr lang="nb-NO" dirty="0"/>
              <a:t> like </a:t>
            </a:r>
            <a:r>
              <a:rPr lang="nb-NO" dirty="0" err="1"/>
              <a:t>that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Nobody</a:t>
            </a:r>
            <a:r>
              <a:rPr lang="nb-NO" dirty="0"/>
              <a:t> </a:t>
            </a:r>
            <a:r>
              <a:rPr lang="nb-NO" dirty="0" err="1"/>
              <a:t>knows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anything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everybody</a:t>
            </a:r>
            <a:r>
              <a:rPr lang="nb-NO" dirty="0"/>
              <a:t> has an opinion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Facebook</a:t>
            </a:r>
            <a:r>
              <a:rPr lang="nb-NO" dirty="0"/>
              <a:t>-</a:t>
            </a:r>
            <a:r>
              <a:rPr lang="nb-NO" dirty="0" err="1"/>
              <a:t>article</a:t>
            </a:r>
            <a:r>
              <a:rPr lang="nb-NO" dirty="0"/>
              <a:t>-</a:t>
            </a:r>
            <a:r>
              <a:rPr lang="nb-NO" dirty="0" err="1"/>
              <a:t>title</a:t>
            </a:r>
            <a:r>
              <a:rPr lang="nb-NO" dirty="0"/>
              <a:t>-reading-</a:t>
            </a:r>
            <a:r>
              <a:rPr lang="nb-NO" dirty="0" err="1"/>
              <a:t>research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7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Solution??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Break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budget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contribution</a:t>
            </a:r>
            <a:r>
              <a:rPr lang="nb-NO" dirty="0"/>
              <a:t> </a:t>
            </a:r>
            <a:r>
              <a:rPr lang="nb-NO" dirty="0" err="1"/>
              <a:t>levels</a:t>
            </a:r>
            <a:endParaRPr lang="nb-NO" dirty="0"/>
          </a:p>
          <a:p>
            <a:r>
              <a:rPr lang="nb-NO" dirty="0"/>
              <a:t>Show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total </a:t>
            </a:r>
            <a:r>
              <a:rPr lang="nb-NO" dirty="0" err="1"/>
              <a:t>tax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countries</a:t>
            </a:r>
            <a:r>
              <a:rPr lang="nb-NO" dirty="0"/>
              <a:t> (</a:t>
            </a:r>
            <a:r>
              <a:rPr lang="nb-NO" dirty="0" err="1"/>
              <a:t>compared</a:t>
            </a:r>
            <a:r>
              <a:rPr lang="nb-NO" dirty="0"/>
              <a:t> to Norway)</a:t>
            </a:r>
          </a:p>
          <a:p>
            <a:r>
              <a:rPr lang="nb-NO" dirty="0"/>
              <a:t>Show </a:t>
            </a:r>
            <a:r>
              <a:rPr lang="nb-NO" dirty="0" err="1"/>
              <a:t>changes</a:t>
            </a:r>
            <a:r>
              <a:rPr lang="nb-NO" dirty="0"/>
              <a:t> in </a:t>
            </a:r>
            <a:r>
              <a:rPr lang="nb-NO" dirty="0" err="1"/>
              <a:t>department</a:t>
            </a:r>
            <a:r>
              <a:rPr lang="nb-NO" dirty="0"/>
              <a:t> </a:t>
            </a:r>
            <a:r>
              <a:rPr lang="nb-NO" dirty="0" err="1"/>
              <a:t>budgets</a:t>
            </a:r>
            <a:r>
              <a:rPr lang="nb-NO" dirty="0"/>
              <a:t> from </a:t>
            </a:r>
            <a:r>
              <a:rPr lang="nb-NO" dirty="0" err="1"/>
              <a:t>year</a:t>
            </a:r>
            <a:r>
              <a:rPr lang="nb-NO" dirty="0"/>
              <a:t> to </a:t>
            </a:r>
            <a:r>
              <a:rPr lang="nb-NO" dirty="0" err="1"/>
              <a:t>year</a:t>
            </a:r>
            <a:r>
              <a:rPr lang="nb-NO" dirty="0"/>
              <a:t> and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political</a:t>
            </a:r>
            <a:r>
              <a:rPr lang="nb-NO" dirty="0"/>
              <a:t> </a:t>
            </a:r>
            <a:r>
              <a:rPr lang="nb-NO" dirty="0" err="1"/>
              <a:t>parties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Maybe</a:t>
            </a:r>
            <a:r>
              <a:rPr lang="nb-NO" dirty="0"/>
              <a:t>: Game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balancing</a:t>
            </a:r>
            <a:r>
              <a:rPr lang="nb-NO" dirty="0"/>
              <a:t> different </a:t>
            </a:r>
            <a:r>
              <a:rPr lang="nb-NO" dirty="0" err="1"/>
              <a:t>budget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and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political</a:t>
            </a:r>
            <a:r>
              <a:rPr lang="nb-NO" dirty="0"/>
              <a:t> party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closest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(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good</a:t>
            </a:r>
            <a:r>
              <a:rPr lang="nb-NO" dirty="0"/>
              <a:t> for </a:t>
            </a:r>
            <a:r>
              <a:rPr lang="nb-NO" dirty="0" err="1"/>
              <a:t>engagement</a:t>
            </a:r>
            <a:r>
              <a:rPr lang="nb-NO" dirty="0"/>
              <a:t>, </a:t>
            </a:r>
            <a:r>
              <a:rPr lang="nb-NO" dirty="0" err="1"/>
              <a:t>social</a:t>
            </a:r>
            <a:r>
              <a:rPr lang="nb-NO" dirty="0"/>
              <a:t> media </a:t>
            </a:r>
            <a:r>
              <a:rPr lang="nb-NO" dirty="0" err="1"/>
              <a:t>sharing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&amp;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9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How best to </a:t>
            </a:r>
            <a:r>
              <a:rPr lang="nb-NO" dirty="0" err="1"/>
              <a:t>visualize</a:t>
            </a:r>
            <a:r>
              <a:rPr lang="nb-NO" dirty="0"/>
              <a:t> and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engagement</a:t>
            </a:r>
            <a:r>
              <a:rPr lang="nb-NO" dirty="0"/>
              <a:t>?</a:t>
            </a:r>
          </a:p>
          <a:p>
            <a:r>
              <a:rPr lang="nb-NO" dirty="0" err="1"/>
              <a:t>Which</a:t>
            </a:r>
            <a:r>
              <a:rPr lang="nb-NO" dirty="0"/>
              <a:t> data to </a:t>
            </a:r>
            <a:r>
              <a:rPr lang="nb-NO" dirty="0" err="1"/>
              <a:t>visualize</a:t>
            </a:r>
            <a:r>
              <a:rPr lang="nb-NO" dirty="0"/>
              <a:t>?</a:t>
            </a:r>
          </a:p>
          <a:p>
            <a:r>
              <a:rPr lang="nb-NO" dirty="0" err="1"/>
              <a:t>Name</a:t>
            </a:r>
            <a:r>
              <a:rPr lang="nb-NO" dirty="0"/>
              <a:t>??</a:t>
            </a:r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?</a:t>
            </a:r>
          </a:p>
          <a:p>
            <a:r>
              <a:rPr lang="nb-NO" dirty="0" err="1"/>
              <a:t>Internationalization</a:t>
            </a:r>
            <a:r>
              <a:rPr lang="nb-NO" dirty="0"/>
              <a:t>?</a:t>
            </a:r>
          </a:p>
          <a:p>
            <a:r>
              <a:rPr lang="nb-NO" dirty="0" err="1"/>
              <a:t>Monetization</a:t>
            </a:r>
            <a:r>
              <a:rPr lang="nb-NO" dirty="0"/>
              <a:t>?</a:t>
            </a:r>
          </a:p>
          <a:p>
            <a:r>
              <a:rPr lang="nb-NO" dirty="0" err="1"/>
              <a:t>Partnerships</a:t>
            </a:r>
            <a:r>
              <a:rPr lang="nb-NO" dirty="0"/>
              <a:t>? Journalists? Public </a:t>
            </a:r>
            <a:r>
              <a:rPr lang="nb-NO" dirty="0" err="1"/>
              <a:t>electees</a:t>
            </a:r>
            <a:r>
              <a:rPr lang="nb-NO" dirty="0"/>
              <a:t>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027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- </a:t>
            </a:r>
            <a:r>
              <a:rPr lang="nb-NO" dirty="0" err="1"/>
              <a:t>Circle</a:t>
            </a:r>
            <a:r>
              <a:rPr lang="nb-NO" dirty="0"/>
              <a:t> </a:t>
            </a:r>
            <a:r>
              <a:rPr lang="nb-NO" dirty="0" err="1"/>
              <a:t>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90" y="1825625"/>
            <a:ext cx="681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- </a:t>
            </a:r>
            <a:r>
              <a:rPr lang="nb-NO" dirty="0" err="1"/>
              <a:t>Hierarchical</a:t>
            </a:r>
            <a:r>
              <a:rPr lang="nb-NO" dirty="0"/>
              <a:t> Edge Bundling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05" y="1690688"/>
            <a:ext cx="821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Thingus perfectus</vt:lpstr>
      <vt:lpstr>Menu from Freedom Bar – Koh Lanta</vt:lpstr>
      <vt:lpstr>Problem</vt:lpstr>
      <vt:lpstr>Background</vt:lpstr>
      <vt:lpstr>Solution??</vt:lpstr>
      <vt:lpstr>Demo &amp; status</vt:lpstr>
      <vt:lpstr>Questions</vt:lpstr>
      <vt:lpstr>Pretty things - Circle chart</vt:lpstr>
      <vt:lpstr>Pretty things - Hierarchical Edge Bundling</vt:lpstr>
      <vt:lpstr>Pretty things - Trees</vt:lpstr>
      <vt:lpstr>Pretty things – Square grid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Stian</dc:creator>
  <cp:lastModifiedBy>Stian</cp:lastModifiedBy>
  <cp:revision>6</cp:revision>
  <dcterms:created xsi:type="dcterms:W3CDTF">2016-12-13T09:18:06Z</dcterms:created>
  <dcterms:modified xsi:type="dcterms:W3CDTF">2016-12-13T09:29:14Z</dcterms:modified>
</cp:coreProperties>
</file>