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F6D2A-DACE-72D0-CC55-94202EBD5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6D0D06-239A-74DF-4489-1F0230404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BF4D94-7BDF-7DE9-0F0F-A41D85537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3F7D12-6E68-855A-8FC9-A29FAE3C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DBA646-75C5-9D1E-BBFA-6484EBD9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6C673-6934-B0F9-15FB-EAEC5284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9EE013-6FE6-20A3-A1E1-9B43279D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2D9CB3-342D-1083-84BC-36D54ED8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56A63-529B-0A19-B65B-A8EA19DB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9E9A7-0636-6920-39A6-211C668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0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C90119-7E39-B692-84EF-02D02C0240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2674CD-8F5C-09C9-47B9-50764C1D2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D5CA0B-07D6-F9FC-2FEF-618000B2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90BCB-BE7A-347E-DDA6-75D191F8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7F667-66EC-FBA6-0295-FE4B30A2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9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82C34-134C-4B53-6CDA-A105516D5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ACCCF-E36B-49F3-C3D3-6CCD057B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C49C11-F37E-0947-C0AB-9329026F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731CD-CE1A-87C8-CBB9-E9E701D8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6F1F0-A0C3-FCF2-B68C-A4F35908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AE68-C7EE-8ADB-83BF-DA813F6D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6DA7FF-FF6E-0B2A-B587-AAD85531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BCF234-6739-CCFB-5BC8-1784590F9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D4A15A-A2EF-A5C2-DAD2-3D19281D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A0EF0-B5F9-4FF4-BA89-C7618D4D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7363-2D12-C847-1D6B-09A5034B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0069D-9D25-CA6C-C19D-1424B2A79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5BD55-EEC3-737E-2F41-B7005A52A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85CA9-18AB-4621-7490-F0140841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31FE2-8EFF-378C-6CC7-644CDACC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8001DF-7DDA-046C-F088-58D4BCE35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8371-7E44-4480-864A-4ECC53BE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492977-BDF9-2F44-08B5-0E3956A8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F2A0579-621F-2936-C016-6EB8B8C99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CEE077-12FD-7096-EFCE-88AA26DB8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455F7C-7446-6A71-3C18-23C98326C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9426F-085A-69F9-3448-80375135B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5DCF317-89B8-B252-4FE7-68D72CCD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879416-F56B-C7A4-C9CE-A782365A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0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C50B9-27D5-B0C2-DAD3-3C74ACF1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818AB8-B0B8-C966-BB03-13E596A10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B36ACB-C3E1-3043-2C15-DF865ADF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DD17CD-C9A4-4EBC-209B-2411214F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98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40E8AC-1CDD-AFE2-B219-CD9250FE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C145D2-2FD2-D0F9-2494-04E7575D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862ECE-0D0C-3812-C6DF-8299E809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60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FC409-2A41-7BDE-5E47-B7722EEC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9C915-FCDE-442D-05DC-A2121B3E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4E211-4B7B-2061-7314-8E69B9A15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7B4EA-E8A0-090D-19D8-A2B1DAFE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AAD85D-3714-49D9-AB77-43845231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0F4E0B-B26A-42E5-BDD3-3241A8C6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48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81276-DD63-308C-0568-A768CD8C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88B3F3-E2B4-3CBB-C78F-35FDF7337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94E7B3-819F-1A61-00F1-BE8653AD3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DE183-CCEF-19E6-EDC1-2B74CE27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12EA77-B7E1-4F36-3BDA-CB48154C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C47186-CFC2-98B8-1BBD-82DAF827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9F6DB-2E1A-EAD5-820B-14C29DEB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FC0DEA-D21C-10D0-4B6A-5A40DADF5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21870F-45E3-3DAE-8D65-D07BA6172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9EB4-386B-4348-AD5E-1B0135CF55BF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75B5E-B9D0-C04A-1B51-4F71CACD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3414-922B-B0F3-01A6-E871EB8B6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65E39-0337-4DCF-8E47-74E173469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7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CD8DD-7420-DCFD-6E99-25BEACF4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966" y="1595704"/>
            <a:ext cx="895475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9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81DEF3-7975-1DCB-FAB1-44B3D01BC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01" y="0"/>
            <a:ext cx="8613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39D591-BF6B-6713-CD26-B9DA67FE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652075"/>
            <a:ext cx="9135750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Пискаев</dc:creator>
  <cp:lastModifiedBy>Денис Пискаев</cp:lastModifiedBy>
  <cp:revision>1</cp:revision>
  <dcterms:created xsi:type="dcterms:W3CDTF">2025-06-08T17:26:14Z</dcterms:created>
  <dcterms:modified xsi:type="dcterms:W3CDTF">2025-06-08T17:51:12Z</dcterms:modified>
</cp:coreProperties>
</file>