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5F01A-B5DC-4F1C-886A-7DFEFCF8C504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D7B92256-D26A-4948-8F2C-4FD145EF9A62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Aanmaken ‘objecten’ in GIS</a:t>
          </a:r>
        </a:p>
      </dgm:t>
    </dgm:pt>
    <dgm:pt modelId="{05FD783F-1ECB-40C5-BF8A-273BBEE0E853}" type="parTrans" cxnId="{34D3EB83-2CB7-415E-B05B-FC6C3D6F2795}">
      <dgm:prSet/>
      <dgm:spPr/>
      <dgm:t>
        <a:bodyPr/>
        <a:lstStyle/>
        <a:p>
          <a:endParaRPr lang="nl-NL"/>
        </a:p>
      </dgm:t>
    </dgm:pt>
    <dgm:pt modelId="{DD0FFA6F-D63A-46B0-816B-8F856B8A9AA3}" type="sibTrans" cxnId="{34D3EB83-2CB7-415E-B05B-FC6C3D6F2795}">
      <dgm:prSet/>
      <dgm:spPr/>
      <dgm:t>
        <a:bodyPr/>
        <a:lstStyle/>
        <a:p>
          <a:endParaRPr lang="nl-NL"/>
        </a:p>
      </dgm:t>
    </dgm:pt>
    <dgm:pt modelId="{EDD00005-5449-4860-9093-7222B38F0E98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Exporteren naar </a:t>
          </a:r>
          <a:r>
            <a:rPr lang="nl-NL" sz="1000" dirty="0" err="1">
              <a:latin typeface="Museo Sans 300" panose="02000000000000000000" pitchFamily="50" charset="0"/>
            </a:rPr>
            <a:t>Geo</a:t>
          </a:r>
          <a:r>
            <a:rPr lang="nl-NL" sz="1000" dirty="0">
              <a:latin typeface="Museo Sans 300" panose="02000000000000000000" pitchFamily="50" charset="0"/>
            </a:rPr>
            <a:t> formaat</a:t>
          </a:r>
        </a:p>
      </dgm:t>
    </dgm:pt>
    <dgm:pt modelId="{FA819630-F041-486E-8028-24397608F51C}" type="parTrans" cxnId="{D16E044E-5160-40EA-81BA-66669F3BD8B9}">
      <dgm:prSet/>
      <dgm:spPr/>
      <dgm:t>
        <a:bodyPr/>
        <a:lstStyle/>
        <a:p>
          <a:endParaRPr lang="nl-NL"/>
        </a:p>
      </dgm:t>
    </dgm:pt>
    <dgm:pt modelId="{B2534BF2-0C99-4C3D-8A4C-390BB0E42EF9}" type="sibTrans" cxnId="{D16E044E-5160-40EA-81BA-66669F3BD8B9}">
      <dgm:prSet/>
      <dgm:spPr/>
      <dgm:t>
        <a:bodyPr/>
        <a:lstStyle/>
        <a:p>
          <a:endParaRPr lang="nl-NL"/>
        </a:p>
      </dgm:t>
    </dgm:pt>
    <dgm:pt modelId="{ED693D58-DEC3-4E80-9703-9B285AE09DF0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Transformeren naar RDF (</a:t>
          </a:r>
          <a:r>
            <a:rPr lang="nl-NL" sz="1000" dirty="0" err="1">
              <a:latin typeface="Museo Sans 300" panose="02000000000000000000" pitchFamily="50" charset="0"/>
            </a:rPr>
            <a:t>triples</a:t>
          </a:r>
          <a:r>
            <a:rPr lang="nl-NL" sz="1000" dirty="0">
              <a:latin typeface="Museo Sans 300" panose="02000000000000000000" pitchFamily="50" charset="0"/>
            </a:rPr>
            <a:t>)</a:t>
          </a:r>
        </a:p>
      </dgm:t>
    </dgm:pt>
    <dgm:pt modelId="{23FA4468-1C1A-4DE4-9C12-4C642554D5B9}" type="parTrans" cxnId="{B7387C90-2E06-4DDE-B6AD-60A63E9EDEC8}">
      <dgm:prSet/>
      <dgm:spPr/>
      <dgm:t>
        <a:bodyPr/>
        <a:lstStyle/>
        <a:p>
          <a:endParaRPr lang="nl-NL"/>
        </a:p>
      </dgm:t>
    </dgm:pt>
    <dgm:pt modelId="{A386C5DA-47DC-46FE-A25D-17644C65CB53}" type="sibTrans" cxnId="{B7387C90-2E06-4DDE-B6AD-60A63E9EDEC8}">
      <dgm:prSet/>
      <dgm:spPr/>
      <dgm:t>
        <a:bodyPr/>
        <a:lstStyle/>
        <a:p>
          <a:endParaRPr lang="nl-NL"/>
        </a:p>
      </dgm:t>
    </dgm:pt>
    <dgm:pt modelId="{49A1F77F-1B5E-4A59-A25E-9D73FF32FEC5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Beschikbaar stellen via SPARQL-</a:t>
          </a:r>
          <a:r>
            <a:rPr lang="nl-NL" sz="1000" dirty="0" err="1">
              <a:latin typeface="Museo Sans 300" panose="02000000000000000000" pitchFamily="50" charset="0"/>
            </a:rPr>
            <a:t>Endpoint</a:t>
          </a:r>
          <a:endParaRPr lang="nl-NL" sz="1000" dirty="0">
            <a:latin typeface="Museo Sans 300" panose="02000000000000000000" pitchFamily="50" charset="0"/>
          </a:endParaRPr>
        </a:p>
      </dgm:t>
    </dgm:pt>
    <dgm:pt modelId="{F511D8D7-45B4-461E-81C1-BC2E893C00AC}" type="parTrans" cxnId="{DC03A152-C021-4000-A025-BCA3406A10D5}">
      <dgm:prSet/>
      <dgm:spPr/>
      <dgm:t>
        <a:bodyPr/>
        <a:lstStyle/>
        <a:p>
          <a:endParaRPr lang="nl-NL"/>
        </a:p>
      </dgm:t>
    </dgm:pt>
    <dgm:pt modelId="{8B919248-2B4D-4C31-857B-1BFB3E189217}" type="sibTrans" cxnId="{DC03A152-C021-4000-A025-BCA3406A10D5}">
      <dgm:prSet/>
      <dgm:spPr/>
      <dgm:t>
        <a:bodyPr/>
        <a:lstStyle/>
        <a:p>
          <a:endParaRPr lang="nl-NL"/>
        </a:p>
      </dgm:t>
    </dgm:pt>
    <dgm:pt modelId="{571091BE-8CFA-4D46-A0CA-3EBE41AE17DB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(</a:t>
          </a:r>
          <a:r>
            <a:rPr lang="nl-NL" sz="1000" dirty="0" err="1">
              <a:latin typeface="Museo Sans 300" panose="02000000000000000000" pitchFamily="50" charset="0"/>
            </a:rPr>
            <a:t>geo</a:t>
          </a:r>
          <a:r>
            <a:rPr lang="nl-NL" sz="1000" dirty="0">
              <a:latin typeface="Museo Sans 300" panose="02000000000000000000" pitchFamily="50" charset="0"/>
            </a:rPr>
            <a:t>)-Query</a:t>
          </a:r>
        </a:p>
      </dgm:t>
    </dgm:pt>
    <dgm:pt modelId="{362D1C3F-B088-4D47-99F2-ADBBE9E335C1}" type="parTrans" cxnId="{9DF8E81C-A5CB-4284-85D5-7E39627D8781}">
      <dgm:prSet/>
      <dgm:spPr/>
      <dgm:t>
        <a:bodyPr/>
        <a:lstStyle/>
        <a:p>
          <a:endParaRPr lang="nl-NL"/>
        </a:p>
      </dgm:t>
    </dgm:pt>
    <dgm:pt modelId="{5C0707E3-40A6-415C-909F-F0E2B319426C}" type="sibTrans" cxnId="{9DF8E81C-A5CB-4284-85D5-7E39627D8781}">
      <dgm:prSet/>
      <dgm:spPr/>
      <dgm:t>
        <a:bodyPr/>
        <a:lstStyle/>
        <a:p>
          <a:endParaRPr lang="nl-NL"/>
        </a:p>
      </dgm:t>
    </dgm:pt>
    <dgm:pt modelId="{90BB801D-B973-462F-A50C-C13BFB6B0336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Nu handmatig gedaan </a:t>
          </a:r>
          <a:br>
            <a:rPr lang="nl-NL" sz="1000" i="1" dirty="0">
              <a:latin typeface="Museo Sans 300" panose="02000000000000000000" pitchFamily="50" charset="0"/>
            </a:rPr>
          </a:br>
          <a:r>
            <a:rPr lang="nl-NL" sz="1000" i="1" dirty="0">
              <a:latin typeface="Museo Sans 300" panose="02000000000000000000" pitchFamily="50" charset="0"/>
            </a:rPr>
            <a:t>(maar eenvoudig te </a:t>
          </a:r>
          <a:r>
            <a:rPr lang="nl-NL" sz="1000" i="1" dirty="0" err="1">
              <a:latin typeface="Museo Sans 300" panose="02000000000000000000" pitchFamily="50" charset="0"/>
            </a:rPr>
            <a:t>scripten</a:t>
          </a:r>
          <a:r>
            <a:rPr lang="nl-NL" sz="1000" i="1" dirty="0">
              <a:latin typeface="Museo Sans 300" panose="02000000000000000000" pitchFamily="50" charset="0"/>
            </a:rPr>
            <a:t>)</a:t>
          </a:r>
        </a:p>
      </dgm:t>
    </dgm:pt>
    <dgm:pt modelId="{A518C534-DF1D-4CD3-B2D2-5A4553540B55}" type="parTrans" cxnId="{F96A60D7-11AC-4BC7-848D-78B6E04A6775}">
      <dgm:prSet/>
      <dgm:spPr/>
      <dgm:t>
        <a:bodyPr/>
        <a:lstStyle/>
        <a:p>
          <a:endParaRPr lang="nl-NL"/>
        </a:p>
      </dgm:t>
    </dgm:pt>
    <dgm:pt modelId="{06BAB43B-DB79-4441-985B-873B114E71F1}" type="sibTrans" cxnId="{F96A60D7-11AC-4BC7-848D-78B6E04A6775}">
      <dgm:prSet/>
      <dgm:spPr/>
      <dgm:t>
        <a:bodyPr/>
        <a:lstStyle/>
        <a:p>
          <a:endParaRPr lang="nl-NL"/>
        </a:p>
      </dgm:t>
    </dgm:pt>
    <dgm:pt modelId="{E096A58A-2557-445C-BE24-25C8DE444495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In </a:t>
          </a:r>
          <a:r>
            <a:rPr lang="nl-NL" sz="1000" i="1" dirty="0" err="1">
              <a:latin typeface="Museo Sans 300" panose="02000000000000000000" pitchFamily="50" charset="0"/>
            </a:rPr>
            <a:t>GeoJSON</a:t>
          </a:r>
          <a:r>
            <a:rPr lang="nl-NL" sz="1000" i="1" dirty="0">
              <a:latin typeface="Museo Sans 300" panose="02000000000000000000" pitchFamily="50" charset="0"/>
            </a:rPr>
            <a:t> of </a:t>
          </a:r>
          <a:r>
            <a:rPr lang="nl-NL" sz="1000" i="1" dirty="0" err="1">
              <a:latin typeface="Museo Sans 300" panose="02000000000000000000" pitchFamily="50" charset="0"/>
            </a:rPr>
            <a:t>GeoPackage</a:t>
          </a:r>
          <a:r>
            <a:rPr lang="nl-NL" sz="1000" i="1" dirty="0">
              <a:latin typeface="Museo Sans 300" panose="02000000000000000000" pitchFamily="50" charset="0"/>
            </a:rPr>
            <a:t> formaat</a:t>
          </a:r>
        </a:p>
      </dgm:t>
    </dgm:pt>
    <dgm:pt modelId="{C1478C39-C246-4D14-867A-66873E315810}" type="parTrans" cxnId="{1CDF5FAC-F700-4D10-B745-C9F052F1B4D9}">
      <dgm:prSet/>
      <dgm:spPr/>
      <dgm:t>
        <a:bodyPr/>
        <a:lstStyle/>
        <a:p>
          <a:endParaRPr lang="nl-NL"/>
        </a:p>
      </dgm:t>
    </dgm:pt>
    <dgm:pt modelId="{1D2362E0-0418-4793-A635-D764DCE23C64}" type="sibTrans" cxnId="{1CDF5FAC-F700-4D10-B745-C9F052F1B4D9}">
      <dgm:prSet/>
      <dgm:spPr/>
      <dgm:t>
        <a:bodyPr/>
        <a:lstStyle/>
        <a:p>
          <a:endParaRPr lang="nl-NL"/>
        </a:p>
      </dgm:t>
    </dgm:pt>
    <dgm:pt modelId="{D68BDBB7-DC0A-43D9-BAA1-B631DDBACF23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Middels het CROW LDP</a:t>
          </a:r>
        </a:p>
      </dgm:t>
    </dgm:pt>
    <dgm:pt modelId="{7ED851A5-A51E-490A-928D-8AAC1991F8FE}" type="parTrans" cxnId="{F17035EE-1756-486D-ACE4-2C4E900E5E55}">
      <dgm:prSet/>
      <dgm:spPr/>
      <dgm:t>
        <a:bodyPr/>
        <a:lstStyle/>
        <a:p>
          <a:endParaRPr lang="nl-NL"/>
        </a:p>
      </dgm:t>
    </dgm:pt>
    <dgm:pt modelId="{4A259291-D04B-420D-BFBD-146B8207AE63}" type="sibTrans" cxnId="{F17035EE-1756-486D-ACE4-2C4E900E5E55}">
      <dgm:prSet/>
      <dgm:spPr/>
      <dgm:t>
        <a:bodyPr/>
        <a:lstStyle/>
        <a:p>
          <a:endParaRPr lang="nl-NL"/>
        </a:p>
      </dgm:t>
    </dgm:pt>
    <dgm:pt modelId="{C3FA55E3-91CF-4A37-BAA9-244E40D43EF9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QGIS als ‘asset management software’</a:t>
          </a:r>
        </a:p>
      </dgm:t>
    </dgm:pt>
    <dgm:pt modelId="{1317E056-6856-43EF-9515-62C09C74BA91}" type="parTrans" cxnId="{4A99CCED-1DC9-4563-B33A-8BC266B64B7D}">
      <dgm:prSet/>
      <dgm:spPr/>
      <dgm:t>
        <a:bodyPr/>
        <a:lstStyle/>
        <a:p>
          <a:endParaRPr lang="nl-NL"/>
        </a:p>
      </dgm:t>
    </dgm:pt>
    <dgm:pt modelId="{1633DBF6-8522-430A-8778-19C6DF578C74}" type="sibTrans" cxnId="{4A99CCED-1DC9-4563-B33A-8BC266B64B7D}">
      <dgm:prSet/>
      <dgm:spPr/>
      <dgm:t>
        <a:bodyPr/>
        <a:lstStyle/>
        <a:p>
          <a:endParaRPr lang="nl-NL"/>
        </a:p>
      </dgm:t>
    </dgm:pt>
    <dgm:pt modelId="{B2CB5EEF-1C7C-4933-8657-E80782CF0F4B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Nodige stap omdat QGIS (nog) geen RDF kan exporteren</a:t>
          </a:r>
        </a:p>
      </dgm:t>
    </dgm:pt>
    <dgm:pt modelId="{90840349-4E19-4A68-93EF-7BF90F69E7CB}" type="parTrans" cxnId="{843A1BD1-C58A-4E60-BD6A-CBF0FF4018A3}">
      <dgm:prSet/>
      <dgm:spPr/>
      <dgm:t>
        <a:bodyPr/>
        <a:lstStyle/>
        <a:p>
          <a:endParaRPr lang="nl-NL"/>
        </a:p>
      </dgm:t>
    </dgm:pt>
    <dgm:pt modelId="{CC018525-1B1A-415E-9F3C-3164A216DACB}" type="sibTrans" cxnId="{843A1BD1-C58A-4E60-BD6A-CBF0FF4018A3}">
      <dgm:prSet/>
      <dgm:spPr/>
      <dgm:t>
        <a:bodyPr/>
        <a:lstStyle/>
        <a:p>
          <a:endParaRPr lang="nl-NL"/>
        </a:p>
      </dgm:t>
    </dgm:pt>
    <dgm:pt modelId="{D5BB78AB-62E3-4EB4-A250-7C46D074DB90}">
      <dgm:prSet phldrT="[Tekst]" custT="1"/>
      <dgm:spPr/>
      <dgm:t>
        <a:bodyPr/>
        <a:lstStyle/>
        <a:p>
          <a:r>
            <a:rPr lang="nl-NL" sz="1000" dirty="0" err="1">
              <a:latin typeface="Museo Sans 300" panose="02000000000000000000" pitchFamily="50" charset="0"/>
            </a:rPr>
            <a:t>Serialisatie</a:t>
          </a:r>
          <a:r>
            <a:rPr lang="nl-NL" sz="1000" dirty="0">
              <a:latin typeface="Museo Sans 300" panose="02000000000000000000" pitchFamily="50" charset="0"/>
            </a:rPr>
            <a:t> in </a:t>
          </a:r>
          <a:r>
            <a:rPr lang="nl-NL" sz="1000" dirty="0" err="1">
              <a:latin typeface="Museo Sans 300" panose="02000000000000000000" pitchFamily="50" charset="0"/>
            </a:rPr>
            <a:t>Turtle</a:t>
          </a:r>
          <a:r>
            <a:rPr lang="nl-NL" sz="1000" dirty="0">
              <a:latin typeface="Museo Sans 300" panose="02000000000000000000" pitchFamily="50" charset="0"/>
            </a:rPr>
            <a:t> of JSON-LD</a:t>
          </a:r>
        </a:p>
      </dgm:t>
    </dgm:pt>
    <dgm:pt modelId="{1C31AA3E-A0CF-400D-831B-F4E9F65D49B2}" type="parTrans" cxnId="{623E0F15-AA49-4B2E-A1A7-BA7C3B311BD5}">
      <dgm:prSet/>
      <dgm:spPr/>
      <dgm:t>
        <a:bodyPr/>
        <a:lstStyle/>
        <a:p>
          <a:endParaRPr lang="nl-NL"/>
        </a:p>
      </dgm:t>
    </dgm:pt>
    <dgm:pt modelId="{77E54AD7-C317-4408-A15A-6000C8A3B90B}" type="sibTrans" cxnId="{623E0F15-AA49-4B2E-A1A7-BA7C3B311BD5}">
      <dgm:prSet/>
      <dgm:spPr/>
      <dgm:t>
        <a:bodyPr/>
        <a:lstStyle/>
        <a:p>
          <a:endParaRPr lang="nl-NL"/>
        </a:p>
      </dgm:t>
    </dgm:pt>
    <dgm:pt modelId="{B0993A9A-14B5-41EC-ADA8-32D43C72B864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Validatie van de gegevens met SHACL</a:t>
          </a:r>
        </a:p>
      </dgm:t>
    </dgm:pt>
    <dgm:pt modelId="{CAC86448-8A1E-4D06-B3F6-D16C177F0236}" type="parTrans" cxnId="{CE1C5BEE-3247-4816-AC25-60E40336EEA5}">
      <dgm:prSet/>
      <dgm:spPr/>
      <dgm:t>
        <a:bodyPr/>
        <a:lstStyle/>
        <a:p>
          <a:endParaRPr lang="nl-NL"/>
        </a:p>
      </dgm:t>
    </dgm:pt>
    <dgm:pt modelId="{8D96C3A5-763D-4700-A3EF-3CC1E7283356}" type="sibTrans" cxnId="{CE1C5BEE-3247-4816-AC25-60E40336EEA5}">
      <dgm:prSet/>
      <dgm:spPr/>
      <dgm:t>
        <a:bodyPr/>
        <a:lstStyle/>
        <a:p>
          <a:endParaRPr lang="nl-NL"/>
        </a:p>
      </dgm:t>
    </dgm:pt>
    <dgm:pt modelId="{899641EF-F854-4820-BCC4-75D990D8143F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Conform een SHACL </a:t>
          </a:r>
          <a:r>
            <a:rPr lang="nl-NL" sz="1000" dirty="0" err="1">
              <a:latin typeface="Museo Sans 300" panose="02000000000000000000" pitchFamily="50" charset="0"/>
            </a:rPr>
            <a:t>validator</a:t>
          </a:r>
          <a:endParaRPr lang="nl-NL" sz="1000" dirty="0">
            <a:latin typeface="Museo Sans 300" panose="02000000000000000000" pitchFamily="50" charset="0"/>
          </a:endParaRPr>
        </a:p>
      </dgm:t>
    </dgm:pt>
    <dgm:pt modelId="{CAF9B70A-6CF2-4B34-9220-462D340EB1F7}" type="parTrans" cxnId="{17C4A695-FD7A-4BE1-8876-B9A7073D363E}">
      <dgm:prSet/>
      <dgm:spPr/>
      <dgm:t>
        <a:bodyPr/>
        <a:lstStyle/>
        <a:p>
          <a:endParaRPr lang="nl-NL"/>
        </a:p>
      </dgm:t>
    </dgm:pt>
    <dgm:pt modelId="{616F15A0-A292-48A9-9F8B-ED0100F38946}" type="sibTrans" cxnId="{17C4A695-FD7A-4BE1-8876-B9A7073D363E}">
      <dgm:prSet/>
      <dgm:spPr/>
      <dgm:t>
        <a:bodyPr/>
        <a:lstStyle/>
        <a:p>
          <a:endParaRPr lang="nl-NL"/>
        </a:p>
      </dgm:t>
    </dgm:pt>
    <dgm:pt modelId="{ABB07604-27DB-43E9-9C15-15D92603A999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Indien gewenst (want kan ook ‘document </a:t>
          </a:r>
          <a:r>
            <a:rPr lang="nl-NL" sz="1000" i="1" dirty="0" err="1">
              <a:latin typeface="Museo Sans 300" panose="02000000000000000000" pitchFamily="50" charset="0"/>
            </a:rPr>
            <a:t>based</a:t>
          </a:r>
          <a:r>
            <a:rPr lang="nl-NL" sz="1000" i="1" dirty="0">
              <a:latin typeface="Museo Sans 300" panose="02000000000000000000" pitchFamily="50" charset="0"/>
            </a:rPr>
            <a:t>’)</a:t>
          </a:r>
        </a:p>
      </dgm:t>
    </dgm:pt>
    <dgm:pt modelId="{84770DA2-A697-4FFB-8FF4-BEAF63E38CCB}" type="parTrans" cxnId="{53E4ED0B-E67B-4D93-8F23-621A88A56E50}">
      <dgm:prSet/>
      <dgm:spPr/>
      <dgm:t>
        <a:bodyPr/>
        <a:lstStyle/>
        <a:p>
          <a:endParaRPr lang="nl-NL"/>
        </a:p>
      </dgm:t>
    </dgm:pt>
    <dgm:pt modelId="{C1DFA4EE-AAB0-4BF4-92CD-56159F67B71B}" type="sibTrans" cxnId="{53E4ED0B-E67B-4D93-8F23-621A88A56E50}">
      <dgm:prSet/>
      <dgm:spPr/>
      <dgm:t>
        <a:bodyPr/>
        <a:lstStyle/>
        <a:p>
          <a:endParaRPr lang="nl-NL"/>
        </a:p>
      </dgm:t>
    </dgm:pt>
    <dgm:pt modelId="{D7DFE932-F2F3-4915-A6B1-B4654C783E78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Bijvoorbeeld met </a:t>
          </a:r>
          <a:r>
            <a:rPr lang="nl-NL" sz="1000" dirty="0" err="1">
              <a:latin typeface="Museo Sans 300" panose="02000000000000000000" pitchFamily="50" charset="0"/>
            </a:rPr>
            <a:t>TriplyDB</a:t>
          </a:r>
          <a:r>
            <a:rPr lang="nl-NL" sz="1000" dirty="0">
              <a:latin typeface="Museo Sans 300" panose="02000000000000000000" pitchFamily="50" charset="0"/>
            </a:rPr>
            <a:t> / </a:t>
          </a:r>
          <a:r>
            <a:rPr lang="nl-NL" sz="1000" dirty="0" err="1">
              <a:latin typeface="Museo Sans 300" panose="02000000000000000000" pitchFamily="50" charset="0"/>
            </a:rPr>
            <a:t>Yasgui</a:t>
          </a:r>
          <a:endParaRPr lang="nl-NL" sz="1000" dirty="0">
            <a:latin typeface="Museo Sans 300" panose="02000000000000000000" pitchFamily="50" charset="0"/>
          </a:endParaRPr>
        </a:p>
      </dgm:t>
    </dgm:pt>
    <dgm:pt modelId="{840378DE-31D3-46FE-B162-F3FB5703CC21}" type="parTrans" cxnId="{289E0B73-9093-45E2-B30F-27775727C564}">
      <dgm:prSet/>
      <dgm:spPr/>
      <dgm:t>
        <a:bodyPr/>
        <a:lstStyle/>
        <a:p>
          <a:endParaRPr lang="nl-NL"/>
        </a:p>
      </dgm:t>
    </dgm:pt>
    <dgm:pt modelId="{44D28568-E047-48AF-BE39-D4A25E886FB9}" type="sibTrans" cxnId="{289E0B73-9093-45E2-B30F-27775727C564}">
      <dgm:prSet/>
      <dgm:spPr/>
      <dgm:t>
        <a:bodyPr/>
        <a:lstStyle/>
        <a:p>
          <a:endParaRPr lang="nl-NL"/>
        </a:p>
      </dgm:t>
    </dgm:pt>
    <dgm:pt modelId="{4BAD6A13-CB26-4225-8C2C-C2A87FD83B89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 Nu die in Python (</a:t>
          </a:r>
          <a:r>
            <a:rPr lang="nl-NL" sz="1000" dirty="0" err="1">
              <a:latin typeface="Museo Sans 300" panose="02000000000000000000" pitchFamily="50" charset="0"/>
            </a:rPr>
            <a:t>PySHACL</a:t>
          </a:r>
          <a:r>
            <a:rPr lang="nl-NL" sz="1000" dirty="0">
              <a:latin typeface="Museo Sans 300" panose="02000000000000000000" pitchFamily="50" charset="0"/>
            </a:rPr>
            <a:t>)</a:t>
          </a:r>
        </a:p>
      </dgm:t>
    </dgm:pt>
    <dgm:pt modelId="{19D5B8A0-5099-4B8B-BA41-8B7EA432227C}" type="parTrans" cxnId="{59AA6361-68A2-4C46-B957-263A53B7E4D6}">
      <dgm:prSet/>
      <dgm:spPr/>
      <dgm:t>
        <a:bodyPr/>
        <a:lstStyle/>
        <a:p>
          <a:endParaRPr lang="nl-NL"/>
        </a:p>
      </dgm:t>
    </dgm:pt>
    <dgm:pt modelId="{47BB62DB-0073-402E-9A9B-851636F25237}" type="sibTrans" cxnId="{59AA6361-68A2-4C46-B957-263A53B7E4D6}">
      <dgm:prSet/>
      <dgm:spPr/>
      <dgm:t>
        <a:bodyPr/>
        <a:lstStyle/>
        <a:p>
          <a:endParaRPr lang="nl-NL"/>
        </a:p>
      </dgm:t>
    </dgm:pt>
    <dgm:pt modelId="{4A047B38-1BBF-4F99-BB0D-7D2E7A676983}" type="pres">
      <dgm:prSet presAssocID="{3885F01A-B5DC-4F1C-886A-7DFEFCF8C504}" presName="Name0" presStyleCnt="0">
        <dgm:presLayoutVars>
          <dgm:dir/>
          <dgm:animLvl val="lvl"/>
          <dgm:resizeHandles val="exact"/>
        </dgm:presLayoutVars>
      </dgm:prSet>
      <dgm:spPr/>
    </dgm:pt>
    <dgm:pt modelId="{8E5A41F9-80DB-4597-B635-44AAF6ED2FFA}" type="pres">
      <dgm:prSet presAssocID="{D7B92256-D26A-4948-8F2C-4FD145EF9A62}" presName="composite" presStyleCnt="0"/>
      <dgm:spPr/>
    </dgm:pt>
    <dgm:pt modelId="{F085EFFA-C28B-4682-BB87-3AB69EFA9997}" type="pres">
      <dgm:prSet presAssocID="{D7B92256-D26A-4948-8F2C-4FD145EF9A62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5464C83-3432-4DC1-B0CE-7BA565A2044A}" type="pres">
      <dgm:prSet presAssocID="{D7B92256-D26A-4948-8F2C-4FD145EF9A62}" presName="desTx" presStyleLbl="revTx" presStyleIdx="0" presStyleCnt="6">
        <dgm:presLayoutVars>
          <dgm:bulletEnabled val="1"/>
        </dgm:presLayoutVars>
      </dgm:prSet>
      <dgm:spPr/>
    </dgm:pt>
    <dgm:pt modelId="{B1BFF112-CA81-408B-8A9E-E03C96DEC183}" type="pres">
      <dgm:prSet presAssocID="{DD0FFA6F-D63A-46B0-816B-8F856B8A9AA3}" presName="space" presStyleCnt="0"/>
      <dgm:spPr/>
    </dgm:pt>
    <dgm:pt modelId="{26EAF12A-D143-4DAD-AA98-128CCD57AAA3}" type="pres">
      <dgm:prSet presAssocID="{EDD00005-5449-4860-9093-7222B38F0E98}" presName="composite" presStyleCnt="0"/>
      <dgm:spPr/>
    </dgm:pt>
    <dgm:pt modelId="{3D5C9A85-CEF6-4C4E-8886-DB6568FF1802}" type="pres">
      <dgm:prSet presAssocID="{EDD00005-5449-4860-9093-7222B38F0E98}" presName="parTx" presStyleLbl="node1" presStyleIdx="1" presStyleCnt="6" custLinFactNeighborX="520">
        <dgm:presLayoutVars>
          <dgm:chMax val="0"/>
          <dgm:chPref val="0"/>
          <dgm:bulletEnabled val="1"/>
        </dgm:presLayoutVars>
      </dgm:prSet>
      <dgm:spPr/>
    </dgm:pt>
    <dgm:pt modelId="{E171A661-0FE4-4BEE-9185-8D9E2D7FAC0D}" type="pres">
      <dgm:prSet presAssocID="{EDD00005-5449-4860-9093-7222B38F0E98}" presName="desTx" presStyleLbl="revTx" presStyleIdx="1" presStyleCnt="6">
        <dgm:presLayoutVars>
          <dgm:bulletEnabled val="1"/>
        </dgm:presLayoutVars>
      </dgm:prSet>
      <dgm:spPr/>
    </dgm:pt>
    <dgm:pt modelId="{5E9626A8-4667-4E2E-B7B8-625149523F97}" type="pres">
      <dgm:prSet presAssocID="{B2534BF2-0C99-4C3D-8A4C-390BB0E42EF9}" presName="space" presStyleCnt="0"/>
      <dgm:spPr/>
    </dgm:pt>
    <dgm:pt modelId="{5F56793D-0C87-43DC-A351-8931DCC82C6F}" type="pres">
      <dgm:prSet presAssocID="{ED693D58-DEC3-4E80-9703-9B285AE09DF0}" presName="composite" presStyleCnt="0"/>
      <dgm:spPr/>
    </dgm:pt>
    <dgm:pt modelId="{6DBC3684-5185-4BDC-960E-E44E8FEFF96A}" type="pres">
      <dgm:prSet presAssocID="{ED693D58-DEC3-4E80-9703-9B285AE09DF0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B85DB28-C47F-4176-BBE4-022DFBB59FF1}" type="pres">
      <dgm:prSet presAssocID="{ED693D58-DEC3-4E80-9703-9B285AE09DF0}" presName="desTx" presStyleLbl="revTx" presStyleIdx="2" presStyleCnt="6">
        <dgm:presLayoutVars>
          <dgm:bulletEnabled val="1"/>
        </dgm:presLayoutVars>
      </dgm:prSet>
      <dgm:spPr/>
    </dgm:pt>
    <dgm:pt modelId="{2CF5C3FD-165C-42E7-A9AF-5E6BAD561C2B}" type="pres">
      <dgm:prSet presAssocID="{A386C5DA-47DC-46FE-A25D-17644C65CB53}" presName="space" presStyleCnt="0"/>
      <dgm:spPr/>
    </dgm:pt>
    <dgm:pt modelId="{1E70E787-B80A-414C-B38A-1FFA8052361F}" type="pres">
      <dgm:prSet presAssocID="{B0993A9A-14B5-41EC-ADA8-32D43C72B864}" presName="composite" presStyleCnt="0"/>
      <dgm:spPr/>
    </dgm:pt>
    <dgm:pt modelId="{12882430-8A5F-473F-AC5C-0814314A33A2}" type="pres">
      <dgm:prSet presAssocID="{B0993A9A-14B5-41EC-ADA8-32D43C72B86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E93ABF5-401E-44BB-B22F-906178552900}" type="pres">
      <dgm:prSet presAssocID="{B0993A9A-14B5-41EC-ADA8-32D43C72B864}" presName="desTx" presStyleLbl="revTx" presStyleIdx="3" presStyleCnt="6">
        <dgm:presLayoutVars>
          <dgm:bulletEnabled val="1"/>
        </dgm:presLayoutVars>
      </dgm:prSet>
      <dgm:spPr/>
    </dgm:pt>
    <dgm:pt modelId="{62900FC7-EF2B-44B7-878D-0ADCF3799C1D}" type="pres">
      <dgm:prSet presAssocID="{8D96C3A5-763D-4700-A3EF-3CC1E7283356}" presName="space" presStyleCnt="0"/>
      <dgm:spPr/>
    </dgm:pt>
    <dgm:pt modelId="{FEC55449-9379-455D-9C14-B8451A505A51}" type="pres">
      <dgm:prSet presAssocID="{49A1F77F-1B5E-4A59-A25E-9D73FF32FEC5}" presName="composite" presStyleCnt="0"/>
      <dgm:spPr/>
    </dgm:pt>
    <dgm:pt modelId="{8EE35218-F3D0-47A3-B466-5E691DDB41B9}" type="pres">
      <dgm:prSet presAssocID="{49A1F77F-1B5E-4A59-A25E-9D73FF32FEC5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0DFF5B4-7903-472C-AAA3-D862EA34BBF9}" type="pres">
      <dgm:prSet presAssocID="{49A1F77F-1B5E-4A59-A25E-9D73FF32FEC5}" presName="desTx" presStyleLbl="revTx" presStyleIdx="4" presStyleCnt="6">
        <dgm:presLayoutVars>
          <dgm:bulletEnabled val="1"/>
        </dgm:presLayoutVars>
      </dgm:prSet>
      <dgm:spPr/>
    </dgm:pt>
    <dgm:pt modelId="{5A43FFB8-0F75-4006-9E6A-528377DA48FC}" type="pres">
      <dgm:prSet presAssocID="{8B919248-2B4D-4C31-857B-1BFB3E189217}" presName="space" presStyleCnt="0"/>
      <dgm:spPr/>
    </dgm:pt>
    <dgm:pt modelId="{F2CD533B-50F7-4B34-B6C1-622A477C4FFC}" type="pres">
      <dgm:prSet presAssocID="{571091BE-8CFA-4D46-A0CA-3EBE41AE17DB}" presName="composite" presStyleCnt="0"/>
      <dgm:spPr/>
    </dgm:pt>
    <dgm:pt modelId="{F7A2733A-0A4E-4472-BE93-46F2B42A6C86}" type="pres">
      <dgm:prSet presAssocID="{571091BE-8CFA-4D46-A0CA-3EBE41AE17DB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464B953D-45DB-4DC8-A854-7254D1CC0163}" type="pres">
      <dgm:prSet presAssocID="{571091BE-8CFA-4D46-A0CA-3EBE41AE17DB}" presName="desTx" presStyleLbl="revTx" presStyleIdx="5" presStyleCnt="6">
        <dgm:presLayoutVars>
          <dgm:bulletEnabled val="1"/>
        </dgm:presLayoutVars>
      </dgm:prSet>
      <dgm:spPr/>
    </dgm:pt>
  </dgm:ptLst>
  <dgm:cxnLst>
    <dgm:cxn modelId="{BD8B190B-D6FE-4974-92B2-4581A7D8FE8E}" type="presOf" srcId="{D7DFE932-F2F3-4915-A6B1-B4654C783E78}" destId="{464B953D-45DB-4DC8-A854-7254D1CC0163}" srcOrd="0" destOrd="0" presId="urn:microsoft.com/office/officeart/2005/8/layout/chevron1"/>
    <dgm:cxn modelId="{53E4ED0B-E67B-4D93-8F23-621A88A56E50}" srcId="{D68BDBB7-DC0A-43D9-BAA1-B631DDBACF23}" destId="{ABB07604-27DB-43E9-9C15-15D92603A999}" srcOrd="0" destOrd="0" parTransId="{84770DA2-A697-4FFB-8FF4-BEAF63E38CCB}" sibTransId="{C1DFA4EE-AAB0-4BF4-92CD-56159F67B71B}"/>
    <dgm:cxn modelId="{623E0F15-AA49-4B2E-A1A7-BA7C3B311BD5}" srcId="{ED693D58-DEC3-4E80-9703-9B285AE09DF0}" destId="{D5BB78AB-62E3-4EB4-A250-7C46D074DB90}" srcOrd="0" destOrd="0" parTransId="{1C31AA3E-A0CF-400D-831B-F4E9F65D49B2}" sibTransId="{77E54AD7-C317-4408-A15A-6000C8A3B90B}"/>
    <dgm:cxn modelId="{9DF8E81C-A5CB-4284-85D5-7E39627D8781}" srcId="{3885F01A-B5DC-4F1C-886A-7DFEFCF8C504}" destId="{571091BE-8CFA-4D46-A0CA-3EBE41AE17DB}" srcOrd="5" destOrd="0" parTransId="{362D1C3F-B088-4D47-99F2-ADBBE9E335C1}" sibTransId="{5C0707E3-40A6-415C-909F-F0E2B319426C}"/>
    <dgm:cxn modelId="{2C73882F-DD0A-4EED-B4EC-93802059A498}" type="presOf" srcId="{90BB801D-B973-462F-A50C-C13BFB6B0336}" destId="{EB85DB28-C47F-4176-BBE4-022DFBB59FF1}" srcOrd="0" destOrd="1" presId="urn:microsoft.com/office/officeart/2005/8/layout/chevron1"/>
    <dgm:cxn modelId="{FB256A32-26CF-4824-85AB-25680005E16D}" type="presOf" srcId="{49A1F77F-1B5E-4A59-A25E-9D73FF32FEC5}" destId="{8EE35218-F3D0-47A3-B466-5E691DDB41B9}" srcOrd="0" destOrd="0" presId="urn:microsoft.com/office/officeart/2005/8/layout/chevron1"/>
    <dgm:cxn modelId="{BB30AC32-4398-41F8-8C0D-D0F838171C91}" type="presOf" srcId="{571091BE-8CFA-4D46-A0CA-3EBE41AE17DB}" destId="{F7A2733A-0A4E-4472-BE93-46F2B42A6C86}" srcOrd="0" destOrd="0" presId="urn:microsoft.com/office/officeart/2005/8/layout/chevron1"/>
    <dgm:cxn modelId="{6F23B337-388C-4149-946A-874DCCBA0046}" type="presOf" srcId="{D7B92256-D26A-4948-8F2C-4FD145EF9A62}" destId="{F085EFFA-C28B-4682-BB87-3AB69EFA9997}" srcOrd="0" destOrd="0" presId="urn:microsoft.com/office/officeart/2005/8/layout/chevron1"/>
    <dgm:cxn modelId="{F90EB73A-61D9-4C30-8097-A72AD0A6B847}" type="presOf" srcId="{B0993A9A-14B5-41EC-ADA8-32D43C72B864}" destId="{12882430-8A5F-473F-AC5C-0814314A33A2}" srcOrd="0" destOrd="0" presId="urn:microsoft.com/office/officeart/2005/8/layout/chevron1"/>
    <dgm:cxn modelId="{59AA6361-68A2-4C46-B957-263A53B7E4D6}" srcId="{899641EF-F854-4820-BCC4-75D990D8143F}" destId="{4BAD6A13-CB26-4225-8C2C-C2A87FD83B89}" srcOrd="0" destOrd="0" parTransId="{19D5B8A0-5099-4B8B-BA41-8B7EA432227C}" sibTransId="{47BB62DB-0073-402E-9A9B-851636F25237}"/>
    <dgm:cxn modelId="{7A226D62-5308-432D-9E84-05BB629AF388}" type="presOf" srcId="{4BAD6A13-CB26-4225-8C2C-C2A87FD83B89}" destId="{CE93ABF5-401E-44BB-B22F-906178552900}" srcOrd="0" destOrd="1" presId="urn:microsoft.com/office/officeart/2005/8/layout/chevron1"/>
    <dgm:cxn modelId="{7529DF47-0A64-4F66-8F39-A1D2C29607F4}" type="presOf" srcId="{D5BB78AB-62E3-4EB4-A250-7C46D074DB90}" destId="{EB85DB28-C47F-4176-BBE4-022DFBB59FF1}" srcOrd="0" destOrd="0" presId="urn:microsoft.com/office/officeart/2005/8/layout/chevron1"/>
    <dgm:cxn modelId="{D16E044E-5160-40EA-81BA-66669F3BD8B9}" srcId="{3885F01A-B5DC-4F1C-886A-7DFEFCF8C504}" destId="{EDD00005-5449-4860-9093-7222B38F0E98}" srcOrd="1" destOrd="0" parTransId="{FA819630-F041-486E-8028-24397608F51C}" sibTransId="{B2534BF2-0C99-4C3D-8A4C-390BB0E42EF9}"/>
    <dgm:cxn modelId="{DC03A152-C021-4000-A025-BCA3406A10D5}" srcId="{3885F01A-B5DC-4F1C-886A-7DFEFCF8C504}" destId="{49A1F77F-1B5E-4A59-A25E-9D73FF32FEC5}" srcOrd="4" destOrd="0" parTransId="{F511D8D7-45B4-461E-81C1-BC2E893C00AC}" sibTransId="{8B919248-2B4D-4C31-857B-1BFB3E189217}"/>
    <dgm:cxn modelId="{289E0B73-9093-45E2-B30F-27775727C564}" srcId="{571091BE-8CFA-4D46-A0CA-3EBE41AE17DB}" destId="{D7DFE932-F2F3-4915-A6B1-B4654C783E78}" srcOrd="0" destOrd="0" parTransId="{840378DE-31D3-46FE-B162-F3FB5703CC21}" sibTransId="{44D28568-E047-48AF-BE39-D4A25E886FB9}"/>
    <dgm:cxn modelId="{28879757-578D-4176-AE9B-2E03A92375C9}" type="presOf" srcId="{D68BDBB7-DC0A-43D9-BAA1-B631DDBACF23}" destId="{D0DFF5B4-7903-472C-AAA3-D862EA34BBF9}" srcOrd="0" destOrd="0" presId="urn:microsoft.com/office/officeart/2005/8/layout/chevron1"/>
    <dgm:cxn modelId="{1CA95281-63D9-4B01-8233-C55CF6788DF9}" type="presOf" srcId="{ABB07604-27DB-43E9-9C15-15D92603A999}" destId="{D0DFF5B4-7903-472C-AAA3-D862EA34BBF9}" srcOrd="0" destOrd="1" presId="urn:microsoft.com/office/officeart/2005/8/layout/chevron1"/>
    <dgm:cxn modelId="{34D3EB83-2CB7-415E-B05B-FC6C3D6F2795}" srcId="{3885F01A-B5DC-4F1C-886A-7DFEFCF8C504}" destId="{D7B92256-D26A-4948-8F2C-4FD145EF9A62}" srcOrd="0" destOrd="0" parTransId="{05FD783F-1ECB-40C5-BF8A-273BBEE0E853}" sibTransId="{DD0FFA6F-D63A-46B0-816B-8F856B8A9AA3}"/>
    <dgm:cxn modelId="{B7387C90-2E06-4DDE-B6AD-60A63E9EDEC8}" srcId="{3885F01A-B5DC-4F1C-886A-7DFEFCF8C504}" destId="{ED693D58-DEC3-4E80-9703-9B285AE09DF0}" srcOrd="2" destOrd="0" parTransId="{23FA4468-1C1A-4DE4-9C12-4C642554D5B9}" sibTransId="{A386C5DA-47DC-46FE-A25D-17644C65CB53}"/>
    <dgm:cxn modelId="{07F56191-BDF8-4F5B-91EB-416AB09CE05A}" type="presOf" srcId="{EDD00005-5449-4860-9093-7222B38F0E98}" destId="{3D5C9A85-CEF6-4C4E-8886-DB6568FF1802}" srcOrd="0" destOrd="0" presId="urn:microsoft.com/office/officeart/2005/8/layout/chevron1"/>
    <dgm:cxn modelId="{17C4A695-FD7A-4BE1-8876-B9A7073D363E}" srcId="{B0993A9A-14B5-41EC-ADA8-32D43C72B864}" destId="{899641EF-F854-4820-BCC4-75D990D8143F}" srcOrd="0" destOrd="0" parTransId="{CAF9B70A-6CF2-4B34-9220-462D340EB1F7}" sibTransId="{616F15A0-A292-48A9-9F8B-ED0100F38946}"/>
    <dgm:cxn modelId="{8DBD3C9C-801A-49F8-AABA-946B7F771A2E}" type="presOf" srcId="{899641EF-F854-4820-BCC4-75D990D8143F}" destId="{CE93ABF5-401E-44BB-B22F-906178552900}" srcOrd="0" destOrd="0" presId="urn:microsoft.com/office/officeart/2005/8/layout/chevron1"/>
    <dgm:cxn modelId="{1CDF5FAC-F700-4D10-B745-C9F052F1B4D9}" srcId="{EDD00005-5449-4860-9093-7222B38F0E98}" destId="{E096A58A-2557-445C-BE24-25C8DE444495}" srcOrd="0" destOrd="0" parTransId="{C1478C39-C246-4D14-867A-66873E315810}" sibTransId="{1D2362E0-0418-4793-A635-D764DCE23C64}"/>
    <dgm:cxn modelId="{A6E774BE-E5FA-425B-BD53-4B627FEBC052}" type="presOf" srcId="{3885F01A-B5DC-4F1C-886A-7DFEFCF8C504}" destId="{4A047B38-1BBF-4F99-BB0D-7D2E7A676983}" srcOrd="0" destOrd="0" presId="urn:microsoft.com/office/officeart/2005/8/layout/chevron1"/>
    <dgm:cxn modelId="{D4F1C7C7-1A83-4B0D-88A1-F31D7F61A33C}" type="presOf" srcId="{E096A58A-2557-445C-BE24-25C8DE444495}" destId="{E171A661-0FE4-4BEE-9185-8D9E2D7FAC0D}" srcOrd="0" destOrd="0" presId="urn:microsoft.com/office/officeart/2005/8/layout/chevron1"/>
    <dgm:cxn modelId="{843A1BD1-C58A-4E60-BD6A-CBF0FF4018A3}" srcId="{E096A58A-2557-445C-BE24-25C8DE444495}" destId="{B2CB5EEF-1C7C-4933-8657-E80782CF0F4B}" srcOrd="0" destOrd="0" parTransId="{90840349-4E19-4A68-93EF-7BF90F69E7CB}" sibTransId="{CC018525-1B1A-415E-9F3C-3164A216DACB}"/>
    <dgm:cxn modelId="{F96A60D7-11AC-4BC7-848D-78B6E04A6775}" srcId="{D5BB78AB-62E3-4EB4-A250-7C46D074DB90}" destId="{90BB801D-B973-462F-A50C-C13BFB6B0336}" srcOrd="0" destOrd="0" parTransId="{A518C534-DF1D-4CD3-B2D2-5A4553540B55}" sibTransId="{06BAB43B-DB79-4441-985B-873B114E71F1}"/>
    <dgm:cxn modelId="{287846DA-BD3A-4E3C-AB69-72CC73850201}" type="presOf" srcId="{B2CB5EEF-1C7C-4933-8657-E80782CF0F4B}" destId="{E171A661-0FE4-4BEE-9185-8D9E2D7FAC0D}" srcOrd="0" destOrd="1" presId="urn:microsoft.com/office/officeart/2005/8/layout/chevron1"/>
    <dgm:cxn modelId="{44C073E9-CAE3-4381-AE78-625E43820A35}" type="presOf" srcId="{ED693D58-DEC3-4E80-9703-9B285AE09DF0}" destId="{6DBC3684-5185-4BDC-960E-E44E8FEFF96A}" srcOrd="0" destOrd="0" presId="urn:microsoft.com/office/officeart/2005/8/layout/chevron1"/>
    <dgm:cxn modelId="{4A99CCED-1DC9-4563-B33A-8BC266B64B7D}" srcId="{D7B92256-D26A-4948-8F2C-4FD145EF9A62}" destId="{C3FA55E3-91CF-4A37-BAA9-244E40D43EF9}" srcOrd="0" destOrd="0" parTransId="{1317E056-6856-43EF-9515-62C09C74BA91}" sibTransId="{1633DBF6-8522-430A-8778-19C6DF578C74}"/>
    <dgm:cxn modelId="{F17035EE-1756-486D-ACE4-2C4E900E5E55}" srcId="{49A1F77F-1B5E-4A59-A25E-9D73FF32FEC5}" destId="{D68BDBB7-DC0A-43D9-BAA1-B631DDBACF23}" srcOrd="0" destOrd="0" parTransId="{7ED851A5-A51E-490A-928D-8AAC1991F8FE}" sibTransId="{4A259291-D04B-420D-BFBD-146B8207AE63}"/>
    <dgm:cxn modelId="{CE1C5BEE-3247-4816-AC25-60E40336EEA5}" srcId="{3885F01A-B5DC-4F1C-886A-7DFEFCF8C504}" destId="{B0993A9A-14B5-41EC-ADA8-32D43C72B864}" srcOrd="3" destOrd="0" parTransId="{CAC86448-8A1E-4D06-B3F6-D16C177F0236}" sibTransId="{8D96C3A5-763D-4700-A3EF-3CC1E7283356}"/>
    <dgm:cxn modelId="{B5C83FF2-8491-4130-9F39-F4A3434E7545}" type="presOf" srcId="{C3FA55E3-91CF-4A37-BAA9-244E40D43EF9}" destId="{25464C83-3432-4DC1-B0CE-7BA565A2044A}" srcOrd="0" destOrd="0" presId="urn:microsoft.com/office/officeart/2005/8/layout/chevron1"/>
    <dgm:cxn modelId="{924336A1-F281-48B6-BF30-9675C016A420}" type="presParOf" srcId="{4A047B38-1BBF-4F99-BB0D-7D2E7A676983}" destId="{8E5A41F9-80DB-4597-B635-44AAF6ED2FFA}" srcOrd="0" destOrd="0" presId="urn:microsoft.com/office/officeart/2005/8/layout/chevron1"/>
    <dgm:cxn modelId="{064D7D57-E46C-4D5E-9246-27D213828792}" type="presParOf" srcId="{8E5A41F9-80DB-4597-B635-44AAF6ED2FFA}" destId="{F085EFFA-C28B-4682-BB87-3AB69EFA9997}" srcOrd="0" destOrd="0" presId="urn:microsoft.com/office/officeart/2005/8/layout/chevron1"/>
    <dgm:cxn modelId="{19E570BB-59E8-48DC-8F84-17F696AE5542}" type="presParOf" srcId="{8E5A41F9-80DB-4597-B635-44AAF6ED2FFA}" destId="{25464C83-3432-4DC1-B0CE-7BA565A2044A}" srcOrd="1" destOrd="0" presId="urn:microsoft.com/office/officeart/2005/8/layout/chevron1"/>
    <dgm:cxn modelId="{3D16E8A4-B2A5-4062-A701-54D32B37FB82}" type="presParOf" srcId="{4A047B38-1BBF-4F99-BB0D-7D2E7A676983}" destId="{B1BFF112-CA81-408B-8A9E-E03C96DEC183}" srcOrd="1" destOrd="0" presId="urn:microsoft.com/office/officeart/2005/8/layout/chevron1"/>
    <dgm:cxn modelId="{3BF33F4A-0F7D-4639-8F9E-E68937BDDE83}" type="presParOf" srcId="{4A047B38-1BBF-4F99-BB0D-7D2E7A676983}" destId="{26EAF12A-D143-4DAD-AA98-128CCD57AAA3}" srcOrd="2" destOrd="0" presId="urn:microsoft.com/office/officeart/2005/8/layout/chevron1"/>
    <dgm:cxn modelId="{2BCCCD56-5F21-43D7-AD0F-9753B04C1790}" type="presParOf" srcId="{26EAF12A-D143-4DAD-AA98-128CCD57AAA3}" destId="{3D5C9A85-CEF6-4C4E-8886-DB6568FF1802}" srcOrd="0" destOrd="0" presId="urn:microsoft.com/office/officeart/2005/8/layout/chevron1"/>
    <dgm:cxn modelId="{099476C9-8D95-4BBB-8236-5BEA303AF66F}" type="presParOf" srcId="{26EAF12A-D143-4DAD-AA98-128CCD57AAA3}" destId="{E171A661-0FE4-4BEE-9185-8D9E2D7FAC0D}" srcOrd="1" destOrd="0" presId="urn:microsoft.com/office/officeart/2005/8/layout/chevron1"/>
    <dgm:cxn modelId="{7246B7E9-18B2-4BA3-8763-3D24A5031FC4}" type="presParOf" srcId="{4A047B38-1BBF-4F99-BB0D-7D2E7A676983}" destId="{5E9626A8-4667-4E2E-B7B8-625149523F97}" srcOrd="3" destOrd="0" presId="urn:microsoft.com/office/officeart/2005/8/layout/chevron1"/>
    <dgm:cxn modelId="{5CD793BE-AB52-4E77-A7DA-4AE42A414AB4}" type="presParOf" srcId="{4A047B38-1BBF-4F99-BB0D-7D2E7A676983}" destId="{5F56793D-0C87-43DC-A351-8931DCC82C6F}" srcOrd="4" destOrd="0" presId="urn:microsoft.com/office/officeart/2005/8/layout/chevron1"/>
    <dgm:cxn modelId="{F534BF03-FDF2-40DA-8CD2-39FA930FFBB5}" type="presParOf" srcId="{5F56793D-0C87-43DC-A351-8931DCC82C6F}" destId="{6DBC3684-5185-4BDC-960E-E44E8FEFF96A}" srcOrd="0" destOrd="0" presId="urn:microsoft.com/office/officeart/2005/8/layout/chevron1"/>
    <dgm:cxn modelId="{66E13591-CBF7-4813-B5BA-271CC8BA1AFE}" type="presParOf" srcId="{5F56793D-0C87-43DC-A351-8931DCC82C6F}" destId="{EB85DB28-C47F-4176-BBE4-022DFBB59FF1}" srcOrd="1" destOrd="0" presId="urn:microsoft.com/office/officeart/2005/8/layout/chevron1"/>
    <dgm:cxn modelId="{CA87DDE5-7091-4EE2-955B-95ABC669981C}" type="presParOf" srcId="{4A047B38-1BBF-4F99-BB0D-7D2E7A676983}" destId="{2CF5C3FD-165C-42E7-A9AF-5E6BAD561C2B}" srcOrd="5" destOrd="0" presId="urn:microsoft.com/office/officeart/2005/8/layout/chevron1"/>
    <dgm:cxn modelId="{1725CB1B-602D-4C89-A7D1-F88EF57B5268}" type="presParOf" srcId="{4A047B38-1BBF-4F99-BB0D-7D2E7A676983}" destId="{1E70E787-B80A-414C-B38A-1FFA8052361F}" srcOrd="6" destOrd="0" presId="urn:microsoft.com/office/officeart/2005/8/layout/chevron1"/>
    <dgm:cxn modelId="{39244BD5-C9FE-42BF-B7F6-AA922019978A}" type="presParOf" srcId="{1E70E787-B80A-414C-B38A-1FFA8052361F}" destId="{12882430-8A5F-473F-AC5C-0814314A33A2}" srcOrd="0" destOrd="0" presId="urn:microsoft.com/office/officeart/2005/8/layout/chevron1"/>
    <dgm:cxn modelId="{463041BF-46F6-4587-AFF1-CFA48A6A52F2}" type="presParOf" srcId="{1E70E787-B80A-414C-B38A-1FFA8052361F}" destId="{CE93ABF5-401E-44BB-B22F-906178552900}" srcOrd="1" destOrd="0" presId="urn:microsoft.com/office/officeart/2005/8/layout/chevron1"/>
    <dgm:cxn modelId="{7E03754A-4B18-478A-A2E4-18E43E6476AF}" type="presParOf" srcId="{4A047B38-1BBF-4F99-BB0D-7D2E7A676983}" destId="{62900FC7-EF2B-44B7-878D-0ADCF3799C1D}" srcOrd="7" destOrd="0" presId="urn:microsoft.com/office/officeart/2005/8/layout/chevron1"/>
    <dgm:cxn modelId="{00A58C29-76B0-4B76-B989-B3B0B36A9440}" type="presParOf" srcId="{4A047B38-1BBF-4F99-BB0D-7D2E7A676983}" destId="{FEC55449-9379-455D-9C14-B8451A505A51}" srcOrd="8" destOrd="0" presId="urn:microsoft.com/office/officeart/2005/8/layout/chevron1"/>
    <dgm:cxn modelId="{5C842FD3-7263-4899-9216-CB366E298C8D}" type="presParOf" srcId="{FEC55449-9379-455D-9C14-B8451A505A51}" destId="{8EE35218-F3D0-47A3-B466-5E691DDB41B9}" srcOrd="0" destOrd="0" presId="urn:microsoft.com/office/officeart/2005/8/layout/chevron1"/>
    <dgm:cxn modelId="{6E9A9FA3-DAAC-4715-A500-7C547F6B7249}" type="presParOf" srcId="{FEC55449-9379-455D-9C14-B8451A505A51}" destId="{D0DFF5B4-7903-472C-AAA3-D862EA34BBF9}" srcOrd="1" destOrd="0" presId="urn:microsoft.com/office/officeart/2005/8/layout/chevron1"/>
    <dgm:cxn modelId="{01212623-D4FF-4E97-9424-767EC5A5D55A}" type="presParOf" srcId="{4A047B38-1BBF-4F99-BB0D-7D2E7A676983}" destId="{5A43FFB8-0F75-4006-9E6A-528377DA48FC}" srcOrd="9" destOrd="0" presId="urn:microsoft.com/office/officeart/2005/8/layout/chevron1"/>
    <dgm:cxn modelId="{2E1455A1-9862-4170-8445-A650711A2957}" type="presParOf" srcId="{4A047B38-1BBF-4F99-BB0D-7D2E7A676983}" destId="{F2CD533B-50F7-4B34-B6C1-622A477C4FFC}" srcOrd="10" destOrd="0" presId="urn:microsoft.com/office/officeart/2005/8/layout/chevron1"/>
    <dgm:cxn modelId="{097AFCF0-E333-4FDA-991B-4ED60669CE14}" type="presParOf" srcId="{F2CD533B-50F7-4B34-B6C1-622A477C4FFC}" destId="{F7A2733A-0A4E-4472-BE93-46F2B42A6C86}" srcOrd="0" destOrd="0" presId="urn:microsoft.com/office/officeart/2005/8/layout/chevron1"/>
    <dgm:cxn modelId="{20AC7CCC-0144-406C-9472-1E6A3123834B}" type="presParOf" srcId="{F2CD533B-50F7-4B34-B6C1-622A477C4FFC}" destId="{464B953D-45DB-4DC8-A854-7254D1CC016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5EFFA-C28B-4682-BB87-3AB69EFA9997}">
      <dsp:nvSpPr>
        <dsp:cNvPr id="0" name=""/>
        <dsp:cNvSpPr/>
      </dsp:nvSpPr>
      <dsp:spPr>
        <a:xfrm>
          <a:off x="1234" y="2187696"/>
          <a:ext cx="1922704" cy="7690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Aanmaken ‘objecten’ in GIS</a:t>
          </a:r>
        </a:p>
      </dsp:txBody>
      <dsp:txXfrm>
        <a:off x="385775" y="2187696"/>
        <a:ext cx="1153623" cy="769081"/>
      </dsp:txXfrm>
    </dsp:sp>
    <dsp:sp modelId="{25464C83-3432-4DC1-B0CE-7BA565A2044A}">
      <dsp:nvSpPr>
        <dsp:cNvPr id="0" name=""/>
        <dsp:cNvSpPr/>
      </dsp:nvSpPr>
      <dsp:spPr>
        <a:xfrm>
          <a:off x="1234" y="3052914"/>
          <a:ext cx="1538163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kern="1200" dirty="0">
              <a:latin typeface="Museo Sans 300" panose="02000000000000000000" pitchFamily="50" charset="0"/>
            </a:rPr>
            <a:t>QGIS als ‘asset management software’</a:t>
          </a:r>
        </a:p>
      </dsp:txBody>
      <dsp:txXfrm>
        <a:off x="1234" y="3052914"/>
        <a:ext cx="1538163" cy="1170000"/>
      </dsp:txXfrm>
    </dsp:sp>
    <dsp:sp modelId="{3D5C9A85-CEF6-4C4E-8886-DB6568FF1802}">
      <dsp:nvSpPr>
        <dsp:cNvPr id="0" name=""/>
        <dsp:cNvSpPr/>
      </dsp:nvSpPr>
      <dsp:spPr>
        <a:xfrm>
          <a:off x="1717936" y="2187696"/>
          <a:ext cx="1922704" cy="769081"/>
        </a:xfrm>
        <a:prstGeom prst="chevron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Exporteren naar </a:t>
          </a:r>
          <a:r>
            <a:rPr lang="nl-NL" sz="1000" kern="1200" dirty="0" err="1">
              <a:latin typeface="Museo Sans 300" panose="02000000000000000000" pitchFamily="50" charset="0"/>
            </a:rPr>
            <a:t>Geo</a:t>
          </a:r>
          <a:r>
            <a:rPr lang="nl-NL" sz="1000" kern="1200" dirty="0">
              <a:latin typeface="Museo Sans 300" panose="02000000000000000000" pitchFamily="50" charset="0"/>
            </a:rPr>
            <a:t> formaat</a:t>
          </a:r>
        </a:p>
      </dsp:txBody>
      <dsp:txXfrm>
        <a:off x="2102477" y="2187696"/>
        <a:ext cx="1153623" cy="769081"/>
      </dsp:txXfrm>
    </dsp:sp>
    <dsp:sp modelId="{E171A661-0FE4-4BEE-9185-8D9E2D7FAC0D}">
      <dsp:nvSpPr>
        <dsp:cNvPr id="0" name=""/>
        <dsp:cNvSpPr/>
      </dsp:nvSpPr>
      <dsp:spPr>
        <a:xfrm>
          <a:off x="1707938" y="3052914"/>
          <a:ext cx="1538163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In </a:t>
          </a:r>
          <a:r>
            <a:rPr lang="nl-NL" sz="1000" i="1" kern="1200" dirty="0" err="1">
              <a:latin typeface="Museo Sans 300" panose="02000000000000000000" pitchFamily="50" charset="0"/>
            </a:rPr>
            <a:t>GeoJSON</a:t>
          </a:r>
          <a:r>
            <a:rPr lang="nl-NL" sz="1000" i="1" kern="1200" dirty="0">
              <a:latin typeface="Museo Sans 300" panose="02000000000000000000" pitchFamily="50" charset="0"/>
            </a:rPr>
            <a:t> of </a:t>
          </a:r>
          <a:r>
            <a:rPr lang="nl-NL" sz="1000" i="1" kern="1200" dirty="0" err="1">
              <a:latin typeface="Museo Sans 300" panose="02000000000000000000" pitchFamily="50" charset="0"/>
            </a:rPr>
            <a:t>GeoPackage</a:t>
          </a:r>
          <a:r>
            <a:rPr lang="nl-NL" sz="1000" i="1" kern="1200" dirty="0">
              <a:latin typeface="Museo Sans 300" panose="02000000000000000000" pitchFamily="50" charset="0"/>
            </a:rPr>
            <a:t> formaat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Nodige stap omdat QGIS (nog) geen RDF kan exporteren</a:t>
          </a:r>
        </a:p>
      </dsp:txBody>
      <dsp:txXfrm>
        <a:off x="1707938" y="3052914"/>
        <a:ext cx="1538163" cy="1170000"/>
      </dsp:txXfrm>
    </dsp:sp>
    <dsp:sp modelId="{6DBC3684-5185-4BDC-960E-E44E8FEFF96A}">
      <dsp:nvSpPr>
        <dsp:cNvPr id="0" name=""/>
        <dsp:cNvSpPr/>
      </dsp:nvSpPr>
      <dsp:spPr>
        <a:xfrm>
          <a:off x="3414643" y="2187696"/>
          <a:ext cx="1922704" cy="769081"/>
        </a:xfrm>
        <a:prstGeom prst="chevron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Transformeren naar RDF (</a:t>
          </a:r>
          <a:r>
            <a:rPr lang="nl-NL" sz="1000" kern="1200" dirty="0" err="1">
              <a:latin typeface="Museo Sans 300" panose="02000000000000000000" pitchFamily="50" charset="0"/>
            </a:rPr>
            <a:t>triples</a:t>
          </a:r>
          <a:r>
            <a:rPr lang="nl-NL" sz="1000" kern="1200" dirty="0">
              <a:latin typeface="Museo Sans 300" panose="02000000000000000000" pitchFamily="50" charset="0"/>
            </a:rPr>
            <a:t>)</a:t>
          </a:r>
        </a:p>
      </dsp:txBody>
      <dsp:txXfrm>
        <a:off x="3799184" y="2187696"/>
        <a:ext cx="1153623" cy="769081"/>
      </dsp:txXfrm>
    </dsp:sp>
    <dsp:sp modelId="{EB85DB28-C47F-4176-BBE4-022DFBB59FF1}">
      <dsp:nvSpPr>
        <dsp:cNvPr id="0" name=""/>
        <dsp:cNvSpPr/>
      </dsp:nvSpPr>
      <dsp:spPr>
        <a:xfrm>
          <a:off x="3414643" y="3052914"/>
          <a:ext cx="1538163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kern="1200" dirty="0" err="1">
              <a:latin typeface="Museo Sans 300" panose="02000000000000000000" pitchFamily="50" charset="0"/>
            </a:rPr>
            <a:t>Serialisatie</a:t>
          </a:r>
          <a:r>
            <a:rPr lang="nl-NL" sz="1000" kern="1200" dirty="0">
              <a:latin typeface="Museo Sans 300" panose="02000000000000000000" pitchFamily="50" charset="0"/>
            </a:rPr>
            <a:t> in </a:t>
          </a:r>
          <a:r>
            <a:rPr lang="nl-NL" sz="1000" kern="1200" dirty="0" err="1">
              <a:latin typeface="Museo Sans 300" panose="02000000000000000000" pitchFamily="50" charset="0"/>
            </a:rPr>
            <a:t>Turtle</a:t>
          </a:r>
          <a:r>
            <a:rPr lang="nl-NL" sz="1000" kern="1200" dirty="0">
              <a:latin typeface="Museo Sans 300" panose="02000000000000000000" pitchFamily="50" charset="0"/>
            </a:rPr>
            <a:t> of JSON-LD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Nu handmatig gedaan </a:t>
          </a:r>
          <a:br>
            <a:rPr lang="nl-NL" sz="1000" i="1" kern="1200" dirty="0">
              <a:latin typeface="Museo Sans 300" panose="02000000000000000000" pitchFamily="50" charset="0"/>
            </a:rPr>
          </a:br>
          <a:r>
            <a:rPr lang="nl-NL" sz="1000" i="1" kern="1200" dirty="0">
              <a:latin typeface="Museo Sans 300" panose="02000000000000000000" pitchFamily="50" charset="0"/>
            </a:rPr>
            <a:t>(maar eenvoudig te </a:t>
          </a:r>
          <a:r>
            <a:rPr lang="nl-NL" sz="1000" i="1" kern="1200" dirty="0" err="1">
              <a:latin typeface="Museo Sans 300" panose="02000000000000000000" pitchFamily="50" charset="0"/>
            </a:rPr>
            <a:t>scripten</a:t>
          </a:r>
          <a:r>
            <a:rPr lang="nl-NL" sz="1000" i="1" kern="1200" dirty="0">
              <a:latin typeface="Museo Sans 300" panose="02000000000000000000" pitchFamily="50" charset="0"/>
            </a:rPr>
            <a:t>)</a:t>
          </a:r>
        </a:p>
      </dsp:txBody>
      <dsp:txXfrm>
        <a:off x="3414643" y="3052914"/>
        <a:ext cx="1538163" cy="1170000"/>
      </dsp:txXfrm>
    </dsp:sp>
    <dsp:sp modelId="{12882430-8A5F-473F-AC5C-0814314A33A2}">
      <dsp:nvSpPr>
        <dsp:cNvPr id="0" name=""/>
        <dsp:cNvSpPr/>
      </dsp:nvSpPr>
      <dsp:spPr>
        <a:xfrm>
          <a:off x="5121348" y="2187696"/>
          <a:ext cx="1922704" cy="769081"/>
        </a:xfrm>
        <a:prstGeom prst="chevron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Validatie van de gegevens met SHACL</a:t>
          </a:r>
        </a:p>
      </dsp:txBody>
      <dsp:txXfrm>
        <a:off x="5505889" y="2187696"/>
        <a:ext cx="1153623" cy="769081"/>
      </dsp:txXfrm>
    </dsp:sp>
    <dsp:sp modelId="{CE93ABF5-401E-44BB-B22F-906178552900}">
      <dsp:nvSpPr>
        <dsp:cNvPr id="0" name=""/>
        <dsp:cNvSpPr/>
      </dsp:nvSpPr>
      <dsp:spPr>
        <a:xfrm>
          <a:off x="5121348" y="3052914"/>
          <a:ext cx="1538163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kern="1200" dirty="0">
              <a:latin typeface="Museo Sans 300" panose="02000000000000000000" pitchFamily="50" charset="0"/>
            </a:rPr>
            <a:t>Conform een SHACL </a:t>
          </a:r>
          <a:r>
            <a:rPr lang="nl-NL" sz="1000" kern="1200" dirty="0" err="1">
              <a:latin typeface="Museo Sans 300" panose="02000000000000000000" pitchFamily="50" charset="0"/>
            </a:rPr>
            <a:t>validator</a:t>
          </a:r>
          <a:endParaRPr lang="nl-NL" sz="1000" kern="1200" dirty="0">
            <a:latin typeface="Museo Sans 300" panose="02000000000000000000" pitchFamily="50" charset="0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kern="1200" dirty="0">
              <a:latin typeface="Museo Sans 300" panose="02000000000000000000" pitchFamily="50" charset="0"/>
            </a:rPr>
            <a:t> Nu die in Python (</a:t>
          </a:r>
          <a:r>
            <a:rPr lang="nl-NL" sz="1000" kern="1200" dirty="0" err="1">
              <a:latin typeface="Museo Sans 300" panose="02000000000000000000" pitchFamily="50" charset="0"/>
            </a:rPr>
            <a:t>PySHACL</a:t>
          </a:r>
          <a:r>
            <a:rPr lang="nl-NL" sz="1000" kern="1200" dirty="0">
              <a:latin typeface="Museo Sans 300" panose="02000000000000000000" pitchFamily="50" charset="0"/>
            </a:rPr>
            <a:t>)</a:t>
          </a:r>
        </a:p>
      </dsp:txBody>
      <dsp:txXfrm>
        <a:off x="5121348" y="3052914"/>
        <a:ext cx="1538163" cy="1170000"/>
      </dsp:txXfrm>
    </dsp:sp>
    <dsp:sp modelId="{8EE35218-F3D0-47A3-B466-5E691DDB41B9}">
      <dsp:nvSpPr>
        <dsp:cNvPr id="0" name=""/>
        <dsp:cNvSpPr/>
      </dsp:nvSpPr>
      <dsp:spPr>
        <a:xfrm>
          <a:off x="6828052" y="2187696"/>
          <a:ext cx="1922704" cy="769081"/>
        </a:xfrm>
        <a:prstGeom prst="chevron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Beschikbaar stellen via SPARQL-</a:t>
          </a:r>
          <a:r>
            <a:rPr lang="nl-NL" sz="1000" kern="1200" dirty="0" err="1">
              <a:latin typeface="Museo Sans 300" panose="02000000000000000000" pitchFamily="50" charset="0"/>
            </a:rPr>
            <a:t>Endpoint</a:t>
          </a:r>
          <a:endParaRPr lang="nl-NL" sz="1000" kern="1200" dirty="0">
            <a:latin typeface="Museo Sans 300" panose="02000000000000000000" pitchFamily="50" charset="0"/>
          </a:endParaRPr>
        </a:p>
      </dsp:txBody>
      <dsp:txXfrm>
        <a:off x="7212593" y="2187696"/>
        <a:ext cx="1153623" cy="769081"/>
      </dsp:txXfrm>
    </dsp:sp>
    <dsp:sp modelId="{D0DFF5B4-7903-472C-AAA3-D862EA34BBF9}">
      <dsp:nvSpPr>
        <dsp:cNvPr id="0" name=""/>
        <dsp:cNvSpPr/>
      </dsp:nvSpPr>
      <dsp:spPr>
        <a:xfrm>
          <a:off x="6828052" y="3052914"/>
          <a:ext cx="1538163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Middels het CROW LDP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Indien gewenst (want kan ook ‘document </a:t>
          </a:r>
          <a:r>
            <a:rPr lang="nl-NL" sz="1000" i="1" kern="1200" dirty="0" err="1">
              <a:latin typeface="Museo Sans 300" panose="02000000000000000000" pitchFamily="50" charset="0"/>
            </a:rPr>
            <a:t>based</a:t>
          </a:r>
          <a:r>
            <a:rPr lang="nl-NL" sz="1000" i="1" kern="1200" dirty="0">
              <a:latin typeface="Museo Sans 300" panose="02000000000000000000" pitchFamily="50" charset="0"/>
            </a:rPr>
            <a:t>’)</a:t>
          </a:r>
        </a:p>
      </dsp:txBody>
      <dsp:txXfrm>
        <a:off x="6828052" y="3052914"/>
        <a:ext cx="1538163" cy="1170000"/>
      </dsp:txXfrm>
    </dsp:sp>
    <dsp:sp modelId="{F7A2733A-0A4E-4472-BE93-46F2B42A6C86}">
      <dsp:nvSpPr>
        <dsp:cNvPr id="0" name=""/>
        <dsp:cNvSpPr/>
      </dsp:nvSpPr>
      <dsp:spPr>
        <a:xfrm>
          <a:off x="8534757" y="2187696"/>
          <a:ext cx="1922704" cy="769081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(</a:t>
          </a:r>
          <a:r>
            <a:rPr lang="nl-NL" sz="1000" kern="1200" dirty="0" err="1">
              <a:latin typeface="Museo Sans 300" panose="02000000000000000000" pitchFamily="50" charset="0"/>
            </a:rPr>
            <a:t>geo</a:t>
          </a:r>
          <a:r>
            <a:rPr lang="nl-NL" sz="1000" kern="1200" dirty="0">
              <a:latin typeface="Museo Sans 300" panose="02000000000000000000" pitchFamily="50" charset="0"/>
            </a:rPr>
            <a:t>)-Query</a:t>
          </a:r>
        </a:p>
      </dsp:txBody>
      <dsp:txXfrm>
        <a:off x="8919298" y="2187696"/>
        <a:ext cx="1153623" cy="769081"/>
      </dsp:txXfrm>
    </dsp:sp>
    <dsp:sp modelId="{464B953D-45DB-4DC8-A854-7254D1CC0163}">
      <dsp:nvSpPr>
        <dsp:cNvPr id="0" name=""/>
        <dsp:cNvSpPr/>
      </dsp:nvSpPr>
      <dsp:spPr>
        <a:xfrm>
          <a:off x="8534757" y="3052914"/>
          <a:ext cx="1538163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kern="1200" dirty="0">
              <a:latin typeface="Museo Sans 300" panose="02000000000000000000" pitchFamily="50" charset="0"/>
            </a:rPr>
            <a:t>Bijvoorbeeld met </a:t>
          </a:r>
          <a:r>
            <a:rPr lang="nl-NL" sz="1000" kern="1200" dirty="0" err="1">
              <a:latin typeface="Museo Sans 300" panose="02000000000000000000" pitchFamily="50" charset="0"/>
            </a:rPr>
            <a:t>TriplyDB</a:t>
          </a:r>
          <a:r>
            <a:rPr lang="nl-NL" sz="1000" kern="1200" dirty="0">
              <a:latin typeface="Museo Sans 300" panose="02000000000000000000" pitchFamily="50" charset="0"/>
            </a:rPr>
            <a:t> / </a:t>
          </a:r>
          <a:r>
            <a:rPr lang="nl-NL" sz="1000" kern="1200" dirty="0" err="1">
              <a:latin typeface="Museo Sans 300" panose="02000000000000000000" pitchFamily="50" charset="0"/>
            </a:rPr>
            <a:t>Yasgui</a:t>
          </a:r>
          <a:endParaRPr lang="nl-NL" sz="1000" kern="1200" dirty="0">
            <a:latin typeface="Museo Sans 300" panose="02000000000000000000" pitchFamily="50" charset="0"/>
          </a:endParaRPr>
        </a:p>
      </dsp:txBody>
      <dsp:txXfrm>
        <a:off x="8534757" y="3052914"/>
        <a:ext cx="1538163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E98EF-DE75-4857-99B9-AF4E66A9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09DB7A-D4A0-4906-94F4-6C3C6CA2E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9CE111-10F0-4EB9-99A5-733A593C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3A692E-6C80-44FF-9D1E-B707A9D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E25FC1-9C40-4EAF-B9F4-9411F2A8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0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4F7D4-594C-453A-B134-55169889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095394-28F4-41B5-93D3-8D3D4E90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D2BD77-A76C-4961-B83D-72882D0F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3E770A-FA39-4975-825D-7432218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9B1280-1542-4B2E-BDAB-4EE763B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6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D8F469-E4C1-46E9-BD30-A1361277B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37633A-4A96-4011-BE17-960CF73D9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91BB1E-AFD9-4570-892D-4E4DA8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35B58E-4FAE-4D87-A43C-51F7A5C5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A7A7B3-94A6-412A-8633-0409CE71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1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C9651-7D65-4891-AFE7-124FA2EB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1E09C-F605-45FB-A93A-B0359FF1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663B9C-970C-4213-9E1C-01EA1468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DF06C1-316E-4087-A9AC-505E19A0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8A336-90B1-4A32-95F8-2B188046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2DC9-C816-4A94-8078-CEDDE00C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C4DE3C-BD15-4A21-A9D3-BA66DD47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983478-FA73-4D06-AAE0-315FF806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A9A3D0-9E1A-463E-9463-E5A8A961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7FF8C9-1E15-4E2C-A2CE-DB5F3B52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A89FA-C5AA-4F88-BCCF-E911E50A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2F5AA-3688-47C2-8D47-C8A67385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F3B122-70B7-4BFD-A961-4A004DE5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4FC927-839A-41D1-8331-2C311C0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001826-DA16-4A8D-9F7D-21928BF5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7391A9-ABFD-4805-A0BE-2119B10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27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57A84-4641-4D33-BB68-949B8D8D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B3318C-8326-41B5-A05D-C8031B8B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71925A-3440-4605-B417-D657BDBF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123E5E9-CE0C-4276-B944-98B18F17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78B9C3-98CC-4623-90AA-EBCC51E09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DEA5FA4-A389-4215-8B05-0B2F2E3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0264AD-A94C-46CF-B149-2ED498B2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F1E444-E8A6-40D6-94FD-68AEA269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43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89E89-93EF-4111-BD86-5D393DA2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0F4C26F-5456-49B5-800B-AED4E652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00FEBA-C379-48E6-ACD5-B6937A63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366BA2-746C-44D5-8F48-1F7A9B26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C06C6B0-1176-46CE-ACE7-25FD799D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3818F-0240-4C84-B2A6-DB707C8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2E3869-FE1B-4B98-B06D-8EDCA5C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0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1763A-A12F-4BD7-8154-1CF78A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47D304-4234-4EFB-836F-A61A18B6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12BA1BA-9F04-439D-849A-757EC785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44B143-4A42-4557-A60E-C715674F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8C0A70-E1B0-4071-BA61-F9869BF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D0E13C-8810-4D19-8034-7471F215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65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2BAB-764D-4F5B-A920-19F2D184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DCCB0DF-3ECE-43E1-A20E-2C362176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AAA3C9-E940-44D2-B909-367AE6BD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A3565A-72B9-4E66-9689-E8D497C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6D6161-5089-4779-9343-729923D4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7DF5FD-1A54-41C2-B262-E85538E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B072D6-638B-4A7F-8ED1-0785FD7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6B82DA-E478-4537-AF26-E661FF74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A97BFB-42CF-4D67-811F-7B92DC24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65AE-8DB0-4467-BEA1-0932745B92AA}" type="datetimeFigureOut">
              <a:rPr lang="nl-NL" smtClean="0"/>
              <a:t>14-6-2022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85978E-CA70-431C-9F4F-5129AAEA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ADB51B-7D0D-4788-96BD-3FF84FCEE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9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BA1648-F8FA-431E-BE6F-71F0CD808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090802"/>
              </p:ext>
            </p:extLst>
          </p:nvPr>
        </p:nvGraphicFramePr>
        <p:xfrm>
          <a:off x="894777" y="671082"/>
          <a:ext cx="10458696" cy="641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7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85EFFA-C28B-4682-BB87-3AB69EFA9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464C83-3432-4DC1-B0CE-7BA565A20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5C9A85-CEF6-4C4E-8886-DB6568FF1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71A661-0FE4-4BEE-9185-8D9E2D7FA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BC3684-5185-4BDC-960E-E44E8FEFF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85DB28-C47F-4176-BBE4-022DFBB59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882430-8A5F-473F-AC5C-0814314A3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93ABF5-401E-44BB-B22F-906178552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E35218-F3D0-47A3-B466-5E691DDB4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DFF5B4-7903-472C-AAA3-D862EA34B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A2733A-0A4E-4472-BE93-46F2B42A6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4B953D-45DB-4DC8-A854-7254D1CC0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99</Words>
  <Application>Microsoft Office PowerPoint</Application>
  <PresentationFormat>Breedbeeld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Museo Sans 300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Opgenoort, Rik</dc:creator>
  <cp:lastModifiedBy>Opgenoort, Rik</cp:lastModifiedBy>
  <cp:revision>7</cp:revision>
  <dcterms:created xsi:type="dcterms:W3CDTF">2022-05-20T11:10:52Z</dcterms:created>
  <dcterms:modified xsi:type="dcterms:W3CDTF">2022-06-14T14:19:54Z</dcterms:modified>
</cp:coreProperties>
</file>