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38DEA-DB2C-4DD5-83BC-F75B3730ACDD}" v="1" dt="2023-09-20T20:26:24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genoort, Rik" userId="02ca8e0f-de7a-446c-a361-a75a3027f853" providerId="ADAL" clId="{73738DEA-DB2C-4DD5-83BC-F75B3730ACDD}"/>
    <pc:docChg chg="custSel modSld">
      <pc:chgData name="Opgenoort, Rik" userId="02ca8e0f-de7a-446c-a361-a75a3027f853" providerId="ADAL" clId="{73738DEA-DB2C-4DD5-83BC-F75B3730ACDD}" dt="2023-09-20T20:27:11.360" v="8" actId="1076"/>
      <pc:docMkLst>
        <pc:docMk/>
      </pc:docMkLst>
      <pc:sldChg chg="addSp delSp modSp mod">
        <pc:chgData name="Opgenoort, Rik" userId="02ca8e0f-de7a-446c-a361-a75a3027f853" providerId="ADAL" clId="{73738DEA-DB2C-4DD5-83BC-F75B3730ACDD}" dt="2023-09-20T20:27:11.360" v="8" actId="1076"/>
        <pc:sldMkLst>
          <pc:docMk/>
          <pc:sldMk cId="3171887962" sldId="256"/>
        </pc:sldMkLst>
        <pc:picChg chg="add mod">
          <ac:chgData name="Opgenoort, Rik" userId="02ca8e0f-de7a-446c-a361-a75a3027f853" providerId="ADAL" clId="{73738DEA-DB2C-4DD5-83BC-F75B3730ACDD}" dt="2023-09-20T20:27:11.360" v="8" actId="1076"/>
          <ac:picMkLst>
            <pc:docMk/>
            <pc:sldMk cId="3171887962" sldId="256"/>
            <ac:picMk id="3" creationId="{11286A7D-7903-1E66-C795-7B5EE62F9310}"/>
          </ac:picMkLst>
        </pc:picChg>
        <pc:picChg chg="del">
          <ac:chgData name="Opgenoort, Rik" userId="02ca8e0f-de7a-446c-a361-a75a3027f853" providerId="ADAL" clId="{73738DEA-DB2C-4DD5-83BC-F75B3730ACDD}" dt="2023-09-20T20:26:55.210" v="7" actId="478"/>
          <ac:picMkLst>
            <pc:docMk/>
            <pc:sldMk cId="3171887962" sldId="256"/>
            <ac:picMk id="62" creationId="{5A083621-9EB9-2BAF-09D5-052A138EF8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5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3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6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3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4203-BA6D-4A5C-B455-6226260F081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4DA1-A280-433D-958D-D6F2230C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5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EAFAF6-6120-42FA-B7A7-723A339080B9}"/>
              </a:ext>
            </a:extLst>
          </p:cNvPr>
          <p:cNvCxnSpPr/>
          <p:nvPr/>
        </p:nvCxnSpPr>
        <p:spPr>
          <a:xfrm flipV="1">
            <a:off x="5606552" y="2532144"/>
            <a:ext cx="829235" cy="197224"/>
          </a:xfrm>
          <a:prstGeom prst="line">
            <a:avLst/>
          </a:prstGeom>
          <a:ln w="76200">
            <a:solidFill>
              <a:srgbClr val="FFE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1C5417-3B06-F065-540C-B044F43FC485}"/>
              </a:ext>
            </a:extLst>
          </p:cNvPr>
          <p:cNvCxnSpPr>
            <a:cxnSpLocks/>
          </p:cNvCxnSpPr>
          <p:nvPr/>
        </p:nvCxnSpPr>
        <p:spPr>
          <a:xfrm flipV="1">
            <a:off x="5523947" y="3090384"/>
            <a:ext cx="1103336" cy="262416"/>
          </a:xfrm>
          <a:prstGeom prst="line">
            <a:avLst/>
          </a:prstGeom>
          <a:ln w="76200">
            <a:solidFill>
              <a:srgbClr val="FFE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F305D-088B-16DB-E62C-2608A1839BC8}"/>
              </a:ext>
            </a:extLst>
          </p:cNvPr>
          <p:cNvCxnSpPr>
            <a:cxnSpLocks/>
          </p:cNvCxnSpPr>
          <p:nvPr/>
        </p:nvCxnSpPr>
        <p:spPr>
          <a:xfrm flipV="1">
            <a:off x="5571067" y="3387969"/>
            <a:ext cx="1056216" cy="251209"/>
          </a:xfrm>
          <a:prstGeom prst="line">
            <a:avLst/>
          </a:prstGeom>
          <a:ln w="76200">
            <a:solidFill>
              <a:srgbClr val="FFE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22F02F-E265-BF4F-5481-A685939FB007}"/>
              </a:ext>
            </a:extLst>
          </p:cNvPr>
          <p:cNvCxnSpPr>
            <a:cxnSpLocks/>
          </p:cNvCxnSpPr>
          <p:nvPr/>
        </p:nvCxnSpPr>
        <p:spPr>
          <a:xfrm flipV="1">
            <a:off x="5606547" y="3685554"/>
            <a:ext cx="1020736" cy="242770"/>
          </a:xfrm>
          <a:prstGeom prst="line">
            <a:avLst/>
          </a:prstGeom>
          <a:ln w="76200">
            <a:solidFill>
              <a:srgbClr val="FFE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D6A251-36D7-5FE0-715D-12C9277BE03D}"/>
              </a:ext>
            </a:extLst>
          </p:cNvPr>
          <p:cNvCxnSpPr>
            <a:cxnSpLocks/>
          </p:cNvCxnSpPr>
          <p:nvPr/>
        </p:nvCxnSpPr>
        <p:spPr>
          <a:xfrm flipV="1">
            <a:off x="5571067" y="2803091"/>
            <a:ext cx="994833" cy="236609"/>
          </a:xfrm>
          <a:prstGeom prst="line">
            <a:avLst/>
          </a:prstGeom>
          <a:ln w="76200">
            <a:solidFill>
              <a:srgbClr val="FFE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E1F8AB-697F-31D4-663D-C4A9BCD893DD}"/>
              </a:ext>
            </a:extLst>
          </p:cNvPr>
          <p:cNvCxnSpPr>
            <a:cxnSpLocks/>
          </p:cNvCxnSpPr>
          <p:nvPr/>
        </p:nvCxnSpPr>
        <p:spPr>
          <a:xfrm flipV="1">
            <a:off x="5659967" y="3998132"/>
            <a:ext cx="927100" cy="220500"/>
          </a:xfrm>
          <a:prstGeom prst="line">
            <a:avLst/>
          </a:prstGeom>
          <a:ln w="76200">
            <a:solidFill>
              <a:srgbClr val="FFE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0C506A-182C-DC80-9E18-C849ECA82896}"/>
              </a:ext>
            </a:extLst>
          </p:cNvPr>
          <p:cNvCxnSpPr>
            <a:cxnSpLocks/>
          </p:cNvCxnSpPr>
          <p:nvPr/>
        </p:nvCxnSpPr>
        <p:spPr>
          <a:xfrm flipV="1">
            <a:off x="5812367" y="4336889"/>
            <a:ext cx="610012" cy="145084"/>
          </a:xfrm>
          <a:prstGeom prst="line">
            <a:avLst/>
          </a:prstGeom>
          <a:ln w="76200">
            <a:solidFill>
              <a:srgbClr val="FFE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2907F3-B5BA-7735-5CAB-0A7EED46A658}"/>
              </a:ext>
            </a:extLst>
          </p:cNvPr>
          <p:cNvCxnSpPr>
            <a:cxnSpLocks/>
          </p:cNvCxnSpPr>
          <p:nvPr/>
        </p:nvCxnSpPr>
        <p:spPr>
          <a:xfrm flipV="1">
            <a:off x="5795433" y="2269731"/>
            <a:ext cx="505884" cy="120319"/>
          </a:xfrm>
          <a:prstGeom prst="line">
            <a:avLst/>
          </a:prstGeom>
          <a:ln w="76200">
            <a:solidFill>
              <a:srgbClr val="FFE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4B62BD4-5C51-E56D-D3D6-38D7A7B6573C}"/>
              </a:ext>
            </a:extLst>
          </p:cNvPr>
          <p:cNvSpPr/>
          <p:nvPr/>
        </p:nvSpPr>
        <p:spPr>
          <a:xfrm>
            <a:off x="2605339" y="1399429"/>
            <a:ext cx="4059141" cy="4059141"/>
          </a:xfrm>
          <a:prstGeom prst="ellipse">
            <a:avLst/>
          </a:prstGeom>
          <a:noFill/>
          <a:ln w="117475">
            <a:solidFill>
              <a:srgbClr val="FFFFF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59141"/>
                      <a:gd name="connsiteY0" fmla="*/ 2029571 h 4059141"/>
                      <a:gd name="connsiteX1" fmla="*/ 2029571 w 4059141"/>
                      <a:gd name="connsiteY1" fmla="*/ 0 h 4059141"/>
                      <a:gd name="connsiteX2" fmla="*/ 4059142 w 4059141"/>
                      <a:gd name="connsiteY2" fmla="*/ 2029571 h 4059141"/>
                      <a:gd name="connsiteX3" fmla="*/ 2029571 w 4059141"/>
                      <a:gd name="connsiteY3" fmla="*/ 4059142 h 4059141"/>
                      <a:gd name="connsiteX4" fmla="*/ 0 w 4059141"/>
                      <a:gd name="connsiteY4" fmla="*/ 2029571 h 405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59141" h="4059141" extrusionOk="0">
                        <a:moveTo>
                          <a:pt x="0" y="2029571"/>
                        </a:moveTo>
                        <a:cubicBezTo>
                          <a:pt x="-169344" y="804215"/>
                          <a:pt x="633072" y="103436"/>
                          <a:pt x="2029571" y="0"/>
                        </a:cubicBezTo>
                        <a:cubicBezTo>
                          <a:pt x="3374215" y="47103"/>
                          <a:pt x="3987279" y="910955"/>
                          <a:pt x="4059142" y="2029571"/>
                        </a:cubicBezTo>
                        <a:cubicBezTo>
                          <a:pt x="3999030" y="3209175"/>
                          <a:pt x="3101559" y="4329499"/>
                          <a:pt x="2029571" y="4059142"/>
                        </a:cubicBezTo>
                        <a:cubicBezTo>
                          <a:pt x="675979" y="3931831"/>
                          <a:pt x="212667" y="3252086"/>
                          <a:pt x="0" y="20295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94466F-C8C8-303C-771C-E669C1A4F1BB}"/>
              </a:ext>
            </a:extLst>
          </p:cNvPr>
          <p:cNvSpPr/>
          <p:nvPr/>
        </p:nvSpPr>
        <p:spPr>
          <a:xfrm>
            <a:off x="5524793" y="1399429"/>
            <a:ext cx="4059141" cy="4059141"/>
          </a:xfrm>
          <a:prstGeom prst="ellipse">
            <a:avLst/>
          </a:prstGeom>
          <a:noFill/>
          <a:ln w="117475">
            <a:solidFill>
              <a:srgbClr val="FFFFFF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4059141"/>
                      <a:gd name="connsiteY0" fmla="*/ 2029571 h 4059141"/>
                      <a:gd name="connsiteX1" fmla="*/ 2029571 w 4059141"/>
                      <a:gd name="connsiteY1" fmla="*/ 0 h 4059141"/>
                      <a:gd name="connsiteX2" fmla="*/ 4059142 w 4059141"/>
                      <a:gd name="connsiteY2" fmla="*/ 2029571 h 4059141"/>
                      <a:gd name="connsiteX3" fmla="*/ 2029571 w 4059141"/>
                      <a:gd name="connsiteY3" fmla="*/ 4059142 h 4059141"/>
                      <a:gd name="connsiteX4" fmla="*/ 0 w 4059141"/>
                      <a:gd name="connsiteY4" fmla="*/ 2029571 h 405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59141" h="4059141" extrusionOk="0">
                        <a:moveTo>
                          <a:pt x="0" y="2029571"/>
                        </a:moveTo>
                        <a:cubicBezTo>
                          <a:pt x="-328378" y="922716"/>
                          <a:pt x="1082758" y="171157"/>
                          <a:pt x="2029571" y="0"/>
                        </a:cubicBezTo>
                        <a:cubicBezTo>
                          <a:pt x="3236586" y="176739"/>
                          <a:pt x="4064801" y="1081361"/>
                          <a:pt x="4059142" y="2029571"/>
                        </a:cubicBezTo>
                        <a:cubicBezTo>
                          <a:pt x="4014142" y="3082581"/>
                          <a:pt x="3333988" y="4281026"/>
                          <a:pt x="2029571" y="4059142"/>
                        </a:cubicBezTo>
                        <a:cubicBezTo>
                          <a:pt x="989728" y="3757640"/>
                          <a:pt x="157800" y="3444679"/>
                          <a:pt x="0" y="202957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376200-1244-519A-DCBF-057A778551D4}"/>
              </a:ext>
            </a:extLst>
          </p:cNvPr>
          <p:cNvSpPr txBox="1"/>
          <p:nvPr/>
        </p:nvSpPr>
        <p:spPr>
          <a:xfrm>
            <a:off x="2605340" y="354764"/>
            <a:ext cx="6978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b="1" dirty="0" err="1">
                <a:solidFill>
                  <a:srgbClr val="FFE103"/>
                </a:solidFill>
                <a:latin typeface="Tenorite" panose="00000500000000000000" pitchFamily="2" charset="0"/>
              </a:rPr>
              <a:t>ontology</a:t>
            </a:r>
            <a:r>
              <a:rPr lang="nl-NL" sz="4400" b="1" dirty="0" err="1">
                <a:latin typeface="Tenorite" panose="00000500000000000000" pitchFamily="2" charset="0"/>
              </a:rPr>
              <a:t>ALIGNMENT</a:t>
            </a:r>
            <a:endParaRPr lang="en-US" sz="4400" b="1" dirty="0">
              <a:latin typeface="Tenorite" panose="00000500000000000000" pitchFamily="2" charset="0"/>
            </a:endParaRP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8F9DCCF9-9162-BBC7-2572-4928CF438809}"/>
              </a:ext>
            </a:extLst>
          </p:cNvPr>
          <p:cNvGrpSpPr/>
          <p:nvPr/>
        </p:nvGrpSpPr>
        <p:grpSpPr>
          <a:xfrm>
            <a:off x="7539054" y="3221592"/>
            <a:ext cx="1170306" cy="346687"/>
            <a:chOff x="3608069" y="2688906"/>
            <a:chExt cx="4973002" cy="1486852"/>
          </a:xfrm>
          <a:solidFill>
            <a:srgbClr val="FFFFFF"/>
          </a:solidFill>
        </p:grpSpPr>
        <p:grpSp>
          <p:nvGrpSpPr>
            <p:cNvPr id="41" name="Graphic 38">
              <a:extLst>
                <a:ext uri="{FF2B5EF4-FFF2-40B4-BE49-F238E27FC236}">
                  <a16:creationId xmlns:a16="http://schemas.microsoft.com/office/drawing/2014/main" id="{F45667A7-2DFF-4B14-375F-F0638CB9ACDF}"/>
                </a:ext>
              </a:extLst>
            </p:cNvPr>
            <p:cNvGrpSpPr/>
            <p:nvPr/>
          </p:nvGrpSpPr>
          <p:grpSpPr>
            <a:xfrm>
              <a:off x="4784407" y="2688906"/>
              <a:ext cx="3796665" cy="496252"/>
              <a:chOff x="4784407" y="2688906"/>
              <a:chExt cx="3796665" cy="496252"/>
            </a:xfrm>
            <a:grp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B128B48-DC39-F2D6-599A-9EBFAFCF92A5}"/>
                  </a:ext>
                </a:extLst>
              </p:cNvPr>
              <p:cNvSpPr/>
              <p:nvPr/>
            </p:nvSpPr>
            <p:spPr>
              <a:xfrm>
                <a:off x="4784407" y="2691764"/>
                <a:ext cx="257175" cy="385762"/>
              </a:xfrm>
              <a:custGeom>
                <a:avLst/>
                <a:gdLst>
                  <a:gd name="connsiteX0" fmla="*/ 952 w 257175"/>
                  <a:gd name="connsiteY0" fmla="*/ 0 h 385762"/>
                  <a:gd name="connsiteX1" fmla="*/ 69533 w 257175"/>
                  <a:gd name="connsiteY1" fmla="*/ 0 h 385762"/>
                  <a:gd name="connsiteX2" fmla="*/ 69533 w 257175"/>
                  <a:gd name="connsiteY2" fmla="*/ 206693 h 385762"/>
                  <a:gd name="connsiteX3" fmla="*/ 103822 w 257175"/>
                  <a:gd name="connsiteY3" fmla="*/ 206693 h 385762"/>
                  <a:gd name="connsiteX4" fmla="*/ 170497 w 257175"/>
                  <a:gd name="connsiteY4" fmla="*/ 108585 h 385762"/>
                  <a:gd name="connsiteX5" fmla="*/ 246697 w 257175"/>
                  <a:gd name="connsiteY5" fmla="*/ 108585 h 385762"/>
                  <a:gd name="connsiteX6" fmla="*/ 159067 w 257175"/>
                  <a:gd name="connsiteY6" fmla="*/ 232410 h 385762"/>
                  <a:gd name="connsiteX7" fmla="*/ 159067 w 257175"/>
                  <a:gd name="connsiteY7" fmla="*/ 233363 h 385762"/>
                  <a:gd name="connsiteX8" fmla="*/ 257175 w 257175"/>
                  <a:gd name="connsiteY8" fmla="*/ 385763 h 385762"/>
                  <a:gd name="connsiteX9" fmla="*/ 178117 w 257175"/>
                  <a:gd name="connsiteY9" fmla="*/ 385763 h 385762"/>
                  <a:gd name="connsiteX10" fmla="*/ 104775 w 257175"/>
                  <a:gd name="connsiteY10" fmla="*/ 264795 h 385762"/>
                  <a:gd name="connsiteX11" fmla="*/ 68580 w 257175"/>
                  <a:gd name="connsiteY11" fmla="*/ 264795 h 385762"/>
                  <a:gd name="connsiteX12" fmla="*/ 68580 w 257175"/>
                  <a:gd name="connsiteY12" fmla="*/ 385763 h 385762"/>
                  <a:gd name="connsiteX13" fmla="*/ 0 w 257175"/>
                  <a:gd name="connsiteY13" fmla="*/ 385763 h 385762"/>
                  <a:gd name="connsiteX14" fmla="*/ 0 w 257175"/>
                  <a:gd name="connsiteY14" fmla="*/ 0 h 385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7175" h="385762">
                    <a:moveTo>
                      <a:pt x="952" y="0"/>
                    </a:moveTo>
                    <a:lnTo>
                      <a:pt x="69533" y="0"/>
                    </a:lnTo>
                    <a:lnTo>
                      <a:pt x="69533" y="206693"/>
                    </a:lnTo>
                    <a:lnTo>
                      <a:pt x="103822" y="206693"/>
                    </a:lnTo>
                    <a:lnTo>
                      <a:pt x="170497" y="108585"/>
                    </a:lnTo>
                    <a:lnTo>
                      <a:pt x="246697" y="108585"/>
                    </a:lnTo>
                    <a:lnTo>
                      <a:pt x="159067" y="232410"/>
                    </a:lnTo>
                    <a:lnTo>
                      <a:pt x="159067" y="233363"/>
                    </a:lnTo>
                    <a:lnTo>
                      <a:pt x="257175" y="385763"/>
                    </a:lnTo>
                    <a:lnTo>
                      <a:pt x="178117" y="385763"/>
                    </a:lnTo>
                    <a:lnTo>
                      <a:pt x="104775" y="264795"/>
                    </a:lnTo>
                    <a:lnTo>
                      <a:pt x="68580" y="264795"/>
                    </a:lnTo>
                    <a:lnTo>
                      <a:pt x="68580" y="385763"/>
                    </a:lnTo>
                    <a:lnTo>
                      <a:pt x="0" y="3857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67F54B7-6119-F6E2-C9D0-41515407FFC6}"/>
                  </a:ext>
                </a:extLst>
              </p:cNvPr>
              <p:cNvSpPr/>
              <p:nvPr/>
            </p:nvSpPr>
            <p:spPr>
              <a:xfrm>
                <a:off x="5060632" y="2793682"/>
                <a:ext cx="263842" cy="290512"/>
              </a:xfrm>
              <a:custGeom>
                <a:avLst/>
                <a:gdLst>
                  <a:gd name="connsiteX0" fmla="*/ 140970 w 263842"/>
                  <a:gd name="connsiteY0" fmla="*/ 0 h 290512"/>
                  <a:gd name="connsiteX1" fmla="*/ 263842 w 263842"/>
                  <a:gd name="connsiteY1" fmla="*/ 131445 h 290512"/>
                  <a:gd name="connsiteX2" fmla="*/ 261938 w 263842"/>
                  <a:gd name="connsiteY2" fmla="*/ 158115 h 290512"/>
                  <a:gd name="connsiteX3" fmla="*/ 70485 w 263842"/>
                  <a:gd name="connsiteY3" fmla="*/ 158115 h 290512"/>
                  <a:gd name="connsiteX4" fmla="*/ 153352 w 263842"/>
                  <a:gd name="connsiteY4" fmla="*/ 231457 h 290512"/>
                  <a:gd name="connsiteX5" fmla="*/ 233363 w 263842"/>
                  <a:gd name="connsiteY5" fmla="*/ 200978 h 290512"/>
                  <a:gd name="connsiteX6" fmla="*/ 260033 w 263842"/>
                  <a:gd name="connsiteY6" fmla="*/ 250507 h 290512"/>
                  <a:gd name="connsiteX7" fmla="*/ 148590 w 263842"/>
                  <a:gd name="connsiteY7" fmla="*/ 290513 h 290512"/>
                  <a:gd name="connsiteX8" fmla="*/ 0 w 263842"/>
                  <a:gd name="connsiteY8" fmla="*/ 145733 h 290512"/>
                  <a:gd name="connsiteX9" fmla="*/ 140970 w 263842"/>
                  <a:gd name="connsiteY9" fmla="*/ 0 h 290512"/>
                  <a:gd name="connsiteX10" fmla="*/ 194310 w 263842"/>
                  <a:gd name="connsiteY10" fmla="*/ 110490 h 290512"/>
                  <a:gd name="connsiteX11" fmla="*/ 139065 w 263842"/>
                  <a:gd name="connsiteY11" fmla="*/ 53340 h 290512"/>
                  <a:gd name="connsiteX12" fmla="*/ 72390 w 263842"/>
                  <a:gd name="connsiteY12" fmla="*/ 110490 h 290512"/>
                  <a:gd name="connsiteX13" fmla="*/ 194310 w 263842"/>
                  <a:gd name="connsiteY13" fmla="*/ 110490 h 29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3842" h="290512">
                    <a:moveTo>
                      <a:pt x="140970" y="0"/>
                    </a:moveTo>
                    <a:cubicBezTo>
                      <a:pt x="220980" y="0"/>
                      <a:pt x="263842" y="58102"/>
                      <a:pt x="263842" y="131445"/>
                    </a:cubicBezTo>
                    <a:cubicBezTo>
                      <a:pt x="263842" y="140018"/>
                      <a:pt x="261938" y="158115"/>
                      <a:pt x="261938" y="158115"/>
                    </a:cubicBezTo>
                    <a:lnTo>
                      <a:pt x="70485" y="158115"/>
                    </a:lnTo>
                    <a:cubicBezTo>
                      <a:pt x="75247" y="206693"/>
                      <a:pt x="112395" y="231457"/>
                      <a:pt x="153352" y="231457"/>
                    </a:cubicBezTo>
                    <a:cubicBezTo>
                      <a:pt x="198120" y="231457"/>
                      <a:pt x="233363" y="200978"/>
                      <a:pt x="233363" y="200978"/>
                    </a:cubicBezTo>
                    <a:lnTo>
                      <a:pt x="260033" y="250507"/>
                    </a:lnTo>
                    <a:cubicBezTo>
                      <a:pt x="260033" y="250507"/>
                      <a:pt x="218122" y="290513"/>
                      <a:pt x="148590" y="290513"/>
                    </a:cubicBezTo>
                    <a:cubicBezTo>
                      <a:pt x="57150" y="290513"/>
                      <a:pt x="0" y="223837"/>
                      <a:pt x="0" y="145733"/>
                    </a:cubicBezTo>
                    <a:cubicBezTo>
                      <a:pt x="0" y="60008"/>
                      <a:pt x="58102" y="0"/>
                      <a:pt x="140970" y="0"/>
                    </a:cubicBezTo>
                    <a:close/>
                    <a:moveTo>
                      <a:pt x="194310" y="110490"/>
                    </a:moveTo>
                    <a:cubicBezTo>
                      <a:pt x="193358" y="73343"/>
                      <a:pt x="169545" y="53340"/>
                      <a:pt x="139065" y="53340"/>
                    </a:cubicBezTo>
                    <a:cubicBezTo>
                      <a:pt x="103822" y="53340"/>
                      <a:pt x="79058" y="75248"/>
                      <a:pt x="72390" y="110490"/>
                    </a:cubicBezTo>
                    <a:lnTo>
                      <a:pt x="194310" y="11049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E53E8AD-0AB6-4A68-45A8-6DFFCD831C54}"/>
                  </a:ext>
                </a:extLst>
              </p:cNvPr>
              <p:cNvSpPr/>
              <p:nvPr/>
            </p:nvSpPr>
            <p:spPr>
              <a:xfrm>
                <a:off x="5381625" y="2794634"/>
                <a:ext cx="260984" cy="283845"/>
              </a:xfrm>
              <a:custGeom>
                <a:avLst/>
                <a:gdLst>
                  <a:gd name="connsiteX0" fmla="*/ 0 w 260984"/>
                  <a:gd name="connsiteY0" fmla="*/ 5715 h 283845"/>
                  <a:gd name="connsiteX1" fmla="*/ 66675 w 260984"/>
                  <a:gd name="connsiteY1" fmla="*/ 5715 h 283845"/>
                  <a:gd name="connsiteX2" fmla="*/ 66675 w 260984"/>
                  <a:gd name="connsiteY2" fmla="*/ 38100 h 283845"/>
                  <a:gd name="connsiteX3" fmla="*/ 65722 w 260984"/>
                  <a:gd name="connsiteY3" fmla="*/ 57150 h 283845"/>
                  <a:gd name="connsiteX4" fmla="*/ 66675 w 260984"/>
                  <a:gd name="connsiteY4" fmla="*/ 57150 h 283845"/>
                  <a:gd name="connsiteX5" fmla="*/ 164783 w 260984"/>
                  <a:gd name="connsiteY5" fmla="*/ 0 h 283845"/>
                  <a:gd name="connsiteX6" fmla="*/ 260985 w 260984"/>
                  <a:gd name="connsiteY6" fmla="*/ 105728 h 283845"/>
                  <a:gd name="connsiteX7" fmla="*/ 260985 w 260984"/>
                  <a:gd name="connsiteY7" fmla="*/ 283845 h 283845"/>
                  <a:gd name="connsiteX8" fmla="*/ 192405 w 260984"/>
                  <a:gd name="connsiteY8" fmla="*/ 283845 h 283845"/>
                  <a:gd name="connsiteX9" fmla="*/ 192405 w 260984"/>
                  <a:gd name="connsiteY9" fmla="*/ 118110 h 283845"/>
                  <a:gd name="connsiteX10" fmla="*/ 148590 w 260984"/>
                  <a:gd name="connsiteY10" fmla="*/ 61913 h 283845"/>
                  <a:gd name="connsiteX11" fmla="*/ 74295 w 260984"/>
                  <a:gd name="connsiteY11" fmla="*/ 118110 h 283845"/>
                  <a:gd name="connsiteX12" fmla="*/ 69533 w 260984"/>
                  <a:gd name="connsiteY12" fmla="*/ 155258 h 283845"/>
                  <a:gd name="connsiteX13" fmla="*/ 69533 w 260984"/>
                  <a:gd name="connsiteY13" fmla="*/ 281940 h 283845"/>
                  <a:gd name="connsiteX14" fmla="*/ 0 w 260984"/>
                  <a:gd name="connsiteY14" fmla="*/ 281940 h 283845"/>
                  <a:gd name="connsiteX15" fmla="*/ 0 w 260984"/>
                  <a:gd name="connsiteY15" fmla="*/ 5715 h 28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84" h="283845">
                    <a:moveTo>
                      <a:pt x="0" y="5715"/>
                    </a:moveTo>
                    <a:lnTo>
                      <a:pt x="66675" y="5715"/>
                    </a:lnTo>
                    <a:lnTo>
                      <a:pt x="66675" y="38100"/>
                    </a:lnTo>
                    <a:cubicBezTo>
                      <a:pt x="66675" y="48578"/>
                      <a:pt x="65722" y="57150"/>
                      <a:pt x="65722" y="57150"/>
                    </a:cubicBezTo>
                    <a:lnTo>
                      <a:pt x="66675" y="57150"/>
                    </a:lnTo>
                    <a:cubicBezTo>
                      <a:pt x="79058" y="33338"/>
                      <a:pt x="108585" y="0"/>
                      <a:pt x="164783" y="0"/>
                    </a:cubicBezTo>
                    <a:cubicBezTo>
                      <a:pt x="225742" y="0"/>
                      <a:pt x="260985" y="32385"/>
                      <a:pt x="260985" y="105728"/>
                    </a:cubicBezTo>
                    <a:lnTo>
                      <a:pt x="260985" y="283845"/>
                    </a:lnTo>
                    <a:lnTo>
                      <a:pt x="192405" y="283845"/>
                    </a:lnTo>
                    <a:lnTo>
                      <a:pt x="192405" y="118110"/>
                    </a:lnTo>
                    <a:cubicBezTo>
                      <a:pt x="192405" y="84773"/>
                      <a:pt x="183833" y="61913"/>
                      <a:pt x="148590" y="61913"/>
                    </a:cubicBezTo>
                    <a:cubicBezTo>
                      <a:pt x="111442" y="61913"/>
                      <a:pt x="84772" y="85725"/>
                      <a:pt x="74295" y="118110"/>
                    </a:cubicBezTo>
                    <a:cubicBezTo>
                      <a:pt x="70485" y="129540"/>
                      <a:pt x="69533" y="141923"/>
                      <a:pt x="69533" y="155258"/>
                    </a:cubicBezTo>
                    <a:lnTo>
                      <a:pt x="69533" y="281940"/>
                    </a:lnTo>
                    <a:lnTo>
                      <a:pt x="0" y="281940"/>
                    </a:lnTo>
                    <a:lnTo>
                      <a:pt x="0" y="57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09CF6BE-BFBD-6CBC-822A-0A30A09A0A35}"/>
                  </a:ext>
                </a:extLst>
              </p:cNvPr>
              <p:cNvSpPr/>
              <p:nvPr/>
            </p:nvSpPr>
            <p:spPr>
              <a:xfrm>
                <a:off x="5714047" y="2794634"/>
                <a:ext cx="260985" cy="283845"/>
              </a:xfrm>
              <a:custGeom>
                <a:avLst/>
                <a:gdLst>
                  <a:gd name="connsiteX0" fmla="*/ 0 w 260985"/>
                  <a:gd name="connsiteY0" fmla="*/ 5715 h 283845"/>
                  <a:gd name="connsiteX1" fmla="*/ 66675 w 260985"/>
                  <a:gd name="connsiteY1" fmla="*/ 5715 h 283845"/>
                  <a:gd name="connsiteX2" fmla="*/ 66675 w 260985"/>
                  <a:gd name="connsiteY2" fmla="*/ 38100 h 283845"/>
                  <a:gd name="connsiteX3" fmla="*/ 65723 w 260985"/>
                  <a:gd name="connsiteY3" fmla="*/ 57150 h 283845"/>
                  <a:gd name="connsiteX4" fmla="*/ 66675 w 260985"/>
                  <a:gd name="connsiteY4" fmla="*/ 57150 h 283845"/>
                  <a:gd name="connsiteX5" fmla="*/ 164783 w 260985"/>
                  <a:gd name="connsiteY5" fmla="*/ 0 h 283845"/>
                  <a:gd name="connsiteX6" fmla="*/ 260985 w 260985"/>
                  <a:gd name="connsiteY6" fmla="*/ 105728 h 283845"/>
                  <a:gd name="connsiteX7" fmla="*/ 260985 w 260985"/>
                  <a:gd name="connsiteY7" fmla="*/ 283845 h 283845"/>
                  <a:gd name="connsiteX8" fmla="*/ 192405 w 260985"/>
                  <a:gd name="connsiteY8" fmla="*/ 283845 h 283845"/>
                  <a:gd name="connsiteX9" fmla="*/ 192405 w 260985"/>
                  <a:gd name="connsiteY9" fmla="*/ 118110 h 283845"/>
                  <a:gd name="connsiteX10" fmla="*/ 148590 w 260985"/>
                  <a:gd name="connsiteY10" fmla="*/ 61913 h 283845"/>
                  <a:gd name="connsiteX11" fmla="*/ 74295 w 260985"/>
                  <a:gd name="connsiteY11" fmla="*/ 118110 h 283845"/>
                  <a:gd name="connsiteX12" fmla="*/ 69533 w 260985"/>
                  <a:gd name="connsiteY12" fmla="*/ 155258 h 283845"/>
                  <a:gd name="connsiteX13" fmla="*/ 69533 w 260985"/>
                  <a:gd name="connsiteY13" fmla="*/ 281940 h 283845"/>
                  <a:gd name="connsiteX14" fmla="*/ 953 w 260985"/>
                  <a:gd name="connsiteY14" fmla="*/ 281940 h 283845"/>
                  <a:gd name="connsiteX15" fmla="*/ 953 w 260985"/>
                  <a:gd name="connsiteY15" fmla="*/ 5715 h 28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985" h="283845">
                    <a:moveTo>
                      <a:pt x="0" y="5715"/>
                    </a:moveTo>
                    <a:lnTo>
                      <a:pt x="66675" y="5715"/>
                    </a:lnTo>
                    <a:lnTo>
                      <a:pt x="66675" y="38100"/>
                    </a:lnTo>
                    <a:cubicBezTo>
                      <a:pt x="66675" y="48578"/>
                      <a:pt x="65723" y="57150"/>
                      <a:pt x="65723" y="57150"/>
                    </a:cubicBezTo>
                    <a:lnTo>
                      <a:pt x="66675" y="57150"/>
                    </a:lnTo>
                    <a:cubicBezTo>
                      <a:pt x="79058" y="33338"/>
                      <a:pt x="108585" y="0"/>
                      <a:pt x="164783" y="0"/>
                    </a:cubicBezTo>
                    <a:cubicBezTo>
                      <a:pt x="225743" y="0"/>
                      <a:pt x="260985" y="32385"/>
                      <a:pt x="260985" y="105728"/>
                    </a:cubicBezTo>
                    <a:lnTo>
                      <a:pt x="260985" y="283845"/>
                    </a:lnTo>
                    <a:lnTo>
                      <a:pt x="192405" y="283845"/>
                    </a:lnTo>
                    <a:lnTo>
                      <a:pt x="192405" y="118110"/>
                    </a:lnTo>
                    <a:cubicBezTo>
                      <a:pt x="192405" y="84773"/>
                      <a:pt x="183833" y="61913"/>
                      <a:pt x="148590" y="61913"/>
                    </a:cubicBezTo>
                    <a:cubicBezTo>
                      <a:pt x="111443" y="61913"/>
                      <a:pt x="84773" y="85725"/>
                      <a:pt x="74295" y="118110"/>
                    </a:cubicBezTo>
                    <a:cubicBezTo>
                      <a:pt x="70485" y="129540"/>
                      <a:pt x="69533" y="141923"/>
                      <a:pt x="69533" y="155258"/>
                    </a:cubicBezTo>
                    <a:lnTo>
                      <a:pt x="69533" y="281940"/>
                    </a:lnTo>
                    <a:lnTo>
                      <a:pt x="953" y="281940"/>
                    </a:lnTo>
                    <a:lnTo>
                      <a:pt x="953" y="57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112C48D-55FD-F63F-CE65-133BE94F8663}"/>
                  </a:ext>
                </a:extLst>
              </p:cNvPr>
              <p:cNvSpPr/>
              <p:nvPr/>
            </p:nvSpPr>
            <p:spPr>
              <a:xfrm>
                <a:off x="6046469" y="2691764"/>
                <a:ext cx="68580" cy="385762"/>
              </a:xfrm>
              <a:custGeom>
                <a:avLst/>
                <a:gdLst>
                  <a:gd name="connsiteX0" fmla="*/ 0 w 68580"/>
                  <a:gd name="connsiteY0" fmla="*/ 0 h 385762"/>
                  <a:gd name="connsiteX1" fmla="*/ 68580 w 68580"/>
                  <a:gd name="connsiteY1" fmla="*/ 0 h 385762"/>
                  <a:gd name="connsiteX2" fmla="*/ 68580 w 68580"/>
                  <a:gd name="connsiteY2" fmla="*/ 60960 h 385762"/>
                  <a:gd name="connsiteX3" fmla="*/ 0 w 68580"/>
                  <a:gd name="connsiteY3" fmla="*/ 60960 h 385762"/>
                  <a:gd name="connsiteX4" fmla="*/ 0 w 68580"/>
                  <a:gd name="connsiteY4" fmla="*/ 0 h 385762"/>
                  <a:gd name="connsiteX5" fmla="*/ 0 w 68580"/>
                  <a:gd name="connsiteY5" fmla="*/ 108585 h 385762"/>
                  <a:gd name="connsiteX6" fmla="*/ 68580 w 68580"/>
                  <a:gd name="connsiteY6" fmla="*/ 108585 h 385762"/>
                  <a:gd name="connsiteX7" fmla="*/ 68580 w 68580"/>
                  <a:gd name="connsiteY7" fmla="*/ 385763 h 385762"/>
                  <a:gd name="connsiteX8" fmla="*/ 0 w 68580"/>
                  <a:gd name="connsiteY8" fmla="*/ 385763 h 385762"/>
                  <a:gd name="connsiteX9" fmla="*/ 0 w 68580"/>
                  <a:gd name="connsiteY9" fmla="*/ 108585 h 385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580" h="385762">
                    <a:moveTo>
                      <a:pt x="0" y="0"/>
                    </a:moveTo>
                    <a:lnTo>
                      <a:pt x="68580" y="0"/>
                    </a:lnTo>
                    <a:lnTo>
                      <a:pt x="68580" y="60960"/>
                    </a:lnTo>
                    <a:lnTo>
                      <a:pt x="0" y="60960"/>
                    </a:lnTo>
                    <a:lnTo>
                      <a:pt x="0" y="0"/>
                    </a:lnTo>
                    <a:close/>
                    <a:moveTo>
                      <a:pt x="0" y="108585"/>
                    </a:moveTo>
                    <a:lnTo>
                      <a:pt x="68580" y="108585"/>
                    </a:lnTo>
                    <a:lnTo>
                      <a:pt x="68580" y="385763"/>
                    </a:lnTo>
                    <a:lnTo>
                      <a:pt x="0" y="385763"/>
                    </a:lnTo>
                    <a:lnTo>
                      <a:pt x="0" y="10858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5FE3BDA-5D3D-1927-DB1F-F70523087932}"/>
                  </a:ext>
                </a:extLst>
              </p:cNvPr>
              <p:cNvSpPr/>
              <p:nvPr/>
            </p:nvSpPr>
            <p:spPr>
              <a:xfrm>
                <a:off x="6167437" y="2793682"/>
                <a:ext cx="213359" cy="289560"/>
              </a:xfrm>
              <a:custGeom>
                <a:avLst/>
                <a:gdLst>
                  <a:gd name="connsiteX0" fmla="*/ 32385 w 213359"/>
                  <a:gd name="connsiteY0" fmla="*/ 200978 h 289560"/>
                  <a:gd name="connsiteX1" fmla="*/ 107632 w 213359"/>
                  <a:gd name="connsiteY1" fmla="*/ 231457 h 289560"/>
                  <a:gd name="connsiteX2" fmla="*/ 143828 w 213359"/>
                  <a:gd name="connsiteY2" fmla="*/ 206693 h 289560"/>
                  <a:gd name="connsiteX3" fmla="*/ 9525 w 213359"/>
                  <a:gd name="connsiteY3" fmla="*/ 81915 h 289560"/>
                  <a:gd name="connsiteX4" fmla="*/ 115253 w 213359"/>
                  <a:gd name="connsiteY4" fmla="*/ 0 h 289560"/>
                  <a:gd name="connsiteX5" fmla="*/ 207645 w 213359"/>
                  <a:gd name="connsiteY5" fmla="*/ 31433 h 289560"/>
                  <a:gd name="connsiteX6" fmla="*/ 181928 w 213359"/>
                  <a:gd name="connsiteY6" fmla="*/ 82868 h 289560"/>
                  <a:gd name="connsiteX7" fmla="*/ 114300 w 213359"/>
                  <a:gd name="connsiteY7" fmla="*/ 59055 h 289560"/>
                  <a:gd name="connsiteX8" fmla="*/ 79057 w 213359"/>
                  <a:gd name="connsiteY8" fmla="*/ 83820 h 289560"/>
                  <a:gd name="connsiteX9" fmla="*/ 213360 w 213359"/>
                  <a:gd name="connsiteY9" fmla="*/ 206693 h 289560"/>
                  <a:gd name="connsiteX10" fmla="*/ 107632 w 213359"/>
                  <a:gd name="connsiteY10" fmla="*/ 289560 h 289560"/>
                  <a:gd name="connsiteX11" fmla="*/ 0 w 213359"/>
                  <a:gd name="connsiteY11" fmla="*/ 248603 h 289560"/>
                  <a:gd name="connsiteX12" fmla="*/ 32385 w 213359"/>
                  <a:gd name="connsiteY12" fmla="*/ 200978 h 289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3359" h="289560">
                    <a:moveTo>
                      <a:pt x="32385" y="200978"/>
                    </a:moveTo>
                    <a:cubicBezTo>
                      <a:pt x="32385" y="200978"/>
                      <a:pt x="62865" y="231457"/>
                      <a:pt x="107632" y="231457"/>
                    </a:cubicBezTo>
                    <a:cubicBezTo>
                      <a:pt x="127635" y="231457"/>
                      <a:pt x="143828" y="222885"/>
                      <a:pt x="143828" y="206693"/>
                    </a:cubicBezTo>
                    <a:cubicBezTo>
                      <a:pt x="143828" y="165735"/>
                      <a:pt x="9525" y="170498"/>
                      <a:pt x="9525" y="81915"/>
                    </a:cubicBezTo>
                    <a:cubicBezTo>
                      <a:pt x="9525" y="30480"/>
                      <a:pt x="55245" y="0"/>
                      <a:pt x="115253" y="0"/>
                    </a:cubicBezTo>
                    <a:cubicBezTo>
                      <a:pt x="178118" y="0"/>
                      <a:pt x="207645" y="31433"/>
                      <a:pt x="207645" y="31433"/>
                    </a:cubicBezTo>
                    <a:lnTo>
                      <a:pt x="181928" y="82868"/>
                    </a:lnTo>
                    <a:cubicBezTo>
                      <a:pt x="181928" y="82868"/>
                      <a:pt x="156210" y="59055"/>
                      <a:pt x="114300" y="59055"/>
                    </a:cubicBezTo>
                    <a:cubicBezTo>
                      <a:pt x="96203" y="59055"/>
                      <a:pt x="79057" y="66675"/>
                      <a:pt x="79057" y="83820"/>
                    </a:cubicBezTo>
                    <a:cubicBezTo>
                      <a:pt x="79057" y="122873"/>
                      <a:pt x="213360" y="118110"/>
                      <a:pt x="213360" y="206693"/>
                    </a:cubicBezTo>
                    <a:cubicBezTo>
                      <a:pt x="213360" y="252412"/>
                      <a:pt x="173355" y="289560"/>
                      <a:pt x="107632" y="289560"/>
                    </a:cubicBezTo>
                    <a:cubicBezTo>
                      <a:pt x="39053" y="289560"/>
                      <a:pt x="0" y="248603"/>
                      <a:pt x="0" y="248603"/>
                    </a:cubicBezTo>
                    <a:lnTo>
                      <a:pt x="32385" y="20097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8B83D8E-0215-8435-2F1C-B7C422870F7D}"/>
                  </a:ext>
                </a:extLst>
              </p:cNvPr>
              <p:cNvSpPr/>
              <p:nvPr/>
            </p:nvSpPr>
            <p:spPr>
              <a:xfrm>
                <a:off x="6436994" y="2793682"/>
                <a:ext cx="274320" cy="391477"/>
              </a:xfrm>
              <a:custGeom>
                <a:avLst/>
                <a:gdLst>
                  <a:gd name="connsiteX0" fmla="*/ 0 w 274320"/>
                  <a:gd name="connsiteY0" fmla="*/ 6667 h 391477"/>
                  <a:gd name="connsiteX1" fmla="*/ 62865 w 274320"/>
                  <a:gd name="connsiteY1" fmla="*/ 6667 h 391477"/>
                  <a:gd name="connsiteX2" fmla="*/ 62865 w 274320"/>
                  <a:gd name="connsiteY2" fmla="*/ 26670 h 391477"/>
                  <a:gd name="connsiteX3" fmla="*/ 61913 w 274320"/>
                  <a:gd name="connsiteY3" fmla="*/ 45720 h 391477"/>
                  <a:gd name="connsiteX4" fmla="*/ 62865 w 274320"/>
                  <a:gd name="connsiteY4" fmla="*/ 45720 h 391477"/>
                  <a:gd name="connsiteX5" fmla="*/ 151448 w 274320"/>
                  <a:gd name="connsiteY5" fmla="*/ 0 h 391477"/>
                  <a:gd name="connsiteX6" fmla="*/ 274320 w 274320"/>
                  <a:gd name="connsiteY6" fmla="*/ 144780 h 391477"/>
                  <a:gd name="connsiteX7" fmla="*/ 147638 w 274320"/>
                  <a:gd name="connsiteY7" fmla="*/ 289560 h 391477"/>
                  <a:gd name="connsiteX8" fmla="*/ 68580 w 274320"/>
                  <a:gd name="connsiteY8" fmla="*/ 251460 h 391477"/>
                  <a:gd name="connsiteX9" fmla="*/ 68580 w 274320"/>
                  <a:gd name="connsiteY9" fmla="*/ 251460 h 391477"/>
                  <a:gd name="connsiteX10" fmla="*/ 69533 w 274320"/>
                  <a:gd name="connsiteY10" fmla="*/ 275273 h 391477"/>
                  <a:gd name="connsiteX11" fmla="*/ 69533 w 274320"/>
                  <a:gd name="connsiteY11" fmla="*/ 391478 h 391477"/>
                  <a:gd name="connsiteX12" fmla="*/ 953 w 274320"/>
                  <a:gd name="connsiteY12" fmla="*/ 391478 h 391477"/>
                  <a:gd name="connsiteX13" fmla="*/ 953 w 274320"/>
                  <a:gd name="connsiteY13" fmla="*/ 6667 h 391477"/>
                  <a:gd name="connsiteX14" fmla="*/ 136208 w 274320"/>
                  <a:gd name="connsiteY14" fmla="*/ 231457 h 391477"/>
                  <a:gd name="connsiteX15" fmla="*/ 205740 w 274320"/>
                  <a:gd name="connsiteY15" fmla="*/ 145733 h 391477"/>
                  <a:gd name="connsiteX16" fmla="*/ 137160 w 274320"/>
                  <a:gd name="connsiteY16" fmla="*/ 59055 h 391477"/>
                  <a:gd name="connsiteX17" fmla="*/ 67628 w 274320"/>
                  <a:gd name="connsiteY17" fmla="*/ 146685 h 391477"/>
                  <a:gd name="connsiteX18" fmla="*/ 136208 w 274320"/>
                  <a:gd name="connsiteY18" fmla="*/ 231457 h 391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4320" h="391477">
                    <a:moveTo>
                      <a:pt x="0" y="6667"/>
                    </a:moveTo>
                    <a:lnTo>
                      <a:pt x="62865" y="6667"/>
                    </a:lnTo>
                    <a:lnTo>
                      <a:pt x="62865" y="26670"/>
                    </a:lnTo>
                    <a:cubicBezTo>
                      <a:pt x="62865" y="37148"/>
                      <a:pt x="61913" y="45720"/>
                      <a:pt x="61913" y="45720"/>
                    </a:cubicBezTo>
                    <a:lnTo>
                      <a:pt x="62865" y="45720"/>
                    </a:lnTo>
                    <a:cubicBezTo>
                      <a:pt x="62865" y="45720"/>
                      <a:pt x="86678" y="0"/>
                      <a:pt x="151448" y="0"/>
                    </a:cubicBezTo>
                    <a:cubicBezTo>
                      <a:pt x="226695" y="0"/>
                      <a:pt x="274320" y="59055"/>
                      <a:pt x="274320" y="144780"/>
                    </a:cubicBezTo>
                    <a:cubicBezTo>
                      <a:pt x="274320" y="232410"/>
                      <a:pt x="220980" y="289560"/>
                      <a:pt x="147638" y="289560"/>
                    </a:cubicBezTo>
                    <a:cubicBezTo>
                      <a:pt x="92393" y="289560"/>
                      <a:pt x="68580" y="251460"/>
                      <a:pt x="68580" y="251460"/>
                    </a:cubicBezTo>
                    <a:lnTo>
                      <a:pt x="68580" y="251460"/>
                    </a:lnTo>
                    <a:cubicBezTo>
                      <a:pt x="68580" y="251460"/>
                      <a:pt x="69533" y="260985"/>
                      <a:pt x="69533" y="275273"/>
                    </a:cubicBezTo>
                    <a:lnTo>
                      <a:pt x="69533" y="391478"/>
                    </a:lnTo>
                    <a:lnTo>
                      <a:pt x="953" y="391478"/>
                    </a:lnTo>
                    <a:lnTo>
                      <a:pt x="953" y="6667"/>
                    </a:lnTo>
                    <a:close/>
                    <a:moveTo>
                      <a:pt x="136208" y="231457"/>
                    </a:moveTo>
                    <a:cubicBezTo>
                      <a:pt x="174308" y="231457"/>
                      <a:pt x="205740" y="200978"/>
                      <a:pt x="205740" y="145733"/>
                    </a:cubicBezTo>
                    <a:cubicBezTo>
                      <a:pt x="205740" y="93345"/>
                      <a:pt x="177165" y="59055"/>
                      <a:pt x="137160" y="59055"/>
                    </a:cubicBezTo>
                    <a:cubicBezTo>
                      <a:pt x="100965" y="59055"/>
                      <a:pt x="67628" y="84773"/>
                      <a:pt x="67628" y="146685"/>
                    </a:cubicBezTo>
                    <a:cubicBezTo>
                      <a:pt x="66675" y="189548"/>
                      <a:pt x="90488" y="231457"/>
                      <a:pt x="136208" y="2314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D8FFBAE-E9A0-F409-3CFD-05E3FC2A8E24}"/>
                  </a:ext>
                </a:extLst>
              </p:cNvPr>
              <p:cNvSpPr/>
              <p:nvPr/>
            </p:nvSpPr>
            <p:spPr>
              <a:xfrm>
                <a:off x="6765607" y="2691764"/>
                <a:ext cx="107632" cy="387667"/>
              </a:xfrm>
              <a:custGeom>
                <a:avLst/>
                <a:gdLst>
                  <a:gd name="connsiteX0" fmla="*/ 0 w 107632"/>
                  <a:gd name="connsiteY0" fmla="*/ 0 h 387667"/>
                  <a:gd name="connsiteX1" fmla="*/ 68580 w 107632"/>
                  <a:gd name="connsiteY1" fmla="*/ 0 h 387667"/>
                  <a:gd name="connsiteX2" fmla="*/ 68580 w 107632"/>
                  <a:gd name="connsiteY2" fmla="*/ 288608 h 387667"/>
                  <a:gd name="connsiteX3" fmla="*/ 97155 w 107632"/>
                  <a:gd name="connsiteY3" fmla="*/ 326708 h 387667"/>
                  <a:gd name="connsiteX4" fmla="*/ 107633 w 107632"/>
                  <a:gd name="connsiteY4" fmla="*/ 325755 h 387667"/>
                  <a:gd name="connsiteX5" fmla="*/ 107633 w 107632"/>
                  <a:gd name="connsiteY5" fmla="*/ 385763 h 387667"/>
                  <a:gd name="connsiteX6" fmla="*/ 85725 w 107632"/>
                  <a:gd name="connsiteY6" fmla="*/ 387668 h 387667"/>
                  <a:gd name="connsiteX7" fmla="*/ 0 w 107632"/>
                  <a:gd name="connsiteY7" fmla="*/ 299085 h 387667"/>
                  <a:gd name="connsiteX8" fmla="*/ 0 w 107632"/>
                  <a:gd name="connsiteY8" fmla="*/ 0 h 387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632" h="387667">
                    <a:moveTo>
                      <a:pt x="0" y="0"/>
                    </a:moveTo>
                    <a:lnTo>
                      <a:pt x="68580" y="0"/>
                    </a:lnTo>
                    <a:lnTo>
                      <a:pt x="68580" y="288608"/>
                    </a:lnTo>
                    <a:cubicBezTo>
                      <a:pt x="68580" y="319088"/>
                      <a:pt x="79058" y="326708"/>
                      <a:pt x="97155" y="326708"/>
                    </a:cubicBezTo>
                    <a:cubicBezTo>
                      <a:pt x="102870" y="326708"/>
                      <a:pt x="107633" y="325755"/>
                      <a:pt x="107633" y="325755"/>
                    </a:cubicBezTo>
                    <a:lnTo>
                      <a:pt x="107633" y="385763"/>
                    </a:lnTo>
                    <a:cubicBezTo>
                      <a:pt x="107633" y="385763"/>
                      <a:pt x="97155" y="387668"/>
                      <a:pt x="85725" y="387668"/>
                    </a:cubicBezTo>
                    <a:cubicBezTo>
                      <a:pt x="47625" y="387668"/>
                      <a:pt x="0" y="378143"/>
                      <a:pt x="0" y="29908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6DF17B6-4FB8-FF38-E743-3E6D51436B20}"/>
                  </a:ext>
                </a:extLst>
              </p:cNvPr>
              <p:cNvSpPr/>
              <p:nvPr/>
            </p:nvSpPr>
            <p:spPr>
              <a:xfrm>
                <a:off x="6899909" y="2793682"/>
                <a:ext cx="241934" cy="289560"/>
              </a:xfrm>
              <a:custGeom>
                <a:avLst/>
                <a:gdLst>
                  <a:gd name="connsiteX0" fmla="*/ 163830 w 241934"/>
                  <a:gd name="connsiteY0" fmla="*/ 109537 h 289560"/>
                  <a:gd name="connsiteX1" fmla="*/ 173355 w 241934"/>
                  <a:gd name="connsiteY1" fmla="*/ 109537 h 289560"/>
                  <a:gd name="connsiteX2" fmla="*/ 173355 w 241934"/>
                  <a:gd name="connsiteY2" fmla="*/ 105727 h 289560"/>
                  <a:gd name="connsiteX3" fmla="*/ 120015 w 241934"/>
                  <a:gd name="connsiteY3" fmla="*/ 57150 h 289560"/>
                  <a:gd name="connsiteX4" fmla="*/ 43815 w 241934"/>
                  <a:gd name="connsiteY4" fmla="*/ 83820 h 289560"/>
                  <a:gd name="connsiteX5" fmla="*/ 18097 w 241934"/>
                  <a:gd name="connsiteY5" fmla="*/ 34290 h 289560"/>
                  <a:gd name="connsiteX6" fmla="*/ 126683 w 241934"/>
                  <a:gd name="connsiteY6" fmla="*/ 0 h 289560"/>
                  <a:gd name="connsiteX7" fmla="*/ 241935 w 241934"/>
                  <a:gd name="connsiteY7" fmla="*/ 110490 h 289560"/>
                  <a:gd name="connsiteX8" fmla="*/ 241935 w 241934"/>
                  <a:gd name="connsiteY8" fmla="*/ 283845 h 289560"/>
                  <a:gd name="connsiteX9" fmla="*/ 178118 w 241934"/>
                  <a:gd name="connsiteY9" fmla="*/ 283845 h 289560"/>
                  <a:gd name="connsiteX10" fmla="*/ 178118 w 241934"/>
                  <a:gd name="connsiteY10" fmla="*/ 260985 h 289560"/>
                  <a:gd name="connsiteX11" fmla="*/ 179070 w 241934"/>
                  <a:gd name="connsiteY11" fmla="*/ 240982 h 289560"/>
                  <a:gd name="connsiteX12" fmla="*/ 178118 w 241934"/>
                  <a:gd name="connsiteY12" fmla="*/ 240982 h 289560"/>
                  <a:gd name="connsiteX13" fmla="*/ 94297 w 241934"/>
                  <a:gd name="connsiteY13" fmla="*/ 289560 h 289560"/>
                  <a:gd name="connsiteX14" fmla="*/ 0 w 241934"/>
                  <a:gd name="connsiteY14" fmla="*/ 202882 h 289560"/>
                  <a:gd name="connsiteX15" fmla="*/ 163830 w 241934"/>
                  <a:gd name="connsiteY15" fmla="*/ 109537 h 289560"/>
                  <a:gd name="connsiteX16" fmla="*/ 111443 w 241934"/>
                  <a:gd name="connsiteY16" fmla="*/ 236220 h 289560"/>
                  <a:gd name="connsiteX17" fmla="*/ 174308 w 241934"/>
                  <a:gd name="connsiteY17" fmla="*/ 163830 h 289560"/>
                  <a:gd name="connsiteX18" fmla="*/ 174308 w 241934"/>
                  <a:gd name="connsiteY18" fmla="*/ 157162 h 289560"/>
                  <a:gd name="connsiteX19" fmla="*/ 161925 w 241934"/>
                  <a:gd name="connsiteY19" fmla="*/ 157162 h 289560"/>
                  <a:gd name="connsiteX20" fmla="*/ 69533 w 241934"/>
                  <a:gd name="connsiteY20" fmla="*/ 200978 h 289560"/>
                  <a:gd name="connsiteX21" fmla="*/ 111443 w 241934"/>
                  <a:gd name="connsiteY21" fmla="*/ 236220 h 289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1934" h="289560">
                    <a:moveTo>
                      <a:pt x="163830" y="109537"/>
                    </a:moveTo>
                    <a:lnTo>
                      <a:pt x="173355" y="109537"/>
                    </a:lnTo>
                    <a:lnTo>
                      <a:pt x="173355" y="105727"/>
                    </a:lnTo>
                    <a:cubicBezTo>
                      <a:pt x="173355" y="69533"/>
                      <a:pt x="150495" y="57150"/>
                      <a:pt x="120015" y="57150"/>
                    </a:cubicBezTo>
                    <a:cubicBezTo>
                      <a:pt x="80010" y="57150"/>
                      <a:pt x="43815" y="83820"/>
                      <a:pt x="43815" y="83820"/>
                    </a:cubicBezTo>
                    <a:lnTo>
                      <a:pt x="18097" y="34290"/>
                    </a:lnTo>
                    <a:cubicBezTo>
                      <a:pt x="18097" y="34290"/>
                      <a:pt x="60960" y="0"/>
                      <a:pt x="126683" y="0"/>
                    </a:cubicBezTo>
                    <a:cubicBezTo>
                      <a:pt x="199072" y="0"/>
                      <a:pt x="241935" y="40005"/>
                      <a:pt x="241935" y="110490"/>
                    </a:cubicBezTo>
                    <a:lnTo>
                      <a:pt x="241935" y="283845"/>
                    </a:lnTo>
                    <a:lnTo>
                      <a:pt x="178118" y="283845"/>
                    </a:lnTo>
                    <a:lnTo>
                      <a:pt x="178118" y="260985"/>
                    </a:lnTo>
                    <a:cubicBezTo>
                      <a:pt x="178118" y="250507"/>
                      <a:pt x="179070" y="240982"/>
                      <a:pt x="179070" y="240982"/>
                    </a:cubicBezTo>
                    <a:lnTo>
                      <a:pt x="178118" y="240982"/>
                    </a:lnTo>
                    <a:cubicBezTo>
                      <a:pt x="179070" y="240982"/>
                      <a:pt x="157163" y="289560"/>
                      <a:pt x="94297" y="289560"/>
                    </a:cubicBezTo>
                    <a:cubicBezTo>
                      <a:pt x="44768" y="289560"/>
                      <a:pt x="0" y="259080"/>
                      <a:pt x="0" y="202882"/>
                    </a:cubicBezTo>
                    <a:cubicBezTo>
                      <a:pt x="0" y="115252"/>
                      <a:pt x="119063" y="109537"/>
                      <a:pt x="163830" y="109537"/>
                    </a:cubicBezTo>
                    <a:close/>
                    <a:moveTo>
                      <a:pt x="111443" y="236220"/>
                    </a:moveTo>
                    <a:cubicBezTo>
                      <a:pt x="147638" y="236220"/>
                      <a:pt x="174308" y="197168"/>
                      <a:pt x="174308" y="163830"/>
                    </a:cubicBezTo>
                    <a:lnTo>
                      <a:pt x="174308" y="157162"/>
                    </a:lnTo>
                    <a:lnTo>
                      <a:pt x="161925" y="157162"/>
                    </a:lnTo>
                    <a:cubicBezTo>
                      <a:pt x="126683" y="157162"/>
                      <a:pt x="69533" y="161925"/>
                      <a:pt x="69533" y="200978"/>
                    </a:cubicBezTo>
                    <a:cubicBezTo>
                      <a:pt x="69533" y="219075"/>
                      <a:pt x="82868" y="236220"/>
                      <a:pt x="111443" y="2362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92502E8-A55C-8902-361B-20D1F79D45C8}"/>
                  </a:ext>
                </a:extLst>
              </p:cNvPr>
              <p:cNvSpPr/>
              <p:nvPr/>
            </p:nvSpPr>
            <p:spPr>
              <a:xfrm>
                <a:off x="7187565" y="2724149"/>
                <a:ext cx="172402" cy="356235"/>
              </a:xfrm>
              <a:custGeom>
                <a:avLst/>
                <a:gdLst>
                  <a:gd name="connsiteX0" fmla="*/ 36195 w 172402"/>
                  <a:gd name="connsiteY0" fmla="*/ 135255 h 356235"/>
                  <a:gd name="connsiteX1" fmla="*/ 0 w 172402"/>
                  <a:gd name="connsiteY1" fmla="*/ 135255 h 356235"/>
                  <a:gd name="connsiteX2" fmla="*/ 0 w 172402"/>
                  <a:gd name="connsiteY2" fmla="*/ 80010 h 356235"/>
                  <a:gd name="connsiteX3" fmla="*/ 37147 w 172402"/>
                  <a:gd name="connsiteY3" fmla="*/ 80010 h 356235"/>
                  <a:gd name="connsiteX4" fmla="*/ 37147 w 172402"/>
                  <a:gd name="connsiteY4" fmla="*/ 0 h 356235"/>
                  <a:gd name="connsiteX5" fmla="*/ 104775 w 172402"/>
                  <a:gd name="connsiteY5" fmla="*/ 0 h 356235"/>
                  <a:gd name="connsiteX6" fmla="*/ 104775 w 172402"/>
                  <a:gd name="connsiteY6" fmla="*/ 80010 h 356235"/>
                  <a:gd name="connsiteX7" fmla="*/ 167640 w 172402"/>
                  <a:gd name="connsiteY7" fmla="*/ 80010 h 356235"/>
                  <a:gd name="connsiteX8" fmla="*/ 167640 w 172402"/>
                  <a:gd name="connsiteY8" fmla="*/ 135255 h 356235"/>
                  <a:gd name="connsiteX9" fmla="*/ 104775 w 172402"/>
                  <a:gd name="connsiteY9" fmla="*/ 135255 h 356235"/>
                  <a:gd name="connsiteX10" fmla="*/ 104775 w 172402"/>
                  <a:gd name="connsiteY10" fmla="*/ 242888 h 356235"/>
                  <a:gd name="connsiteX11" fmla="*/ 160020 w 172402"/>
                  <a:gd name="connsiteY11" fmla="*/ 295275 h 356235"/>
                  <a:gd name="connsiteX12" fmla="*/ 172403 w 172402"/>
                  <a:gd name="connsiteY12" fmla="*/ 294323 h 356235"/>
                  <a:gd name="connsiteX13" fmla="*/ 172403 w 172402"/>
                  <a:gd name="connsiteY13" fmla="*/ 354330 h 356235"/>
                  <a:gd name="connsiteX14" fmla="*/ 151447 w 172402"/>
                  <a:gd name="connsiteY14" fmla="*/ 356235 h 356235"/>
                  <a:gd name="connsiteX15" fmla="*/ 36195 w 172402"/>
                  <a:gd name="connsiteY15" fmla="*/ 252413 h 356235"/>
                  <a:gd name="connsiteX16" fmla="*/ 36195 w 172402"/>
                  <a:gd name="connsiteY16" fmla="*/ 135255 h 35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2402" h="356235">
                    <a:moveTo>
                      <a:pt x="36195" y="135255"/>
                    </a:moveTo>
                    <a:lnTo>
                      <a:pt x="0" y="135255"/>
                    </a:lnTo>
                    <a:lnTo>
                      <a:pt x="0" y="80010"/>
                    </a:lnTo>
                    <a:lnTo>
                      <a:pt x="37147" y="80010"/>
                    </a:lnTo>
                    <a:lnTo>
                      <a:pt x="37147" y="0"/>
                    </a:lnTo>
                    <a:lnTo>
                      <a:pt x="104775" y="0"/>
                    </a:lnTo>
                    <a:lnTo>
                      <a:pt x="104775" y="80010"/>
                    </a:lnTo>
                    <a:lnTo>
                      <a:pt x="167640" y="80010"/>
                    </a:lnTo>
                    <a:lnTo>
                      <a:pt x="167640" y="135255"/>
                    </a:lnTo>
                    <a:lnTo>
                      <a:pt x="104775" y="135255"/>
                    </a:lnTo>
                    <a:lnTo>
                      <a:pt x="104775" y="242888"/>
                    </a:lnTo>
                    <a:cubicBezTo>
                      <a:pt x="104775" y="288608"/>
                      <a:pt x="140970" y="295275"/>
                      <a:pt x="160020" y="295275"/>
                    </a:cubicBezTo>
                    <a:cubicBezTo>
                      <a:pt x="167640" y="295275"/>
                      <a:pt x="172403" y="294323"/>
                      <a:pt x="172403" y="294323"/>
                    </a:cubicBezTo>
                    <a:lnTo>
                      <a:pt x="172403" y="354330"/>
                    </a:lnTo>
                    <a:cubicBezTo>
                      <a:pt x="172403" y="354330"/>
                      <a:pt x="163830" y="356235"/>
                      <a:pt x="151447" y="356235"/>
                    </a:cubicBezTo>
                    <a:cubicBezTo>
                      <a:pt x="113347" y="356235"/>
                      <a:pt x="36195" y="344805"/>
                      <a:pt x="36195" y="252413"/>
                    </a:cubicBezTo>
                    <a:lnTo>
                      <a:pt x="36195" y="1352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E3FC900-05CF-59BD-1DB1-AA089534B4A3}"/>
                  </a:ext>
                </a:extLst>
              </p:cNvPr>
              <p:cNvSpPr/>
              <p:nvPr/>
            </p:nvSpPr>
            <p:spPr>
              <a:xfrm>
                <a:off x="7396162" y="2688906"/>
                <a:ext cx="171450" cy="388619"/>
              </a:xfrm>
              <a:custGeom>
                <a:avLst/>
                <a:gdLst>
                  <a:gd name="connsiteX0" fmla="*/ 34290 w 171450"/>
                  <a:gd name="connsiteY0" fmla="*/ 170498 h 388619"/>
                  <a:gd name="connsiteX1" fmla="*/ 0 w 171450"/>
                  <a:gd name="connsiteY1" fmla="*/ 170498 h 388619"/>
                  <a:gd name="connsiteX2" fmla="*/ 0 w 171450"/>
                  <a:gd name="connsiteY2" fmla="*/ 115253 h 388619"/>
                  <a:gd name="connsiteX3" fmla="*/ 34290 w 171450"/>
                  <a:gd name="connsiteY3" fmla="*/ 115253 h 388619"/>
                  <a:gd name="connsiteX4" fmla="*/ 34290 w 171450"/>
                  <a:gd name="connsiteY4" fmla="*/ 102870 h 388619"/>
                  <a:gd name="connsiteX5" fmla="*/ 147638 w 171450"/>
                  <a:gd name="connsiteY5" fmla="*/ 0 h 388619"/>
                  <a:gd name="connsiteX6" fmla="*/ 171450 w 171450"/>
                  <a:gd name="connsiteY6" fmla="*/ 1905 h 388619"/>
                  <a:gd name="connsiteX7" fmla="*/ 171450 w 171450"/>
                  <a:gd name="connsiteY7" fmla="*/ 60960 h 388619"/>
                  <a:gd name="connsiteX8" fmla="*/ 157163 w 171450"/>
                  <a:gd name="connsiteY8" fmla="*/ 60008 h 388619"/>
                  <a:gd name="connsiteX9" fmla="*/ 103822 w 171450"/>
                  <a:gd name="connsiteY9" fmla="*/ 104775 h 388619"/>
                  <a:gd name="connsiteX10" fmla="*/ 103822 w 171450"/>
                  <a:gd name="connsiteY10" fmla="*/ 115253 h 388619"/>
                  <a:gd name="connsiteX11" fmla="*/ 162878 w 171450"/>
                  <a:gd name="connsiteY11" fmla="*/ 115253 h 388619"/>
                  <a:gd name="connsiteX12" fmla="*/ 162878 w 171450"/>
                  <a:gd name="connsiteY12" fmla="*/ 170498 h 388619"/>
                  <a:gd name="connsiteX13" fmla="*/ 103822 w 171450"/>
                  <a:gd name="connsiteY13" fmla="*/ 170498 h 388619"/>
                  <a:gd name="connsiteX14" fmla="*/ 103822 w 171450"/>
                  <a:gd name="connsiteY14" fmla="*/ 388620 h 388619"/>
                  <a:gd name="connsiteX15" fmla="*/ 35243 w 171450"/>
                  <a:gd name="connsiteY15" fmla="*/ 388620 h 388619"/>
                  <a:gd name="connsiteX16" fmla="*/ 35243 w 171450"/>
                  <a:gd name="connsiteY16" fmla="*/ 170498 h 388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1450" h="388619">
                    <a:moveTo>
                      <a:pt x="34290" y="170498"/>
                    </a:moveTo>
                    <a:lnTo>
                      <a:pt x="0" y="170498"/>
                    </a:lnTo>
                    <a:lnTo>
                      <a:pt x="0" y="115253"/>
                    </a:lnTo>
                    <a:lnTo>
                      <a:pt x="34290" y="115253"/>
                    </a:lnTo>
                    <a:lnTo>
                      <a:pt x="34290" y="102870"/>
                    </a:lnTo>
                    <a:cubicBezTo>
                      <a:pt x="34290" y="12383"/>
                      <a:pt x="108585" y="0"/>
                      <a:pt x="147638" y="0"/>
                    </a:cubicBezTo>
                    <a:cubicBezTo>
                      <a:pt x="161925" y="0"/>
                      <a:pt x="171450" y="1905"/>
                      <a:pt x="171450" y="1905"/>
                    </a:cubicBezTo>
                    <a:lnTo>
                      <a:pt x="171450" y="60960"/>
                    </a:lnTo>
                    <a:cubicBezTo>
                      <a:pt x="171450" y="60960"/>
                      <a:pt x="165735" y="60008"/>
                      <a:pt x="157163" y="60008"/>
                    </a:cubicBezTo>
                    <a:cubicBezTo>
                      <a:pt x="137160" y="60008"/>
                      <a:pt x="103822" y="64770"/>
                      <a:pt x="103822" y="104775"/>
                    </a:cubicBezTo>
                    <a:lnTo>
                      <a:pt x="103822" y="115253"/>
                    </a:lnTo>
                    <a:lnTo>
                      <a:pt x="162878" y="115253"/>
                    </a:lnTo>
                    <a:lnTo>
                      <a:pt x="162878" y="170498"/>
                    </a:lnTo>
                    <a:lnTo>
                      <a:pt x="103822" y="170498"/>
                    </a:lnTo>
                    <a:lnTo>
                      <a:pt x="103822" y="388620"/>
                    </a:lnTo>
                    <a:lnTo>
                      <a:pt x="35243" y="388620"/>
                    </a:lnTo>
                    <a:lnTo>
                      <a:pt x="35243" y="17049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CBFDDBE-4012-CA8C-AFFB-C3157EFB06DF}"/>
                  </a:ext>
                </a:extLst>
              </p:cNvPr>
              <p:cNvSpPr/>
              <p:nvPr/>
            </p:nvSpPr>
            <p:spPr>
              <a:xfrm>
                <a:off x="7583805" y="2793682"/>
                <a:ext cx="304800" cy="289560"/>
              </a:xfrm>
              <a:custGeom>
                <a:avLst/>
                <a:gdLst>
                  <a:gd name="connsiteX0" fmla="*/ 152400 w 304800"/>
                  <a:gd name="connsiteY0" fmla="*/ 0 h 289560"/>
                  <a:gd name="connsiteX1" fmla="*/ 304800 w 304800"/>
                  <a:gd name="connsiteY1" fmla="*/ 144780 h 289560"/>
                  <a:gd name="connsiteX2" fmla="*/ 152400 w 304800"/>
                  <a:gd name="connsiteY2" fmla="*/ 289560 h 289560"/>
                  <a:gd name="connsiteX3" fmla="*/ 0 w 304800"/>
                  <a:gd name="connsiteY3" fmla="*/ 144780 h 289560"/>
                  <a:gd name="connsiteX4" fmla="*/ 152400 w 304800"/>
                  <a:gd name="connsiteY4" fmla="*/ 0 h 289560"/>
                  <a:gd name="connsiteX5" fmla="*/ 152400 w 304800"/>
                  <a:gd name="connsiteY5" fmla="*/ 231457 h 289560"/>
                  <a:gd name="connsiteX6" fmla="*/ 234315 w 304800"/>
                  <a:gd name="connsiteY6" fmla="*/ 144780 h 289560"/>
                  <a:gd name="connsiteX7" fmla="*/ 152400 w 304800"/>
                  <a:gd name="connsiteY7" fmla="*/ 58102 h 289560"/>
                  <a:gd name="connsiteX8" fmla="*/ 69532 w 304800"/>
                  <a:gd name="connsiteY8" fmla="*/ 144780 h 289560"/>
                  <a:gd name="connsiteX9" fmla="*/ 152400 w 304800"/>
                  <a:gd name="connsiteY9" fmla="*/ 231457 h 289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800" h="289560">
                    <a:moveTo>
                      <a:pt x="152400" y="0"/>
                    </a:moveTo>
                    <a:cubicBezTo>
                      <a:pt x="237172" y="0"/>
                      <a:pt x="304800" y="60008"/>
                      <a:pt x="304800" y="144780"/>
                    </a:cubicBezTo>
                    <a:cubicBezTo>
                      <a:pt x="304800" y="230505"/>
                      <a:pt x="237172" y="289560"/>
                      <a:pt x="152400" y="289560"/>
                    </a:cubicBezTo>
                    <a:cubicBezTo>
                      <a:pt x="67627" y="289560"/>
                      <a:pt x="0" y="229553"/>
                      <a:pt x="0" y="144780"/>
                    </a:cubicBezTo>
                    <a:cubicBezTo>
                      <a:pt x="0" y="60008"/>
                      <a:pt x="67627" y="0"/>
                      <a:pt x="152400" y="0"/>
                    </a:cubicBezTo>
                    <a:close/>
                    <a:moveTo>
                      <a:pt x="152400" y="231457"/>
                    </a:moveTo>
                    <a:cubicBezTo>
                      <a:pt x="197167" y="231457"/>
                      <a:pt x="234315" y="197168"/>
                      <a:pt x="234315" y="144780"/>
                    </a:cubicBezTo>
                    <a:cubicBezTo>
                      <a:pt x="234315" y="93345"/>
                      <a:pt x="197167" y="58102"/>
                      <a:pt x="152400" y="58102"/>
                    </a:cubicBezTo>
                    <a:cubicBezTo>
                      <a:pt x="107632" y="58102"/>
                      <a:pt x="69532" y="93345"/>
                      <a:pt x="69532" y="144780"/>
                    </a:cubicBezTo>
                    <a:cubicBezTo>
                      <a:pt x="70485" y="196215"/>
                      <a:pt x="107632" y="231457"/>
                      <a:pt x="152400" y="2314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ECBB609-B1F5-5918-BA46-5A79DDA3D0FE}"/>
                  </a:ext>
                </a:extLst>
              </p:cNvPr>
              <p:cNvSpPr/>
              <p:nvPr/>
            </p:nvSpPr>
            <p:spPr>
              <a:xfrm>
                <a:off x="7943850" y="2796539"/>
                <a:ext cx="166687" cy="280034"/>
              </a:xfrm>
              <a:custGeom>
                <a:avLst/>
                <a:gdLst>
                  <a:gd name="connsiteX0" fmla="*/ 0 w 166687"/>
                  <a:gd name="connsiteY0" fmla="*/ 3810 h 280034"/>
                  <a:gd name="connsiteX1" fmla="*/ 66675 w 166687"/>
                  <a:gd name="connsiteY1" fmla="*/ 3810 h 280034"/>
                  <a:gd name="connsiteX2" fmla="*/ 66675 w 166687"/>
                  <a:gd name="connsiteY2" fmla="*/ 51435 h 280034"/>
                  <a:gd name="connsiteX3" fmla="*/ 65722 w 166687"/>
                  <a:gd name="connsiteY3" fmla="*/ 71438 h 280034"/>
                  <a:gd name="connsiteX4" fmla="*/ 66675 w 166687"/>
                  <a:gd name="connsiteY4" fmla="*/ 71438 h 280034"/>
                  <a:gd name="connsiteX5" fmla="*/ 154305 w 166687"/>
                  <a:gd name="connsiteY5" fmla="*/ 0 h 280034"/>
                  <a:gd name="connsiteX6" fmla="*/ 166688 w 166687"/>
                  <a:gd name="connsiteY6" fmla="*/ 952 h 280034"/>
                  <a:gd name="connsiteX7" fmla="*/ 166688 w 166687"/>
                  <a:gd name="connsiteY7" fmla="*/ 68580 h 280034"/>
                  <a:gd name="connsiteX8" fmla="*/ 150495 w 166687"/>
                  <a:gd name="connsiteY8" fmla="*/ 67628 h 280034"/>
                  <a:gd name="connsiteX9" fmla="*/ 75247 w 166687"/>
                  <a:gd name="connsiteY9" fmla="*/ 125730 h 280034"/>
                  <a:gd name="connsiteX10" fmla="*/ 69532 w 166687"/>
                  <a:gd name="connsiteY10" fmla="*/ 170498 h 280034"/>
                  <a:gd name="connsiteX11" fmla="*/ 69532 w 166687"/>
                  <a:gd name="connsiteY11" fmla="*/ 280035 h 280034"/>
                  <a:gd name="connsiteX12" fmla="*/ 0 w 166687"/>
                  <a:gd name="connsiteY12" fmla="*/ 280035 h 280034"/>
                  <a:gd name="connsiteX13" fmla="*/ 0 w 166687"/>
                  <a:gd name="connsiteY13" fmla="*/ 3810 h 280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6687" h="280034">
                    <a:moveTo>
                      <a:pt x="0" y="3810"/>
                    </a:moveTo>
                    <a:lnTo>
                      <a:pt x="66675" y="3810"/>
                    </a:lnTo>
                    <a:lnTo>
                      <a:pt x="66675" y="51435"/>
                    </a:lnTo>
                    <a:cubicBezTo>
                      <a:pt x="66675" y="61913"/>
                      <a:pt x="65722" y="71438"/>
                      <a:pt x="65722" y="71438"/>
                    </a:cubicBezTo>
                    <a:lnTo>
                      <a:pt x="66675" y="71438"/>
                    </a:lnTo>
                    <a:cubicBezTo>
                      <a:pt x="79057" y="31432"/>
                      <a:pt x="112395" y="0"/>
                      <a:pt x="154305" y="0"/>
                    </a:cubicBezTo>
                    <a:cubicBezTo>
                      <a:pt x="160972" y="0"/>
                      <a:pt x="166688" y="952"/>
                      <a:pt x="166688" y="952"/>
                    </a:cubicBezTo>
                    <a:lnTo>
                      <a:pt x="166688" y="68580"/>
                    </a:lnTo>
                    <a:cubicBezTo>
                      <a:pt x="166688" y="68580"/>
                      <a:pt x="160020" y="67628"/>
                      <a:pt x="150495" y="67628"/>
                    </a:cubicBezTo>
                    <a:cubicBezTo>
                      <a:pt x="120968" y="67628"/>
                      <a:pt x="87630" y="84773"/>
                      <a:pt x="75247" y="125730"/>
                    </a:cubicBezTo>
                    <a:cubicBezTo>
                      <a:pt x="70485" y="139065"/>
                      <a:pt x="69532" y="154305"/>
                      <a:pt x="69532" y="170498"/>
                    </a:cubicBezTo>
                    <a:lnTo>
                      <a:pt x="69532" y="280035"/>
                    </a:lnTo>
                    <a:lnTo>
                      <a:pt x="0" y="280035"/>
                    </a:lnTo>
                    <a:lnTo>
                      <a:pt x="0" y="38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3F2EE41-590F-A184-B899-94650BF68084}"/>
                  </a:ext>
                </a:extLst>
              </p:cNvPr>
              <p:cNvSpPr/>
              <p:nvPr/>
            </p:nvSpPr>
            <p:spPr>
              <a:xfrm>
                <a:off x="8157209" y="2794634"/>
                <a:ext cx="423862" cy="283845"/>
              </a:xfrm>
              <a:custGeom>
                <a:avLst/>
                <a:gdLst>
                  <a:gd name="connsiteX0" fmla="*/ 0 w 423862"/>
                  <a:gd name="connsiteY0" fmla="*/ 5715 h 283845"/>
                  <a:gd name="connsiteX1" fmla="*/ 66675 w 423862"/>
                  <a:gd name="connsiteY1" fmla="*/ 5715 h 283845"/>
                  <a:gd name="connsiteX2" fmla="*/ 66675 w 423862"/>
                  <a:gd name="connsiteY2" fmla="*/ 38100 h 283845"/>
                  <a:gd name="connsiteX3" fmla="*/ 65722 w 423862"/>
                  <a:gd name="connsiteY3" fmla="*/ 57150 h 283845"/>
                  <a:gd name="connsiteX4" fmla="*/ 66675 w 423862"/>
                  <a:gd name="connsiteY4" fmla="*/ 57150 h 283845"/>
                  <a:gd name="connsiteX5" fmla="*/ 157163 w 423862"/>
                  <a:gd name="connsiteY5" fmla="*/ 0 h 283845"/>
                  <a:gd name="connsiteX6" fmla="*/ 238125 w 423862"/>
                  <a:gd name="connsiteY6" fmla="*/ 57150 h 283845"/>
                  <a:gd name="connsiteX7" fmla="*/ 239078 w 423862"/>
                  <a:gd name="connsiteY7" fmla="*/ 57150 h 283845"/>
                  <a:gd name="connsiteX8" fmla="*/ 333375 w 423862"/>
                  <a:gd name="connsiteY8" fmla="*/ 0 h 283845"/>
                  <a:gd name="connsiteX9" fmla="*/ 423863 w 423862"/>
                  <a:gd name="connsiteY9" fmla="*/ 105728 h 283845"/>
                  <a:gd name="connsiteX10" fmla="*/ 423863 w 423862"/>
                  <a:gd name="connsiteY10" fmla="*/ 283845 h 283845"/>
                  <a:gd name="connsiteX11" fmla="*/ 355283 w 423862"/>
                  <a:gd name="connsiteY11" fmla="*/ 283845 h 283845"/>
                  <a:gd name="connsiteX12" fmla="*/ 355283 w 423862"/>
                  <a:gd name="connsiteY12" fmla="*/ 117158 h 283845"/>
                  <a:gd name="connsiteX13" fmla="*/ 317183 w 423862"/>
                  <a:gd name="connsiteY13" fmla="*/ 61913 h 283845"/>
                  <a:gd name="connsiteX14" fmla="*/ 250508 w 423862"/>
                  <a:gd name="connsiteY14" fmla="*/ 124778 h 283845"/>
                  <a:gd name="connsiteX15" fmla="*/ 247650 w 423862"/>
                  <a:gd name="connsiteY15" fmla="*/ 160973 h 283845"/>
                  <a:gd name="connsiteX16" fmla="*/ 247650 w 423862"/>
                  <a:gd name="connsiteY16" fmla="*/ 282893 h 283845"/>
                  <a:gd name="connsiteX17" fmla="*/ 177165 w 423862"/>
                  <a:gd name="connsiteY17" fmla="*/ 282893 h 283845"/>
                  <a:gd name="connsiteX18" fmla="*/ 177165 w 423862"/>
                  <a:gd name="connsiteY18" fmla="*/ 117158 h 283845"/>
                  <a:gd name="connsiteX19" fmla="*/ 140018 w 423862"/>
                  <a:gd name="connsiteY19" fmla="*/ 61913 h 283845"/>
                  <a:gd name="connsiteX20" fmla="*/ 72390 w 423862"/>
                  <a:gd name="connsiteY20" fmla="*/ 125730 h 283845"/>
                  <a:gd name="connsiteX21" fmla="*/ 69533 w 423862"/>
                  <a:gd name="connsiteY21" fmla="*/ 160973 h 283845"/>
                  <a:gd name="connsiteX22" fmla="*/ 69533 w 423862"/>
                  <a:gd name="connsiteY22" fmla="*/ 282893 h 283845"/>
                  <a:gd name="connsiteX23" fmla="*/ 953 w 423862"/>
                  <a:gd name="connsiteY23" fmla="*/ 282893 h 283845"/>
                  <a:gd name="connsiteX24" fmla="*/ 953 w 423862"/>
                  <a:gd name="connsiteY24" fmla="*/ 5715 h 28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3862" h="283845">
                    <a:moveTo>
                      <a:pt x="0" y="5715"/>
                    </a:moveTo>
                    <a:lnTo>
                      <a:pt x="66675" y="5715"/>
                    </a:lnTo>
                    <a:lnTo>
                      <a:pt x="66675" y="38100"/>
                    </a:lnTo>
                    <a:cubicBezTo>
                      <a:pt x="66675" y="48578"/>
                      <a:pt x="65722" y="57150"/>
                      <a:pt x="65722" y="57150"/>
                    </a:cubicBezTo>
                    <a:lnTo>
                      <a:pt x="66675" y="57150"/>
                    </a:lnTo>
                    <a:cubicBezTo>
                      <a:pt x="80010" y="29528"/>
                      <a:pt x="113347" y="0"/>
                      <a:pt x="157163" y="0"/>
                    </a:cubicBezTo>
                    <a:cubicBezTo>
                      <a:pt x="199072" y="0"/>
                      <a:pt x="226695" y="20003"/>
                      <a:pt x="238125" y="57150"/>
                    </a:cubicBezTo>
                    <a:lnTo>
                      <a:pt x="239078" y="57150"/>
                    </a:lnTo>
                    <a:cubicBezTo>
                      <a:pt x="254318" y="27622"/>
                      <a:pt x="290513" y="0"/>
                      <a:pt x="333375" y="0"/>
                    </a:cubicBezTo>
                    <a:cubicBezTo>
                      <a:pt x="390525" y="0"/>
                      <a:pt x="423863" y="32385"/>
                      <a:pt x="423863" y="105728"/>
                    </a:cubicBezTo>
                    <a:lnTo>
                      <a:pt x="423863" y="283845"/>
                    </a:lnTo>
                    <a:lnTo>
                      <a:pt x="355283" y="283845"/>
                    </a:lnTo>
                    <a:lnTo>
                      <a:pt x="355283" y="117158"/>
                    </a:lnTo>
                    <a:cubicBezTo>
                      <a:pt x="355283" y="85725"/>
                      <a:pt x="349567" y="61913"/>
                      <a:pt x="317183" y="61913"/>
                    </a:cubicBezTo>
                    <a:cubicBezTo>
                      <a:pt x="281940" y="61913"/>
                      <a:pt x="258128" y="90488"/>
                      <a:pt x="250508" y="124778"/>
                    </a:cubicBezTo>
                    <a:cubicBezTo>
                      <a:pt x="247650" y="135255"/>
                      <a:pt x="247650" y="147638"/>
                      <a:pt x="247650" y="160973"/>
                    </a:cubicBezTo>
                    <a:lnTo>
                      <a:pt x="247650" y="282893"/>
                    </a:lnTo>
                    <a:lnTo>
                      <a:pt x="177165" y="282893"/>
                    </a:lnTo>
                    <a:lnTo>
                      <a:pt x="177165" y="117158"/>
                    </a:lnTo>
                    <a:cubicBezTo>
                      <a:pt x="177165" y="87630"/>
                      <a:pt x="172403" y="61913"/>
                      <a:pt x="140018" y="61913"/>
                    </a:cubicBezTo>
                    <a:cubicBezTo>
                      <a:pt x="103822" y="61913"/>
                      <a:pt x="80963" y="90488"/>
                      <a:pt x="72390" y="125730"/>
                    </a:cubicBezTo>
                    <a:cubicBezTo>
                      <a:pt x="69533" y="136208"/>
                      <a:pt x="69533" y="148590"/>
                      <a:pt x="69533" y="160973"/>
                    </a:cubicBezTo>
                    <a:lnTo>
                      <a:pt x="69533" y="282893"/>
                    </a:lnTo>
                    <a:lnTo>
                      <a:pt x="953" y="282893"/>
                    </a:lnTo>
                    <a:lnTo>
                      <a:pt x="953" y="57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D20BD51-8D2A-5DE1-0EBC-9C3A8076408C}"/>
                </a:ext>
              </a:extLst>
            </p:cNvPr>
            <p:cNvSpPr/>
            <p:nvPr/>
          </p:nvSpPr>
          <p:spPr>
            <a:xfrm>
              <a:off x="7184707" y="3244214"/>
              <a:ext cx="1381125" cy="931544"/>
            </a:xfrm>
            <a:custGeom>
              <a:avLst/>
              <a:gdLst>
                <a:gd name="connsiteX0" fmla="*/ 1295400 w 1381125"/>
                <a:gd name="connsiteY0" fmla="*/ 609600 h 931544"/>
                <a:gd name="connsiteX1" fmla="*/ 1381125 w 1381125"/>
                <a:gd name="connsiteY1" fmla="*/ 0 h 931544"/>
                <a:gd name="connsiteX2" fmla="*/ 1119188 w 1381125"/>
                <a:gd name="connsiteY2" fmla="*/ 0 h 931544"/>
                <a:gd name="connsiteX3" fmla="*/ 1026795 w 1381125"/>
                <a:gd name="connsiteY3" fmla="*/ 645795 h 931544"/>
                <a:gd name="connsiteX4" fmla="*/ 963930 w 1381125"/>
                <a:gd name="connsiteY4" fmla="*/ 706755 h 931544"/>
                <a:gd name="connsiteX5" fmla="*/ 794385 w 1381125"/>
                <a:gd name="connsiteY5" fmla="*/ 706755 h 931544"/>
                <a:gd name="connsiteX6" fmla="*/ 794385 w 1381125"/>
                <a:gd name="connsiteY6" fmla="*/ 0 h 931544"/>
                <a:gd name="connsiteX7" fmla="*/ 792480 w 1381125"/>
                <a:gd name="connsiteY7" fmla="*/ 0 h 931544"/>
                <a:gd name="connsiteX8" fmla="*/ 533400 w 1381125"/>
                <a:gd name="connsiteY8" fmla="*/ 0 h 931544"/>
                <a:gd name="connsiteX9" fmla="*/ 531495 w 1381125"/>
                <a:gd name="connsiteY9" fmla="*/ 0 h 931544"/>
                <a:gd name="connsiteX10" fmla="*/ 531495 w 1381125"/>
                <a:gd name="connsiteY10" fmla="*/ 644843 h 931544"/>
                <a:gd name="connsiteX11" fmla="*/ 469583 w 1381125"/>
                <a:gd name="connsiteY11" fmla="*/ 705803 h 931544"/>
                <a:gd name="connsiteX12" fmla="*/ 261938 w 1381125"/>
                <a:gd name="connsiteY12" fmla="*/ 705803 h 931544"/>
                <a:gd name="connsiteX13" fmla="*/ 261938 w 1381125"/>
                <a:gd name="connsiteY13" fmla="*/ 0 h 931544"/>
                <a:gd name="connsiteX14" fmla="*/ 0 w 1381125"/>
                <a:gd name="connsiteY14" fmla="*/ 0 h 931544"/>
                <a:gd name="connsiteX15" fmla="*/ 0 w 1381125"/>
                <a:gd name="connsiteY15" fmla="*/ 869632 h 931544"/>
                <a:gd name="connsiteX16" fmla="*/ 60960 w 1381125"/>
                <a:gd name="connsiteY16" fmla="*/ 931545 h 931544"/>
                <a:gd name="connsiteX17" fmla="*/ 963930 w 1381125"/>
                <a:gd name="connsiteY17" fmla="*/ 931545 h 931544"/>
                <a:gd name="connsiteX18" fmla="*/ 1295400 w 1381125"/>
                <a:gd name="connsiteY18" fmla="*/ 609600 h 93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81125" h="931544">
                  <a:moveTo>
                    <a:pt x="1295400" y="609600"/>
                  </a:moveTo>
                  <a:cubicBezTo>
                    <a:pt x="1298257" y="578168"/>
                    <a:pt x="1381125" y="0"/>
                    <a:pt x="1381125" y="0"/>
                  </a:cubicBezTo>
                  <a:lnTo>
                    <a:pt x="1119188" y="0"/>
                  </a:lnTo>
                  <a:cubicBezTo>
                    <a:pt x="1119188" y="0"/>
                    <a:pt x="1039178" y="577215"/>
                    <a:pt x="1026795" y="645795"/>
                  </a:cubicBezTo>
                  <a:cubicBezTo>
                    <a:pt x="1020128" y="684848"/>
                    <a:pt x="1003935" y="706755"/>
                    <a:pt x="963930" y="706755"/>
                  </a:cubicBezTo>
                  <a:lnTo>
                    <a:pt x="794385" y="706755"/>
                  </a:lnTo>
                  <a:lnTo>
                    <a:pt x="794385" y="0"/>
                  </a:lnTo>
                  <a:lnTo>
                    <a:pt x="792480" y="0"/>
                  </a:lnTo>
                  <a:lnTo>
                    <a:pt x="533400" y="0"/>
                  </a:lnTo>
                  <a:lnTo>
                    <a:pt x="531495" y="0"/>
                  </a:lnTo>
                  <a:lnTo>
                    <a:pt x="531495" y="644843"/>
                  </a:lnTo>
                  <a:cubicBezTo>
                    <a:pt x="531495" y="684848"/>
                    <a:pt x="510540" y="705803"/>
                    <a:pt x="469583" y="705803"/>
                  </a:cubicBezTo>
                  <a:lnTo>
                    <a:pt x="261938" y="705803"/>
                  </a:lnTo>
                  <a:lnTo>
                    <a:pt x="261938" y="0"/>
                  </a:lnTo>
                  <a:lnTo>
                    <a:pt x="0" y="0"/>
                  </a:lnTo>
                  <a:lnTo>
                    <a:pt x="0" y="869632"/>
                  </a:lnTo>
                  <a:cubicBezTo>
                    <a:pt x="0" y="931545"/>
                    <a:pt x="60960" y="931545"/>
                    <a:pt x="60960" y="931545"/>
                  </a:cubicBezTo>
                  <a:lnTo>
                    <a:pt x="963930" y="931545"/>
                  </a:lnTo>
                  <a:cubicBezTo>
                    <a:pt x="1180148" y="930593"/>
                    <a:pt x="1271588" y="848678"/>
                    <a:pt x="1295400" y="60960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F1BD87-C404-8B61-92A9-D5A4B5350AC3}"/>
                </a:ext>
              </a:extLst>
            </p:cNvPr>
            <p:cNvSpPr/>
            <p:nvPr/>
          </p:nvSpPr>
          <p:spPr>
            <a:xfrm>
              <a:off x="5935979" y="3244214"/>
              <a:ext cx="1061085" cy="930592"/>
            </a:xfrm>
            <a:custGeom>
              <a:avLst/>
              <a:gdLst>
                <a:gd name="connsiteX0" fmla="*/ 713423 w 1061085"/>
                <a:gd name="connsiteY0" fmla="*/ 0 h 930592"/>
                <a:gd name="connsiteX1" fmla="*/ 347663 w 1061085"/>
                <a:gd name="connsiteY1" fmla="*/ 0 h 930592"/>
                <a:gd name="connsiteX2" fmla="*/ 0 w 1061085"/>
                <a:gd name="connsiteY2" fmla="*/ 458153 h 930592"/>
                <a:gd name="connsiteX3" fmla="*/ 347663 w 1061085"/>
                <a:gd name="connsiteY3" fmla="*/ 930593 h 930592"/>
                <a:gd name="connsiteX4" fmla="*/ 713423 w 1061085"/>
                <a:gd name="connsiteY4" fmla="*/ 930593 h 930592"/>
                <a:gd name="connsiteX5" fmla="*/ 1061085 w 1061085"/>
                <a:gd name="connsiteY5" fmla="*/ 458153 h 930592"/>
                <a:gd name="connsiteX6" fmla="*/ 713423 w 1061085"/>
                <a:gd name="connsiteY6" fmla="*/ 0 h 930592"/>
                <a:gd name="connsiteX7" fmla="*/ 690563 w 1061085"/>
                <a:gd name="connsiteY7" fmla="*/ 706755 h 930592"/>
                <a:gd name="connsiteX8" fmla="*/ 370523 w 1061085"/>
                <a:gd name="connsiteY8" fmla="*/ 706755 h 930592"/>
                <a:gd name="connsiteX9" fmla="*/ 254317 w 1061085"/>
                <a:gd name="connsiteY9" fmla="*/ 461963 h 930592"/>
                <a:gd name="connsiteX10" fmla="*/ 370523 w 1061085"/>
                <a:gd name="connsiteY10" fmla="*/ 224790 h 930592"/>
                <a:gd name="connsiteX11" fmla="*/ 690563 w 1061085"/>
                <a:gd name="connsiteY11" fmla="*/ 224790 h 930592"/>
                <a:gd name="connsiteX12" fmla="*/ 806768 w 1061085"/>
                <a:gd name="connsiteY12" fmla="*/ 461963 h 930592"/>
                <a:gd name="connsiteX13" fmla="*/ 690563 w 1061085"/>
                <a:gd name="connsiteY13" fmla="*/ 706755 h 93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1085" h="930592">
                  <a:moveTo>
                    <a:pt x="713423" y="0"/>
                  </a:moveTo>
                  <a:lnTo>
                    <a:pt x="347663" y="0"/>
                  </a:lnTo>
                  <a:cubicBezTo>
                    <a:pt x="61913" y="0"/>
                    <a:pt x="0" y="257175"/>
                    <a:pt x="0" y="458153"/>
                  </a:cubicBezTo>
                  <a:cubicBezTo>
                    <a:pt x="0" y="656273"/>
                    <a:pt x="60960" y="930593"/>
                    <a:pt x="347663" y="930593"/>
                  </a:cubicBezTo>
                  <a:lnTo>
                    <a:pt x="713423" y="930593"/>
                  </a:lnTo>
                  <a:cubicBezTo>
                    <a:pt x="999173" y="930593"/>
                    <a:pt x="1061085" y="656273"/>
                    <a:pt x="1061085" y="458153"/>
                  </a:cubicBezTo>
                  <a:cubicBezTo>
                    <a:pt x="1061085" y="256223"/>
                    <a:pt x="1000125" y="0"/>
                    <a:pt x="713423" y="0"/>
                  </a:cubicBezTo>
                  <a:close/>
                  <a:moveTo>
                    <a:pt x="690563" y="706755"/>
                  </a:moveTo>
                  <a:lnTo>
                    <a:pt x="370523" y="706755"/>
                  </a:lnTo>
                  <a:cubicBezTo>
                    <a:pt x="264795" y="706755"/>
                    <a:pt x="254317" y="565785"/>
                    <a:pt x="254317" y="461963"/>
                  </a:cubicBezTo>
                  <a:cubicBezTo>
                    <a:pt x="254317" y="355283"/>
                    <a:pt x="266700" y="224790"/>
                    <a:pt x="370523" y="224790"/>
                  </a:cubicBezTo>
                  <a:lnTo>
                    <a:pt x="690563" y="224790"/>
                  </a:lnTo>
                  <a:cubicBezTo>
                    <a:pt x="794385" y="224790"/>
                    <a:pt x="806768" y="355283"/>
                    <a:pt x="806768" y="461963"/>
                  </a:cubicBezTo>
                  <a:cubicBezTo>
                    <a:pt x="806768" y="565785"/>
                    <a:pt x="796290" y="706755"/>
                    <a:pt x="690563" y="706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CFE2A05-9668-CB1E-C9DA-6CB70C107FD9}"/>
                </a:ext>
              </a:extLst>
            </p:cNvPr>
            <p:cNvSpPr/>
            <p:nvPr/>
          </p:nvSpPr>
          <p:spPr>
            <a:xfrm>
              <a:off x="4714875" y="3244214"/>
              <a:ext cx="1048702" cy="931544"/>
            </a:xfrm>
            <a:custGeom>
              <a:avLst/>
              <a:gdLst>
                <a:gd name="connsiteX0" fmla="*/ 1048703 w 1048702"/>
                <a:gd name="connsiteY0" fmla="*/ 385763 h 931544"/>
                <a:gd name="connsiteX1" fmla="*/ 1048703 w 1048702"/>
                <a:gd name="connsiteY1" fmla="*/ 298133 h 931544"/>
                <a:gd name="connsiteX2" fmla="*/ 750570 w 1048702"/>
                <a:gd name="connsiteY2" fmla="*/ 0 h 931544"/>
                <a:gd name="connsiteX3" fmla="*/ 322897 w 1048702"/>
                <a:gd name="connsiteY3" fmla="*/ 0 h 931544"/>
                <a:gd name="connsiteX4" fmla="*/ 0 w 1048702"/>
                <a:gd name="connsiteY4" fmla="*/ 318135 h 931544"/>
                <a:gd name="connsiteX5" fmla="*/ 0 w 1048702"/>
                <a:gd name="connsiteY5" fmla="*/ 931545 h 931544"/>
                <a:gd name="connsiteX6" fmla="*/ 260985 w 1048702"/>
                <a:gd name="connsiteY6" fmla="*/ 931545 h 931544"/>
                <a:gd name="connsiteX7" fmla="*/ 260985 w 1048702"/>
                <a:gd name="connsiteY7" fmla="*/ 281940 h 931544"/>
                <a:gd name="connsiteX8" fmla="*/ 323850 w 1048702"/>
                <a:gd name="connsiteY8" fmla="*/ 222885 h 931544"/>
                <a:gd name="connsiteX9" fmla="*/ 727710 w 1048702"/>
                <a:gd name="connsiteY9" fmla="*/ 222885 h 931544"/>
                <a:gd name="connsiteX10" fmla="*/ 822008 w 1048702"/>
                <a:gd name="connsiteY10" fmla="*/ 320993 h 931544"/>
                <a:gd name="connsiteX11" fmla="*/ 822008 w 1048702"/>
                <a:gd name="connsiteY11" fmla="*/ 362903 h 931544"/>
                <a:gd name="connsiteX12" fmla="*/ 727710 w 1048702"/>
                <a:gd name="connsiteY12" fmla="*/ 469583 h 931544"/>
                <a:gd name="connsiteX13" fmla="*/ 403860 w 1048702"/>
                <a:gd name="connsiteY13" fmla="*/ 469583 h 931544"/>
                <a:gd name="connsiteX14" fmla="*/ 692468 w 1048702"/>
                <a:gd name="connsiteY14" fmla="*/ 931545 h 931544"/>
                <a:gd name="connsiteX15" fmla="*/ 1000125 w 1048702"/>
                <a:gd name="connsiteY15" fmla="*/ 931545 h 931544"/>
                <a:gd name="connsiteX16" fmla="*/ 844868 w 1048702"/>
                <a:gd name="connsiteY16" fmla="*/ 685800 h 931544"/>
                <a:gd name="connsiteX17" fmla="*/ 1048703 w 1048702"/>
                <a:gd name="connsiteY17" fmla="*/ 385763 h 93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8702" h="931544">
                  <a:moveTo>
                    <a:pt x="1048703" y="385763"/>
                  </a:moveTo>
                  <a:lnTo>
                    <a:pt x="1048703" y="298133"/>
                  </a:lnTo>
                  <a:cubicBezTo>
                    <a:pt x="1048703" y="99060"/>
                    <a:pt x="949643" y="0"/>
                    <a:pt x="750570" y="0"/>
                  </a:cubicBezTo>
                  <a:lnTo>
                    <a:pt x="322897" y="0"/>
                  </a:lnTo>
                  <a:cubicBezTo>
                    <a:pt x="106680" y="0"/>
                    <a:pt x="0" y="105727"/>
                    <a:pt x="0" y="318135"/>
                  </a:cubicBezTo>
                  <a:lnTo>
                    <a:pt x="0" y="931545"/>
                  </a:lnTo>
                  <a:lnTo>
                    <a:pt x="260985" y="931545"/>
                  </a:lnTo>
                  <a:lnTo>
                    <a:pt x="260985" y="281940"/>
                  </a:lnTo>
                  <a:cubicBezTo>
                    <a:pt x="260985" y="242888"/>
                    <a:pt x="282892" y="222885"/>
                    <a:pt x="323850" y="222885"/>
                  </a:cubicBezTo>
                  <a:lnTo>
                    <a:pt x="727710" y="222885"/>
                  </a:lnTo>
                  <a:cubicBezTo>
                    <a:pt x="789622" y="222885"/>
                    <a:pt x="822008" y="256223"/>
                    <a:pt x="822008" y="320993"/>
                  </a:cubicBezTo>
                  <a:lnTo>
                    <a:pt x="822008" y="362903"/>
                  </a:lnTo>
                  <a:cubicBezTo>
                    <a:pt x="822008" y="434340"/>
                    <a:pt x="789622" y="469583"/>
                    <a:pt x="727710" y="469583"/>
                  </a:cubicBezTo>
                  <a:lnTo>
                    <a:pt x="403860" y="469583"/>
                  </a:lnTo>
                  <a:lnTo>
                    <a:pt x="692468" y="931545"/>
                  </a:lnTo>
                  <a:lnTo>
                    <a:pt x="1000125" y="931545"/>
                  </a:lnTo>
                  <a:cubicBezTo>
                    <a:pt x="975360" y="894398"/>
                    <a:pt x="908685" y="787718"/>
                    <a:pt x="844868" y="685800"/>
                  </a:cubicBezTo>
                  <a:cubicBezTo>
                    <a:pt x="985838" y="648653"/>
                    <a:pt x="1048703" y="537210"/>
                    <a:pt x="1048703" y="385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6D22A76-BECF-E6B8-DB26-72076F317984}"/>
                </a:ext>
              </a:extLst>
            </p:cNvPr>
            <p:cNvSpPr/>
            <p:nvPr/>
          </p:nvSpPr>
          <p:spPr>
            <a:xfrm>
              <a:off x="3608069" y="3242309"/>
              <a:ext cx="942975" cy="932497"/>
            </a:xfrm>
            <a:custGeom>
              <a:avLst/>
              <a:gdLst>
                <a:gd name="connsiteX0" fmla="*/ 825818 w 942975"/>
                <a:gd name="connsiteY0" fmla="*/ 224790 h 932497"/>
                <a:gd name="connsiteX1" fmla="*/ 922973 w 942975"/>
                <a:gd name="connsiteY1" fmla="*/ 0 h 932497"/>
                <a:gd name="connsiteX2" fmla="*/ 316230 w 942975"/>
                <a:gd name="connsiteY2" fmla="*/ 0 h 932497"/>
                <a:gd name="connsiteX3" fmla="*/ 0 w 942975"/>
                <a:gd name="connsiteY3" fmla="*/ 379095 h 932497"/>
                <a:gd name="connsiteX4" fmla="*/ 0 w 942975"/>
                <a:gd name="connsiteY4" fmla="*/ 531495 h 932497"/>
                <a:gd name="connsiteX5" fmla="*/ 316230 w 942975"/>
                <a:gd name="connsiteY5" fmla="*/ 932498 h 932497"/>
                <a:gd name="connsiteX6" fmla="*/ 942975 w 942975"/>
                <a:gd name="connsiteY6" fmla="*/ 932498 h 932497"/>
                <a:gd name="connsiteX7" fmla="*/ 942975 w 942975"/>
                <a:gd name="connsiteY7" fmla="*/ 707707 h 932497"/>
                <a:gd name="connsiteX8" fmla="*/ 347663 w 942975"/>
                <a:gd name="connsiteY8" fmla="*/ 707707 h 932497"/>
                <a:gd name="connsiteX9" fmla="*/ 259080 w 942975"/>
                <a:gd name="connsiteY9" fmla="*/ 531495 h 932497"/>
                <a:gd name="connsiteX10" fmla="*/ 259080 w 942975"/>
                <a:gd name="connsiteY10" fmla="*/ 379095 h 932497"/>
                <a:gd name="connsiteX11" fmla="*/ 346710 w 942975"/>
                <a:gd name="connsiteY11" fmla="*/ 224790 h 932497"/>
                <a:gd name="connsiteX12" fmla="*/ 825818 w 942975"/>
                <a:gd name="connsiteY12" fmla="*/ 224790 h 93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2975" h="932497">
                  <a:moveTo>
                    <a:pt x="825818" y="224790"/>
                  </a:moveTo>
                  <a:lnTo>
                    <a:pt x="922973" y="0"/>
                  </a:lnTo>
                  <a:lnTo>
                    <a:pt x="316230" y="0"/>
                  </a:lnTo>
                  <a:cubicBezTo>
                    <a:pt x="89535" y="0"/>
                    <a:pt x="0" y="203835"/>
                    <a:pt x="0" y="379095"/>
                  </a:cubicBezTo>
                  <a:lnTo>
                    <a:pt x="0" y="531495"/>
                  </a:lnTo>
                  <a:cubicBezTo>
                    <a:pt x="0" y="712470"/>
                    <a:pt x="89535" y="932498"/>
                    <a:pt x="316230" y="932498"/>
                  </a:cubicBezTo>
                  <a:lnTo>
                    <a:pt x="942975" y="932498"/>
                  </a:lnTo>
                  <a:lnTo>
                    <a:pt x="942975" y="707707"/>
                  </a:lnTo>
                  <a:lnTo>
                    <a:pt x="347663" y="707707"/>
                  </a:lnTo>
                  <a:cubicBezTo>
                    <a:pt x="273368" y="707707"/>
                    <a:pt x="259080" y="623888"/>
                    <a:pt x="259080" y="531495"/>
                  </a:cubicBezTo>
                  <a:lnTo>
                    <a:pt x="259080" y="379095"/>
                  </a:lnTo>
                  <a:cubicBezTo>
                    <a:pt x="259080" y="294323"/>
                    <a:pt x="276225" y="224790"/>
                    <a:pt x="346710" y="224790"/>
                  </a:cubicBezTo>
                  <a:lnTo>
                    <a:pt x="825818" y="224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72A8715-B491-26DD-1C1F-DF3D10258DCB}"/>
                </a:ext>
              </a:extLst>
            </p:cNvPr>
            <p:cNvSpPr/>
            <p:nvPr/>
          </p:nvSpPr>
          <p:spPr>
            <a:xfrm>
              <a:off x="3638550" y="2852737"/>
              <a:ext cx="1051560" cy="341947"/>
            </a:xfrm>
            <a:custGeom>
              <a:avLst/>
              <a:gdLst>
                <a:gd name="connsiteX0" fmla="*/ 238125 w 1051560"/>
                <a:gd name="connsiteY0" fmla="*/ 223838 h 341947"/>
                <a:gd name="connsiteX1" fmla="*/ 954405 w 1051560"/>
                <a:gd name="connsiteY1" fmla="*/ 223838 h 341947"/>
                <a:gd name="connsiteX2" fmla="*/ 1051560 w 1051560"/>
                <a:gd name="connsiteY2" fmla="*/ 0 h 341947"/>
                <a:gd name="connsiteX3" fmla="*/ 314325 w 1051560"/>
                <a:gd name="connsiteY3" fmla="*/ 0 h 341947"/>
                <a:gd name="connsiteX4" fmla="*/ 0 w 1051560"/>
                <a:gd name="connsiteY4" fmla="*/ 341948 h 341947"/>
                <a:gd name="connsiteX5" fmla="*/ 238125 w 1051560"/>
                <a:gd name="connsiteY5" fmla="*/ 223838 h 34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1560" h="341947">
                  <a:moveTo>
                    <a:pt x="238125" y="223838"/>
                  </a:moveTo>
                  <a:lnTo>
                    <a:pt x="954405" y="223838"/>
                  </a:lnTo>
                  <a:lnTo>
                    <a:pt x="1051560" y="0"/>
                  </a:lnTo>
                  <a:lnTo>
                    <a:pt x="314325" y="0"/>
                  </a:lnTo>
                  <a:cubicBezTo>
                    <a:pt x="103823" y="0"/>
                    <a:pt x="11430" y="176213"/>
                    <a:pt x="0" y="341948"/>
                  </a:cubicBezTo>
                  <a:cubicBezTo>
                    <a:pt x="50483" y="272415"/>
                    <a:pt x="128588" y="223838"/>
                    <a:pt x="238125" y="2238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1286A7D-7903-1E66-C795-7B5EE62F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87" y="2978474"/>
            <a:ext cx="1181491" cy="8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Tenorite</vt:lpstr>
      <vt:lpstr>Office Theme</vt:lpstr>
      <vt:lpstr>PowerPoint Presentation</vt:lpstr>
    </vt:vector>
  </TitlesOfParts>
  <Company>Stichting CROW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Opgenoort, Rik</dc:creator>
  <cp:lastModifiedBy>Opgenoort, Rik</cp:lastModifiedBy>
  <cp:revision>1</cp:revision>
  <dcterms:created xsi:type="dcterms:W3CDTF">2023-09-08T08:34:18Z</dcterms:created>
  <dcterms:modified xsi:type="dcterms:W3CDTF">2023-09-20T20:27:20Z</dcterms:modified>
</cp:coreProperties>
</file>