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2" r:id="rId4"/>
    <p:sldId id="261" r:id="rId5"/>
    <p:sldId id="263" r:id="rId6"/>
    <p:sldId id="264" r:id="rId7"/>
    <p:sldId id="260" r:id="rId8"/>
    <p:sldId id="266" r:id="rId9"/>
    <p:sldId id="267" r:id="rId10"/>
    <p:sldId id="269" r:id="rId11"/>
    <p:sldId id="270" r:id="rId12"/>
    <p:sldId id="271" r:id="rId13"/>
    <p:sldId id="265" r:id="rId14"/>
    <p:sldId id="272" r:id="rId15"/>
    <p:sldId id="273" r:id="rId16"/>
    <p:sldId id="274" r:id="rId17"/>
    <p:sldId id="25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528" y="-112"/>
      </p:cViewPr>
      <p:guideLst>
        <p:guide orient="horz" pos="2160"/>
        <p:guide pos="2880"/>
      </p:guideLst>
    </p:cSldViewPr>
  </p:slideViewPr>
  <p:notesTextViewPr>
    <p:cViewPr>
      <p:scale>
        <a:sx n="100" d="100"/>
        <a:sy n="100" d="100"/>
      </p:scale>
      <p:origin x="0" y="8"/>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BE2869-1FE4-854A-8D96-B5D77BD111D1}" type="datetimeFigureOut">
              <a:rPr lang="en-US" smtClean="0"/>
              <a:t>7/28/14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CE3BA-F2E4-E844-9C0A-183D4A05B792}" type="slidenum">
              <a:rPr lang="en-US" smtClean="0"/>
              <a:t>‹#›</a:t>
            </a:fld>
            <a:endParaRPr lang="en-US"/>
          </a:p>
        </p:txBody>
      </p:sp>
    </p:spTree>
    <p:extLst>
      <p:ext uri="{BB962C8B-B14F-4D97-AF65-F5344CB8AC3E}">
        <p14:creationId xmlns:p14="http://schemas.microsoft.com/office/powerpoint/2010/main" val="9667518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back. Today we’ll be talking about the moment you’ve all been waiting for.</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1</a:t>
            </a:fld>
            <a:endParaRPr lang="en-US"/>
          </a:p>
        </p:txBody>
      </p:sp>
    </p:spTree>
    <p:extLst>
      <p:ext uri="{BB962C8B-B14F-4D97-AF65-F5344CB8AC3E}">
        <p14:creationId xmlns:p14="http://schemas.microsoft.com/office/powerpoint/2010/main" val="1645437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only thing a machine knows how to do. It can literally only understand 0 and 1 (and groups of 0’s and 1’s). And all a 0 means is False and 1 is True.</a:t>
            </a:r>
          </a:p>
          <a:p>
            <a:endParaRPr lang="en-US" dirty="0" smtClean="0"/>
          </a:p>
          <a:p>
            <a:r>
              <a:rPr lang="en-US" dirty="0" smtClean="0"/>
              <a:t>We formed more complex instructions when we introduced Assembly Language</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10</a:t>
            </a:fld>
            <a:endParaRPr lang="en-US"/>
          </a:p>
        </p:txBody>
      </p:sp>
    </p:spTree>
    <p:extLst>
      <p:ext uri="{BB962C8B-B14F-4D97-AF65-F5344CB8AC3E}">
        <p14:creationId xmlns:p14="http://schemas.microsoft.com/office/powerpoint/2010/main" val="371049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Assembly language is something slightly more complex. It’s human readable and it’s made up of rudimentary instructions like move this value here, move this value out of here etc. It allowed us to create even more complex instruction set. This is what </a:t>
            </a:r>
            <a:r>
              <a:rPr lang="en-US" dirty="0" err="1" smtClean="0"/>
              <a:t>Javascript</a:t>
            </a:r>
            <a:r>
              <a:rPr lang="en-US" dirty="0" smtClean="0"/>
              <a:t> is.</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11</a:t>
            </a:fld>
            <a:endParaRPr lang="en-US"/>
          </a:p>
        </p:txBody>
      </p:sp>
    </p:spTree>
    <p:extLst>
      <p:ext uri="{BB962C8B-B14F-4D97-AF65-F5344CB8AC3E}">
        <p14:creationId xmlns:p14="http://schemas.microsoft.com/office/powerpoint/2010/main" val="497836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Javascript</a:t>
            </a:r>
            <a:r>
              <a:rPr lang="en-US" dirty="0" smtClean="0"/>
              <a:t> is a high level programming language. It’s a complex instruction set that both humans and computers can understand. It’s existence allows us to solve more complex problems on the web.</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12</a:t>
            </a:fld>
            <a:endParaRPr lang="en-US"/>
          </a:p>
        </p:txBody>
      </p:sp>
    </p:spTree>
    <p:extLst>
      <p:ext uri="{BB962C8B-B14F-4D97-AF65-F5344CB8AC3E}">
        <p14:creationId xmlns:p14="http://schemas.microsoft.com/office/powerpoint/2010/main" val="2915079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 was invented in 10 days by Netscape. It was created as a lightweight program that was designed to appeal to non professional programmers. It was released in 95 as </a:t>
            </a:r>
            <a:r>
              <a:rPr lang="en-US" dirty="0" err="1" smtClean="0"/>
              <a:t>Livescript</a:t>
            </a:r>
            <a:r>
              <a:rPr lang="en-US" dirty="0" smtClean="0"/>
              <a:t> before being renamed to </a:t>
            </a:r>
            <a:r>
              <a:rPr lang="en-US" dirty="0" err="1" smtClean="0"/>
              <a:t>Javascript</a:t>
            </a:r>
            <a:r>
              <a:rPr lang="en-US" dirty="0" smtClean="0"/>
              <a:t> to remind people about Java’s existence. But the two languages are nothing alike other than some cosmetic similarities.</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13</a:t>
            </a:fld>
            <a:endParaRPr lang="en-US"/>
          </a:p>
        </p:txBody>
      </p:sp>
    </p:spTree>
    <p:extLst>
      <p:ext uri="{BB962C8B-B14F-4D97-AF65-F5344CB8AC3E}">
        <p14:creationId xmlns:p14="http://schemas.microsoft.com/office/powerpoint/2010/main" val="1822840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one thing, JS is an interpreted language where Java is compiled. What this means is that lines of code are read and executed on the fly and as needed rather than having to be compiled down to machine code. This has implications for its overall performance.</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14</a:t>
            </a:fld>
            <a:endParaRPr lang="en-US"/>
          </a:p>
        </p:txBody>
      </p:sp>
    </p:spTree>
    <p:extLst>
      <p:ext uri="{BB962C8B-B14F-4D97-AF65-F5344CB8AC3E}">
        <p14:creationId xmlns:p14="http://schemas.microsoft.com/office/powerpoint/2010/main" val="1580891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a:t>
            </a:r>
            <a:r>
              <a:rPr lang="en-US" dirty="0" err="1" smtClean="0"/>
              <a:t>Javascript</a:t>
            </a:r>
            <a:r>
              <a:rPr lang="en-US" dirty="0" smtClean="0"/>
              <a:t> used for? It’s for designing interactions. For example if I push a button on a web site what will it do? More than likely there’s a script that runs. It runs on light boxes so when you click a picture, a bigger image will show up. It might run on Google maps for example when you drag the map around and a gray box slowly fills in with more maps. It’s used to remove DOM elements from the page and put new ones in. In short, it’s ubiquitous. </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15</a:t>
            </a:fld>
            <a:endParaRPr lang="en-US"/>
          </a:p>
        </p:txBody>
      </p:sp>
    </p:spTree>
    <p:extLst>
      <p:ext uri="{BB962C8B-B14F-4D97-AF65-F5344CB8AC3E}">
        <p14:creationId xmlns:p14="http://schemas.microsoft.com/office/powerpoint/2010/main" val="353374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t>
            </a:r>
            <a:r>
              <a:rPr lang="en-US" dirty="0" err="1" smtClean="0"/>
              <a:t>Javascript</a:t>
            </a:r>
            <a:r>
              <a:rPr lang="en-US" dirty="0" smtClean="0"/>
              <a:t>? It’s a high level programming language used to program interactions. It’s made specifically to power web pages while being simple to learn. And it’s so necessary to the web experience today.</a:t>
            </a:r>
          </a:p>
          <a:p>
            <a:endParaRPr lang="en-US" dirty="0" smtClean="0"/>
          </a:p>
          <a:p>
            <a:r>
              <a:rPr lang="en-US" smtClean="0"/>
              <a:t>Any questions before we jump into exercises?</a:t>
            </a:r>
            <a:endParaRPr lang="en-US" dirty="0" smtClean="0"/>
          </a:p>
        </p:txBody>
      </p:sp>
      <p:sp>
        <p:nvSpPr>
          <p:cNvPr id="4" name="Slide Number Placeholder 3"/>
          <p:cNvSpPr>
            <a:spLocks noGrp="1"/>
          </p:cNvSpPr>
          <p:nvPr>
            <p:ph type="sldNum" sz="quarter" idx="10"/>
          </p:nvPr>
        </p:nvSpPr>
        <p:spPr/>
        <p:txBody>
          <a:bodyPr/>
          <a:lstStyle/>
          <a:p>
            <a:fld id="{BB7CE3BA-F2E4-E844-9C0A-183D4A05B792}" type="slidenum">
              <a:rPr lang="en-US" smtClean="0"/>
              <a:t>16</a:t>
            </a:fld>
            <a:endParaRPr lang="en-US"/>
          </a:p>
        </p:txBody>
      </p:sp>
    </p:spTree>
    <p:extLst>
      <p:ext uri="{BB962C8B-B14F-4D97-AF65-F5344CB8AC3E}">
        <p14:creationId xmlns:p14="http://schemas.microsoft.com/office/powerpoint/2010/main" val="385563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Today we dive into dynamic web sites. What do I mean by this?</a:t>
            </a:r>
          </a:p>
          <a:p>
            <a:endParaRPr lang="en-US" dirty="0" smtClean="0"/>
          </a:p>
          <a:p>
            <a:r>
              <a:rPr lang="en-US" dirty="0" smtClean="0"/>
              <a:t>Well in general what we’ve learned so far is static in many ways. HTML is declarative. What you see is what you get. Same with CSS. You define what box’s relationships from each other. What we’re going to embark on today is </a:t>
            </a:r>
            <a:r>
              <a:rPr lang="en-US" dirty="0" err="1" smtClean="0"/>
              <a:t>Javascript</a:t>
            </a:r>
            <a:r>
              <a:rPr lang="en-US" dirty="0" smtClean="0"/>
              <a:t> which is a high level programming language.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2</a:t>
            </a:fld>
            <a:endParaRPr lang="en-US"/>
          </a:p>
        </p:txBody>
      </p:sp>
    </p:spTree>
    <p:extLst>
      <p:ext uri="{BB962C8B-B14F-4D97-AF65-F5344CB8AC3E}">
        <p14:creationId xmlns:p14="http://schemas.microsoft.com/office/powerpoint/2010/main" val="84284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is programming exactly?</a:t>
            </a:r>
          </a:p>
          <a:p>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3</a:t>
            </a:fld>
            <a:endParaRPr lang="en-US"/>
          </a:p>
        </p:txBody>
      </p:sp>
    </p:spTree>
    <p:extLst>
      <p:ext uri="{BB962C8B-B14F-4D97-AF65-F5344CB8AC3E}">
        <p14:creationId xmlns:p14="http://schemas.microsoft.com/office/powerpoint/2010/main" val="393652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the dictionary, programming is the action of writing a computer program.</a:t>
            </a:r>
          </a:p>
          <a:p>
            <a:endParaRPr lang="en-US" dirty="0" smtClean="0"/>
          </a:p>
          <a:p>
            <a:r>
              <a:rPr lang="en-US" dirty="0" smtClean="0"/>
              <a:t>Ok that’s kind of useless. Let’s look up program</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4</a:t>
            </a:fld>
            <a:endParaRPr lang="en-US"/>
          </a:p>
        </p:txBody>
      </p:sp>
    </p:spTree>
    <p:extLst>
      <p:ext uri="{BB962C8B-B14F-4D97-AF65-F5344CB8AC3E}">
        <p14:creationId xmlns:p14="http://schemas.microsoft.com/office/powerpoint/2010/main" val="267470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 a computer instructions for automatic performance of said task. We can already sort of see the difference between CSS and HTML. Those are declarative and in some ways like writing an abstract paper. They are very specific ways of getting a computer to display something.</a:t>
            </a:r>
          </a:p>
          <a:p>
            <a:endParaRPr lang="en-US" dirty="0" smtClean="0"/>
          </a:p>
          <a:p>
            <a:r>
              <a:rPr lang="en-US" dirty="0" smtClean="0"/>
              <a:t>My definition for programming is this:</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5</a:t>
            </a:fld>
            <a:endParaRPr lang="en-US"/>
          </a:p>
        </p:txBody>
      </p:sp>
    </p:spTree>
    <p:extLst>
      <p:ext uri="{BB962C8B-B14F-4D97-AF65-F5344CB8AC3E}">
        <p14:creationId xmlns:p14="http://schemas.microsoft.com/office/powerpoint/2010/main" val="2890799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 of giving instructions to a computer to automate or solve a specific problem. Let’s go with an analogy.</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6</a:t>
            </a:fld>
            <a:endParaRPr lang="en-US"/>
          </a:p>
        </p:txBody>
      </p:sp>
    </p:spTree>
    <p:extLst>
      <p:ext uri="{BB962C8B-B14F-4D97-AF65-F5344CB8AC3E}">
        <p14:creationId xmlns:p14="http://schemas.microsoft.com/office/powerpoint/2010/main" val="280140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sure how many of you have watched Hell’s Kitchen. I myself haven’t. But from what I’ve heard it’s basically an excuse for </a:t>
            </a:r>
            <a:r>
              <a:rPr lang="en-US" dirty="0" err="1" smtClean="0"/>
              <a:t>Gordan</a:t>
            </a:r>
            <a:r>
              <a:rPr lang="en-US" dirty="0" smtClean="0"/>
              <a:t> Ramsay to yell at people. It’s a cooking competition show. One of the contestants was Amy, who was especially clueless. This isn’t to say she was bad at cooking. She was very good at specific instructions for how to cook, like say mixing or fold. But she was very very bad at making her own recipes. This is where </a:t>
            </a:r>
            <a:r>
              <a:rPr lang="en-US" dirty="0" err="1" smtClean="0"/>
              <a:t>Gordan</a:t>
            </a:r>
            <a:r>
              <a:rPr lang="en-US" dirty="0" smtClean="0"/>
              <a:t> would step in and yell or give recipes that Amy would follow.</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7</a:t>
            </a:fld>
            <a:endParaRPr lang="en-US"/>
          </a:p>
        </p:txBody>
      </p:sp>
    </p:spTree>
    <p:extLst>
      <p:ext uri="{BB962C8B-B14F-4D97-AF65-F5344CB8AC3E}">
        <p14:creationId xmlns:p14="http://schemas.microsoft.com/office/powerpoint/2010/main" val="1788945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in this example you, the programmer are </a:t>
            </a:r>
            <a:r>
              <a:rPr lang="en-US" dirty="0" err="1" smtClean="0"/>
              <a:t>Gordan</a:t>
            </a:r>
            <a:r>
              <a:rPr lang="en-US" dirty="0" smtClean="0"/>
              <a:t> Ramsay. Amy is the computer. It’s so weird to think about how antithetical to most people’s worldview this is. Most people imagine that the computer is smart all knowing and incomprehensible. They’re wrong. Computers are dumb. They are capable of following only the simplest actions. But what you can do is you can write instructions for more complex actions. And then combine those actions into something more complex still. It’s like teaching someone to knead dough for example. You start off with a ball of dough. You press. You turn. You fold. You repeat. At that point you’ve defined a more complex action that you can now use in a future instruction set.</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8</a:t>
            </a:fld>
            <a:endParaRPr lang="en-US"/>
          </a:p>
        </p:txBody>
      </p:sp>
    </p:spTree>
    <p:extLst>
      <p:ext uri="{BB962C8B-B14F-4D97-AF65-F5344CB8AC3E}">
        <p14:creationId xmlns:p14="http://schemas.microsoft.com/office/powerpoint/2010/main" val="354136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this is exactly like a programming language. The lowest rung are the instructions that a machine can understand. </a:t>
            </a:r>
            <a:endParaRPr lang="en-US" dirty="0"/>
          </a:p>
        </p:txBody>
      </p:sp>
      <p:sp>
        <p:nvSpPr>
          <p:cNvPr id="4" name="Slide Number Placeholder 3"/>
          <p:cNvSpPr>
            <a:spLocks noGrp="1"/>
          </p:cNvSpPr>
          <p:nvPr>
            <p:ph type="sldNum" sz="quarter" idx="10"/>
          </p:nvPr>
        </p:nvSpPr>
        <p:spPr/>
        <p:txBody>
          <a:bodyPr/>
          <a:lstStyle/>
          <a:p>
            <a:fld id="{BB7CE3BA-F2E4-E844-9C0A-183D4A05B792}" type="slidenum">
              <a:rPr lang="en-US" smtClean="0"/>
              <a:t>9</a:t>
            </a:fld>
            <a:endParaRPr lang="en-US"/>
          </a:p>
        </p:txBody>
      </p:sp>
    </p:spTree>
    <p:extLst>
      <p:ext uri="{BB962C8B-B14F-4D97-AF65-F5344CB8AC3E}">
        <p14:creationId xmlns:p14="http://schemas.microsoft.com/office/powerpoint/2010/main" val="2388155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22705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97867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69513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0B9EF-01A4-8940-BA43-2F9A85E272B0}" type="datetimeFigureOut">
              <a:rPr lang="en-US" smtClean="0"/>
              <a:t>7/26/14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28284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0B9EF-01A4-8940-BA43-2F9A85E272B0}" type="datetimeFigureOut">
              <a:rPr lang="en-US" smtClean="0"/>
              <a:t>7/26/14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43362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90B9EF-01A4-8940-BA43-2F9A85E272B0}" type="datetimeFigureOut">
              <a:rPr lang="en-US" smtClean="0"/>
              <a:t>7/26/14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94439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90B9EF-01A4-8940-BA43-2F9A85E272B0}" type="datetimeFigureOut">
              <a:rPr lang="en-US" smtClean="0"/>
              <a:t>7/26/14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27030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90B9EF-01A4-8940-BA43-2F9A85E272B0}" type="datetimeFigureOut">
              <a:rPr lang="en-US" smtClean="0"/>
              <a:t>7/26/14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77723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0B9EF-01A4-8940-BA43-2F9A85E272B0}" type="datetimeFigureOut">
              <a:rPr lang="en-US" smtClean="0"/>
              <a:t>7/26/14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15799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0B9EF-01A4-8940-BA43-2F9A85E272B0}" type="datetimeFigureOut">
              <a:rPr lang="en-US" smtClean="0"/>
              <a:t>7/26/14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120580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0B9EF-01A4-8940-BA43-2F9A85E272B0}" type="datetimeFigureOut">
              <a:rPr lang="en-US" smtClean="0"/>
              <a:t>7/26/14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7238F2-A5AC-5A4D-9982-476396B00742}" type="slidenum">
              <a:rPr lang="en-US" smtClean="0"/>
              <a:t>‹#›</a:t>
            </a:fld>
            <a:endParaRPr lang="en-US"/>
          </a:p>
        </p:txBody>
      </p:sp>
    </p:spTree>
    <p:extLst>
      <p:ext uri="{BB962C8B-B14F-4D97-AF65-F5344CB8AC3E}">
        <p14:creationId xmlns:p14="http://schemas.microsoft.com/office/powerpoint/2010/main" val="31400809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0B9EF-01A4-8940-BA43-2F9A85E272B0}" type="datetimeFigureOut">
              <a:rPr lang="en-US" smtClean="0"/>
              <a:t>7/26/14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238F2-A5AC-5A4D-9982-476396B00742}" type="slidenum">
              <a:rPr lang="en-US" smtClean="0"/>
              <a:t>‹#›</a:t>
            </a:fld>
            <a:endParaRPr lang="en-US"/>
          </a:p>
        </p:txBody>
      </p:sp>
    </p:spTree>
    <p:extLst>
      <p:ext uri="{BB962C8B-B14F-4D97-AF65-F5344CB8AC3E}">
        <p14:creationId xmlns:p14="http://schemas.microsoft.com/office/powerpoint/2010/main" val="133806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09996" y="2821618"/>
            <a:ext cx="5964827" cy="876271"/>
          </a:xfrm>
        </p:spPr>
        <p:txBody>
          <a:bodyPr/>
          <a:lstStyle/>
          <a:p>
            <a:pPr algn="l"/>
            <a:r>
              <a:rPr lang="en-US" dirty="0" smtClean="0"/>
              <a:t>Intro to </a:t>
            </a:r>
            <a:r>
              <a:rPr lang="en-US" dirty="0" err="1" smtClean="0"/>
              <a:t>Javascript</a:t>
            </a:r>
            <a:endParaRPr lang="en-US" dirty="0"/>
          </a:p>
        </p:txBody>
      </p:sp>
      <p:sp>
        <p:nvSpPr>
          <p:cNvPr id="7" name="Subtitle 6"/>
          <p:cNvSpPr>
            <a:spLocks noGrp="1"/>
          </p:cNvSpPr>
          <p:nvPr>
            <p:ph type="subTitle" idx="1"/>
          </p:nvPr>
        </p:nvSpPr>
        <p:spPr>
          <a:xfrm>
            <a:off x="2709996" y="3697889"/>
            <a:ext cx="5964827" cy="1035882"/>
          </a:xfrm>
        </p:spPr>
        <p:txBody>
          <a:bodyPr>
            <a:normAutofit/>
          </a:bodyPr>
          <a:lstStyle/>
          <a:p>
            <a:pPr algn="l"/>
            <a:r>
              <a:rPr lang="en-US" sz="2800" dirty="0" smtClean="0"/>
              <a:t>Introduction to Frontend Web Design</a:t>
            </a:r>
            <a:endParaRPr lang="en-US" sz="2800" dirty="0"/>
          </a:p>
        </p:txBody>
      </p:sp>
      <p:pic>
        <p:nvPicPr>
          <p:cNvPr id="9" name="Picture 8"/>
          <p:cNvPicPr>
            <a:picLocks noChangeAspect="1"/>
          </p:cNvPicPr>
          <p:nvPr/>
        </p:nvPicPr>
        <p:blipFill>
          <a:blip r:embed="rId3"/>
          <a:stretch>
            <a:fillRect/>
          </a:stretch>
        </p:blipFill>
        <p:spPr>
          <a:xfrm>
            <a:off x="423996" y="2821618"/>
            <a:ext cx="2286000" cy="1943100"/>
          </a:xfrm>
          <a:prstGeom prst="rect">
            <a:avLst/>
          </a:prstGeom>
        </p:spPr>
      </p:pic>
    </p:spTree>
    <p:extLst>
      <p:ext uri="{BB962C8B-B14F-4D97-AF65-F5344CB8AC3E}">
        <p14:creationId xmlns:p14="http://schemas.microsoft.com/office/powerpoint/2010/main" val="3471659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02314"/>
            <a:ext cx="8229600" cy="1143000"/>
          </a:xfrm>
        </p:spPr>
        <p:txBody>
          <a:bodyPr>
            <a:normAutofit/>
          </a:bodyPr>
          <a:lstStyle/>
          <a:p>
            <a:pPr algn="l"/>
            <a:r>
              <a:rPr lang="en-US" dirty="0" smtClean="0"/>
              <a:t>Binary – 0, 1</a:t>
            </a:r>
            <a:endParaRPr lang="en-US" dirty="0"/>
          </a:p>
        </p:txBody>
      </p:sp>
    </p:spTree>
    <p:extLst>
      <p:ext uri="{BB962C8B-B14F-4D97-AF65-F5344CB8AC3E}">
        <p14:creationId xmlns:p14="http://schemas.microsoft.com/office/powerpoint/2010/main" val="29856583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13000" y="0"/>
            <a:ext cx="4307282" cy="6858000"/>
          </a:xfrm>
          <a:prstGeom prst="rect">
            <a:avLst/>
          </a:prstGeom>
        </p:spPr>
      </p:pic>
    </p:spTree>
    <p:extLst>
      <p:ext uri="{BB962C8B-B14F-4D97-AF65-F5344CB8AC3E}">
        <p14:creationId xmlns:p14="http://schemas.microsoft.com/office/powerpoint/2010/main" val="389211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7652" y="940247"/>
            <a:ext cx="8697366" cy="4978290"/>
          </a:xfrm>
          <a:prstGeom prst="rect">
            <a:avLst/>
          </a:prstGeom>
        </p:spPr>
      </p:pic>
    </p:spTree>
    <p:extLst>
      <p:ext uri="{BB962C8B-B14F-4D97-AF65-F5344CB8AC3E}">
        <p14:creationId xmlns:p14="http://schemas.microsoft.com/office/powerpoint/2010/main" val="250441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a:t>
            </a:r>
            <a:r>
              <a:rPr lang="en-US" dirty="0" err="1" smtClean="0"/>
              <a:t>Javascript</a:t>
            </a:r>
            <a:endParaRPr lang="en-US" dirty="0"/>
          </a:p>
        </p:txBody>
      </p:sp>
      <p:sp>
        <p:nvSpPr>
          <p:cNvPr id="3" name="Content Placeholder 2"/>
          <p:cNvSpPr>
            <a:spLocks noGrp="1"/>
          </p:cNvSpPr>
          <p:nvPr>
            <p:ph idx="1"/>
          </p:nvPr>
        </p:nvSpPr>
        <p:spPr/>
        <p:txBody>
          <a:bodyPr/>
          <a:lstStyle/>
          <a:p>
            <a:r>
              <a:rPr lang="en-US" dirty="0" smtClean="0"/>
              <a:t>Invented in 10 days by Netscape</a:t>
            </a:r>
          </a:p>
          <a:p>
            <a:r>
              <a:rPr lang="en-US" dirty="0" smtClean="0"/>
              <a:t>Created as a nonprofessional language named </a:t>
            </a:r>
            <a:r>
              <a:rPr lang="en-US" dirty="0" err="1" smtClean="0"/>
              <a:t>Livescript</a:t>
            </a:r>
            <a:endParaRPr lang="en-US" dirty="0" smtClean="0"/>
          </a:p>
          <a:p>
            <a:r>
              <a:rPr lang="en-US" dirty="0" smtClean="0"/>
              <a:t>Renamed to </a:t>
            </a:r>
            <a:r>
              <a:rPr lang="en-US" dirty="0" err="1" smtClean="0"/>
              <a:t>Javascript</a:t>
            </a:r>
            <a:r>
              <a:rPr lang="en-US" dirty="0" smtClean="0"/>
              <a:t> to remind people that Java existed</a:t>
            </a:r>
          </a:p>
        </p:txBody>
      </p:sp>
    </p:spTree>
    <p:extLst>
      <p:ext uri="{BB962C8B-B14F-4D97-AF65-F5344CB8AC3E}">
        <p14:creationId xmlns:p14="http://schemas.microsoft.com/office/powerpoint/2010/main" val="20667874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36600" y="800100"/>
            <a:ext cx="7658100" cy="5257800"/>
          </a:xfrm>
          <a:prstGeom prst="rect">
            <a:avLst/>
          </a:prstGeom>
        </p:spPr>
      </p:pic>
    </p:spTree>
    <p:extLst>
      <p:ext uri="{BB962C8B-B14F-4D97-AF65-F5344CB8AC3E}">
        <p14:creationId xmlns:p14="http://schemas.microsoft.com/office/powerpoint/2010/main" val="52490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What’s JS used for</a:t>
            </a:r>
            <a:endParaRPr lang="en-US" dirty="0"/>
          </a:p>
        </p:txBody>
      </p:sp>
      <p:sp>
        <p:nvSpPr>
          <p:cNvPr id="3" name="Content Placeholder 2"/>
          <p:cNvSpPr>
            <a:spLocks noGrp="1"/>
          </p:cNvSpPr>
          <p:nvPr>
            <p:ph idx="1"/>
          </p:nvPr>
        </p:nvSpPr>
        <p:spPr/>
        <p:txBody>
          <a:bodyPr/>
          <a:lstStyle/>
          <a:p>
            <a:r>
              <a:rPr lang="en-US" dirty="0" smtClean="0"/>
              <a:t>Button presses</a:t>
            </a:r>
          </a:p>
          <a:p>
            <a:r>
              <a:rPr lang="en-US" dirty="0" smtClean="0"/>
              <a:t>Image switching</a:t>
            </a:r>
          </a:p>
          <a:p>
            <a:r>
              <a:rPr lang="en-US" dirty="0" smtClean="0"/>
              <a:t>Communicating with the server to fetch additional information</a:t>
            </a:r>
          </a:p>
          <a:p>
            <a:r>
              <a:rPr lang="en-US" dirty="0" smtClean="0"/>
              <a:t>Graphical rendering</a:t>
            </a:r>
          </a:p>
          <a:p>
            <a:r>
              <a:rPr lang="en-US" dirty="0" smtClean="0"/>
              <a:t>Manipulating the DOM</a:t>
            </a:r>
          </a:p>
          <a:p>
            <a:r>
              <a:rPr lang="en-US" dirty="0" smtClean="0"/>
              <a:t>Other cool stuff</a:t>
            </a:r>
          </a:p>
          <a:p>
            <a:endParaRPr lang="en-US" dirty="0" smtClean="0"/>
          </a:p>
        </p:txBody>
      </p:sp>
    </p:spTree>
    <p:extLst>
      <p:ext uri="{BB962C8B-B14F-4D97-AF65-F5344CB8AC3E}">
        <p14:creationId xmlns:p14="http://schemas.microsoft.com/office/powerpoint/2010/main" val="232698349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a:t>
            </a:r>
            <a:r>
              <a:rPr lang="en-US" dirty="0" err="1" smtClean="0"/>
              <a:t>Javascript</a:t>
            </a:r>
            <a:r>
              <a:rPr lang="en-US" dirty="0" smtClean="0"/>
              <a:t>?</a:t>
            </a:r>
            <a:endParaRPr lang="en-US" dirty="0"/>
          </a:p>
        </p:txBody>
      </p:sp>
      <p:sp>
        <p:nvSpPr>
          <p:cNvPr id="3" name="Content Placeholder 2"/>
          <p:cNvSpPr>
            <a:spLocks noGrp="1"/>
          </p:cNvSpPr>
          <p:nvPr>
            <p:ph idx="1"/>
          </p:nvPr>
        </p:nvSpPr>
        <p:spPr/>
        <p:txBody>
          <a:bodyPr/>
          <a:lstStyle/>
          <a:p>
            <a:r>
              <a:rPr lang="en-US" dirty="0" smtClean="0"/>
              <a:t>A high level programming language</a:t>
            </a:r>
          </a:p>
          <a:p>
            <a:r>
              <a:rPr lang="en-US" dirty="0" smtClean="0"/>
              <a:t>An interpreted language</a:t>
            </a:r>
            <a:endParaRPr lang="en-US" dirty="0" smtClean="0"/>
          </a:p>
          <a:p>
            <a:r>
              <a:rPr lang="en-US" dirty="0" smtClean="0"/>
              <a:t>An instruction set for creating dynamic web pages</a:t>
            </a:r>
          </a:p>
          <a:p>
            <a:r>
              <a:rPr lang="en-US" dirty="0" smtClean="0"/>
              <a:t>A necessary part to learning and understanding front end web design.</a:t>
            </a:r>
            <a:endParaRPr lang="en-US" dirty="0" smtClean="0"/>
          </a:p>
        </p:txBody>
      </p:sp>
    </p:spTree>
    <p:extLst>
      <p:ext uri="{BB962C8B-B14F-4D97-AF65-F5344CB8AC3E}">
        <p14:creationId xmlns:p14="http://schemas.microsoft.com/office/powerpoint/2010/main" val="25531473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0726"/>
            <a:ext cx="8229600" cy="1143000"/>
          </a:xfrm>
        </p:spPr>
        <p:txBody>
          <a:bodyPr/>
          <a:lstStyle/>
          <a:p>
            <a:r>
              <a:rPr lang="en-US" dirty="0" smtClean="0"/>
              <a:t>Q&amp;A</a:t>
            </a:r>
            <a:endParaRPr lang="en-US" dirty="0"/>
          </a:p>
        </p:txBody>
      </p:sp>
    </p:spTree>
    <p:extLst>
      <p:ext uri="{BB962C8B-B14F-4D97-AF65-F5344CB8AC3E}">
        <p14:creationId xmlns:p14="http://schemas.microsoft.com/office/powerpoint/2010/main" val="350268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Programming?</a:t>
            </a:r>
          </a:p>
          <a:p>
            <a:r>
              <a:rPr lang="en-US" dirty="0" smtClean="0"/>
              <a:t>History of </a:t>
            </a:r>
            <a:r>
              <a:rPr lang="en-US" dirty="0" err="1" smtClean="0"/>
              <a:t>Javascript</a:t>
            </a:r>
            <a:endParaRPr lang="en-US" dirty="0" smtClean="0"/>
          </a:p>
          <a:p>
            <a:r>
              <a:rPr lang="en-US" dirty="0" smtClean="0"/>
              <a:t>Intro to </a:t>
            </a:r>
            <a:r>
              <a:rPr lang="en-US" dirty="0" err="1" smtClean="0"/>
              <a:t>Javascript</a:t>
            </a:r>
            <a:endParaRPr lang="en-US" dirty="0" smtClean="0"/>
          </a:p>
          <a:p>
            <a:r>
              <a:rPr lang="en-US" dirty="0" smtClean="0"/>
              <a:t>Q&amp;A</a:t>
            </a:r>
          </a:p>
          <a:p>
            <a:r>
              <a:rPr lang="en-US" dirty="0" smtClean="0"/>
              <a:t>Hello World</a:t>
            </a:r>
            <a:endParaRPr lang="en-US" dirty="0"/>
          </a:p>
        </p:txBody>
      </p:sp>
    </p:spTree>
    <p:extLst>
      <p:ext uri="{BB962C8B-B14F-4D97-AF65-F5344CB8AC3E}">
        <p14:creationId xmlns:p14="http://schemas.microsoft.com/office/powerpoint/2010/main" val="109143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09996" y="3259753"/>
            <a:ext cx="5964827" cy="876271"/>
          </a:xfrm>
        </p:spPr>
        <p:txBody>
          <a:bodyPr/>
          <a:lstStyle/>
          <a:p>
            <a:pPr algn="l"/>
            <a:r>
              <a:rPr lang="en-US" dirty="0" smtClean="0"/>
              <a:t>An Intro to Programming</a:t>
            </a:r>
            <a:endParaRPr lang="en-US" dirty="0"/>
          </a:p>
        </p:txBody>
      </p:sp>
      <p:pic>
        <p:nvPicPr>
          <p:cNvPr id="9" name="Picture 8"/>
          <p:cNvPicPr>
            <a:picLocks noChangeAspect="1"/>
          </p:cNvPicPr>
          <p:nvPr/>
        </p:nvPicPr>
        <p:blipFill>
          <a:blip r:embed="rId3"/>
          <a:stretch>
            <a:fillRect/>
          </a:stretch>
        </p:blipFill>
        <p:spPr>
          <a:xfrm>
            <a:off x="423996" y="2821618"/>
            <a:ext cx="2286000" cy="1943100"/>
          </a:xfrm>
          <a:prstGeom prst="rect">
            <a:avLst/>
          </a:prstGeom>
        </p:spPr>
      </p:pic>
    </p:spTree>
    <p:extLst>
      <p:ext uri="{BB962C8B-B14F-4D97-AF65-F5344CB8AC3E}">
        <p14:creationId xmlns:p14="http://schemas.microsoft.com/office/powerpoint/2010/main" val="42407742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02314"/>
            <a:ext cx="8229600" cy="1143000"/>
          </a:xfrm>
        </p:spPr>
        <p:txBody>
          <a:bodyPr>
            <a:normAutofit fontScale="90000"/>
          </a:bodyPr>
          <a:lstStyle/>
          <a:p>
            <a:pPr algn="l"/>
            <a:r>
              <a:rPr lang="en-US" dirty="0" smtClean="0"/>
              <a:t>Programming n. – The action of writing a computer program. </a:t>
            </a:r>
            <a:endParaRPr lang="en-US" dirty="0"/>
          </a:p>
        </p:txBody>
      </p:sp>
    </p:spTree>
    <p:extLst>
      <p:ext uri="{BB962C8B-B14F-4D97-AF65-F5344CB8AC3E}">
        <p14:creationId xmlns:p14="http://schemas.microsoft.com/office/powerpoint/2010/main" val="21125919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02314"/>
            <a:ext cx="8229600" cy="1143000"/>
          </a:xfrm>
        </p:spPr>
        <p:txBody>
          <a:bodyPr>
            <a:normAutofit fontScale="90000"/>
          </a:bodyPr>
          <a:lstStyle/>
          <a:p>
            <a:pPr algn="l"/>
            <a:r>
              <a:rPr lang="en-US" dirty="0" smtClean="0"/>
              <a:t>Program v. – To give coded instructions to a machine for automatic performance of a particular task</a:t>
            </a:r>
            <a:endParaRPr lang="en-US" dirty="0"/>
          </a:p>
        </p:txBody>
      </p:sp>
      <p:pic>
        <p:nvPicPr>
          <p:cNvPr id="3" name="Picture 2" descr="programming.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408" y="4240952"/>
            <a:ext cx="2439248" cy="2439248"/>
          </a:xfrm>
          <a:prstGeom prst="rect">
            <a:avLst/>
          </a:prstGeom>
        </p:spPr>
      </p:pic>
    </p:spTree>
    <p:extLst>
      <p:ext uri="{BB962C8B-B14F-4D97-AF65-F5344CB8AC3E}">
        <p14:creationId xmlns:p14="http://schemas.microsoft.com/office/powerpoint/2010/main" val="17985500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02314"/>
            <a:ext cx="8229600" cy="1143000"/>
          </a:xfrm>
        </p:spPr>
        <p:txBody>
          <a:bodyPr>
            <a:normAutofit fontScale="90000"/>
          </a:bodyPr>
          <a:lstStyle/>
          <a:p>
            <a:pPr algn="l"/>
            <a:r>
              <a:rPr lang="en-US" dirty="0" smtClean="0"/>
              <a:t>Programming n. – The act of giving a computer instructions for how to solve a specific problem.</a:t>
            </a:r>
            <a:endParaRPr lang="en-US" dirty="0"/>
          </a:p>
        </p:txBody>
      </p:sp>
    </p:spTree>
    <p:extLst>
      <p:ext uri="{BB962C8B-B14F-4D97-AF65-F5344CB8AC3E}">
        <p14:creationId xmlns:p14="http://schemas.microsoft.com/office/powerpoint/2010/main" val="100295684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291" y="989025"/>
            <a:ext cx="1989553" cy="3203517"/>
          </a:xfrm>
          <a:prstGeom prst="rect">
            <a:avLst/>
          </a:prstGeom>
        </p:spPr>
      </p:pic>
      <p:pic>
        <p:nvPicPr>
          <p:cNvPr id="5" name="Picture 4" descr="amybouzgal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389" y="3515280"/>
            <a:ext cx="3629878" cy="2375920"/>
          </a:xfrm>
          <a:prstGeom prst="rect">
            <a:avLst/>
          </a:prstGeom>
        </p:spPr>
      </p:pic>
      <p:sp>
        <p:nvSpPr>
          <p:cNvPr id="6" name="TextBox 5"/>
          <p:cNvSpPr txBox="1"/>
          <p:nvPr/>
        </p:nvSpPr>
        <p:spPr>
          <a:xfrm>
            <a:off x="3895741" y="1208888"/>
            <a:ext cx="4775030" cy="369332"/>
          </a:xfrm>
          <a:prstGeom prst="rect">
            <a:avLst/>
          </a:prstGeom>
          <a:noFill/>
        </p:spPr>
        <p:txBody>
          <a:bodyPr wrap="square" rtlCol="0">
            <a:spAutoFit/>
          </a:bodyPr>
          <a:lstStyle/>
          <a:p>
            <a:r>
              <a:rPr lang="en-US" dirty="0" err="1" smtClean="0"/>
              <a:t>Gordan</a:t>
            </a:r>
            <a:r>
              <a:rPr lang="en-US" dirty="0" smtClean="0"/>
              <a:t> Ramsay – All around smart person</a:t>
            </a:r>
            <a:endParaRPr lang="en-US" dirty="0"/>
          </a:p>
        </p:txBody>
      </p:sp>
      <p:sp>
        <p:nvSpPr>
          <p:cNvPr id="7" name="TextBox 6"/>
          <p:cNvSpPr txBox="1"/>
          <p:nvPr/>
        </p:nvSpPr>
        <p:spPr>
          <a:xfrm>
            <a:off x="213462" y="5015378"/>
            <a:ext cx="4775030" cy="369332"/>
          </a:xfrm>
          <a:prstGeom prst="rect">
            <a:avLst/>
          </a:prstGeom>
          <a:noFill/>
        </p:spPr>
        <p:txBody>
          <a:bodyPr wrap="square" rtlCol="0">
            <a:spAutoFit/>
          </a:bodyPr>
          <a:lstStyle/>
          <a:p>
            <a:r>
              <a:rPr lang="en-US" dirty="0" smtClean="0"/>
              <a:t>Amy – All around clueless person</a:t>
            </a:r>
            <a:endParaRPr lang="en-US" dirty="0"/>
          </a:p>
        </p:txBody>
      </p:sp>
    </p:spTree>
    <p:extLst>
      <p:ext uri="{BB962C8B-B14F-4D97-AF65-F5344CB8AC3E}">
        <p14:creationId xmlns:p14="http://schemas.microsoft.com/office/powerpoint/2010/main" val="12068348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291" y="989025"/>
            <a:ext cx="1989553" cy="3203517"/>
          </a:xfrm>
          <a:prstGeom prst="rect">
            <a:avLst/>
          </a:prstGeom>
        </p:spPr>
      </p:pic>
      <p:pic>
        <p:nvPicPr>
          <p:cNvPr id="5" name="Picture 4" descr="amybouzgal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389" y="3515280"/>
            <a:ext cx="3629878" cy="2375920"/>
          </a:xfrm>
          <a:prstGeom prst="rect">
            <a:avLst/>
          </a:prstGeom>
        </p:spPr>
      </p:pic>
      <p:sp>
        <p:nvSpPr>
          <p:cNvPr id="6" name="TextBox 5"/>
          <p:cNvSpPr txBox="1"/>
          <p:nvPr/>
        </p:nvSpPr>
        <p:spPr>
          <a:xfrm>
            <a:off x="3895741" y="1208888"/>
            <a:ext cx="4775030" cy="369332"/>
          </a:xfrm>
          <a:prstGeom prst="rect">
            <a:avLst/>
          </a:prstGeom>
          <a:noFill/>
        </p:spPr>
        <p:txBody>
          <a:bodyPr wrap="square" rtlCol="0">
            <a:spAutoFit/>
          </a:bodyPr>
          <a:lstStyle/>
          <a:p>
            <a:r>
              <a:rPr lang="en-US" dirty="0" smtClean="0"/>
              <a:t>You, the programmer – All around smart person</a:t>
            </a:r>
            <a:endParaRPr lang="en-US" dirty="0"/>
          </a:p>
        </p:txBody>
      </p:sp>
      <p:sp>
        <p:nvSpPr>
          <p:cNvPr id="7" name="TextBox 6"/>
          <p:cNvSpPr txBox="1"/>
          <p:nvPr/>
        </p:nvSpPr>
        <p:spPr>
          <a:xfrm>
            <a:off x="213462" y="5015378"/>
            <a:ext cx="4775030" cy="369332"/>
          </a:xfrm>
          <a:prstGeom prst="rect">
            <a:avLst/>
          </a:prstGeom>
          <a:noFill/>
        </p:spPr>
        <p:txBody>
          <a:bodyPr wrap="square" rtlCol="0">
            <a:spAutoFit/>
          </a:bodyPr>
          <a:lstStyle/>
          <a:p>
            <a:r>
              <a:rPr lang="en-US" dirty="0" smtClean="0"/>
              <a:t>Computer – really </a:t>
            </a:r>
            <a:r>
              <a:rPr lang="en-US" dirty="0" err="1" smtClean="0"/>
              <a:t>kinda</a:t>
            </a:r>
            <a:r>
              <a:rPr lang="en-US" dirty="0" smtClean="0"/>
              <a:t> dumb</a:t>
            </a:r>
            <a:endParaRPr lang="en-US" dirty="0"/>
          </a:p>
        </p:txBody>
      </p:sp>
    </p:spTree>
    <p:extLst>
      <p:ext uri="{BB962C8B-B14F-4D97-AF65-F5344CB8AC3E}">
        <p14:creationId xmlns:p14="http://schemas.microsoft.com/office/powerpoint/2010/main" val="469267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16650" y="1147834"/>
            <a:ext cx="7993060" cy="4617244"/>
          </a:xfrm>
          <a:prstGeom prst="rect">
            <a:avLst/>
          </a:prstGeom>
        </p:spPr>
      </p:pic>
    </p:spTree>
    <p:extLst>
      <p:ext uri="{BB962C8B-B14F-4D97-AF65-F5344CB8AC3E}">
        <p14:creationId xmlns:p14="http://schemas.microsoft.com/office/powerpoint/2010/main" val="3287073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3264</TotalTime>
  <Words>1069</Words>
  <Application>Microsoft Macintosh PowerPoint</Application>
  <PresentationFormat>On-screen Show (4:3)</PresentationFormat>
  <Paragraphs>76</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Intro to Javascript</vt:lpstr>
      <vt:lpstr>Agenda</vt:lpstr>
      <vt:lpstr>An Intro to Programming</vt:lpstr>
      <vt:lpstr>Programming n. – The action of writing a computer program. </vt:lpstr>
      <vt:lpstr>Program v. – To give coded instructions to a machine for automatic performance of a particular task</vt:lpstr>
      <vt:lpstr>Programming n. – The act of giving a computer instructions for how to solve a specific problem.</vt:lpstr>
      <vt:lpstr>PowerPoint Presentation</vt:lpstr>
      <vt:lpstr>PowerPoint Presentation</vt:lpstr>
      <vt:lpstr>PowerPoint Presentation</vt:lpstr>
      <vt:lpstr>Binary – 0, 1</vt:lpstr>
      <vt:lpstr>PowerPoint Presentation</vt:lpstr>
      <vt:lpstr>PowerPoint Presentation</vt:lpstr>
      <vt:lpstr>History of Javascript</vt:lpstr>
      <vt:lpstr>PowerPoint Presentation</vt:lpstr>
      <vt:lpstr>What’s JS used for</vt:lpstr>
      <vt:lpstr>What is Javascript?</vt:lpstr>
      <vt:lpstr>Q&amp;A</vt:lpstr>
    </vt:vector>
  </TitlesOfParts>
  <Company>Sosh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HTML</dc:title>
  <dc:creator>Felix Yuan</dc:creator>
  <cp:lastModifiedBy>Felix Yuan</cp:lastModifiedBy>
  <cp:revision>36</cp:revision>
  <dcterms:created xsi:type="dcterms:W3CDTF">2014-07-16T02:10:00Z</dcterms:created>
  <dcterms:modified xsi:type="dcterms:W3CDTF">2014-07-29T01:34:07Z</dcterms:modified>
</cp:coreProperties>
</file>