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9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3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0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B9EF-01A4-8940-BA43-2F9A85E272B0}" type="datetimeFigureOut">
              <a:rPr lang="en-US" smtClean="0"/>
              <a:t>7/15/14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38F2-A5AC-5A4D-9982-476396B0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709996" y="2821618"/>
            <a:ext cx="5964827" cy="876271"/>
          </a:xfrm>
        </p:spPr>
        <p:txBody>
          <a:bodyPr/>
          <a:lstStyle/>
          <a:p>
            <a:pPr algn="l"/>
            <a:r>
              <a:rPr lang="en-US" dirty="0" smtClean="0"/>
              <a:t>Intro to HTML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709996" y="3697889"/>
            <a:ext cx="5964827" cy="103588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Introduction to Frontend Web Design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6" y="2821618"/>
            <a:ext cx="2286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5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Standard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</a:p>
          <a:p>
            <a:r>
              <a:rPr lang="en-US" dirty="0" smtClean="0"/>
              <a:t>More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0726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8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 to HTML</vt:lpstr>
      <vt:lpstr>Standard Header</vt:lpstr>
      <vt:lpstr>Q&amp;A</vt:lpstr>
    </vt:vector>
  </TitlesOfParts>
  <Company>Sosh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Felix Yuan</dc:creator>
  <cp:lastModifiedBy>Felix Yuan</cp:lastModifiedBy>
  <cp:revision>5</cp:revision>
  <dcterms:created xsi:type="dcterms:W3CDTF">2014-07-16T02:10:00Z</dcterms:created>
  <dcterms:modified xsi:type="dcterms:W3CDTF">2014-07-16T04:43:34Z</dcterms:modified>
</cp:coreProperties>
</file>