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8904-95BD-4449-BCE4-B1EBDA99B04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C9FB-7148-C246-A503-676C31B18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Analyzed CP comments assoc. with NPS </a:t>
            </a:r>
            <a:r>
              <a:rPr lang="en-US" dirty="0"/>
              <a:t>s</a:t>
            </a:r>
            <a:r>
              <a:rPr lang="en-US" dirty="0" smtClean="0"/>
              <a:t>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96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Accessed raw data from Oracle database table “</a:t>
            </a:r>
            <a:r>
              <a:rPr lang="en-US" b="1" dirty="0" err="1" smtClean="0"/>
              <a:t>net_promoter_score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3,486 records w/comments, April 1, 2015 through October 31, 2016 </a:t>
            </a:r>
          </a:p>
          <a:p>
            <a:r>
              <a:rPr lang="en-US" b="1" dirty="0" smtClean="0"/>
              <a:t>Overall NPS = 37</a:t>
            </a:r>
          </a:p>
          <a:p>
            <a:r>
              <a:rPr lang="en-US" dirty="0" smtClean="0"/>
              <a:t>Divided comments into two datasets based on user score </a:t>
            </a:r>
          </a:p>
          <a:p>
            <a:pPr lvl="1"/>
            <a:r>
              <a:rPr lang="en-US" dirty="0" smtClean="0"/>
              <a:t>Positive score: 9-10</a:t>
            </a:r>
          </a:p>
          <a:p>
            <a:pPr lvl="1"/>
            <a:r>
              <a:rPr lang="en-US" dirty="0" smtClean="0"/>
              <a:t>Negative score: 0-6 </a:t>
            </a:r>
          </a:p>
          <a:p>
            <a:r>
              <a:rPr lang="en-US" b="1" dirty="0" smtClean="0"/>
              <a:t>Top keywords in comments overall </a:t>
            </a:r>
            <a:r>
              <a:rPr lang="en-US" dirty="0" smtClean="0"/>
              <a:t>(most frequent keywords in each dataset) </a:t>
            </a:r>
          </a:p>
          <a:p>
            <a:r>
              <a:rPr lang="en-US" b="1" dirty="0" smtClean="0"/>
              <a:t>Clustered words from each dataset and inferred categories </a:t>
            </a:r>
            <a:r>
              <a:rPr lang="en-US" dirty="0" smtClean="0"/>
              <a:t>(unsupervised learning)</a:t>
            </a:r>
          </a:p>
          <a:p>
            <a:r>
              <a:rPr lang="en-US" dirty="0" smtClean="0"/>
              <a:t>First “rough” model provided insights, more can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74"/>
            <a:ext cx="10515600" cy="808767"/>
          </a:xfrm>
        </p:spPr>
        <p:txBody>
          <a:bodyPr/>
          <a:lstStyle/>
          <a:p>
            <a:r>
              <a:rPr lang="en-US" dirty="0" smtClean="0"/>
              <a:t>This is what the data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1" y="976184"/>
            <a:ext cx="11230452" cy="5780953"/>
          </a:xfrm>
          <a:ln w="127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3" y="364859"/>
            <a:ext cx="10515600" cy="910062"/>
          </a:xfrm>
        </p:spPr>
        <p:txBody>
          <a:bodyPr/>
          <a:lstStyle/>
          <a:p>
            <a:pPr algn="ctr"/>
            <a:r>
              <a:rPr lang="en-US" dirty="0" smtClean="0"/>
              <a:t>Top keywords in comments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65" y="1729952"/>
            <a:ext cx="6190735" cy="45912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1729953"/>
            <a:ext cx="6190735" cy="4591255"/>
          </a:xfrm>
        </p:spPr>
      </p:pic>
      <p:sp>
        <p:nvSpPr>
          <p:cNvPr id="6" name="TextBox 5"/>
          <p:cNvSpPr txBox="1"/>
          <p:nvPr/>
        </p:nvSpPr>
        <p:spPr>
          <a:xfrm>
            <a:off x="1995616" y="1275187"/>
            <a:ext cx="224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scores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7034" y="1275187"/>
            <a:ext cx="224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positive scores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97478" y="5511112"/>
            <a:ext cx="371731" cy="8100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478" y="5511111"/>
            <a:ext cx="371731" cy="8100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29" y="190935"/>
            <a:ext cx="11510832" cy="976184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For </a:t>
            </a:r>
            <a:r>
              <a:rPr lang="en-US" sz="3600" b="1" u="sng" dirty="0" smtClean="0">
                <a:solidFill>
                  <a:srgbClr val="FF0000"/>
                </a:solidFill>
              </a:rPr>
              <a:t>neg</a:t>
            </a:r>
            <a:r>
              <a:rPr lang="en-US" sz="3600" b="1" u="sng" dirty="0" smtClean="0">
                <a:solidFill>
                  <a:srgbClr val="FF0000"/>
                </a:solidFill>
              </a:rPr>
              <a:t>ative</a:t>
            </a:r>
            <a:r>
              <a:rPr lang="en-US" sz="3600" u="sng" dirty="0" smtClean="0">
                <a:solidFill>
                  <a:srgbClr val="FF0000"/>
                </a:solidFill>
              </a:rPr>
              <a:t> </a:t>
            </a:r>
            <a:r>
              <a:rPr lang="en-US" sz="3600" u="sng" dirty="0" smtClean="0"/>
              <a:t>scores,</a:t>
            </a:r>
            <a:r>
              <a:rPr lang="en-US" sz="3600" u="sng" dirty="0" smtClean="0"/>
              <a:t> </a:t>
            </a:r>
            <a:r>
              <a:rPr lang="en-US" sz="3600" u="sng" dirty="0" smtClean="0"/>
              <a:t>comments appear to be organized into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87" y="1121077"/>
            <a:ext cx="11343352" cy="2896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Site functionality</a:t>
            </a:r>
            <a:r>
              <a:rPr lang="en-US" sz="2400" dirty="0" smtClean="0"/>
              <a:t>: homes, save, search, listed, view, active, looking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Photos! and listings</a:t>
            </a:r>
            <a:r>
              <a:rPr lang="en-US" sz="2400" dirty="0" smtClean="0"/>
              <a:t>: listings, house, pictures, photos, time 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Location &amp; search</a:t>
            </a:r>
            <a:r>
              <a:rPr lang="en-US" sz="2400" dirty="0" smtClean="0"/>
              <a:t>: search, criteria, save, specific, results, county, options, area, work, city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“Things that are irritating:” </a:t>
            </a:r>
            <a:r>
              <a:rPr lang="en-US" sz="2400" dirty="0" smtClean="0"/>
              <a:t>stop, survey, asking, sending, annoying, emails, time, remove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Improvements needed or lagging</a:t>
            </a:r>
            <a:r>
              <a:rPr lang="en-US" sz="2400" dirty="0" smtClean="0"/>
              <a:t>: updated, needs, years, information, ago, interface, available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6829" y="4473143"/>
            <a:ext cx="9938207" cy="2335429"/>
            <a:chOff x="2154937" y="4633781"/>
            <a:chExt cx="9938207" cy="2335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1" r="12768"/>
            <a:stretch/>
          </p:blipFill>
          <p:spPr>
            <a:xfrm>
              <a:off x="2204847" y="4750578"/>
              <a:ext cx="9784080" cy="2218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2154937" y="4633781"/>
              <a:ext cx="9938207" cy="21624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16829" y="4039098"/>
            <a:ext cx="46189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f</a:t>
            </a:r>
            <a:r>
              <a:rPr lang="en-US" sz="2600" smtClean="0"/>
              <a:t>rom k-means model</a:t>
            </a:r>
            <a:r>
              <a:rPr lang="en-US" sz="2600" dirty="0" smtClean="0"/>
              <a:t>, 5 clusters: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42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29" y="144893"/>
            <a:ext cx="11510832" cy="976184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/>
              <a:t>For </a:t>
            </a:r>
            <a:r>
              <a:rPr lang="en-US" sz="3600" b="1" u="sng" dirty="0" smtClean="0">
                <a:solidFill>
                  <a:schemeClr val="accent6"/>
                </a:solidFill>
              </a:rPr>
              <a:t>posi</a:t>
            </a:r>
            <a:r>
              <a:rPr lang="en-US" sz="3600" b="1" u="sng" dirty="0" smtClean="0">
                <a:solidFill>
                  <a:schemeClr val="accent6"/>
                </a:solidFill>
              </a:rPr>
              <a:t>tive</a:t>
            </a:r>
            <a:r>
              <a:rPr lang="en-US" sz="3600" u="sng" dirty="0" smtClean="0">
                <a:solidFill>
                  <a:schemeClr val="accent6"/>
                </a:solidFill>
              </a:rPr>
              <a:t> </a:t>
            </a:r>
            <a:r>
              <a:rPr lang="en-US" sz="3600" u="sng" dirty="0" smtClean="0"/>
              <a:t>scores,</a:t>
            </a:r>
            <a:r>
              <a:rPr lang="en-US" sz="3600" u="sng" dirty="0" smtClean="0"/>
              <a:t> </a:t>
            </a:r>
            <a:r>
              <a:rPr lang="en-US" sz="3600" u="sng" dirty="0" smtClean="0"/>
              <a:t>comments appear to be organized into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87" y="1121077"/>
            <a:ext cx="11189874" cy="2796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dirty="0" smtClean="0">
                <a:solidFill>
                  <a:schemeClr val="accent6"/>
                </a:solidFill>
              </a:rPr>
              <a:t>ase of use of site/website</a:t>
            </a:r>
            <a:r>
              <a:rPr lang="en-US" sz="2400" dirty="0" smtClean="0"/>
              <a:t>: easy, time, love, like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L</a:t>
            </a:r>
            <a:r>
              <a:rPr lang="en-US" sz="2400" b="1" dirty="0" smtClean="0">
                <a:solidFill>
                  <a:schemeClr val="accent6"/>
                </a:solidFill>
              </a:rPr>
              <a:t>ook/aesthetic of website</a:t>
            </a:r>
            <a:r>
              <a:rPr lang="en-US" sz="2400" dirty="0" smtClean="0"/>
              <a:t>: good, work, pretty, look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C</a:t>
            </a:r>
            <a:r>
              <a:rPr lang="en-US" sz="2400" b="1" dirty="0" smtClean="0">
                <a:solidFill>
                  <a:schemeClr val="accent6"/>
                </a:solidFill>
              </a:rPr>
              <a:t>ontent and functionality</a:t>
            </a:r>
            <a:r>
              <a:rPr lang="en-US" sz="2400" dirty="0" smtClean="0"/>
              <a:t>: homes, save, search, list, view, sold, map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Not sure yet - location?, or desired improvements</a:t>
            </a:r>
            <a:r>
              <a:rPr lang="en-US" sz="2400" dirty="0" smtClean="0"/>
              <a:t>?: search, options, results, make, map, home, easier, county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Overall/general positive</a:t>
            </a:r>
            <a:r>
              <a:rPr lang="en-US" sz="2400" b="1" dirty="0">
                <a:solidFill>
                  <a:schemeClr val="accent6"/>
                </a:solidFill>
              </a:rPr>
              <a:t>?</a:t>
            </a:r>
            <a:r>
              <a:rPr lang="en-US" sz="2400" b="1" dirty="0" smtClean="0">
                <a:solidFill>
                  <a:schemeClr val="accent6"/>
                </a:solidFill>
              </a:rPr>
              <a:t> (similar to 1st one?)</a:t>
            </a:r>
            <a:r>
              <a:rPr lang="en-US" sz="2400" dirty="0" smtClean="0"/>
              <a:t>: great, job, think, doing, easy, 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2" b="4551"/>
          <a:stretch/>
        </p:blipFill>
        <p:spPr>
          <a:xfrm>
            <a:off x="1028848" y="4494095"/>
            <a:ext cx="7645595" cy="2152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6829" y="4473143"/>
            <a:ext cx="9938207" cy="2162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6829" y="4039098"/>
            <a:ext cx="47425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smtClean="0"/>
              <a:t>f</a:t>
            </a:r>
            <a:r>
              <a:rPr lang="en-US" sz="2600" smtClean="0"/>
              <a:t>rom k-means </a:t>
            </a:r>
            <a:r>
              <a:rPr lang="en-US" sz="2600" dirty="0" smtClean="0"/>
              <a:t>model, 5 clusters: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88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317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Analyzed CP comments assoc. with NPS score </vt:lpstr>
      <vt:lpstr>This is what the data looks like</vt:lpstr>
      <vt:lpstr>Top keywords in comments</vt:lpstr>
      <vt:lpstr>For negative scores, comments appear to be organized into:</vt:lpstr>
      <vt:lpstr>For positive scores, comments appear to be organized into: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Jones</dc:creator>
  <cp:lastModifiedBy>Jennifer Jones</cp:lastModifiedBy>
  <cp:revision>26</cp:revision>
  <cp:lastPrinted>2016-12-12T06:58:05Z</cp:lastPrinted>
  <dcterms:created xsi:type="dcterms:W3CDTF">2016-12-12T05:05:43Z</dcterms:created>
  <dcterms:modified xsi:type="dcterms:W3CDTF">2016-12-12T07:02:17Z</dcterms:modified>
</cp:coreProperties>
</file>