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 EMG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EMG (EMG)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General</c:formatCode>
                <c:ptCount val="118"/>
              </c:numCache>
            </c:numRef>
          </c:cat>
          <c:val>
            <c:numRef>
              <c:f>Sheet1!$C$2:$C$119</c:f>
              <c:numCache>
                <c:formatCode>General</c:formatCode>
                <c:ptCount val="118"/>
                <c:pt idx="1">
                  <c:v>86.538461538461505</c:v>
                </c:pt>
                <c:pt idx="2">
                  <c:v>149.961538461538</c:v>
                </c:pt>
                <c:pt idx="3">
                  <c:v>202.5</c:v>
                </c:pt>
                <c:pt idx="4">
                  <c:v>138.34615384615299</c:v>
                </c:pt>
                <c:pt idx="5">
                  <c:v>434</c:v>
                </c:pt>
                <c:pt idx="6">
                  <c:v>151.692307692307</c:v>
                </c:pt>
                <c:pt idx="7">
                  <c:v>76.615384615384599</c:v>
                </c:pt>
                <c:pt idx="8">
                  <c:v>493.30769230769198</c:v>
                </c:pt>
                <c:pt idx="9">
                  <c:v>593.76923076923003</c:v>
                </c:pt>
                <c:pt idx="10">
                  <c:v>599.61538461538396</c:v>
                </c:pt>
                <c:pt idx="11">
                  <c:v>436.923076923076</c:v>
                </c:pt>
                <c:pt idx="12">
                  <c:v>85.423076923076906</c:v>
                </c:pt>
                <c:pt idx="13">
                  <c:v>263.57692307692298</c:v>
                </c:pt>
                <c:pt idx="14">
                  <c:v>119.884615384615</c:v>
                </c:pt>
                <c:pt idx="15">
                  <c:v>324.461538461538</c:v>
                </c:pt>
                <c:pt idx="16">
                  <c:v>216.57692307692301</c:v>
                </c:pt>
                <c:pt idx="17">
                  <c:v>80.615384615384599</c:v>
                </c:pt>
                <c:pt idx="18">
                  <c:v>362.30769230769198</c:v>
                </c:pt>
                <c:pt idx="19">
                  <c:v>561.88461538461502</c:v>
                </c:pt>
                <c:pt idx="20">
                  <c:v>338.30769230769198</c:v>
                </c:pt>
                <c:pt idx="21">
                  <c:v>103.884615384615</c:v>
                </c:pt>
                <c:pt idx="22">
                  <c:v>33.576923076923002</c:v>
                </c:pt>
                <c:pt idx="23">
                  <c:v>138.923076923076</c:v>
                </c:pt>
                <c:pt idx="24">
                  <c:v>172.26923076923001</c:v>
                </c:pt>
                <c:pt idx="25">
                  <c:v>418.38461538461502</c:v>
                </c:pt>
                <c:pt idx="26">
                  <c:v>197.26923076923001</c:v>
                </c:pt>
                <c:pt idx="27">
                  <c:v>149.230769230769</c:v>
                </c:pt>
                <c:pt idx="28">
                  <c:v>438.730769230769</c:v>
                </c:pt>
                <c:pt idx="29">
                  <c:v>595.11538461538396</c:v>
                </c:pt>
                <c:pt idx="30">
                  <c:v>425.53846153846098</c:v>
                </c:pt>
                <c:pt idx="31">
                  <c:v>93.384615384615302</c:v>
                </c:pt>
                <c:pt idx="32">
                  <c:v>91.538461538461505</c:v>
                </c:pt>
                <c:pt idx="33">
                  <c:v>128</c:v>
                </c:pt>
                <c:pt idx="34">
                  <c:v>380.38461538461502</c:v>
                </c:pt>
                <c:pt idx="35">
                  <c:v>367.26923076922998</c:v>
                </c:pt>
                <c:pt idx="36">
                  <c:v>222.15384615384599</c:v>
                </c:pt>
                <c:pt idx="37">
                  <c:v>155.26923076923001</c:v>
                </c:pt>
                <c:pt idx="38">
                  <c:v>158.15384615384599</c:v>
                </c:pt>
                <c:pt idx="39">
                  <c:v>359.192307692307</c:v>
                </c:pt>
                <c:pt idx="40">
                  <c:v>273.26923076922998</c:v>
                </c:pt>
                <c:pt idx="41">
                  <c:v>477.730769230769</c:v>
                </c:pt>
                <c:pt idx="42">
                  <c:v>615.69230769230705</c:v>
                </c:pt>
                <c:pt idx="43">
                  <c:v>284.65384615384602</c:v>
                </c:pt>
                <c:pt idx="44">
                  <c:v>114.5</c:v>
                </c:pt>
                <c:pt idx="45">
                  <c:v>159.34615384615299</c:v>
                </c:pt>
                <c:pt idx="46">
                  <c:v>62.307692307692299</c:v>
                </c:pt>
                <c:pt idx="47">
                  <c:v>227.84615384615299</c:v>
                </c:pt>
                <c:pt idx="48">
                  <c:v>410.57692307692298</c:v>
                </c:pt>
                <c:pt idx="49">
                  <c:v>638.03846153846098</c:v>
                </c:pt>
                <c:pt idx="50">
                  <c:v>284.53846153846098</c:v>
                </c:pt>
                <c:pt idx="51">
                  <c:v>209.53846153846101</c:v>
                </c:pt>
                <c:pt idx="52">
                  <c:v>461.26923076922998</c:v>
                </c:pt>
                <c:pt idx="53">
                  <c:v>264.423076923076</c:v>
                </c:pt>
                <c:pt idx="54">
                  <c:v>138.961538461538</c:v>
                </c:pt>
                <c:pt idx="55">
                  <c:v>303.38461538461502</c:v>
                </c:pt>
                <c:pt idx="56">
                  <c:v>114.730769230769</c:v>
                </c:pt>
                <c:pt idx="57">
                  <c:v>393.730769230769</c:v>
                </c:pt>
                <c:pt idx="58">
                  <c:v>496.07692307692298</c:v>
                </c:pt>
                <c:pt idx="59">
                  <c:v>247.53846153846101</c:v>
                </c:pt>
                <c:pt idx="60">
                  <c:v>121.884615384615</c:v>
                </c:pt>
                <c:pt idx="61">
                  <c:v>123.692307692307</c:v>
                </c:pt>
                <c:pt idx="62">
                  <c:v>286.192307692307</c:v>
                </c:pt>
                <c:pt idx="63">
                  <c:v>341.26923076922998</c:v>
                </c:pt>
                <c:pt idx="64">
                  <c:v>337.423076923076</c:v>
                </c:pt>
                <c:pt idx="65">
                  <c:v>246.26923076923001</c:v>
                </c:pt>
                <c:pt idx="66">
                  <c:v>139.07692307692301</c:v>
                </c:pt>
                <c:pt idx="67">
                  <c:v>629.30769230769204</c:v>
                </c:pt>
                <c:pt idx="68">
                  <c:v>514.423076923076</c:v>
                </c:pt>
                <c:pt idx="69">
                  <c:v>349.84615384615302</c:v>
                </c:pt>
                <c:pt idx="70">
                  <c:v>629.11538461538396</c:v>
                </c:pt>
                <c:pt idx="71">
                  <c:v>355.15384615384602</c:v>
                </c:pt>
                <c:pt idx="72">
                  <c:v>174.423076923076</c:v>
                </c:pt>
                <c:pt idx="73">
                  <c:v>84.730769230769198</c:v>
                </c:pt>
                <c:pt idx="74">
                  <c:v>137.461538461538</c:v>
                </c:pt>
                <c:pt idx="75">
                  <c:v>97</c:v>
                </c:pt>
                <c:pt idx="76">
                  <c:v>300.5</c:v>
                </c:pt>
                <c:pt idx="77">
                  <c:v>406.53846153846098</c:v>
                </c:pt>
                <c:pt idx="78">
                  <c:v>690.80769230769204</c:v>
                </c:pt>
                <c:pt idx="79">
                  <c:v>490.11538461538402</c:v>
                </c:pt>
                <c:pt idx="80">
                  <c:v>347.961538461538</c:v>
                </c:pt>
                <c:pt idx="81">
                  <c:v>99.653846153846104</c:v>
                </c:pt>
                <c:pt idx="82">
                  <c:v>104.30769230769199</c:v>
                </c:pt>
                <c:pt idx="83">
                  <c:v>66.884615384615302</c:v>
                </c:pt>
                <c:pt idx="84">
                  <c:v>259.30769230769198</c:v>
                </c:pt>
                <c:pt idx="85">
                  <c:v>255.65384615384599</c:v>
                </c:pt>
                <c:pt idx="86">
                  <c:v>92</c:v>
                </c:pt>
                <c:pt idx="87">
                  <c:v>307.76923076922998</c:v>
                </c:pt>
                <c:pt idx="88">
                  <c:v>447.692307692307</c:v>
                </c:pt>
                <c:pt idx="89">
                  <c:v>206.26923076923001</c:v>
                </c:pt>
                <c:pt idx="90">
                  <c:v>116.30769230769199</c:v>
                </c:pt>
                <c:pt idx="91">
                  <c:v>127.884615384615</c:v>
                </c:pt>
                <c:pt idx="92">
                  <c:v>49.576923076923002</c:v>
                </c:pt>
                <c:pt idx="93">
                  <c:v>60.44</c:v>
                </c:pt>
                <c:pt idx="94">
                  <c:v>368.84615384615302</c:v>
                </c:pt>
                <c:pt idx="95">
                  <c:v>134.923076923076</c:v>
                </c:pt>
                <c:pt idx="96">
                  <c:v>196.423076923076</c:v>
                </c:pt>
                <c:pt idx="97">
                  <c:v>280.923076923076</c:v>
                </c:pt>
                <c:pt idx="98">
                  <c:v>493.53846153846098</c:v>
                </c:pt>
                <c:pt idx="99">
                  <c:v>252.38461538461499</c:v>
                </c:pt>
                <c:pt idx="100">
                  <c:v>102.30769230769199</c:v>
                </c:pt>
                <c:pt idx="101">
                  <c:v>134.5</c:v>
                </c:pt>
                <c:pt idx="102">
                  <c:v>159.53846153846101</c:v>
                </c:pt>
                <c:pt idx="103">
                  <c:v>336.30769230769198</c:v>
                </c:pt>
                <c:pt idx="104">
                  <c:v>247.230769230769</c:v>
                </c:pt>
                <c:pt idx="105">
                  <c:v>74.959999999999994</c:v>
                </c:pt>
                <c:pt idx="106">
                  <c:v>268.26923076922998</c:v>
                </c:pt>
                <c:pt idx="107">
                  <c:v>600.5</c:v>
                </c:pt>
                <c:pt idx="108">
                  <c:v>232.07692307692301</c:v>
                </c:pt>
                <c:pt idx="109">
                  <c:v>97.307692307692307</c:v>
                </c:pt>
                <c:pt idx="110">
                  <c:v>136.11538461538399</c:v>
                </c:pt>
                <c:pt idx="111">
                  <c:v>283.923076923076</c:v>
                </c:pt>
                <c:pt idx="112">
                  <c:v>140.80769230769201</c:v>
                </c:pt>
                <c:pt idx="113">
                  <c:v>75.384615384615302</c:v>
                </c:pt>
                <c:pt idx="114">
                  <c:v>101.923076923076</c:v>
                </c:pt>
                <c:pt idx="115">
                  <c:v>182.730769230769</c:v>
                </c:pt>
                <c:pt idx="116">
                  <c:v>292.53846153846098</c:v>
                </c:pt>
                <c:pt idx="117">
                  <c:v>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17-4AEC-A5B7-CD48D73DD42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Force (EMG)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General</c:formatCode>
                <c:ptCount val="118"/>
              </c:numCache>
            </c:numRef>
          </c:cat>
          <c:val>
            <c:numRef>
              <c:f>Sheet1!$D$2:$D$119</c:f>
              <c:numCache>
                <c:formatCode>General</c:formatCode>
                <c:ptCount val="118"/>
                <c:pt idx="1">
                  <c:v>444.80769230769198</c:v>
                </c:pt>
                <c:pt idx="2">
                  <c:v>443.26923076922998</c:v>
                </c:pt>
                <c:pt idx="3">
                  <c:v>422.38461538461502</c:v>
                </c:pt>
                <c:pt idx="4">
                  <c:v>441.03846153846098</c:v>
                </c:pt>
                <c:pt idx="5">
                  <c:v>428.11538461538402</c:v>
                </c:pt>
                <c:pt idx="6">
                  <c:v>436.15384615384602</c:v>
                </c:pt>
                <c:pt idx="7">
                  <c:v>442.961538461538</c:v>
                </c:pt>
                <c:pt idx="8">
                  <c:v>437.57692307692298</c:v>
                </c:pt>
                <c:pt idx="9">
                  <c:v>437.34615384615302</c:v>
                </c:pt>
                <c:pt idx="10">
                  <c:v>428.84615384615302</c:v>
                </c:pt>
                <c:pt idx="11">
                  <c:v>418.692307692307</c:v>
                </c:pt>
                <c:pt idx="12">
                  <c:v>442.53846153846098</c:v>
                </c:pt>
                <c:pt idx="13">
                  <c:v>426.423076923076</c:v>
                </c:pt>
                <c:pt idx="14">
                  <c:v>430.923076923076</c:v>
                </c:pt>
                <c:pt idx="15">
                  <c:v>437.03846153846098</c:v>
                </c:pt>
                <c:pt idx="16">
                  <c:v>424.26923076922998</c:v>
                </c:pt>
                <c:pt idx="17">
                  <c:v>443.07692307692298</c:v>
                </c:pt>
                <c:pt idx="18">
                  <c:v>439.80769230769198</c:v>
                </c:pt>
                <c:pt idx="19">
                  <c:v>438.730769230769</c:v>
                </c:pt>
                <c:pt idx="20">
                  <c:v>426.30769230769198</c:v>
                </c:pt>
                <c:pt idx="21">
                  <c:v>438.65384615384602</c:v>
                </c:pt>
                <c:pt idx="22">
                  <c:v>443.692307692307</c:v>
                </c:pt>
                <c:pt idx="23">
                  <c:v>442.57692307692298</c:v>
                </c:pt>
                <c:pt idx="24">
                  <c:v>443.07692307692298</c:v>
                </c:pt>
                <c:pt idx="25">
                  <c:v>429.423076923076</c:v>
                </c:pt>
                <c:pt idx="26">
                  <c:v>422.88461538461502</c:v>
                </c:pt>
                <c:pt idx="27">
                  <c:v>444.730769230769</c:v>
                </c:pt>
                <c:pt idx="28">
                  <c:v>445.03846153846098</c:v>
                </c:pt>
                <c:pt idx="29">
                  <c:v>437.692307692307</c:v>
                </c:pt>
                <c:pt idx="30">
                  <c:v>421.423076923076</c:v>
                </c:pt>
                <c:pt idx="31">
                  <c:v>443</c:v>
                </c:pt>
                <c:pt idx="32">
                  <c:v>440.961538461538</c:v>
                </c:pt>
                <c:pt idx="33">
                  <c:v>437.30769230769198</c:v>
                </c:pt>
                <c:pt idx="34">
                  <c:v>433.38461538461502</c:v>
                </c:pt>
                <c:pt idx="35">
                  <c:v>421.84615384615302</c:v>
                </c:pt>
                <c:pt idx="36">
                  <c:v>430</c:v>
                </c:pt>
                <c:pt idx="37">
                  <c:v>439.230769230769</c:v>
                </c:pt>
                <c:pt idx="38">
                  <c:v>425.84615384615302</c:v>
                </c:pt>
                <c:pt idx="39">
                  <c:v>439.34615384615302</c:v>
                </c:pt>
                <c:pt idx="40">
                  <c:v>437</c:v>
                </c:pt>
                <c:pt idx="41">
                  <c:v>425.84615384615302</c:v>
                </c:pt>
                <c:pt idx="42">
                  <c:v>415</c:v>
                </c:pt>
                <c:pt idx="43">
                  <c:v>424.34615384615302</c:v>
                </c:pt>
                <c:pt idx="44">
                  <c:v>445.26923076922998</c:v>
                </c:pt>
                <c:pt idx="45">
                  <c:v>428.730769230769</c:v>
                </c:pt>
                <c:pt idx="46">
                  <c:v>448.5</c:v>
                </c:pt>
                <c:pt idx="47">
                  <c:v>441.84615384615302</c:v>
                </c:pt>
                <c:pt idx="48">
                  <c:v>436.76923076922998</c:v>
                </c:pt>
                <c:pt idx="49">
                  <c:v>437.65384615384602</c:v>
                </c:pt>
                <c:pt idx="50">
                  <c:v>426.30769230769198</c:v>
                </c:pt>
                <c:pt idx="51">
                  <c:v>433.923076923076</c:v>
                </c:pt>
                <c:pt idx="52">
                  <c:v>410.07692307692298</c:v>
                </c:pt>
                <c:pt idx="53">
                  <c:v>413.53846153846098</c:v>
                </c:pt>
                <c:pt idx="54">
                  <c:v>444.30769230769198</c:v>
                </c:pt>
                <c:pt idx="55">
                  <c:v>415.730769230769</c:v>
                </c:pt>
                <c:pt idx="56">
                  <c:v>433.38461538461502</c:v>
                </c:pt>
                <c:pt idx="57">
                  <c:v>439.26923076922998</c:v>
                </c:pt>
                <c:pt idx="58">
                  <c:v>439.34615384615302</c:v>
                </c:pt>
                <c:pt idx="59">
                  <c:v>435.07692307692298</c:v>
                </c:pt>
                <c:pt idx="60">
                  <c:v>446.07692307692298</c:v>
                </c:pt>
                <c:pt idx="61">
                  <c:v>444.34615384615302</c:v>
                </c:pt>
                <c:pt idx="62">
                  <c:v>423.30769230769198</c:v>
                </c:pt>
                <c:pt idx="63">
                  <c:v>412.65384615384602</c:v>
                </c:pt>
                <c:pt idx="64">
                  <c:v>410.730769230769</c:v>
                </c:pt>
                <c:pt idx="65">
                  <c:v>409.15384615384602</c:v>
                </c:pt>
                <c:pt idx="66">
                  <c:v>423.26923076922998</c:v>
                </c:pt>
                <c:pt idx="67">
                  <c:v>429.15384615384602</c:v>
                </c:pt>
                <c:pt idx="68">
                  <c:v>421.07692307692298</c:v>
                </c:pt>
                <c:pt idx="69">
                  <c:v>433.34615384615302</c:v>
                </c:pt>
                <c:pt idx="70">
                  <c:v>434.11538461538402</c:v>
                </c:pt>
                <c:pt idx="71">
                  <c:v>423.07692307692298</c:v>
                </c:pt>
                <c:pt idx="72">
                  <c:v>422.30769230769198</c:v>
                </c:pt>
                <c:pt idx="73">
                  <c:v>444.230769230769</c:v>
                </c:pt>
                <c:pt idx="74">
                  <c:v>443.65384615384602</c:v>
                </c:pt>
                <c:pt idx="75">
                  <c:v>442.53846153846098</c:v>
                </c:pt>
                <c:pt idx="76">
                  <c:v>434.11538461538402</c:v>
                </c:pt>
                <c:pt idx="77">
                  <c:v>444.461538461538</c:v>
                </c:pt>
                <c:pt idx="78">
                  <c:v>436.192307692307</c:v>
                </c:pt>
                <c:pt idx="79">
                  <c:v>429.423076923076</c:v>
                </c:pt>
                <c:pt idx="80">
                  <c:v>416.26923076922998</c:v>
                </c:pt>
                <c:pt idx="81">
                  <c:v>437.38461538461502</c:v>
                </c:pt>
                <c:pt idx="82">
                  <c:v>442.88461538461502</c:v>
                </c:pt>
                <c:pt idx="83">
                  <c:v>443.961538461538</c:v>
                </c:pt>
                <c:pt idx="84">
                  <c:v>439.34615384615302</c:v>
                </c:pt>
                <c:pt idx="85">
                  <c:v>422.30769230769198</c:v>
                </c:pt>
                <c:pt idx="86">
                  <c:v>443.03846153846098</c:v>
                </c:pt>
                <c:pt idx="87">
                  <c:v>445.30769230769198</c:v>
                </c:pt>
                <c:pt idx="88">
                  <c:v>440.80769230769198</c:v>
                </c:pt>
                <c:pt idx="89">
                  <c:v>426.730769230769</c:v>
                </c:pt>
                <c:pt idx="90">
                  <c:v>444.76923076922998</c:v>
                </c:pt>
                <c:pt idx="91">
                  <c:v>442.38461538461502</c:v>
                </c:pt>
                <c:pt idx="92">
                  <c:v>441.38461538461502</c:v>
                </c:pt>
                <c:pt idx="93">
                  <c:v>450.48</c:v>
                </c:pt>
                <c:pt idx="94">
                  <c:v>429.61538461538402</c:v>
                </c:pt>
                <c:pt idx="95">
                  <c:v>433.84615384615302</c:v>
                </c:pt>
                <c:pt idx="96">
                  <c:v>444.34615384615302</c:v>
                </c:pt>
                <c:pt idx="97">
                  <c:v>441.26923076922998</c:v>
                </c:pt>
                <c:pt idx="98">
                  <c:v>434.57692307692298</c:v>
                </c:pt>
                <c:pt idx="99">
                  <c:v>429.61538461538402</c:v>
                </c:pt>
                <c:pt idx="100">
                  <c:v>444.53846153846098</c:v>
                </c:pt>
                <c:pt idx="101">
                  <c:v>443.230769230769</c:v>
                </c:pt>
                <c:pt idx="102">
                  <c:v>444.30769230769198</c:v>
                </c:pt>
                <c:pt idx="103">
                  <c:v>438.65384615384602</c:v>
                </c:pt>
                <c:pt idx="104">
                  <c:v>421.461538461538</c:v>
                </c:pt>
                <c:pt idx="105">
                  <c:v>441.2</c:v>
                </c:pt>
                <c:pt idx="106">
                  <c:v>441.230769230769</c:v>
                </c:pt>
                <c:pt idx="107">
                  <c:v>442.53846153846098</c:v>
                </c:pt>
                <c:pt idx="108">
                  <c:v>430.423076923076</c:v>
                </c:pt>
                <c:pt idx="109">
                  <c:v>446.961538461538</c:v>
                </c:pt>
                <c:pt idx="110">
                  <c:v>444</c:v>
                </c:pt>
                <c:pt idx="111">
                  <c:v>426.923076923076</c:v>
                </c:pt>
                <c:pt idx="112">
                  <c:v>443.192307692307</c:v>
                </c:pt>
                <c:pt idx="113">
                  <c:v>443.80769230769198</c:v>
                </c:pt>
                <c:pt idx="114">
                  <c:v>444.34615384615302</c:v>
                </c:pt>
                <c:pt idx="115">
                  <c:v>445.61538461538402</c:v>
                </c:pt>
                <c:pt idx="116">
                  <c:v>443.15384615384602</c:v>
                </c:pt>
                <c:pt idx="117">
                  <c:v>436.5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17-4AEC-A5B7-CD48D73DD421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EMG (F)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General</c:formatCode>
                <c:ptCount val="118"/>
              </c:numCache>
            </c:numRef>
          </c:cat>
          <c:val>
            <c:numRef>
              <c:f>Sheet1!$E$2:$E$119</c:f>
              <c:numCache>
                <c:formatCode>General</c:formatCode>
                <c:ptCount val="118"/>
                <c:pt idx="1">
                  <c:v>217.53846153846101</c:v>
                </c:pt>
                <c:pt idx="2">
                  <c:v>194.230769230769</c:v>
                </c:pt>
                <c:pt idx="3">
                  <c:v>79.192307692307693</c:v>
                </c:pt>
                <c:pt idx="4">
                  <c:v>213.11538461538399</c:v>
                </c:pt>
                <c:pt idx="5">
                  <c:v>119.884615384615</c:v>
                </c:pt>
                <c:pt idx="6">
                  <c:v>96.615384615384599</c:v>
                </c:pt>
                <c:pt idx="7">
                  <c:v>242.03846153846101</c:v>
                </c:pt>
                <c:pt idx="8">
                  <c:v>701.461538461538</c:v>
                </c:pt>
                <c:pt idx="9">
                  <c:v>541.961538461538</c:v>
                </c:pt>
                <c:pt idx="10">
                  <c:v>229.423076923076</c:v>
                </c:pt>
                <c:pt idx="11">
                  <c:v>260</c:v>
                </c:pt>
                <c:pt idx="12">
                  <c:v>87.615384615384599</c:v>
                </c:pt>
                <c:pt idx="13">
                  <c:v>78.692307692307693</c:v>
                </c:pt>
                <c:pt idx="14">
                  <c:v>186.07692307692301</c:v>
                </c:pt>
                <c:pt idx="15">
                  <c:v>150.961538461538</c:v>
                </c:pt>
                <c:pt idx="16">
                  <c:v>157.53846153846101</c:v>
                </c:pt>
                <c:pt idx="17">
                  <c:v>376.03846153846098</c:v>
                </c:pt>
                <c:pt idx="18">
                  <c:v>422.30769230769198</c:v>
                </c:pt>
                <c:pt idx="19">
                  <c:v>389.88461538461502</c:v>
                </c:pt>
                <c:pt idx="20">
                  <c:v>130</c:v>
                </c:pt>
                <c:pt idx="21">
                  <c:v>224.961538461538</c:v>
                </c:pt>
                <c:pt idx="22">
                  <c:v>114.846153846153</c:v>
                </c:pt>
                <c:pt idx="23">
                  <c:v>123.730769230769</c:v>
                </c:pt>
                <c:pt idx="24">
                  <c:v>76.807692307692307</c:v>
                </c:pt>
                <c:pt idx="25">
                  <c:v>88.346153846153797</c:v>
                </c:pt>
                <c:pt idx="26">
                  <c:v>68.115384615384599</c:v>
                </c:pt>
                <c:pt idx="27">
                  <c:v>104.03846153846099</c:v>
                </c:pt>
                <c:pt idx="28">
                  <c:v>434.26923076922998</c:v>
                </c:pt>
                <c:pt idx="29">
                  <c:v>402.692307692307</c:v>
                </c:pt>
                <c:pt idx="30">
                  <c:v>219.192307692307</c:v>
                </c:pt>
                <c:pt idx="31">
                  <c:v>177</c:v>
                </c:pt>
                <c:pt idx="32">
                  <c:v>106.07692307692299</c:v>
                </c:pt>
                <c:pt idx="33">
                  <c:v>329.730769230769</c:v>
                </c:pt>
                <c:pt idx="34">
                  <c:v>335.423076923076</c:v>
                </c:pt>
                <c:pt idx="35">
                  <c:v>370.80769230769198</c:v>
                </c:pt>
                <c:pt idx="36">
                  <c:v>210.07692307692301</c:v>
                </c:pt>
                <c:pt idx="37">
                  <c:v>258.76923076922998</c:v>
                </c:pt>
                <c:pt idx="38">
                  <c:v>375.15384615384602</c:v>
                </c:pt>
                <c:pt idx="39">
                  <c:v>417.15384615384602</c:v>
                </c:pt>
                <c:pt idx="40">
                  <c:v>309.423076923076</c:v>
                </c:pt>
                <c:pt idx="41">
                  <c:v>166.07692307692301</c:v>
                </c:pt>
                <c:pt idx="42">
                  <c:v>71.769230769230703</c:v>
                </c:pt>
                <c:pt idx="43">
                  <c:v>92.576923076922995</c:v>
                </c:pt>
                <c:pt idx="44">
                  <c:v>73.423076923076906</c:v>
                </c:pt>
                <c:pt idx="45">
                  <c:v>149.80769230769201</c:v>
                </c:pt>
                <c:pt idx="46">
                  <c:v>111.653846153846</c:v>
                </c:pt>
                <c:pt idx="47">
                  <c:v>160.57692307692301</c:v>
                </c:pt>
                <c:pt idx="48">
                  <c:v>504.80769230769198</c:v>
                </c:pt>
                <c:pt idx="49">
                  <c:v>330.88461538461502</c:v>
                </c:pt>
                <c:pt idx="50">
                  <c:v>127.30769230769199</c:v>
                </c:pt>
                <c:pt idx="51">
                  <c:v>309.461538461538</c:v>
                </c:pt>
                <c:pt idx="52">
                  <c:v>149.61538461538399</c:v>
                </c:pt>
                <c:pt idx="53">
                  <c:v>165.730769230769</c:v>
                </c:pt>
                <c:pt idx="54">
                  <c:v>188.34615384615299</c:v>
                </c:pt>
                <c:pt idx="55">
                  <c:v>146.53846153846101</c:v>
                </c:pt>
                <c:pt idx="56">
                  <c:v>130.961538461538</c:v>
                </c:pt>
                <c:pt idx="57">
                  <c:v>425.15384615384602</c:v>
                </c:pt>
                <c:pt idx="58">
                  <c:v>604.03846153846098</c:v>
                </c:pt>
                <c:pt idx="59">
                  <c:v>524.15384615384596</c:v>
                </c:pt>
                <c:pt idx="60">
                  <c:v>464.423076923076</c:v>
                </c:pt>
                <c:pt idx="61">
                  <c:v>264.38461538461502</c:v>
                </c:pt>
                <c:pt idx="62">
                  <c:v>210.53846153846101</c:v>
                </c:pt>
                <c:pt idx="63">
                  <c:v>135.53846153846101</c:v>
                </c:pt>
                <c:pt idx="64">
                  <c:v>375.65384615384602</c:v>
                </c:pt>
                <c:pt idx="65">
                  <c:v>135.07692307692301</c:v>
                </c:pt>
                <c:pt idx="66">
                  <c:v>74.653846153846104</c:v>
                </c:pt>
                <c:pt idx="67">
                  <c:v>416.34615384615302</c:v>
                </c:pt>
                <c:pt idx="68">
                  <c:v>700.53846153846098</c:v>
                </c:pt>
                <c:pt idx="69">
                  <c:v>328.5</c:v>
                </c:pt>
                <c:pt idx="70">
                  <c:v>188.88461538461499</c:v>
                </c:pt>
                <c:pt idx="71">
                  <c:v>164.730769230769</c:v>
                </c:pt>
                <c:pt idx="72">
                  <c:v>294.88461538461502</c:v>
                </c:pt>
                <c:pt idx="73">
                  <c:v>191.26923076923001</c:v>
                </c:pt>
                <c:pt idx="74">
                  <c:v>283.192307692307</c:v>
                </c:pt>
                <c:pt idx="75">
                  <c:v>254.65384615384599</c:v>
                </c:pt>
                <c:pt idx="76">
                  <c:v>131.53846153846101</c:v>
                </c:pt>
                <c:pt idx="77">
                  <c:v>418.730769230769</c:v>
                </c:pt>
                <c:pt idx="78">
                  <c:v>621.76923076923003</c:v>
                </c:pt>
                <c:pt idx="79">
                  <c:v>343.38461538461502</c:v>
                </c:pt>
                <c:pt idx="80">
                  <c:v>190.53846153846101</c:v>
                </c:pt>
                <c:pt idx="81">
                  <c:v>96.846153846153797</c:v>
                </c:pt>
                <c:pt idx="82">
                  <c:v>184.88461538461499</c:v>
                </c:pt>
                <c:pt idx="83">
                  <c:v>237.30769230769201</c:v>
                </c:pt>
                <c:pt idx="84">
                  <c:v>336.961538461538</c:v>
                </c:pt>
                <c:pt idx="85">
                  <c:v>608.5</c:v>
                </c:pt>
                <c:pt idx="86">
                  <c:v>497.461538461538</c:v>
                </c:pt>
                <c:pt idx="87">
                  <c:v>352.5</c:v>
                </c:pt>
                <c:pt idx="88">
                  <c:v>226.26923076923001</c:v>
                </c:pt>
                <c:pt idx="89">
                  <c:v>123.961538461538</c:v>
                </c:pt>
                <c:pt idx="90">
                  <c:v>79.115384615384599</c:v>
                </c:pt>
                <c:pt idx="91">
                  <c:v>81.769230769230703</c:v>
                </c:pt>
                <c:pt idx="92">
                  <c:v>78.230769230769198</c:v>
                </c:pt>
                <c:pt idx="93">
                  <c:v>134.461538461538</c:v>
                </c:pt>
                <c:pt idx="94">
                  <c:v>124.53846153846099</c:v>
                </c:pt>
                <c:pt idx="95">
                  <c:v>95.346153846153797</c:v>
                </c:pt>
                <c:pt idx="96">
                  <c:v>218.53846153846101</c:v>
                </c:pt>
                <c:pt idx="97">
                  <c:v>709.61538461538396</c:v>
                </c:pt>
                <c:pt idx="98">
                  <c:v>467.461538461538</c:v>
                </c:pt>
                <c:pt idx="99">
                  <c:v>331.38461538461502</c:v>
                </c:pt>
                <c:pt idx="100">
                  <c:v>388.423076923076</c:v>
                </c:pt>
                <c:pt idx="101">
                  <c:v>376.923076923076</c:v>
                </c:pt>
                <c:pt idx="102">
                  <c:v>147.38461538461499</c:v>
                </c:pt>
                <c:pt idx="103">
                  <c:v>236.76923076923001</c:v>
                </c:pt>
                <c:pt idx="104">
                  <c:v>264.230769230769</c:v>
                </c:pt>
                <c:pt idx="105">
                  <c:v>168.5</c:v>
                </c:pt>
                <c:pt idx="106">
                  <c:v>389.11538461538402</c:v>
                </c:pt>
                <c:pt idx="107">
                  <c:v>588.23076923076906</c:v>
                </c:pt>
                <c:pt idx="108">
                  <c:v>223.730769230769</c:v>
                </c:pt>
                <c:pt idx="109">
                  <c:v>329.15384615384602</c:v>
                </c:pt>
                <c:pt idx="110">
                  <c:v>166.923076923076</c:v>
                </c:pt>
                <c:pt idx="111">
                  <c:v>149.03846153846101</c:v>
                </c:pt>
                <c:pt idx="112">
                  <c:v>91.038461538461505</c:v>
                </c:pt>
                <c:pt idx="113">
                  <c:v>77.730769230769198</c:v>
                </c:pt>
                <c:pt idx="114">
                  <c:v>344.61538461538402</c:v>
                </c:pt>
                <c:pt idx="115">
                  <c:v>512.61538461538396</c:v>
                </c:pt>
                <c:pt idx="116">
                  <c:v>626.26923076923003</c:v>
                </c:pt>
                <c:pt idx="117">
                  <c:v>563.1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7-4AEC-A5B7-CD48D73DD421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Force (F)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General</c:formatCode>
                <c:ptCount val="118"/>
              </c:numCache>
            </c:numRef>
          </c:cat>
          <c:val>
            <c:numRef>
              <c:f>Sheet1!$F$2:$F$119</c:f>
              <c:numCache>
                <c:formatCode>General</c:formatCode>
                <c:ptCount val="118"/>
                <c:pt idx="1">
                  <c:v>422.57692307692298</c:v>
                </c:pt>
                <c:pt idx="2">
                  <c:v>420.38461538461502</c:v>
                </c:pt>
                <c:pt idx="3">
                  <c:v>421.26923076922998</c:v>
                </c:pt>
                <c:pt idx="4">
                  <c:v>422.26923076922998</c:v>
                </c:pt>
                <c:pt idx="5">
                  <c:v>422.15384615384602</c:v>
                </c:pt>
                <c:pt idx="6">
                  <c:v>423.961538461538</c:v>
                </c:pt>
                <c:pt idx="7">
                  <c:v>422.38461538461502</c:v>
                </c:pt>
                <c:pt idx="8">
                  <c:v>443.26923076922998</c:v>
                </c:pt>
                <c:pt idx="9">
                  <c:v>451.53846153846098</c:v>
                </c:pt>
                <c:pt idx="10">
                  <c:v>421.07692307692298</c:v>
                </c:pt>
                <c:pt idx="11">
                  <c:v>442.730769230769</c:v>
                </c:pt>
                <c:pt idx="12">
                  <c:v>442.230769230769</c:v>
                </c:pt>
                <c:pt idx="13">
                  <c:v>439.692307692307</c:v>
                </c:pt>
                <c:pt idx="14">
                  <c:v>423.423076923076</c:v>
                </c:pt>
                <c:pt idx="15">
                  <c:v>420.923076923076</c:v>
                </c:pt>
                <c:pt idx="16">
                  <c:v>419.30769230769198</c:v>
                </c:pt>
                <c:pt idx="17">
                  <c:v>422.192307692307</c:v>
                </c:pt>
                <c:pt idx="18">
                  <c:v>438.07692307692298</c:v>
                </c:pt>
                <c:pt idx="19">
                  <c:v>425.30769230769198</c:v>
                </c:pt>
                <c:pt idx="20">
                  <c:v>442.961538461538</c:v>
                </c:pt>
                <c:pt idx="21">
                  <c:v>442.11538461538402</c:v>
                </c:pt>
                <c:pt idx="22">
                  <c:v>441.26923076922998</c:v>
                </c:pt>
                <c:pt idx="23">
                  <c:v>438.461538461538</c:v>
                </c:pt>
                <c:pt idx="24">
                  <c:v>419.65384615384602</c:v>
                </c:pt>
                <c:pt idx="25">
                  <c:v>419.11538461538402</c:v>
                </c:pt>
                <c:pt idx="26">
                  <c:v>420.30769230769198</c:v>
                </c:pt>
                <c:pt idx="27">
                  <c:v>427.423076923076</c:v>
                </c:pt>
                <c:pt idx="28">
                  <c:v>438.192307692307</c:v>
                </c:pt>
                <c:pt idx="29">
                  <c:v>426.15384615384602</c:v>
                </c:pt>
                <c:pt idx="30">
                  <c:v>434.07692307692298</c:v>
                </c:pt>
                <c:pt idx="31">
                  <c:v>420.961538461538</c:v>
                </c:pt>
                <c:pt idx="32">
                  <c:v>422.11538461538402</c:v>
                </c:pt>
                <c:pt idx="33">
                  <c:v>423.26923076922998</c:v>
                </c:pt>
                <c:pt idx="34">
                  <c:v>417.730769230769</c:v>
                </c:pt>
                <c:pt idx="35">
                  <c:v>414.88461538461502</c:v>
                </c:pt>
                <c:pt idx="36">
                  <c:v>421.923076923076</c:v>
                </c:pt>
                <c:pt idx="37">
                  <c:v>426.61538461538402</c:v>
                </c:pt>
                <c:pt idx="38">
                  <c:v>439.30769230769198</c:v>
                </c:pt>
                <c:pt idx="39">
                  <c:v>426.07692307692298</c:v>
                </c:pt>
                <c:pt idx="40">
                  <c:v>442.61538461538402</c:v>
                </c:pt>
                <c:pt idx="41">
                  <c:v>421.15384615384602</c:v>
                </c:pt>
                <c:pt idx="42">
                  <c:v>421.961538461538</c:v>
                </c:pt>
                <c:pt idx="43">
                  <c:v>422.461538461538</c:v>
                </c:pt>
                <c:pt idx="44">
                  <c:v>421.80769230769198</c:v>
                </c:pt>
                <c:pt idx="45">
                  <c:v>421.730769230769</c:v>
                </c:pt>
                <c:pt idx="46">
                  <c:v>421.38461538461502</c:v>
                </c:pt>
                <c:pt idx="47">
                  <c:v>431.03846153846098</c:v>
                </c:pt>
                <c:pt idx="48">
                  <c:v>435.692307692307</c:v>
                </c:pt>
                <c:pt idx="49">
                  <c:v>426.76923076922998</c:v>
                </c:pt>
                <c:pt idx="50">
                  <c:v>442.923076923076</c:v>
                </c:pt>
                <c:pt idx="51">
                  <c:v>442.57692307692298</c:v>
                </c:pt>
                <c:pt idx="52">
                  <c:v>442.5</c:v>
                </c:pt>
                <c:pt idx="53">
                  <c:v>433.53846153846098</c:v>
                </c:pt>
                <c:pt idx="54">
                  <c:v>417.34615384615302</c:v>
                </c:pt>
                <c:pt idx="55">
                  <c:v>418.26923076922998</c:v>
                </c:pt>
                <c:pt idx="56">
                  <c:v>424.192307692307</c:v>
                </c:pt>
                <c:pt idx="57">
                  <c:v>440.192307692307</c:v>
                </c:pt>
                <c:pt idx="58">
                  <c:v>424.230769230769</c:v>
                </c:pt>
                <c:pt idx="59">
                  <c:v>441.34615384615302</c:v>
                </c:pt>
                <c:pt idx="60">
                  <c:v>426.88461538461502</c:v>
                </c:pt>
                <c:pt idx="61">
                  <c:v>421.5</c:v>
                </c:pt>
                <c:pt idx="62">
                  <c:v>422.07692307692298</c:v>
                </c:pt>
                <c:pt idx="63">
                  <c:v>421.84615384615302</c:v>
                </c:pt>
                <c:pt idx="64">
                  <c:v>421.76923076922998</c:v>
                </c:pt>
                <c:pt idx="65">
                  <c:v>421.961538461538</c:v>
                </c:pt>
                <c:pt idx="66">
                  <c:v>425.5</c:v>
                </c:pt>
                <c:pt idx="67">
                  <c:v>441</c:v>
                </c:pt>
                <c:pt idx="68">
                  <c:v>423.57692307692298</c:v>
                </c:pt>
                <c:pt idx="69">
                  <c:v>440.65384615384602</c:v>
                </c:pt>
                <c:pt idx="70">
                  <c:v>424.423076923076</c:v>
                </c:pt>
                <c:pt idx="71">
                  <c:v>422.423076923076</c:v>
                </c:pt>
                <c:pt idx="72">
                  <c:v>423.53846153846098</c:v>
                </c:pt>
                <c:pt idx="73">
                  <c:v>424.03846153846098</c:v>
                </c:pt>
                <c:pt idx="74">
                  <c:v>421.88461538461502</c:v>
                </c:pt>
                <c:pt idx="75">
                  <c:v>420.76923076922998</c:v>
                </c:pt>
                <c:pt idx="76">
                  <c:v>424.61538461538402</c:v>
                </c:pt>
                <c:pt idx="77">
                  <c:v>437.88461538461502</c:v>
                </c:pt>
                <c:pt idx="78">
                  <c:v>428.192307692307</c:v>
                </c:pt>
                <c:pt idx="79">
                  <c:v>439.34615384615302</c:v>
                </c:pt>
                <c:pt idx="80">
                  <c:v>422</c:v>
                </c:pt>
                <c:pt idx="81">
                  <c:v>422.461538461538</c:v>
                </c:pt>
                <c:pt idx="82">
                  <c:v>422.730769230769</c:v>
                </c:pt>
                <c:pt idx="83">
                  <c:v>423.30769230769198</c:v>
                </c:pt>
                <c:pt idx="84">
                  <c:v>422.84615384615302</c:v>
                </c:pt>
                <c:pt idx="85">
                  <c:v>423.03846153846098</c:v>
                </c:pt>
                <c:pt idx="86">
                  <c:v>435.692307692307</c:v>
                </c:pt>
                <c:pt idx="87">
                  <c:v>432.5</c:v>
                </c:pt>
                <c:pt idx="88">
                  <c:v>430</c:v>
                </c:pt>
                <c:pt idx="89">
                  <c:v>435.34615384615302</c:v>
                </c:pt>
                <c:pt idx="90">
                  <c:v>422.61538461538402</c:v>
                </c:pt>
                <c:pt idx="91">
                  <c:v>423.38461538461502</c:v>
                </c:pt>
                <c:pt idx="92">
                  <c:v>424.03846153846098</c:v>
                </c:pt>
                <c:pt idx="93">
                  <c:v>421.961538461538</c:v>
                </c:pt>
                <c:pt idx="94">
                  <c:v>419.961538461538</c:v>
                </c:pt>
                <c:pt idx="95">
                  <c:v>418.34615384615302</c:v>
                </c:pt>
                <c:pt idx="96">
                  <c:v>438.07692307692298</c:v>
                </c:pt>
                <c:pt idx="97">
                  <c:v>426.34615384615302</c:v>
                </c:pt>
                <c:pt idx="98">
                  <c:v>436.692307692307</c:v>
                </c:pt>
                <c:pt idx="99">
                  <c:v>432.692307692307</c:v>
                </c:pt>
                <c:pt idx="100">
                  <c:v>420.730769230769</c:v>
                </c:pt>
                <c:pt idx="101">
                  <c:v>421.461538461538</c:v>
                </c:pt>
                <c:pt idx="102">
                  <c:v>421.07692307692298</c:v>
                </c:pt>
                <c:pt idx="103">
                  <c:v>421.423076923076</c:v>
                </c:pt>
                <c:pt idx="104">
                  <c:v>421.423076923076</c:v>
                </c:pt>
                <c:pt idx="105">
                  <c:v>428.692307692307</c:v>
                </c:pt>
                <c:pt idx="106">
                  <c:v>438.15384615384602</c:v>
                </c:pt>
                <c:pt idx="107">
                  <c:v>426.5</c:v>
                </c:pt>
                <c:pt idx="108">
                  <c:v>440.5</c:v>
                </c:pt>
                <c:pt idx="109">
                  <c:v>430.15384615384602</c:v>
                </c:pt>
                <c:pt idx="110">
                  <c:v>421.15384615384602</c:v>
                </c:pt>
                <c:pt idx="111">
                  <c:v>421.730769230769</c:v>
                </c:pt>
                <c:pt idx="112">
                  <c:v>420.730769230769</c:v>
                </c:pt>
                <c:pt idx="113">
                  <c:v>420</c:v>
                </c:pt>
                <c:pt idx="114">
                  <c:v>420.730769230769</c:v>
                </c:pt>
                <c:pt idx="115">
                  <c:v>439.5</c:v>
                </c:pt>
                <c:pt idx="116">
                  <c:v>425.34615384615302</c:v>
                </c:pt>
                <c:pt idx="117">
                  <c:v>442.7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17-4AEC-A5B7-CD48D73DD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8269136"/>
        <c:axId val="1158270800"/>
      </c:lineChart>
      <c:catAx>
        <c:axId val="115826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270800"/>
        <c:crosses val="autoZero"/>
        <c:auto val="1"/>
        <c:lblAlgn val="ctr"/>
        <c:lblOffset val="100"/>
        <c:noMultiLvlLbl val="0"/>
      </c:catAx>
      <c:valAx>
        <c:axId val="115827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26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EMG (EMG)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Sheet1!$C$2:$C$274</c:f>
              <c:numCache>
                <c:formatCode>General</c:formatCode>
                <c:ptCount val="273"/>
                <c:pt idx="0">
                  <c:v>83.230769230769198</c:v>
                </c:pt>
                <c:pt idx="1">
                  <c:v>193.84615384615299</c:v>
                </c:pt>
                <c:pt idx="2">
                  <c:v>128.61538461538399</c:v>
                </c:pt>
                <c:pt idx="3">
                  <c:v>297</c:v>
                </c:pt>
                <c:pt idx="4">
                  <c:v>163.53846153846101</c:v>
                </c:pt>
                <c:pt idx="5">
                  <c:v>124.615384615384</c:v>
                </c:pt>
                <c:pt idx="6">
                  <c:v>103.53846153846099</c:v>
                </c:pt>
                <c:pt idx="7">
                  <c:v>253.53846153846101</c:v>
                </c:pt>
                <c:pt idx="8">
                  <c:v>163.923076923076</c:v>
                </c:pt>
                <c:pt idx="9">
                  <c:v>473.84615384615302</c:v>
                </c:pt>
                <c:pt idx="10">
                  <c:v>131.07692307692301</c:v>
                </c:pt>
                <c:pt idx="11">
                  <c:v>526.38461538461502</c:v>
                </c:pt>
                <c:pt idx="12">
                  <c:v>453.53846153846098</c:v>
                </c:pt>
                <c:pt idx="13">
                  <c:v>202.61538461538399</c:v>
                </c:pt>
                <c:pt idx="14">
                  <c:v>304.76923076922998</c:v>
                </c:pt>
                <c:pt idx="15">
                  <c:v>285.923076923076</c:v>
                </c:pt>
                <c:pt idx="16">
                  <c:v>145.230769230769</c:v>
                </c:pt>
                <c:pt idx="17">
                  <c:v>481</c:v>
                </c:pt>
                <c:pt idx="18">
                  <c:v>496.53846153846098</c:v>
                </c:pt>
                <c:pt idx="19">
                  <c:v>383.923076923076</c:v>
                </c:pt>
                <c:pt idx="20">
                  <c:v>314.76923076922998</c:v>
                </c:pt>
                <c:pt idx="21">
                  <c:v>214.923076923076</c:v>
                </c:pt>
                <c:pt idx="22">
                  <c:v>152.30769230769201</c:v>
                </c:pt>
                <c:pt idx="23">
                  <c:v>98.461538461538396</c:v>
                </c:pt>
                <c:pt idx="24">
                  <c:v>64.538461538461505</c:v>
                </c:pt>
                <c:pt idx="25">
                  <c:v>48.076923076923002</c:v>
                </c:pt>
                <c:pt idx="26">
                  <c:v>52.076923076923002</c:v>
                </c:pt>
                <c:pt idx="27">
                  <c:v>126.76923076923001</c:v>
                </c:pt>
                <c:pt idx="28">
                  <c:v>71.538461538461505</c:v>
                </c:pt>
                <c:pt idx="29">
                  <c:v>36.923076923076898</c:v>
                </c:pt>
                <c:pt idx="30">
                  <c:v>41.846153846153797</c:v>
                </c:pt>
                <c:pt idx="31">
                  <c:v>51.384615384615302</c:v>
                </c:pt>
                <c:pt idx="32">
                  <c:v>51.076923076923002</c:v>
                </c:pt>
                <c:pt idx="33">
                  <c:v>37</c:v>
                </c:pt>
                <c:pt idx="34">
                  <c:v>40.846153846153797</c:v>
                </c:pt>
                <c:pt idx="35">
                  <c:v>37</c:v>
                </c:pt>
                <c:pt idx="36">
                  <c:v>33.153846153846096</c:v>
                </c:pt>
                <c:pt idx="37">
                  <c:v>32.538461538461497</c:v>
                </c:pt>
                <c:pt idx="38">
                  <c:v>42.769230769230703</c:v>
                </c:pt>
                <c:pt idx="39">
                  <c:v>51.461538461538403</c:v>
                </c:pt>
                <c:pt idx="40">
                  <c:v>66.384615384615302</c:v>
                </c:pt>
                <c:pt idx="41">
                  <c:v>109.30769230769199</c:v>
                </c:pt>
                <c:pt idx="42">
                  <c:v>91.461538461538396</c:v>
                </c:pt>
                <c:pt idx="43">
                  <c:v>223.53846153846101</c:v>
                </c:pt>
                <c:pt idx="44">
                  <c:v>269.923076923076</c:v>
                </c:pt>
                <c:pt idx="45">
                  <c:v>124.53846153846099</c:v>
                </c:pt>
                <c:pt idx="46">
                  <c:v>119.30769230769199</c:v>
                </c:pt>
                <c:pt idx="47">
                  <c:v>174</c:v>
                </c:pt>
                <c:pt idx="48">
                  <c:v>496.461538461538</c:v>
                </c:pt>
                <c:pt idx="49">
                  <c:v>365.76923076922998</c:v>
                </c:pt>
                <c:pt idx="50">
                  <c:v>200</c:v>
                </c:pt>
                <c:pt idx="51">
                  <c:v>87.153846153846104</c:v>
                </c:pt>
                <c:pt idx="52">
                  <c:v>68.846153846153797</c:v>
                </c:pt>
                <c:pt idx="53">
                  <c:v>89.923076923076906</c:v>
                </c:pt>
                <c:pt idx="54">
                  <c:v>364.692307692307</c:v>
                </c:pt>
                <c:pt idx="55">
                  <c:v>653.84615384615302</c:v>
                </c:pt>
                <c:pt idx="56">
                  <c:v>510.53846153846098</c:v>
                </c:pt>
                <c:pt idx="57">
                  <c:v>686.84615384615302</c:v>
                </c:pt>
                <c:pt idx="58">
                  <c:v>595.923076923076</c:v>
                </c:pt>
                <c:pt idx="59">
                  <c:v>606.461538461538</c:v>
                </c:pt>
                <c:pt idx="60">
                  <c:v>584.38461538461502</c:v>
                </c:pt>
                <c:pt idx="61">
                  <c:v>243.923076923076</c:v>
                </c:pt>
                <c:pt idx="62">
                  <c:v>87.076923076922995</c:v>
                </c:pt>
                <c:pt idx="63">
                  <c:v>77.538461538461505</c:v>
                </c:pt>
                <c:pt idx="64">
                  <c:v>248.15384615384599</c:v>
                </c:pt>
                <c:pt idx="65">
                  <c:v>290.692307692307</c:v>
                </c:pt>
                <c:pt idx="66">
                  <c:v>130.461538461538</c:v>
                </c:pt>
                <c:pt idx="67">
                  <c:v>100.384615384615</c:v>
                </c:pt>
                <c:pt idx="68">
                  <c:v>188.53846153846101</c:v>
                </c:pt>
                <c:pt idx="69">
                  <c:v>482.84615384615302</c:v>
                </c:pt>
                <c:pt idx="70">
                  <c:v>274.230769230769</c:v>
                </c:pt>
                <c:pt idx="71">
                  <c:v>136.38461538461499</c:v>
                </c:pt>
                <c:pt idx="72">
                  <c:v>86.769230769230703</c:v>
                </c:pt>
                <c:pt idx="73">
                  <c:v>71.923076923076906</c:v>
                </c:pt>
                <c:pt idx="74">
                  <c:v>232.30769230769201</c:v>
                </c:pt>
                <c:pt idx="75">
                  <c:v>537.15384615384596</c:v>
                </c:pt>
                <c:pt idx="76">
                  <c:v>590.30769230769204</c:v>
                </c:pt>
                <c:pt idx="77">
                  <c:v>533.76923076923003</c:v>
                </c:pt>
                <c:pt idx="78">
                  <c:v>393.923076923076</c:v>
                </c:pt>
                <c:pt idx="79">
                  <c:v>248.42857142857099</c:v>
                </c:pt>
                <c:pt idx="80">
                  <c:v>116.846153846153</c:v>
                </c:pt>
                <c:pt idx="81">
                  <c:v>63.461538461538403</c:v>
                </c:pt>
                <c:pt idx="82">
                  <c:v>31.769230769230699</c:v>
                </c:pt>
                <c:pt idx="83">
                  <c:v>36.923076923076898</c:v>
                </c:pt>
                <c:pt idx="84">
                  <c:v>162.15384615384599</c:v>
                </c:pt>
                <c:pt idx="85">
                  <c:v>128.692307692307</c:v>
                </c:pt>
                <c:pt idx="86">
                  <c:v>163.38461538461499</c:v>
                </c:pt>
                <c:pt idx="87">
                  <c:v>198.692307692307</c:v>
                </c:pt>
                <c:pt idx="88">
                  <c:v>454.38461538461502</c:v>
                </c:pt>
                <c:pt idx="89">
                  <c:v>390.84615384615302</c:v>
                </c:pt>
                <c:pt idx="90">
                  <c:v>224.692307692307</c:v>
                </c:pt>
                <c:pt idx="91">
                  <c:v>141.30769230769201</c:v>
                </c:pt>
                <c:pt idx="92">
                  <c:v>165.461538461538</c:v>
                </c:pt>
                <c:pt idx="93">
                  <c:v>134.461538461538</c:v>
                </c:pt>
                <c:pt idx="94">
                  <c:v>374.461538461538</c:v>
                </c:pt>
                <c:pt idx="95">
                  <c:v>564.84615384615302</c:v>
                </c:pt>
                <c:pt idx="96">
                  <c:v>536.23076923076906</c:v>
                </c:pt>
                <c:pt idx="97">
                  <c:v>670.61538461538396</c:v>
                </c:pt>
                <c:pt idx="98">
                  <c:v>518.461538461538</c:v>
                </c:pt>
                <c:pt idx="99">
                  <c:v>251.76923076923001</c:v>
                </c:pt>
                <c:pt idx="100">
                  <c:v>105.615384615384</c:v>
                </c:pt>
                <c:pt idx="101">
                  <c:v>69.615384615384599</c:v>
                </c:pt>
                <c:pt idx="102">
                  <c:v>83.538461538461505</c:v>
                </c:pt>
                <c:pt idx="103">
                  <c:v>111.30769230769199</c:v>
                </c:pt>
                <c:pt idx="104">
                  <c:v>124</c:v>
                </c:pt>
                <c:pt idx="105">
                  <c:v>133.692307692307</c:v>
                </c:pt>
                <c:pt idx="106">
                  <c:v>252.07692307692301</c:v>
                </c:pt>
                <c:pt idx="107">
                  <c:v>572.61538461538396</c:v>
                </c:pt>
                <c:pt idx="108">
                  <c:v>433.230769230769</c:v>
                </c:pt>
                <c:pt idx="109">
                  <c:v>247.76923076923001</c:v>
                </c:pt>
                <c:pt idx="110">
                  <c:v>175.76923076923001</c:v>
                </c:pt>
                <c:pt idx="111">
                  <c:v>252.53846153846101</c:v>
                </c:pt>
                <c:pt idx="112">
                  <c:v>137.30769230769201</c:v>
                </c:pt>
                <c:pt idx="113">
                  <c:v>191.84615384615299</c:v>
                </c:pt>
                <c:pt idx="114">
                  <c:v>185.692307692307</c:v>
                </c:pt>
                <c:pt idx="115">
                  <c:v>107.153846153846</c:v>
                </c:pt>
                <c:pt idx="116">
                  <c:v>423.30769230769198</c:v>
                </c:pt>
                <c:pt idx="117">
                  <c:v>339</c:v>
                </c:pt>
                <c:pt idx="118">
                  <c:v>310.461538461538</c:v>
                </c:pt>
                <c:pt idx="119">
                  <c:v>239.230769230769</c:v>
                </c:pt>
                <c:pt idx="120">
                  <c:v>337.923076923076</c:v>
                </c:pt>
                <c:pt idx="121">
                  <c:v>672.84615384615302</c:v>
                </c:pt>
                <c:pt idx="122">
                  <c:v>694.07692307692298</c:v>
                </c:pt>
                <c:pt idx="123">
                  <c:v>502.53846153846098</c:v>
                </c:pt>
                <c:pt idx="124">
                  <c:v>363.15384615384602</c:v>
                </c:pt>
                <c:pt idx="125">
                  <c:v>143.38461538461499</c:v>
                </c:pt>
                <c:pt idx="126">
                  <c:v>94</c:v>
                </c:pt>
                <c:pt idx="127">
                  <c:v>160</c:v>
                </c:pt>
                <c:pt idx="128">
                  <c:v>212.30769230769201</c:v>
                </c:pt>
                <c:pt idx="129">
                  <c:v>75.307692307692307</c:v>
                </c:pt>
                <c:pt idx="130">
                  <c:v>51.307692307692299</c:v>
                </c:pt>
                <c:pt idx="131">
                  <c:v>72.538461538461505</c:v>
                </c:pt>
                <c:pt idx="132">
                  <c:v>79.692307692307693</c:v>
                </c:pt>
                <c:pt idx="133">
                  <c:v>443.53846153846098</c:v>
                </c:pt>
                <c:pt idx="134">
                  <c:v>397.461538461538</c:v>
                </c:pt>
                <c:pt idx="135">
                  <c:v>420.230769230769</c:v>
                </c:pt>
                <c:pt idx="136">
                  <c:v>661.30769230769204</c:v>
                </c:pt>
                <c:pt idx="137">
                  <c:v>601.69230769230705</c:v>
                </c:pt>
                <c:pt idx="138">
                  <c:v>335.76923076922998</c:v>
                </c:pt>
                <c:pt idx="139">
                  <c:v>204.30769230769201</c:v>
                </c:pt>
                <c:pt idx="140">
                  <c:v>145.38461538461499</c:v>
                </c:pt>
                <c:pt idx="141">
                  <c:v>318.461538461538</c:v>
                </c:pt>
                <c:pt idx="142">
                  <c:v>485.84615384615302</c:v>
                </c:pt>
                <c:pt idx="143">
                  <c:v>424</c:v>
                </c:pt>
                <c:pt idx="144">
                  <c:v>356.692307692307</c:v>
                </c:pt>
                <c:pt idx="145">
                  <c:v>136.07692307692301</c:v>
                </c:pt>
                <c:pt idx="146">
                  <c:v>85.923076923076906</c:v>
                </c:pt>
                <c:pt idx="147">
                  <c:v>208.230769230769</c:v>
                </c:pt>
                <c:pt idx="148">
                  <c:v>265.692307692307</c:v>
                </c:pt>
                <c:pt idx="149">
                  <c:v>345.923076923076</c:v>
                </c:pt>
                <c:pt idx="150">
                  <c:v>92.692307692307693</c:v>
                </c:pt>
                <c:pt idx="151">
                  <c:v>117.07692307692299</c:v>
                </c:pt>
                <c:pt idx="152">
                  <c:v>225.30769230769201</c:v>
                </c:pt>
                <c:pt idx="153">
                  <c:v>622.07692307692298</c:v>
                </c:pt>
                <c:pt idx="154">
                  <c:v>516.30769230769204</c:v>
                </c:pt>
                <c:pt idx="155">
                  <c:v>456.692307692307</c:v>
                </c:pt>
                <c:pt idx="156">
                  <c:v>331.53846153846098</c:v>
                </c:pt>
                <c:pt idx="157">
                  <c:v>109.615384615384</c:v>
                </c:pt>
                <c:pt idx="158">
                  <c:v>160.61538461538399</c:v>
                </c:pt>
                <c:pt idx="159">
                  <c:v>78.615384615384599</c:v>
                </c:pt>
                <c:pt idx="160">
                  <c:v>91.615384615384599</c:v>
                </c:pt>
                <c:pt idx="161">
                  <c:v>179.230769230769</c:v>
                </c:pt>
                <c:pt idx="162">
                  <c:v>268.692307692307</c:v>
                </c:pt>
                <c:pt idx="163">
                  <c:v>332.15384615384602</c:v>
                </c:pt>
                <c:pt idx="164">
                  <c:v>365.923076923076</c:v>
                </c:pt>
                <c:pt idx="165">
                  <c:v>299</c:v>
                </c:pt>
                <c:pt idx="166">
                  <c:v>318.61538461538402</c:v>
                </c:pt>
                <c:pt idx="167">
                  <c:v>364.84615384615302</c:v>
                </c:pt>
                <c:pt idx="168">
                  <c:v>276.692307692307</c:v>
                </c:pt>
                <c:pt idx="169">
                  <c:v>195</c:v>
                </c:pt>
                <c:pt idx="170">
                  <c:v>166.61538461538399</c:v>
                </c:pt>
                <c:pt idx="171">
                  <c:v>109.53846153846099</c:v>
                </c:pt>
                <c:pt idx="172">
                  <c:v>614.923076923076</c:v>
                </c:pt>
                <c:pt idx="173">
                  <c:v>726.23076923076906</c:v>
                </c:pt>
                <c:pt idx="174">
                  <c:v>664.76923076923003</c:v>
                </c:pt>
                <c:pt idx="175">
                  <c:v>275.53846153846098</c:v>
                </c:pt>
                <c:pt idx="176">
                  <c:v>390.692307692307</c:v>
                </c:pt>
                <c:pt idx="177">
                  <c:v>374.84615384615302</c:v>
                </c:pt>
                <c:pt idx="178">
                  <c:v>687.923076923076</c:v>
                </c:pt>
                <c:pt idx="179">
                  <c:v>521.07692307692298</c:v>
                </c:pt>
                <c:pt idx="180">
                  <c:v>351.61538461538402</c:v>
                </c:pt>
                <c:pt idx="181">
                  <c:v>364.461538461538</c:v>
                </c:pt>
                <c:pt idx="182">
                  <c:v>220.53846153846101</c:v>
                </c:pt>
                <c:pt idx="183">
                  <c:v>96.923076923076906</c:v>
                </c:pt>
                <c:pt idx="184">
                  <c:v>96.923076923076906</c:v>
                </c:pt>
                <c:pt idx="185">
                  <c:v>77.692307692307693</c:v>
                </c:pt>
                <c:pt idx="186">
                  <c:v>139.461538461538</c:v>
                </c:pt>
                <c:pt idx="187">
                  <c:v>127.692307692307</c:v>
                </c:pt>
                <c:pt idx="188">
                  <c:v>74.384615384615302</c:v>
                </c:pt>
                <c:pt idx="189">
                  <c:v>141.84615384615299</c:v>
                </c:pt>
                <c:pt idx="190">
                  <c:v>310.53846153846098</c:v>
                </c:pt>
                <c:pt idx="191">
                  <c:v>282.230769230769</c:v>
                </c:pt>
                <c:pt idx="192">
                  <c:v>233.30769230769201</c:v>
                </c:pt>
                <c:pt idx="193">
                  <c:v>662.84615384615302</c:v>
                </c:pt>
                <c:pt idx="194">
                  <c:v>700.85714285714198</c:v>
                </c:pt>
                <c:pt idx="195">
                  <c:v>677.461538461538</c:v>
                </c:pt>
                <c:pt idx="196">
                  <c:v>374.15384615384602</c:v>
                </c:pt>
                <c:pt idx="197">
                  <c:v>580.61538461538396</c:v>
                </c:pt>
                <c:pt idx="198">
                  <c:v>393.461538461538</c:v>
                </c:pt>
                <c:pt idx="199">
                  <c:v>203.84615384615299</c:v>
                </c:pt>
                <c:pt idx="200">
                  <c:v>100.384615384615</c:v>
                </c:pt>
                <c:pt idx="201">
                  <c:v>83.769230769230703</c:v>
                </c:pt>
                <c:pt idx="202">
                  <c:v>128.15384615384599</c:v>
                </c:pt>
                <c:pt idx="203">
                  <c:v>78.846153846153797</c:v>
                </c:pt>
                <c:pt idx="204">
                  <c:v>63</c:v>
                </c:pt>
                <c:pt idx="205">
                  <c:v>69.307692307692307</c:v>
                </c:pt>
                <c:pt idx="206">
                  <c:v>189.461538461538</c:v>
                </c:pt>
                <c:pt idx="207">
                  <c:v>402.76923076922998</c:v>
                </c:pt>
                <c:pt idx="208">
                  <c:v>280.923076923076</c:v>
                </c:pt>
                <c:pt idx="209">
                  <c:v>171.461538461538</c:v>
                </c:pt>
                <c:pt idx="210">
                  <c:v>94</c:v>
                </c:pt>
                <c:pt idx="211">
                  <c:v>78.615384615384599</c:v>
                </c:pt>
                <c:pt idx="212">
                  <c:v>302.76923076922998</c:v>
                </c:pt>
                <c:pt idx="213">
                  <c:v>384.84615384615302</c:v>
                </c:pt>
                <c:pt idx="214">
                  <c:v>495.76923076922998</c:v>
                </c:pt>
                <c:pt idx="215">
                  <c:v>359.461538461538</c:v>
                </c:pt>
                <c:pt idx="216">
                  <c:v>238.15384615384599</c:v>
                </c:pt>
                <c:pt idx="217">
                  <c:v>135.461538461538</c:v>
                </c:pt>
                <c:pt idx="218">
                  <c:v>99.384615384615302</c:v>
                </c:pt>
                <c:pt idx="219">
                  <c:v>157.30769230769201</c:v>
                </c:pt>
                <c:pt idx="220">
                  <c:v>80.076923076922995</c:v>
                </c:pt>
                <c:pt idx="221">
                  <c:v>159.30769230769201</c:v>
                </c:pt>
                <c:pt idx="222">
                  <c:v>46.769230769230703</c:v>
                </c:pt>
                <c:pt idx="223">
                  <c:v>40.076923076923002</c:v>
                </c:pt>
                <c:pt idx="224">
                  <c:v>38.230769230769198</c:v>
                </c:pt>
                <c:pt idx="225">
                  <c:v>175.53846153846101</c:v>
                </c:pt>
                <c:pt idx="226">
                  <c:v>436.692307692307</c:v>
                </c:pt>
                <c:pt idx="227">
                  <c:v>254</c:v>
                </c:pt>
                <c:pt idx="228">
                  <c:v>139.923076923076</c:v>
                </c:pt>
                <c:pt idx="229">
                  <c:v>103.615384615384</c:v>
                </c:pt>
                <c:pt idx="230">
                  <c:v>123.384615384615</c:v>
                </c:pt>
                <c:pt idx="231">
                  <c:v>336.38461538461502</c:v>
                </c:pt>
                <c:pt idx="232">
                  <c:v>204.15384615384599</c:v>
                </c:pt>
                <c:pt idx="233">
                  <c:v>459.61538461538402</c:v>
                </c:pt>
                <c:pt idx="234">
                  <c:v>600.461538461538</c:v>
                </c:pt>
                <c:pt idx="235">
                  <c:v>302.61538461538402</c:v>
                </c:pt>
                <c:pt idx="236">
                  <c:v>287.923076923076</c:v>
                </c:pt>
                <c:pt idx="237">
                  <c:v>152.84615384615299</c:v>
                </c:pt>
                <c:pt idx="238">
                  <c:v>106.461538461538</c:v>
                </c:pt>
                <c:pt idx="239">
                  <c:v>64.384615384615302</c:v>
                </c:pt>
                <c:pt idx="240">
                  <c:v>146.53846153846101</c:v>
                </c:pt>
                <c:pt idx="241">
                  <c:v>121</c:v>
                </c:pt>
                <c:pt idx="242">
                  <c:v>134</c:v>
                </c:pt>
                <c:pt idx="243">
                  <c:v>234.923076923076</c:v>
                </c:pt>
                <c:pt idx="244">
                  <c:v>309.61538461538402</c:v>
                </c:pt>
                <c:pt idx="245">
                  <c:v>406.461538461538</c:v>
                </c:pt>
                <c:pt idx="246">
                  <c:v>262.84615384615302</c:v>
                </c:pt>
                <c:pt idx="247">
                  <c:v>163.07692307692301</c:v>
                </c:pt>
                <c:pt idx="248">
                  <c:v>73</c:v>
                </c:pt>
                <c:pt idx="249">
                  <c:v>47.076923076923002</c:v>
                </c:pt>
                <c:pt idx="250">
                  <c:v>327.15384615384602</c:v>
                </c:pt>
                <c:pt idx="251">
                  <c:v>337</c:v>
                </c:pt>
                <c:pt idx="252">
                  <c:v>626.84615384615302</c:v>
                </c:pt>
                <c:pt idx="253">
                  <c:v>606.84615384615302</c:v>
                </c:pt>
                <c:pt idx="254">
                  <c:v>209.61538461538399</c:v>
                </c:pt>
                <c:pt idx="255">
                  <c:v>107.692307692307</c:v>
                </c:pt>
                <c:pt idx="256">
                  <c:v>80.923076923076906</c:v>
                </c:pt>
                <c:pt idx="257">
                  <c:v>157.692307692307</c:v>
                </c:pt>
                <c:pt idx="258">
                  <c:v>121.76923076923001</c:v>
                </c:pt>
                <c:pt idx="259">
                  <c:v>171.38461538461499</c:v>
                </c:pt>
                <c:pt idx="260">
                  <c:v>325.692307692307</c:v>
                </c:pt>
                <c:pt idx="261">
                  <c:v>203.461538461538</c:v>
                </c:pt>
                <c:pt idx="262">
                  <c:v>126.76923076923001</c:v>
                </c:pt>
                <c:pt idx="263">
                  <c:v>128.84615384615299</c:v>
                </c:pt>
                <c:pt idx="264">
                  <c:v>80.846153846153797</c:v>
                </c:pt>
                <c:pt idx="265">
                  <c:v>57.615384615384599</c:v>
                </c:pt>
                <c:pt idx="266">
                  <c:v>101.923076923076</c:v>
                </c:pt>
                <c:pt idx="267">
                  <c:v>123.76923076923001</c:v>
                </c:pt>
                <c:pt idx="268">
                  <c:v>183.84615384615299</c:v>
                </c:pt>
                <c:pt idx="269">
                  <c:v>205.692307692307</c:v>
                </c:pt>
                <c:pt idx="270">
                  <c:v>334.07692307692298</c:v>
                </c:pt>
                <c:pt idx="271">
                  <c:v>282.53846153846098</c:v>
                </c:pt>
                <c:pt idx="272">
                  <c:v>252.333333333333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93-4AD5-AB95-234B4F7C071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EMG (F)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Sheet1!$J$2:$J$274</c:f>
              <c:numCache>
                <c:formatCode>General</c:formatCode>
                <c:ptCount val="273"/>
                <c:pt idx="0">
                  <c:v>155.80000000000001</c:v>
                </c:pt>
                <c:pt idx="1">
                  <c:v>231.71428571428501</c:v>
                </c:pt>
                <c:pt idx="2">
                  <c:v>313.06666666666598</c:v>
                </c:pt>
                <c:pt idx="3">
                  <c:v>497.26666666666603</c:v>
                </c:pt>
                <c:pt idx="4">
                  <c:v>336.5625</c:v>
                </c:pt>
                <c:pt idx="5">
                  <c:v>291.642857142857</c:v>
                </c:pt>
                <c:pt idx="6">
                  <c:v>204.07692307692301</c:v>
                </c:pt>
                <c:pt idx="7">
                  <c:v>122.76923076923001</c:v>
                </c:pt>
                <c:pt idx="8">
                  <c:v>111.07692307692299</c:v>
                </c:pt>
                <c:pt idx="9">
                  <c:v>135.923076923076</c:v>
                </c:pt>
                <c:pt idx="10">
                  <c:v>112.230769230769</c:v>
                </c:pt>
                <c:pt idx="11">
                  <c:v>246.15384615384599</c:v>
                </c:pt>
                <c:pt idx="12">
                  <c:v>120.692307692307</c:v>
                </c:pt>
                <c:pt idx="13">
                  <c:v>130.61538461538399</c:v>
                </c:pt>
                <c:pt idx="14">
                  <c:v>122.30769230769199</c:v>
                </c:pt>
                <c:pt idx="15">
                  <c:v>64.076923076922995</c:v>
                </c:pt>
                <c:pt idx="16">
                  <c:v>79.615384615384599</c:v>
                </c:pt>
                <c:pt idx="17">
                  <c:v>86.384615384615302</c:v>
                </c:pt>
                <c:pt idx="18">
                  <c:v>105</c:v>
                </c:pt>
                <c:pt idx="19">
                  <c:v>143.692307692307</c:v>
                </c:pt>
                <c:pt idx="20">
                  <c:v>190.923076923076</c:v>
                </c:pt>
                <c:pt idx="21">
                  <c:v>71</c:v>
                </c:pt>
                <c:pt idx="22">
                  <c:v>128.38461538461499</c:v>
                </c:pt>
                <c:pt idx="23">
                  <c:v>92.769230769230703</c:v>
                </c:pt>
                <c:pt idx="24">
                  <c:v>186.53846153846101</c:v>
                </c:pt>
                <c:pt idx="25">
                  <c:v>300.692307692307</c:v>
                </c:pt>
                <c:pt idx="26">
                  <c:v>353.692307692307</c:v>
                </c:pt>
                <c:pt idx="27">
                  <c:v>517.38461538461502</c:v>
                </c:pt>
                <c:pt idx="28">
                  <c:v>387.30769230769198</c:v>
                </c:pt>
                <c:pt idx="29">
                  <c:v>312.923076923076</c:v>
                </c:pt>
                <c:pt idx="30">
                  <c:v>184.61538461538399</c:v>
                </c:pt>
                <c:pt idx="31">
                  <c:v>234.230769230769</c:v>
                </c:pt>
                <c:pt idx="32">
                  <c:v>316.15384615384602</c:v>
                </c:pt>
                <c:pt idx="33">
                  <c:v>702</c:v>
                </c:pt>
                <c:pt idx="34">
                  <c:v>629.23076923076906</c:v>
                </c:pt>
                <c:pt idx="35">
                  <c:v>513.461538461538</c:v>
                </c:pt>
                <c:pt idx="36">
                  <c:v>447.30769230769198</c:v>
                </c:pt>
                <c:pt idx="37">
                  <c:v>179.38461538461499</c:v>
                </c:pt>
                <c:pt idx="38">
                  <c:v>154.15384615384599</c:v>
                </c:pt>
                <c:pt idx="39">
                  <c:v>174.07692307692301</c:v>
                </c:pt>
                <c:pt idx="40">
                  <c:v>209.923076923076</c:v>
                </c:pt>
                <c:pt idx="41">
                  <c:v>225.61538461538399</c:v>
                </c:pt>
                <c:pt idx="42">
                  <c:v>222.461538461538</c:v>
                </c:pt>
                <c:pt idx="43">
                  <c:v>161.38461538461499</c:v>
                </c:pt>
                <c:pt idx="44">
                  <c:v>80.307692307692307</c:v>
                </c:pt>
                <c:pt idx="45">
                  <c:v>75.615384615384599</c:v>
                </c:pt>
                <c:pt idx="46">
                  <c:v>124.230769230769</c:v>
                </c:pt>
                <c:pt idx="47">
                  <c:v>315.30769230769198</c:v>
                </c:pt>
                <c:pt idx="48">
                  <c:v>165.923076923076</c:v>
                </c:pt>
                <c:pt idx="49">
                  <c:v>60</c:v>
                </c:pt>
                <c:pt idx="50">
                  <c:v>86.615384615384599</c:v>
                </c:pt>
                <c:pt idx="51">
                  <c:v>110.53846153846099</c:v>
                </c:pt>
                <c:pt idx="52">
                  <c:v>96.307692307692307</c:v>
                </c:pt>
                <c:pt idx="53">
                  <c:v>429.76923076922998</c:v>
                </c:pt>
                <c:pt idx="54">
                  <c:v>681.53846153846098</c:v>
                </c:pt>
                <c:pt idx="55">
                  <c:v>726.84615384615302</c:v>
                </c:pt>
                <c:pt idx="56">
                  <c:v>657.30769230769204</c:v>
                </c:pt>
                <c:pt idx="57">
                  <c:v>390.53846153846098</c:v>
                </c:pt>
                <c:pt idx="58">
                  <c:v>268.923076923076</c:v>
                </c:pt>
                <c:pt idx="59">
                  <c:v>190</c:v>
                </c:pt>
                <c:pt idx="60">
                  <c:v>369.53846153846098</c:v>
                </c:pt>
                <c:pt idx="61">
                  <c:v>137.692307692307</c:v>
                </c:pt>
                <c:pt idx="62">
                  <c:v>104.07692307692299</c:v>
                </c:pt>
                <c:pt idx="63">
                  <c:v>68.923076923076906</c:v>
                </c:pt>
                <c:pt idx="64">
                  <c:v>79.307692307692307</c:v>
                </c:pt>
                <c:pt idx="65">
                  <c:v>79.307692307692307</c:v>
                </c:pt>
                <c:pt idx="66">
                  <c:v>246.61538461538399</c:v>
                </c:pt>
                <c:pt idx="67">
                  <c:v>126.923076923076</c:v>
                </c:pt>
                <c:pt idx="68">
                  <c:v>154.923076923076</c:v>
                </c:pt>
                <c:pt idx="69">
                  <c:v>147.61538461538399</c:v>
                </c:pt>
                <c:pt idx="70">
                  <c:v>182.923076923076</c:v>
                </c:pt>
                <c:pt idx="71">
                  <c:v>135.53846153846101</c:v>
                </c:pt>
                <c:pt idx="72">
                  <c:v>277.15384615384602</c:v>
                </c:pt>
                <c:pt idx="73">
                  <c:v>517.92857142857099</c:v>
                </c:pt>
                <c:pt idx="74">
                  <c:v>539.53846153846098</c:v>
                </c:pt>
                <c:pt idx="75">
                  <c:v>270.461538461538</c:v>
                </c:pt>
                <c:pt idx="76">
                  <c:v>478.230769230769</c:v>
                </c:pt>
                <c:pt idx="77">
                  <c:v>259.923076923076</c:v>
                </c:pt>
                <c:pt idx="78">
                  <c:v>130</c:v>
                </c:pt>
                <c:pt idx="79">
                  <c:v>153.923076923076</c:v>
                </c:pt>
                <c:pt idx="80">
                  <c:v>303</c:v>
                </c:pt>
                <c:pt idx="81">
                  <c:v>120.30769230769199</c:v>
                </c:pt>
                <c:pt idx="82">
                  <c:v>115.461538461538</c:v>
                </c:pt>
                <c:pt idx="83">
                  <c:v>116.692307692307</c:v>
                </c:pt>
                <c:pt idx="84">
                  <c:v>136.38461538461499</c:v>
                </c:pt>
                <c:pt idx="85">
                  <c:v>108.07692307692299</c:v>
                </c:pt>
                <c:pt idx="86">
                  <c:v>80.923076923076906</c:v>
                </c:pt>
                <c:pt idx="87">
                  <c:v>70.230769230769198</c:v>
                </c:pt>
                <c:pt idx="88">
                  <c:v>82.230769230769198</c:v>
                </c:pt>
                <c:pt idx="89">
                  <c:v>96.153846153846104</c:v>
                </c:pt>
                <c:pt idx="90">
                  <c:v>74.230769230769198</c:v>
                </c:pt>
                <c:pt idx="91">
                  <c:v>57.846153846153797</c:v>
                </c:pt>
                <c:pt idx="92">
                  <c:v>103.923076923076</c:v>
                </c:pt>
                <c:pt idx="93">
                  <c:v>104.692307692307</c:v>
                </c:pt>
                <c:pt idx="94">
                  <c:v>265.61538461538402</c:v>
                </c:pt>
                <c:pt idx="95">
                  <c:v>702.53846153846098</c:v>
                </c:pt>
                <c:pt idx="96">
                  <c:v>526.53846153846098</c:v>
                </c:pt>
                <c:pt idx="97">
                  <c:v>218.30769230769201</c:v>
                </c:pt>
                <c:pt idx="98">
                  <c:v>283.84615384615302</c:v>
                </c:pt>
                <c:pt idx="99">
                  <c:v>118.923076923076</c:v>
                </c:pt>
                <c:pt idx="100">
                  <c:v>169</c:v>
                </c:pt>
                <c:pt idx="101">
                  <c:v>187.84615384615299</c:v>
                </c:pt>
                <c:pt idx="102">
                  <c:v>73.307692307692307</c:v>
                </c:pt>
                <c:pt idx="103">
                  <c:v>156.61538461538399</c:v>
                </c:pt>
                <c:pt idx="104">
                  <c:v>339.76923076922998</c:v>
                </c:pt>
                <c:pt idx="105">
                  <c:v>327.461538461538</c:v>
                </c:pt>
                <c:pt idx="106">
                  <c:v>275.461538461538</c:v>
                </c:pt>
                <c:pt idx="107">
                  <c:v>432.30769230769198</c:v>
                </c:pt>
                <c:pt idx="108">
                  <c:v>308.230769230769</c:v>
                </c:pt>
                <c:pt idx="109">
                  <c:v>381.15384615384602</c:v>
                </c:pt>
                <c:pt idx="110">
                  <c:v>214</c:v>
                </c:pt>
                <c:pt idx="111">
                  <c:v>205.53846153846101</c:v>
                </c:pt>
                <c:pt idx="112">
                  <c:v>160.692307692307</c:v>
                </c:pt>
                <c:pt idx="113">
                  <c:v>379.230769230769</c:v>
                </c:pt>
                <c:pt idx="114">
                  <c:v>226.923076923076</c:v>
                </c:pt>
                <c:pt idx="115">
                  <c:v>584.15384615384596</c:v>
                </c:pt>
                <c:pt idx="116">
                  <c:v>523.07692307692298</c:v>
                </c:pt>
                <c:pt idx="117">
                  <c:v>254.07692307692301</c:v>
                </c:pt>
                <c:pt idx="118">
                  <c:v>456.38461538461502</c:v>
                </c:pt>
                <c:pt idx="119">
                  <c:v>123.30769230769199</c:v>
                </c:pt>
                <c:pt idx="120">
                  <c:v>158.61538461538399</c:v>
                </c:pt>
                <c:pt idx="121">
                  <c:v>173.53846153846101</c:v>
                </c:pt>
                <c:pt idx="122">
                  <c:v>73.461538461538396</c:v>
                </c:pt>
                <c:pt idx="123">
                  <c:v>66.461538461538396</c:v>
                </c:pt>
                <c:pt idx="124">
                  <c:v>90.538461538461505</c:v>
                </c:pt>
                <c:pt idx="125">
                  <c:v>101</c:v>
                </c:pt>
                <c:pt idx="126">
                  <c:v>80</c:v>
                </c:pt>
                <c:pt idx="127">
                  <c:v>61.615384615384599</c:v>
                </c:pt>
                <c:pt idx="128">
                  <c:v>134.230769230769</c:v>
                </c:pt>
                <c:pt idx="129">
                  <c:v>177.76923076923001</c:v>
                </c:pt>
                <c:pt idx="130">
                  <c:v>124</c:v>
                </c:pt>
                <c:pt idx="131">
                  <c:v>89.846153846153797</c:v>
                </c:pt>
                <c:pt idx="132">
                  <c:v>145.53846153846101</c:v>
                </c:pt>
                <c:pt idx="133">
                  <c:v>195.53846153846101</c:v>
                </c:pt>
                <c:pt idx="134">
                  <c:v>380.461538461538</c:v>
                </c:pt>
                <c:pt idx="135">
                  <c:v>687.07692307692298</c:v>
                </c:pt>
                <c:pt idx="136">
                  <c:v>418.38461538461502</c:v>
                </c:pt>
                <c:pt idx="137">
                  <c:v>198.30769230769201</c:v>
                </c:pt>
                <c:pt idx="138">
                  <c:v>142.07692307692301</c:v>
                </c:pt>
                <c:pt idx="139">
                  <c:v>81.923076923076906</c:v>
                </c:pt>
                <c:pt idx="140">
                  <c:v>321.230769230769</c:v>
                </c:pt>
                <c:pt idx="141">
                  <c:v>309.230769230769</c:v>
                </c:pt>
                <c:pt idx="142">
                  <c:v>117.07692307692299</c:v>
                </c:pt>
                <c:pt idx="143">
                  <c:v>193.923076923076</c:v>
                </c:pt>
                <c:pt idx="144">
                  <c:v>182.461538461538</c:v>
                </c:pt>
                <c:pt idx="145">
                  <c:v>121.153846153846</c:v>
                </c:pt>
                <c:pt idx="146">
                  <c:v>107.692307692307</c:v>
                </c:pt>
                <c:pt idx="147">
                  <c:v>301.84615384615302</c:v>
                </c:pt>
                <c:pt idx="148">
                  <c:v>192.461538461538</c:v>
                </c:pt>
                <c:pt idx="149">
                  <c:v>64.769230769230703</c:v>
                </c:pt>
                <c:pt idx="150">
                  <c:v>80.076923076922995</c:v>
                </c:pt>
                <c:pt idx="151">
                  <c:v>223.53846153846101</c:v>
                </c:pt>
                <c:pt idx="152">
                  <c:v>234.53846153846101</c:v>
                </c:pt>
                <c:pt idx="153">
                  <c:v>675.30769230769204</c:v>
                </c:pt>
                <c:pt idx="154">
                  <c:v>718.923076923076</c:v>
                </c:pt>
                <c:pt idx="155">
                  <c:v>404.61538461538402</c:v>
                </c:pt>
                <c:pt idx="156">
                  <c:v>464.84615384615302</c:v>
                </c:pt>
                <c:pt idx="157">
                  <c:v>667.76923076923003</c:v>
                </c:pt>
                <c:pt idx="158">
                  <c:v>608.461538461538</c:v>
                </c:pt>
                <c:pt idx="159">
                  <c:v>244.923076923076</c:v>
                </c:pt>
                <c:pt idx="160">
                  <c:v>281.923076923076</c:v>
                </c:pt>
                <c:pt idx="161">
                  <c:v>256.38461538461502</c:v>
                </c:pt>
                <c:pt idx="162">
                  <c:v>245</c:v>
                </c:pt>
                <c:pt idx="163">
                  <c:v>145.07692307692301</c:v>
                </c:pt>
                <c:pt idx="164">
                  <c:v>100.76923076923001</c:v>
                </c:pt>
                <c:pt idx="165">
                  <c:v>187.30769230769201</c:v>
                </c:pt>
                <c:pt idx="166">
                  <c:v>378.84615384615302</c:v>
                </c:pt>
                <c:pt idx="167">
                  <c:v>391.76923076922998</c:v>
                </c:pt>
                <c:pt idx="168">
                  <c:v>155.230769230769</c:v>
                </c:pt>
                <c:pt idx="169">
                  <c:v>77.461538461538396</c:v>
                </c:pt>
                <c:pt idx="170">
                  <c:v>53.846153846153797</c:v>
                </c:pt>
                <c:pt idx="171">
                  <c:v>99.923076923076906</c:v>
                </c:pt>
                <c:pt idx="172">
                  <c:v>245.38461538461499</c:v>
                </c:pt>
                <c:pt idx="173">
                  <c:v>679.53846153846098</c:v>
                </c:pt>
                <c:pt idx="174">
                  <c:v>722.76923076923003</c:v>
                </c:pt>
                <c:pt idx="175">
                  <c:v>654.07692307692298</c:v>
                </c:pt>
                <c:pt idx="176">
                  <c:v>269.53846153846098</c:v>
                </c:pt>
                <c:pt idx="177">
                  <c:v>332.692307692307</c:v>
                </c:pt>
                <c:pt idx="178">
                  <c:v>130.230769230769</c:v>
                </c:pt>
                <c:pt idx="179">
                  <c:v>256.923076923076</c:v>
                </c:pt>
                <c:pt idx="180">
                  <c:v>154.76923076923001</c:v>
                </c:pt>
                <c:pt idx="181">
                  <c:v>167.923076923076</c:v>
                </c:pt>
                <c:pt idx="182">
                  <c:v>319.230769230769</c:v>
                </c:pt>
                <c:pt idx="183">
                  <c:v>274.53846153846098</c:v>
                </c:pt>
                <c:pt idx="184">
                  <c:v>192.923076923076</c:v>
                </c:pt>
                <c:pt idx="185">
                  <c:v>181.61538461538399</c:v>
                </c:pt>
                <c:pt idx="186">
                  <c:v>256.07692307692298</c:v>
                </c:pt>
                <c:pt idx="187">
                  <c:v>329.76923076922998</c:v>
                </c:pt>
                <c:pt idx="188">
                  <c:v>264.76923076922998</c:v>
                </c:pt>
                <c:pt idx="189">
                  <c:v>230.07692307692301</c:v>
                </c:pt>
                <c:pt idx="190">
                  <c:v>130.692307692307</c:v>
                </c:pt>
                <c:pt idx="191">
                  <c:v>116</c:v>
                </c:pt>
                <c:pt idx="192">
                  <c:v>232.461538461538</c:v>
                </c:pt>
                <c:pt idx="193">
                  <c:v>699.923076923076</c:v>
                </c:pt>
                <c:pt idx="194">
                  <c:v>702.53846153846098</c:v>
                </c:pt>
                <c:pt idx="195">
                  <c:v>468.15384615384602</c:v>
                </c:pt>
                <c:pt idx="196">
                  <c:v>425.53846153846098</c:v>
                </c:pt>
                <c:pt idx="197">
                  <c:v>245.15384615384599</c:v>
                </c:pt>
                <c:pt idx="198">
                  <c:v>190.461538461538</c:v>
                </c:pt>
                <c:pt idx="199">
                  <c:v>187.461538461538</c:v>
                </c:pt>
                <c:pt idx="200">
                  <c:v>81.769230769230703</c:v>
                </c:pt>
                <c:pt idx="201">
                  <c:v>124.615384615384</c:v>
                </c:pt>
                <c:pt idx="202">
                  <c:v>207.923076923076</c:v>
                </c:pt>
                <c:pt idx="203">
                  <c:v>154.61538461538399</c:v>
                </c:pt>
                <c:pt idx="204">
                  <c:v>207</c:v>
                </c:pt>
                <c:pt idx="205">
                  <c:v>290.84615384615302</c:v>
                </c:pt>
                <c:pt idx="206">
                  <c:v>331.461538461538</c:v>
                </c:pt>
                <c:pt idx="207">
                  <c:v>355.53846153846098</c:v>
                </c:pt>
                <c:pt idx="208">
                  <c:v>542.69230769230705</c:v>
                </c:pt>
                <c:pt idx="209">
                  <c:v>725.30769230769204</c:v>
                </c:pt>
                <c:pt idx="210">
                  <c:v>662.69230769230705</c:v>
                </c:pt>
                <c:pt idx="211">
                  <c:v>241.15384615384599</c:v>
                </c:pt>
                <c:pt idx="212">
                  <c:v>430.76923076922998</c:v>
                </c:pt>
                <c:pt idx="213">
                  <c:v>319.07692307692298</c:v>
                </c:pt>
                <c:pt idx="214">
                  <c:v>317.07692307692298</c:v>
                </c:pt>
                <c:pt idx="215">
                  <c:v>86.230769230769198</c:v>
                </c:pt>
                <c:pt idx="216">
                  <c:v>132.76923076923001</c:v>
                </c:pt>
                <c:pt idx="217">
                  <c:v>111.461538461538</c:v>
                </c:pt>
                <c:pt idx="218">
                  <c:v>86.923076923076906</c:v>
                </c:pt>
                <c:pt idx="219">
                  <c:v>69.615384615384599</c:v>
                </c:pt>
                <c:pt idx="220">
                  <c:v>70.692307692307693</c:v>
                </c:pt>
                <c:pt idx="221">
                  <c:v>98.846153846153797</c:v>
                </c:pt>
                <c:pt idx="222">
                  <c:v>74.384615384615302</c:v>
                </c:pt>
                <c:pt idx="223">
                  <c:v>85.153846153846104</c:v>
                </c:pt>
                <c:pt idx="224">
                  <c:v>164.692307692307</c:v>
                </c:pt>
                <c:pt idx="225">
                  <c:v>102.153846153846</c:v>
                </c:pt>
                <c:pt idx="226">
                  <c:v>146.230769230769</c:v>
                </c:pt>
                <c:pt idx="227">
                  <c:v>93.076923076922995</c:v>
                </c:pt>
                <c:pt idx="228">
                  <c:v>108.461538461538</c:v>
                </c:pt>
                <c:pt idx="229">
                  <c:v>90.461538461538396</c:v>
                </c:pt>
                <c:pt idx="230">
                  <c:v>105.692307692307</c:v>
                </c:pt>
                <c:pt idx="231">
                  <c:v>419</c:v>
                </c:pt>
                <c:pt idx="232">
                  <c:v>699.84615384615302</c:v>
                </c:pt>
                <c:pt idx="233">
                  <c:v>724.76923076923003</c:v>
                </c:pt>
                <c:pt idx="234">
                  <c:v>508.38461538461502</c:v>
                </c:pt>
                <c:pt idx="235">
                  <c:v>383.84615384615302</c:v>
                </c:pt>
                <c:pt idx="236">
                  <c:v>308.61538461538402</c:v>
                </c:pt>
                <c:pt idx="237">
                  <c:v>358.07692307692298</c:v>
                </c:pt>
                <c:pt idx="238">
                  <c:v>447.923076923076</c:v>
                </c:pt>
                <c:pt idx="239">
                  <c:v>303.07692307692298</c:v>
                </c:pt>
                <c:pt idx="240">
                  <c:v>363.61538461538402</c:v>
                </c:pt>
                <c:pt idx="241">
                  <c:v>378.461538461538</c:v>
                </c:pt>
                <c:pt idx="242">
                  <c:v>144.15384615384599</c:v>
                </c:pt>
                <c:pt idx="243">
                  <c:v>146.230769230769</c:v>
                </c:pt>
                <c:pt idx="244">
                  <c:v>196.07692307692301</c:v>
                </c:pt>
                <c:pt idx="245">
                  <c:v>301.53846153846098</c:v>
                </c:pt>
                <c:pt idx="246">
                  <c:v>325.461538461538</c:v>
                </c:pt>
                <c:pt idx="247">
                  <c:v>169.461538461538</c:v>
                </c:pt>
                <c:pt idx="248">
                  <c:v>121.846153846153</c:v>
                </c:pt>
                <c:pt idx="249">
                  <c:v>225.07692307692301</c:v>
                </c:pt>
                <c:pt idx="250">
                  <c:v>190</c:v>
                </c:pt>
                <c:pt idx="251">
                  <c:v>669.69230769230705</c:v>
                </c:pt>
                <c:pt idx="252">
                  <c:v>720.30769230769204</c:v>
                </c:pt>
                <c:pt idx="253">
                  <c:v>365.76923076922998</c:v>
                </c:pt>
                <c:pt idx="254">
                  <c:v>226.84615384615299</c:v>
                </c:pt>
                <c:pt idx="255">
                  <c:v>230.923076923076</c:v>
                </c:pt>
                <c:pt idx="256">
                  <c:v>285.692307692307</c:v>
                </c:pt>
                <c:pt idx="257">
                  <c:v>374.92857142857099</c:v>
                </c:pt>
                <c:pt idx="258">
                  <c:v>163.461538461538</c:v>
                </c:pt>
                <c:pt idx="259">
                  <c:v>149.692307692307</c:v>
                </c:pt>
                <c:pt idx="260">
                  <c:v>191.923076923076</c:v>
                </c:pt>
                <c:pt idx="261">
                  <c:v>85</c:v>
                </c:pt>
                <c:pt idx="262">
                  <c:v>101.76923076923001</c:v>
                </c:pt>
                <c:pt idx="263">
                  <c:v>74.846153846153797</c:v>
                </c:pt>
                <c:pt idx="264">
                  <c:v>69.461538461538396</c:v>
                </c:pt>
                <c:pt idx="265">
                  <c:v>106.07692307692299</c:v>
                </c:pt>
                <c:pt idx="266">
                  <c:v>300.692307692307</c:v>
                </c:pt>
                <c:pt idx="267">
                  <c:v>468.38461538461502</c:v>
                </c:pt>
                <c:pt idx="268">
                  <c:v>627.923076923076</c:v>
                </c:pt>
                <c:pt idx="269">
                  <c:v>396.461538461538</c:v>
                </c:pt>
                <c:pt idx="270">
                  <c:v>704.07692307692298</c:v>
                </c:pt>
                <c:pt idx="271">
                  <c:v>569.38461538461502</c:v>
                </c:pt>
                <c:pt idx="272">
                  <c:v>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Force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444.30769230769198</c:v>
                      </c:pt>
                      <c:pt idx="1">
                        <c:v>442.53846153846098</c:v>
                      </c:pt>
                      <c:pt idx="2">
                        <c:v>442.15384615384602</c:v>
                      </c:pt>
                      <c:pt idx="3">
                        <c:v>435.38461538461502</c:v>
                      </c:pt>
                      <c:pt idx="4">
                        <c:v>424.461538461538</c:v>
                      </c:pt>
                      <c:pt idx="5">
                        <c:v>444</c:v>
                      </c:pt>
                      <c:pt idx="6">
                        <c:v>442.07692307692298</c:v>
                      </c:pt>
                      <c:pt idx="7">
                        <c:v>431.923076923076</c:v>
                      </c:pt>
                      <c:pt idx="8">
                        <c:v>437.692307692307</c:v>
                      </c:pt>
                      <c:pt idx="9">
                        <c:v>454.230769230769</c:v>
                      </c:pt>
                      <c:pt idx="10">
                        <c:v>444.923076923076</c:v>
                      </c:pt>
                      <c:pt idx="11">
                        <c:v>450</c:v>
                      </c:pt>
                      <c:pt idx="12">
                        <c:v>425.61538461538402</c:v>
                      </c:pt>
                      <c:pt idx="13">
                        <c:v>426.61538461538402</c:v>
                      </c:pt>
                      <c:pt idx="14">
                        <c:v>438.923076923076</c:v>
                      </c:pt>
                      <c:pt idx="15">
                        <c:v>423.38461538461502</c:v>
                      </c:pt>
                      <c:pt idx="16">
                        <c:v>429.692307692307</c:v>
                      </c:pt>
                      <c:pt idx="17">
                        <c:v>436.07692307692298</c:v>
                      </c:pt>
                      <c:pt idx="18">
                        <c:v>422.30769230769198</c:v>
                      </c:pt>
                      <c:pt idx="19">
                        <c:v>424.15384615384602</c:v>
                      </c:pt>
                      <c:pt idx="20">
                        <c:v>422.923076923076</c:v>
                      </c:pt>
                      <c:pt idx="21">
                        <c:v>422.692307692307</c:v>
                      </c:pt>
                      <c:pt idx="22">
                        <c:v>446.38461538461502</c:v>
                      </c:pt>
                      <c:pt idx="23">
                        <c:v>445.230769230769</c:v>
                      </c:pt>
                      <c:pt idx="24">
                        <c:v>445.07692307692298</c:v>
                      </c:pt>
                      <c:pt idx="25">
                        <c:v>446.692307692307</c:v>
                      </c:pt>
                      <c:pt idx="26">
                        <c:v>447</c:v>
                      </c:pt>
                      <c:pt idx="27">
                        <c:v>446.15384615384602</c:v>
                      </c:pt>
                      <c:pt idx="28">
                        <c:v>445</c:v>
                      </c:pt>
                      <c:pt idx="29">
                        <c:v>447.61538461538402</c:v>
                      </c:pt>
                      <c:pt idx="30">
                        <c:v>446.38461538461502</c:v>
                      </c:pt>
                      <c:pt idx="31">
                        <c:v>447.84615384615302</c:v>
                      </c:pt>
                      <c:pt idx="32">
                        <c:v>449.692307692307</c:v>
                      </c:pt>
                      <c:pt idx="33">
                        <c:v>449.923076923076</c:v>
                      </c:pt>
                      <c:pt idx="34">
                        <c:v>450.84615384615302</c:v>
                      </c:pt>
                      <c:pt idx="35">
                        <c:v>453.15384615384602</c:v>
                      </c:pt>
                      <c:pt idx="36">
                        <c:v>452.61538461538402</c:v>
                      </c:pt>
                      <c:pt idx="37">
                        <c:v>450.30769230769198</c:v>
                      </c:pt>
                      <c:pt idx="38">
                        <c:v>448.692307692307</c:v>
                      </c:pt>
                      <c:pt idx="39">
                        <c:v>445.76923076922998</c:v>
                      </c:pt>
                      <c:pt idx="40">
                        <c:v>445.30769230769198</c:v>
                      </c:pt>
                      <c:pt idx="41">
                        <c:v>444.461538461538</c:v>
                      </c:pt>
                      <c:pt idx="42">
                        <c:v>444.07692307692298</c:v>
                      </c:pt>
                      <c:pt idx="43">
                        <c:v>441.230769230769</c:v>
                      </c:pt>
                      <c:pt idx="44">
                        <c:v>415.923076923076</c:v>
                      </c:pt>
                      <c:pt idx="45">
                        <c:v>429.692307692307</c:v>
                      </c:pt>
                      <c:pt idx="46">
                        <c:v>441.15384615384602</c:v>
                      </c:pt>
                      <c:pt idx="47">
                        <c:v>440.76923076922998</c:v>
                      </c:pt>
                      <c:pt idx="48">
                        <c:v>433.461538461538</c:v>
                      </c:pt>
                      <c:pt idx="49">
                        <c:v>421.230769230769</c:v>
                      </c:pt>
                      <c:pt idx="50">
                        <c:v>421</c:v>
                      </c:pt>
                      <c:pt idx="51">
                        <c:v>453</c:v>
                      </c:pt>
                      <c:pt idx="52">
                        <c:v>442.84615384615302</c:v>
                      </c:pt>
                      <c:pt idx="53">
                        <c:v>443.15384615384602</c:v>
                      </c:pt>
                      <c:pt idx="54">
                        <c:v>446</c:v>
                      </c:pt>
                      <c:pt idx="55">
                        <c:v>428.230769230769</c:v>
                      </c:pt>
                      <c:pt idx="56">
                        <c:v>437.61538461538402</c:v>
                      </c:pt>
                      <c:pt idx="57">
                        <c:v>437.230769230769</c:v>
                      </c:pt>
                      <c:pt idx="58">
                        <c:v>432.61538461538402</c:v>
                      </c:pt>
                      <c:pt idx="59">
                        <c:v>424.15384615384602</c:v>
                      </c:pt>
                      <c:pt idx="60">
                        <c:v>420.38461538461502</c:v>
                      </c:pt>
                      <c:pt idx="61">
                        <c:v>416.30769230769198</c:v>
                      </c:pt>
                      <c:pt idx="62">
                        <c:v>443.07692307692298</c:v>
                      </c:pt>
                      <c:pt idx="63">
                        <c:v>444.230769230769</c:v>
                      </c:pt>
                      <c:pt idx="64">
                        <c:v>439.230769230769</c:v>
                      </c:pt>
                      <c:pt idx="65">
                        <c:v>410.76923076922998</c:v>
                      </c:pt>
                      <c:pt idx="66">
                        <c:v>419.30769230769198</c:v>
                      </c:pt>
                      <c:pt idx="67">
                        <c:v>445.461538461538</c:v>
                      </c:pt>
                      <c:pt idx="68">
                        <c:v>444.30769230769198</c:v>
                      </c:pt>
                      <c:pt idx="69">
                        <c:v>428.07692307692298</c:v>
                      </c:pt>
                      <c:pt idx="70">
                        <c:v>421.30769230769198</c:v>
                      </c:pt>
                      <c:pt idx="71">
                        <c:v>429</c:v>
                      </c:pt>
                      <c:pt idx="72">
                        <c:v>443.692307692307</c:v>
                      </c:pt>
                      <c:pt idx="73">
                        <c:v>442.38461538461502</c:v>
                      </c:pt>
                      <c:pt idx="74">
                        <c:v>444.76923076922998</c:v>
                      </c:pt>
                      <c:pt idx="75">
                        <c:v>434.07692307692298</c:v>
                      </c:pt>
                      <c:pt idx="76">
                        <c:v>441.692307692307</c:v>
                      </c:pt>
                      <c:pt idx="77">
                        <c:v>435.692307692307</c:v>
                      </c:pt>
                      <c:pt idx="78">
                        <c:v>427.61538461538402</c:v>
                      </c:pt>
                      <c:pt idx="79">
                        <c:v>424.42857142857099</c:v>
                      </c:pt>
                      <c:pt idx="80">
                        <c:v>435.15384615384602</c:v>
                      </c:pt>
                      <c:pt idx="81">
                        <c:v>445.07692307692298</c:v>
                      </c:pt>
                      <c:pt idx="82">
                        <c:v>444.461538461538</c:v>
                      </c:pt>
                      <c:pt idx="83">
                        <c:v>442.61538461538402</c:v>
                      </c:pt>
                      <c:pt idx="84">
                        <c:v>441.923076923076</c:v>
                      </c:pt>
                      <c:pt idx="85">
                        <c:v>443.461538461538</c:v>
                      </c:pt>
                      <c:pt idx="86">
                        <c:v>443.30769230769198</c:v>
                      </c:pt>
                      <c:pt idx="87">
                        <c:v>442.84615384615302</c:v>
                      </c:pt>
                      <c:pt idx="88">
                        <c:v>434.07692307692298</c:v>
                      </c:pt>
                      <c:pt idx="89">
                        <c:v>421.53846153846098</c:v>
                      </c:pt>
                      <c:pt idx="90">
                        <c:v>421.38461538461502</c:v>
                      </c:pt>
                      <c:pt idx="91">
                        <c:v>427.30769230769198</c:v>
                      </c:pt>
                      <c:pt idx="92">
                        <c:v>445.84615384615302</c:v>
                      </c:pt>
                      <c:pt idx="93">
                        <c:v>444.53846153846098</c:v>
                      </c:pt>
                      <c:pt idx="94">
                        <c:v>450</c:v>
                      </c:pt>
                      <c:pt idx="95">
                        <c:v>439</c:v>
                      </c:pt>
                      <c:pt idx="96">
                        <c:v>440.07692307692298</c:v>
                      </c:pt>
                      <c:pt idx="97">
                        <c:v>433.53846153846098</c:v>
                      </c:pt>
                      <c:pt idx="98">
                        <c:v>424.230769230769</c:v>
                      </c:pt>
                      <c:pt idx="99">
                        <c:v>418.61538461538402</c:v>
                      </c:pt>
                      <c:pt idx="100">
                        <c:v>445.53846153846098</c:v>
                      </c:pt>
                      <c:pt idx="101">
                        <c:v>442.61538461538402</c:v>
                      </c:pt>
                      <c:pt idx="102">
                        <c:v>440.07692307692298</c:v>
                      </c:pt>
                      <c:pt idx="103">
                        <c:v>440.84615384615302</c:v>
                      </c:pt>
                      <c:pt idx="104">
                        <c:v>437.461538461538</c:v>
                      </c:pt>
                      <c:pt idx="105">
                        <c:v>437.30769230769198</c:v>
                      </c:pt>
                      <c:pt idx="106">
                        <c:v>431.53846153846098</c:v>
                      </c:pt>
                      <c:pt idx="107">
                        <c:v>433.07692307692298</c:v>
                      </c:pt>
                      <c:pt idx="108">
                        <c:v>422.61538461538402</c:v>
                      </c:pt>
                      <c:pt idx="109">
                        <c:v>420.53846153846098</c:v>
                      </c:pt>
                      <c:pt idx="110">
                        <c:v>428.30769230769198</c:v>
                      </c:pt>
                      <c:pt idx="111">
                        <c:v>433.15384615384602</c:v>
                      </c:pt>
                      <c:pt idx="112">
                        <c:v>445.61538461538402</c:v>
                      </c:pt>
                      <c:pt idx="113">
                        <c:v>431.692307692307</c:v>
                      </c:pt>
                      <c:pt idx="114">
                        <c:v>421</c:v>
                      </c:pt>
                      <c:pt idx="115">
                        <c:v>434.53846153846098</c:v>
                      </c:pt>
                      <c:pt idx="116">
                        <c:v>441</c:v>
                      </c:pt>
                      <c:pt idx="117">
                        <c:v>438.692307692307</c:v>
                      </c:pt>
                      <c:pt idx="118">
                        <c:v>439.30769230769198</c:v>
                      </c:pt>
                      <c:pt idx="119">
                        <c:v>430.84615384615302</c:v>
                      </c:pt>
                      <c:pt idx="120">
                        <c:v>426.84615384615302</c:v>
                      </c:pt>
                      <c:pt idx="121">
                        <c:v>423.61538461538402</c:v>
                      </c:pt>
                      <c:pt idx="122">
                        <c:v>413.692307692307</c:v>
                      </c:pt>
                      <c:pt idx="123">
                        <c:v>416.76923076922998</c:v>
                      </c:pt>
                      <c:pt idx="124">
                        <c:v>424.53846153846098</c:v>
                      </c:pt>
                      <c:pt idx="125">
                        <c:v>428.230769230769</c:v>
                      </c:pt>
                      <c:pt idx="126">
                        <c:v>445.84615384615302</c:v>
                      </c:pt>
                      <c:pt idx="127">
                        <c:v>443.61538461538402</c:v>
                      </c:pt>
                      <c:pt idx="128">
                        <c:v>420.61538461538402</c:v>
                      </c:pt>
                      <c:pt idx="129">
                        <c:v>440.692307692307</c:v>
                      </c:pt>
                      <c:pt idx="130">
                        <c:v>450.38461538461502</c:v>
                      </c:pt>
                      <c:pt idx="131">
                        <c:v>442.692307692307</c:v>
                      </c:pt>
                      <c:pt idx="132">
                        <c:v>441.692307692307</c:v>
                      </c:pt>
                      <c:pt idx="133">
                        <c:v>440.461538461538</c:v>
                      </c:pt>
                      <c:pt idx="134">
                        <c:v>434.53846153846098</c:v>
                      </c:pt>
                      <c:pt idx="135">
                        <c:v>439.76923076922998</c:v>
                      </c:pt>
                      <c:pt idx="136">
                        <c:v>440.07692307692298</c:v>
                      </c:pt>
                      <c:pt idx="137">
                        <c:v>433.76923076922998</c:v>
                      </c:pt>
                      <c:pt idx="138">
                        <c:v>427.30769230769198</c:v>
                      </c:pt>
                      <c:pt idx="139">
                        <c:v>424.923076923076</c:v>
                      </c:pt>
                      <c:pt idx="140">
                        <c:v>428.692307692307</c:v>
                      </c:pt>
                      <c:pt idx="141">
                        <c:v>437.76923076922998</c:v>
                      </c:pt>
                      <c:pt idx="142">
                        <c:v>410.30769230769198</c:v>
                      </c:pt>
                      <c:pt idx="143">
                        <c:v>408.53846153846098</c:v>
                      </c:pt>
                      <c:pt idx="144">
                        <c:v>404.923076923076</c:v>
                      </c:pt>
                      <c:pt idx="145">
                        <c:v>428.38461538461502</c:v>
                      </c:pt>
                      <c:pt idx="146">
                        <c:v>445</c:v>
                      </c:pt>
                      <c:pt idx="147">
                        <c:v>440.53846153846098</c:v>
                      </c:pt>
                      <c:pt idx="148">
                        <c:v>415.38461538461502</c:v>
                      </c:pt>
                      <c:pt idx="149">
                        <c:v>413.76923076922998</c:v>
                      </c:pt>
                      <c:pt idx="150">
                        <c:v>428</c:v>
                      </c:pt>
                      <c:pt idx="151">
                        <c:v>443.30769230769198</c:v>
                      </c:pt>
                      <c:pt idx="152">
                        <c:v>441.461538461538</c:v>
                      </c:pt>
                      <c:pt idx="153">
                        <c:v>435.61538461538402</c:v>
                      </c:pt>
                      <c:pt idx="154">
                        <c:v>444.230769230769</c:v>
                      </c:pt>
                      <c:pt idx="155">
                        <c:v>434.692307692307</c:v>
                      </c:pt>
                      <c:pt idx="156">
                        <c:v>431.07692307692298</c:v>
                      </c:pt>
                      <c:pt idx="157">
                        <c:v>440.61538461538402</c:v>
                      </c:pt>
                      <c:pt idx="158">
                        <c:v>446</c:v>
                      </c:pt>
                      <c:pt idx="159">
                        <c:v>446.230769230769</c:v>
                      </c:pt>
                      <c:pt idx="160">
                        <c:v>444.461538461538</c:v>
                      </c:pt>
                      <c:pt idx="161">
                        <c:v>444.230769230769</c:v>
                      </c:pt>
                      <c:pt idx="162">
                        <c:v>428.15384615384602</c:v>
                      </c:pt>
                      <c:pt idx="163">
                        <c:v>413.53846153846098</c:v>
                      </c:pt>
                      <c:pt idx="164">
                        <c:v>412.692307692307</c:v>
                      </c:pt>
                      <c:pt idx="165">
                        <c:v>412.38461538461502</c:v>
                      </c:pt>
                      <c:pt idx="166">
                        <c:v>410.923076923076</c:v>
                      </c:pt>
                      <c:pt idx="167">
                        <c:v>410.30769230769198</c:v>
                      </c:pt>
                      <c:pt idx="168">
                        <c:v>409.38461538461502</c:v>
                      </c:pt>
                      <c:pt idx="169">
                        <c:v>408.84615384615302</c:v>
                      </c:pt>
                      <c:pt idx="170">
                        <c:v>409.61538461538402</c:v>
                      </c:pt>
                      <c:pt idx="171">
                        <c:v>442.15384615384602</c:v>
                      </c:pt>
                      <c:pt idx="172">
                        <c:v>433.53846153846098</c:v>
                      </c:pt>
                      <c:pt idx="173">
                        <c:v>421.30769230769198</c:v>
                      </c:pt>
                      <c:pt idx="174">
                        <c:v>421</c:v>
                      </c:pt>
                      <c:pt idx="175">
                        <c:v>421.30769230769198</c:v>
                      </c:pt>
                      <c:pt idx="176">
                        <c:v>429.76923076922998</c:v>
                      </c:pt>
                      <c:pt idx="177">
                        <c:v>439.15384615384602</c:v>
                      </c:pt>
                      <c:pt idx="178">
                        <c:v>435.61538461538402</c:v>
                      </c:pt>
                      <c:pt idx="179">
                        <c:v>431.84615384615302</c:v>
                      </c:pt>
                      <c:pt idx="180">
                        <c:v>424.230769230769</c:v>
                      </c:pt>
                      <c:pt idx="181">
                        <c:v>419.53846153846098</c:v>
                      </c:pt>
                      <c:pt idx="182">
                        <c:v>412.38461538461502</c:v>
                      </c:pt>
                      <c:pt idx="183">
                        <c:v>436.84615384615302</c:v>
                      </c:pt>
                      <c:pt idx="184">
                        <c:v>445.15384615384602</c:v>
                      </c:pt>
                      <c:pt idx="185">
                        <c:v>442.53846153846098</c:v>
                      </c:pt>
                      <c:pt idx="186">
                        <c:v>444.15384615384602</c:v>
                      </c:pt>
                      <c:pt idx="187">
                        <c:v>443.38461538461502</c:v>
                      </c:pt>
                      <c:pt idx="188">
                        <c:v>442.692307692307</c:v>
                      </c:pt>
                      <c:pt idx="189">
                        <c:v>442.38461538461502</c:v>
                      </c:pt>
                      <c:pt idx="190">
                        <c:v>438</c:v>
                      </c:pt>
                      <c:pt idx="191">
                        <c:v>428.76923076922998</c:v>
                      </c:pt>
                      <c:pt idx="192">
                        <c:v>449.30769230769198</c:v>
                      </c:pt>
                      <c:pt idx="193">
                        <c:v>439.61538461538402</c:v>
                      </c:pt>
                      <c:pt idx="194">
                        <c:v>436.78571428571399</c:v>
                      </c:pt>
                      <c:pt idx="195">
                        <c:v>435.38461538461502</c:v>
                      </c:pt>
                      <c:pt idx="196">
                        <c:v>432.230769230769</c:v>
                      </c:pt>
                      <c:pt idx="197">
                        <c:v>423.84615384615302</c:v>
                      </c:pt>
                      <c:pt idx="198">
                        <c:v>418.923076923076</c:v>
                      </c:pt>
                      <c:pt idx="199">
                        <c:v>410.53846153846098</c:v>
                      </c:pt>
                      <c:pt idx="200">
                        <c:v>439.61538461538402</c:v>
                      </c:pt>
                      <c:pt idx="201">
                        <c:v>443.15384615384602</c:v>
                      </c:pt>
                      <c:pt idx="202">
                        <c:v>442</c:v>
                      </c:pt>
                      <c:pt idx="203">
                        <c:v>444.30769230769198</c:v>
                      </c:pt>
                      <c:pt idx="204">
                        <c:v>444.38461538461502</c:v>
                      </c:pt>
                      <c:pt idx="205">
                        <c:v>443.07692307692298</c:v>
                      </c:pt>
                      <c:pt idx="206">
                        <c:v>443.15384615384602</c:v>
                      </c:pt>
                      <c:pt idx="207">
                        <c:v>431</c:v>
                      </c:pt>
                      <c:pt idx="208">
                        <c:v>423.30769230769198</c:v>
                      </c:pt>
                      <c:pt idx="209">
                        <c:v>422.53846153846098</c:v>
                      </c:pt>
                      <c:pt idx="210">
                        <c:v>445.461538461538</c:v>
                      </c:pt>
                      <c:pt idx="211">
                        <c:v>444.461538461538</c:v>
                      </c:pt>
                      <c:pt idx="212">
                        <c:v>450.30769230769198</c:v>
                      </c:pt>
                      <c:pt idx="213">
                        <c:v>441.30769230769198</c:v>
                      </c:pt>
                      <c:pt idx="214">
                        <c:v>443.61538461538402</c:v>
                      </c:pt>
                      <c:pt idx="215">
                        <c:v>433.692307692307</c:v>
                      </c:pt>
                      <c:pt idx="216">
                        <c:v>425.692307692307</c:v>
                      </c:pt>
                      <c:pt idx="217">
                        <c:v>432</c:v>
                      </c:pt>
                      <c:pt idx="218">
                        <c:v>445.07692307692298</c:v>
                      </c:pt>
                      <c:pt idx="219">
                        <c:v>442.692307692307</c:v>
                      </c:pt>
                      <c:pt idx="220">
                        <c:v>441</c:v>
                      </c:pt>
                      <c:pt idx="221">
                        <c:v>444.15384615384602</c:v>
                      </c:pt>
                      <c:pt idx="222">
                        <c:v>443.53846153846098</c:v>
                      </c:pt>
                      <c:pt idx="223">
                        <c:v>433.692307692307</c:v>
                      </c:pt>
                      <c:pt idx="224">
                        <c:v>462.84615384615302</c:v>
                      </c:pt>
                      <c:pt idx="225">
                        <c:v>443.53846153846098</c:v>
                      </c:pt>
                      <c:pt idx="226">
                        <c:v>429.61538461538402</c:v>
                      </c:pt>
                      <c:pt idx="227">
                        <c:v>422.84615384615302</c:v>
                      </c:pt>
                      <c:pt idx="228">
                        <c:v>430.15384615384602</c:v>
                      </c:pt>
                      <c:pt idx="229">
                        <c:v>444.15384615384602</c:v>
                      </c:pt>
                      <c:pt idx="230">
                        <c:v>443.84615384615302</c:v>
                      </c:pt>
                      <c:pt idx="231">
                        <c:v>440.53846153846098</c:v>
                      </c:pt>
                      <c:pt idx="232">
                        <c:v>442.461538461538</c:v>
                      </c:pt>
                      <c:pt idx="233">
                        <c:v>443.61538461538402</c:v>
                      </c:pt>
                      <c:pt idx="234">
                        <c:v>434.07692307692298</c:v>
                      </c:pt>
                      <c:pt idx="235">
                        <c:v>431.61538461538402</c:v>
                      </c:pt>
                      <c:pt idx="236">
                        <c:v>426.61538461538402</c:v>
                      </c:pt>
                      <c:pt idx="237">
                        <c:v>437.923076923076</c:v>
                      </c:pt>
                      <c:pt idx="238">
                        <c:v>443.76923076922998</c:v>
                      </c:pt>
                      <c:pt idx="239">
                        <c:v>442.76923076922998</c:v>
                      </c:pt>
                      <c:pt idx="240">
                        <c:v>443.461538461538</c:v>
                      </c:pt>
                      <c:pt idx="241">
                        <c:v>444.38461538461502</c:v>
                      </c:pt>
                      <c:pt idx="242">
                        <c:v>444</c:v>
                      </c:pt>
                      <c:pt idx="243">
                        <c:v>444.84615384615302</c:v>
                      </c:pt>
                      <c:pt idx="244">
                        <c:v>444.84615384615302</c:v>
                      </c:pt>
                      <c:pt idx="245">
                        <c:v>425.61538461538402</c:v>
                      </c:pt>
                      <c:pt idx="246">
                        <c:v>421.15384615384602</c:v>
                      </c:pt>
                      <c:pt idx="247">
                        <c:v>421.30769230769198</c:v>
                      </c:pt>
                      <c:pt idx="248">
                        <c:v>445.07692307692298</c:v>
                      </c:pt>
                      <c:pt idx="249">
                        <c:v>445</c:v>
                      </c:pt>
                      <c:pt idx="250">
                        <c:v>443.923076923076</c:v>
                      </c:pt>
                      <c:pt idx="251">
                        <c:v>439.84615384615302</c:v>
                      </c:pt>
                      <c:pt idx="252">
                        <c:v>441.84615384615302</c:v>
                      </c:pt>
                      <c:pt idx="253">
                        <c:v>437.923076923076</c:v>
                      </c:pt>
                      <c:pt idx="254">
                        <c:v>427.30769230769198</c:v>
                      </c:pt>
                      <c:pt idx="255">
                        <c:v>440.53846153846098</c:v>
                      </c:pt>
                      <c:pt idx="256">
                        <c:v>445.76923076922998</c:v>
                      </c:pt>
                      <c:pt idx="257">
                        <c:v>444.53846153846098</c:v>
                      </c:pt>
                      <c:pt idx="258">
                        <c:v>443.84615384615302</c:v>
                      </c:pt>
                      <c:pt idx="259">
                        <c:v>442.53846153846098</c:v>
                      </c:pt>
                      <c:pt idx="260">
                        <c:v>425.61538461538402</c:v>
                      </c:pt>
                      <c:pt idx="261">
                        <c:v>421.61538461538402</c:v>
                      </c:pt>
                      <c:pt idx="262">
                        <c:v>439.84615384615302</c:v>
                      </c:pt>
                      <c:pt idx="263">
                        <c:v>454.76923076922998</c:v>
                      </c:pt>
                      <c:pt idx="264">
                        <c:v>443.692307692307</c:v>
                      </c:pt>
                      <c:pt idx="265">
                        <c:v>444.38461538461502</c:v>
                      </c:pt>
                      <c:pt idx="266">
                        <c:v>444.07692307692298</c:v>
                      </c:pt>
                      <c:pt idx="267">
                        <c:v>444.692307692307</c:v>
                      </c:pt>
                      <c:pt idx="268">
                        <c:v>446.923076923076</c:v>
                      </c:pt>
                      <c:pt idx="269">
                        <c:v>442.38461538461502</c:v>
                      </c:pt>
                      <c:pt idx="270">
                        <c:v>445.84615384615302</c:v>
                      </c:pt>
                      <c:pt idx="271">
                        <c:v>440.07692307692298</c:v>
                      </c:pt>
                      <c:pt idx="272">
                        <c:v>432.666666666666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-2.4150269230769199</c:v>
                      </c:pt>
                      <c:pt idx="1">
                        <c:v>0.32200353846153801</c:v>
                      </c:pt>
                      <c:pt idx="2">
                        <c:v>0.32200358461538398</c:v>
                      </c:pt>
                      <c:pt idx="3">
                        <c:v>-19.534883723076899</c:v>
                      </c:pt>
                      <c:pt idx="4">
                        <c:v>-20.930231538461499</c:v>
                      </c:pt>
                      <c:pt idx="5">
                        <c:v>-8.4257599846153806</c:v>
                      </c:pt>
                      <c:pt idx="6">
                        <c:v>0.91234349230769196</c:v>
                      </c:pt>
                      <c:pt idx="7">
                        <c:v>-22.593917353846098</c:v>
                      </c:pt>
                      <c:pt idx="8">
                        <c:v>-21.0375655384615</c:v>
                      </c:pt>
                      <c:pt idx="9">
                        <c:v>-59.033989846153801</c:v>
                      </c:pt>
                      <c:pt idx="10">
                        <c:v>-70.3577807692307</c:v>
                      </c:pt>
                      <c:pt idx="11">
                        <c:v>-83.667263846153801</c:v>
                      </c:pt>
                      <c:pt idx="12">
                        <c:v>-86.4042946153846</c:v>
                      </c:pt>
                      <c:pt idx="13">
                        <c:v>-91.234346923076899</c:v>
                      </c:pt>
                      <c:pt idx="14">
                        <c:v>-95.957059999999899</c:v>
                      </c:pt>
                      <c:pt idx="15">
                        <c:v>-90.644007692307696</c:v>
                      </c:pt>
                      <c:pt idx="16">
                        <c:v>-98.103760769230703</c:v>
                      </c:pt>
                      <c:pt idx="17">
                        <c:v>-96.386401538461499</c:v>
                      </c:pt>
                      <c:pt idx="18">
                        <c:v>-92.951701538461506</c:v>
                      </c:pt>
                      <c:pt idx="19">
                        <c:v>-94.454381538461504</c:v>
                      </c:pt>
                      <c:pt idx="20">
                        <c:v>-94.186040000000006</c:v>
                      </c:pt>
                      <c:pt idx="21">
                        <c:v>-94.186040000000006</c:v>
                      </c:pt>
                      <c:pt idx="22">
                        <c:v>-95.688739230769201</c:v>
                      </c:pt>
                      <c:pt idx="23">
                        <c:v>-85.921286923076906</c:v>
                      </c:pt>
                      <c:pt idx="24">
                        <c:v>-84.311269999999993</c:v>
                      </c:pt>
                      <c:pt idx="25">
                        <c:v>-84.150266923076899</c:v>
                      </c:pt>
                      <c:pt idx="26">
                        <c:v>-81.359568461538402</c:v>
                      </c:pt>
                      <c:pt idx="27">
                        <c:v>-81.037566923076895</c:v>
                      </c:pt>
                      <c:pt idx="28">
                        <c:v>-80.876566153846099</c:v>
                      </c:pt>
                      <c:pt idx="29">
                        <c:v>-79.8568869230769</c:v>
                      </c:pt>
                      <c:pt idx="30">
                        <c:v>-78.890876923076902</c:v>
                      </c:pt>
                      <c:pt idx="31">
                        <c:v>-78.837209999999999</c:v>
                      </c:pt>
                      <c:pt idx="32">
                        <c:v>-78.837209999999999</c:v>
                      </c:pt>
                      <c:pt idx="33">
                        <c:v>-78.837209999999999</c:v>
                      </c:pt>
                      <c:pt idx="34">
                        <c:v>-78.837209999999999</c:v>
                      </c:pt>
                      <c:pt idx="35">
                        <c:v>-79.105544615384602</c:v>
                      </c:pt>
                      <c:pt idx="36">
                        <c:v>-79.373879230769205</c:v>
                      </c:pt>
                      <c:pt idx="37">
                        <c:v>-79.481213076923098</c:v>
                      </c:pt>
                      <c:pt idx="38">
                        <c:v>-79.159211538461506</c:v>
                      </c:pt>
                      <c:pt idx="39">
                        <c:v>-79.266547692307697</c:v>
                      </c:pt>
                      <c:pt idx="40">
                        <c:v>-77.441860000000005</c:v>
                      </c:pt>
                      <c:pt idx="41">
                        <c:v>-81.144902307692305</c:v>
                      </c:pt>
                      <c:pt idx="42">
                        <c:v>-75.992845384615293</c:v>
                      </c:pt>
                      <c:pt idx="43">
                        <c:v>-57.262970000000003</c:v>
                      </c:pt>
                      <c:pt idx="44">
                        <c:v>-36.171733846153799</c:v>
                      </c:pt>
                      <c:pt idx="45">
                        <c:v>-47.173524615384601</c:v>
                      </c:pt>
                      <c:pt idx="46">
                        <c:v>-12.0214666923076</c:v>
                      </c:pt>
                      <c:pt idx="47">
                        <c:v>-5.3130594615384599</c:v>
                      </c:pt>
                      <c:pt idx="48">
                        <c:v>-33.166367692307603</c:v>
                      </c:pt>
                      <c:pt idx="49">
                        <c:v>-20.661897692307601</c:v>
                      </c:pt>
                      <c:pt idx="50">
                        <c:v>-19.856886153846101</c:v>
                      </c:pt>
                      <c:pt idx="51">
                        <c:v>-37.298747076923</c:v>
                      </c:pt>
                      <c:pt idx="52">
                        <c:v>-3.3273703846153801</c:v>
                      </c:pt>
                      <c:pt idx="53">
                        <c:v>-1.61001792307692</c:v>
                      </c:pt>
                      <c:pt idx="54">
                        <c:v>-16.3685156923076</c:v>
                      </c:pt>
                      <c:pt idx="55">
                        <c:v>-34.508051538461501</c:v>
                      </c:pt>
                      <c:pt idx="56">
                        <c:v>-58.7119869230769</c:v>
                      </c:pt>
                      <c:pt idx="57">
                        <c:v>-83.667263846153801</c:v>
                      </c:pt>
                      <c:pt idx="58">
                        <c:v>-93.810374615384603</c:v>
                      </c:pt>
                      <c:pt idx="59">
                        <c:v>-90.966012307692296</c:v>
                      </c:pt>
                      <c:pt idx="60">
                        <c:v>-90.536676923076897</c:v>
                      </c:pt>
                      <c:pt idx="61">
                        <c:v>-90.644012307692293</c:v>
                      </c:pt>
                      <c:pt idx="62">
                        <c:v>-94.722711538461496</c:v>
                      </c:pt>
                      <c:pt idx="63">
                        <c:v>-78.246869230769207</c:v>
                      </c:pt>
                      <c:pt idx="64">
                        <c:v>-63.971377692307698</c:v>
                      </c:pt>
                      <c:pt idx="65">
                        <c:v>-51.144903846153802</c:v>
                      </c:pt>
                      <c:pt idx="66">
                        <c:v>-60.214668461538402</c:v>
                      </c:pt>
                      <c:pt idx="67">
                        <c:v>-37.45975</c:v>
                      </c:pt>
                      <c:pt idx="68">
                        <c:v>-15.134167538461501</c:v>
                      </c:pt>
                      <c:pt idx="69">
                        <c:v>-27.638640769230701</c:v>
                      </c:pt>
                      <c:pt idx="70">
                        <c:v>-16.74419</c:v>
                      </c:pt>
                      <c:pt idx="71">
                        <c:v>-26.404295384615299</c:v>
                      </c:pt>
                      <c:pt idx="72">
                        <c:v>-7.6207512615384596</c:v>
                      </c:pt>
                      <c:pt idx="73">
                        <c:v>1.0196780000000001</c:v>
                      </c:pt>
                      <c:pt idx="74">
                        <c:v>-4.1860465076922999</c:v>
                      </c:pt>
                      <c:pt idx="75">
                        <c:v>-41.377459999999999</c:v>
                      </c:pt>
                      <c:pt idx="76">
                        <c:v>-66.654742307692302</c:v>
                      </c:pt>
                      <c:pt idx="77">
                        <c:v>-91.449016923076897</c:v>
                      </c:pt>
                      <c:pt idx="78">
                        <c:v>-95.259393076923004</c:v>
                      </c:pt>
                      <c:pt idx="79">
                        <c:v>-92.940200714285695</c:v>
                      </c:pt>
                      <c:pt idx="80">
                        <c:v>-98.801435384615303</c:v>
                      </c:pt>
                      <c:pt idx="81">
                        <c:v>-88.014310769230704</c:v>
                      </c:pt>
                      <c:pt idx="82">
                        <c:v>-75.509838461538394</c:v>
                      </c:pt>
                      <c:pt idx="83">
                        <c:v>-60.912343076923001</c:v>
                      </c:pt>
                      <c:pt idx="84">
                        <c:v>-40.572450769230699</c:v>
                      </c:pt>
                      <c:pt idx="85">
                        <c:v>-17.388193307692301</c:v>
                      </c:pt>
                      <c:pt idx="86">
                        <c:v>-1.18067978461538</c:v>
                      </c:pt>
                      <c:pt idx="87">
                        <c:v>0.80500898461538395</c:v>
                      </c:pt>
                      <c:pt idx="88">
                        <c:v>-27.209303507692301</c:v>
                      </c:pt>
                      <c:pt idx="89">
                        <c:v>-16.74419</c:v>
                      </c:pt>
                      <c:pt idx="90">
                        <c:v>-16.74419</c:v>
                      </c:pt>
                      <c:pt idx="91">
                        <c:v>-25.921290769230701</c:v>
                      </c:pt>
                      <c:pt idx="92">
                        <c:v>-8.9087658153846103</c:v>
                      </c:pt>
                      <c:pt idx="93">
                        <c:v>0.42933809230769199</c:v>
                      </c:pt>
                      <c:pt idx="94">
                        <c:v>-31.663684707692301</c:v>
                      </c:pt>
                      <c:pt idx="95">
                        <c:v>-57.155635384615302</c:v>
                      </c:pt>
                      <c:pt idx="96">
                        <c:v>-82.862253076922997</c:v>
                      </c:pt>
                      <c:pt idx="97">
                        <c:v>-95.635064615384593</c:v>
                      </c:pt>
                      <c:pt idx="98">
                        <c:v>-93.864043846153805</c:v>
                      </c:pt>
                      <c:pt idx="99">
                        <c:v>-95.581403076922996</c:v>
                      </c:pt>
                      <c:pt idx="100">
                        <c:v>-91.4490207692307</c:v>
                      </c:pt>
                      <c:pt idx="101">
                        <c:v>-74.2218253846154</c:v>
                      </c:pt>
                      <c:pt idx="102">
                        <c:v>-52.325583076923003</c:v>
                      </c:pt>
                      <c:pt idx="103">
                        <c:v>-20.286225815384601</c:v>
                      </c:pt>
                      <c:pt idx="104">
                        <c:v>2.8980323076922998</c:v>
                      </c:pt>
                      <c:pt idx="105">
                        <c:v>4.8837210000000004</c:v>
                      </c:pt>
                      <c:pt idx="106">
                        <c:v>-9.7674407692307703</c:v>
                      </c:pt>
                      <c:pt idx="107">
                        <c:v>-33.005366153846097</c:v>
                      </c:pt>
                      <c:pt idx="108">
                        <c:v>-20.071554615384599</c:v>
                      </c:pt>
                      <c:pt idx="109">
                        <c:v>-20.232559999999999</c:v>
                      </c:pt>
                      <c:pt idx="110">
                        <c:v>-28.980323076923</c:v>
                      </c:pt>
                      <c:pt idx="111">
                        <c:v>-33.005367230769203</c:v>
                      </c:pt>
                      <c:pt idx="112">
                        <c:v>-26.7262967692307</c:v>
                      </c:pt>
                      <c:pt idx="113">
                        <c:v>-35.635062307692301</c:v>
                      </c:pt>
                      <c:pt idx="114">
                        <c:v>-23.774596923076899</c:v>
                      </c:pt>
                      <c:pt idx="115">
                        <c:v>-36.547405384615303</c:v>
                      </c:pt>
                      <c:pt idx="116">
                        <c:v>-29.5706605384615</c:v>
                      </c:pt>
                      <c:pt idx="117">
                        <c:v>-48.139534615384598</c:v>
                      </c:pt>
                      <c:pt idx="118">
                        <c:v>-81.037565384615306</c:v>
                      </c:pt>
                      <c:pt idx="119">
                        <c:v>-89.838999230769204</c:v>
                      </c:pt>
                      <c:pt idx="120">
                        <c:v>-87.584969230769204</c:v>
                      </c:pt>
                      <c:pt idx="121">
                        <c:v>-86.511629999999897</c:v>
                      </c:pt>
                      <c:pt idx="122">
                        <c:v>-85.867626923076898</c:v>
                      </c:pt>
                      <c:pt idx="123">
                        <c:v>-86.243295384615294</c:v>
                      </c:pt>
                      <c:pt idx="124">
                        <c:v>-89.355991538461495</c:v>
                      </c:pt>
                      <c:pt idx="125">
                        <c:v>-96.708409230769206</c:v>
                      </c:pt>
                      <c:pt idx="126">
                        <c:v>-81.735242307692204</c:v>
                      </c:pt>
                      <c:pt idx="127">
                        <c:v>-64.937389999999994</c:v>
                      </c:pt>
                      <c:pt idx="128">
                        <c:v>-41.592127692307699</c:v>
                      </c:pt>
                      <c:pt idx="129">
                        <c:v>-58.497317692307597</c:v>
                      </c:pt>
                      <c:pt idx="130">
                        <c:v>-18.5152051538461</c:v>
                      </c:pt>
                      <c:pt idx="131">
                        <c:v>-2.4686941538461502</c:v>
                      </c:pt>
                      <c:pt idx="132">
                        <c:v>1.39534899999999</c:v>
                      </c:pt>
                      <c:pt idx="133">
                        <c:v>-26.672628984615301</c:v>
                      </c:pt>
                      <c:pt idx="134">
                        <c:v>-47.8175307692307</c:v>
                      </c:pt>
                      <c:pt idx="135">
                        <c:v>-79.373883076922993</c:v>
                      </c:pt>
                      <c:pt idx="136">
                        <c:v>-96.386405384615401</c:v>
                      </c:pt>
                      <c:pt idx="137">
                        <c:v>-97.08408</c:v>
                      </c:pt>
                      <c:pt idx="138">
                        <c:v>-96.547407692307701</c:v>
                      </c:pt>
                      <c:pt idx="139">
                        <c:v>-96.440073076923099</c:v>
                      </c:pt>
                      <c:pt idx="140">
                        <c:v>-101.592131538461</c:v>
                      </c:pt>
                      <c:pt idx="141">
                        <c:v>-95.098386923076902</c:v>
                      </c:pt>
                      <c:pt idx="142">
                        <c:v>-87.262966923076903</c:v>
                      </c:pt>
                      <c:pt idx="143">
                        <c:v>-87.209299999999999</c:v>
                      </c:pt>
                      <c:pt idx="144">
                        <c:v>-83.291593076922993</c:v>
                      </c:pt>
                      <c:pt idx="145">
                        <c:v>-94.239711538461506</c:v>
                      </c:pt>
                      <c:pt idx="146">
                        <c:v>-73.846153846153797</c:v>
                      </c:pt>
                      <c:pt idx="147">
                        <c:v>-56.243291538461499</c:v>
                      </c:pt>
                      <c:pt idx="148">
                        <c:v>-40.089446923076899</c:v>
                      </c:pt>
                      <c:pt idx="149">
                        <c:v>-39.069769999999998</c:v>
                      </c:pt>
                      <c:pt idx="150">
                        <c:v>-51.5742415384615</c:v>
                      </c:pt>
                      <c:pt idx="151">
                        <c:v>-23.506260000000001</c:v>
                      </c:pt>
                      <c:pt idx="152">
                        <c:v>-5.4203934923076904</c:v>
                      </c:pt>
                      <c:pt idx="153">
                        <c:v>-36.064400769230701</c:v>
                      </c:pt>
                      <c:pt idx="154">
                        <c:v>-70.572450769230699</c:v>
                      </c:pt>
                      <c:pt idx="155">
                        <c:v>-87.584971538461502</c:v>
                      </c:pt>
                      <c:pt idx="156">
                        <c:v>-93.971377692307698</c:v>
                      </c:pt>
                      <c:pt idx="157">
                        <c:v>-96.493743846153805</c:v>
                      </c:pt>
                      <c:pt idx="158">
                        <c:v>-85.169946153846098</c:v>
                      </c:pt>
                      <c:pt idx="159">
                        <c:v>-74.919497692307601</c:v>
                      </c:pt>
                      <c:pt idx="160">
                        <c:v>-67.728086153846107</c:v>
                      </c:pt>
                      <c:pt idx="161">
                        <c:v>-57.799643076922997</c:v>
                      </c:pt>
                      <c:pt idx="162">
                        <c:v>-48.032199230769201</c:v>
                      </c:pt>
                      <c:pt idx="163">
                        <c:v>-39.767440000000001</c:v>
                      </c:pt>
                      <c:pt idx="164">
                        <c:v>-39.874773846153801</c:v>
                      </c:pt>
                      <c:pt idx="165">
                        <c:v>-39.767440000000001</c:v>
                      </c:pt>
                      <c:pt idx="166">
                        <c:v>-39.767440000000001</c:v>
                      </c:pt>
                      <c:pt idx="167">
                        <c:v>-39.767440000000001</c:v>
                      </c:pt>
                      <c:pt idx="168">
                        <c:v>-39.821106923076897</c:v>
                      </c:pt>
                      <c:pt idx="169">
                        <c:v>-39.767440000000001</c:v>
                      </c:pt>
                      <c:pt idx="170">
                        <c:v>-41.270123846153801</c:v>
                      </c:pt>
                      <c:pt idx="171">
                        <c:v>-48.461537692307601</c:v>
                      </c:pt>
                      <c:pt idx="172">
                        <c:v>-28.175313846153799</c:v>
                      </c:pt>
                      <c:pt idx="173">
                        <c:v>-19.964221538461501</c:v>
                      </c:pt>
                      <c:pt idx="174">
                        <c:v>-19.964221538461501</c:v>
                      </c:pt>
                      <c:pt idx="175">
                        <c:v>-20.0178892307692</c:v>
                      </c:pt>
                      <c:pt idx="176">
                        <c:v>-29.194990000000001</c:v>
                      </c:pt>
                      <c:pt idx="177">
                        <c:v>-59.194991538461501</c:v>
                      </c:pt>
                      <c:pt idx="178">
                        <c:v>-79.803218461538407</c:v>
                      </c:pt>
                      <c:pt idx="179">
                        <c:v>-90.644008461538405</c:v>
                      </c:pt>
                      <c:pt idx="180">
                        <c:v>-88.443648461538402</c:v>
                      </c:pt>
                      <c:pt idx="181">
                        <c:v>-87.209299999999999</c:v>
                      </c:pt>
                      <c:pt idx="182">
                        <c:v>-87.209299999999999</c:v>
                      </c:pt>
                      <c:pt idx="183">
                        <c:v>-93.8103792307692</c:v>
                      </c:pt>
                      <c:pt idx="184">
                        <c:v>-72.558139999999995</c:v>
                      </c:pt>
                      <c:pt idx="185">
                        <c:v>-55.813952307692297</c:v>
                      </c:pt>
                      <c:pt idx="186">
                        <c:v>-28.711987153846099</c:v>
                      </c:pt>
                      <c:pt idx="187">
                        <c:v>0.483005415384615</c:v>
                      </c:pt>
                      <c:pt idx="188">
                        <c:v>1.34168172307692</c:v>
                      </c:pt>
                      <c:pt idx="189">
                        <c:v>1.2343471692307599</c:v>
                      </c:pt>
                      <c:pt idx="190">
                        <c:v>-22.9695884307692</c:v>
                      </c:pt>
                      <c:pt idx="191">
                        <c:v>-28.443646923076901</c:v>
                      </c:pt>
                      <c:pt idx="192">
                        <c:v>-36.064399999999999</c:v>
                      </c:pt>
                      <c:pt idx="193">
                        <c:v>-69.338103076923005</c:v>
                      </c:pt>
                      <c:pt idx="194">
                        <c:v>-76.345514285714302</c:v>
                      </c:pt>
                      <c:pt idx="195">
                        <c:v>-86.189623846153793</c:v>
                      </c:pt>
                      <c:pt idx="196">
                        <c:v>-87.638637692307697</c:v>
                      </c:pt>
                      <c:pt idx="197">
                        <c:v>-86.5652969230769</c:v>
                      </c:pt>
                      <c:pt idx="198">
                        <c:v>-86.243295384615294</c:v>
                      </c:pt>
                      <c:pt idx="199">
                        <c:v>-85.813959999999895</c:v>
                      </c:pt>
                      <c:pt idx="200">
                        <c:v>-91.610020769230701</c:v>
                      </c:pt>
                      <c:pt idx="201">
                        <c:v>-70.465116923076906</c:v>
                      </c:pt>
                      <c:pt idx="202">
                        <c:v>-51.520572307692298</c:v>
                      </c:pt>
                      <c:pt idx="203">
                        <c:v>-19.964221461538401</c:v>
                      </c:pt>
                      <c:pt idx="204">
                        <c:v>-0.21466907692307599</c:v>
                      </c:pt>
                      <c:pt idx="205">
                        <c:v>0.75134167692307696</c:v>
                      </c:pt>
                      <c:pt idx="206">
                        <c:v>-1.6100177230769199</c:v>
                      </c:pt>
                      <c:pt idx="207">
                        <c:v>-27.85331</c:v>
                      </c:pt>
                      <c:pt idx="208">
                        <c:v>-18.729873846153801</c:v>
                      </c:pt>
                      <c:pt idx="209">
                        <c:v>-21.520568461538399</c:v>
                      </c:pt>
                      <c:pt idx="210">
                        <c:v>-20.3398923846153</c:v>
                      </c:pt>
                      <c:pt idx="211">
                        <c:v>0.53667261538461497</c:v>
                      </c:pt>
                      <c:pt idx="212">
                        <c:v>-14.704830369230701</c:v>
                      </c:pt>
                      <c:pt idx="213">
                        <c:v>-54.633273846153799</c:v>
                      </c:pt>
                      <c:pt idx="214">
                        <c:v>-84.203934615384597</c:v>
                      </c:pt>
                      <c:pt idx="215">
                        <c:v>-91.663686923076895</c:v>
                      </c:pt>
                      <c:pt idx="216">
                        <c:v>-90.429338461538407</c:v>
                      </c:pt>
                      <c:pt idx="217">
                        <c:v>-95.903397692307706</c:v>
                      </c:pt>
                      <c:pt idx="218">
                        <c:v>-83.023256153846106</c:v>
                      </c:pt>
                      <c:pt idx="219">
                        <c:v>-64.722719230769201</c:v>
                      </c:pt>
                      <c:pt idx="220">
                        <c:v>-44.168159999999901</c:v>
                      </c:pt>
                      <c:pt idx="221">
                        <c:v>-8.5867621384615394</c:v>
                      </c:pt>
                      <c:pt idx="222">
                        <c:v>0.85867623076923005</c:v>
                      </c:pt>
                      <c:pt idx="223">
                        <c:v>-5.2593923076923002</c:v>
                      </c:pt>
                      <c:pt idx="224">
                        <c:v>-33.488374076923002</c:v>
                      </c:pt>
                      <c:pt idx="225">
                        <c:v>-3.0590337999999999</c:v>
                      </c:pt>
                      <c:pt idx="226">
                        <c:v>-27.3166384615384</c:v>
                      </c:pt>
                      <c:pt idx="227">
                        <c:v>-16.74419</c:v>
                      </c:pt>
                      <c:pt idx="228">
                        <c:v>-26.404296153846101</c:v>
                      </c:pt>
                      <c:pt idx="229">
                        <c:v>-7.9964216307692304</c:v>
                      </c:pt>
                      <c:pt idx="230">
                        <c:v>1.2343469846153801</c:v>
                      </c:pt>
                      <c:pt idx="231">
                        <c:v>-29.3023247384615</c:v>
                      </c:pt>
                      <c:pt idx="232">
                        <c:v>-54.096602307692301</c:v>
                      </c:pt>
                      <c:pt idx="233">
                        <c:v>-87.262970769230705</c:v>
                      </c:pt>
                      <c:pt idx="234">
                        <c:v>-93.488370000000003</c:v>
                      </c:pt>
                      <c:pt idx="235">
                        <c:v>-94.669049999999999</c:v>
                      </c:pt>
                      <c:pt idx="236">
                        <c:v>-94.132377692307699</c:v>
                      </c:pt>
                      <c:pt idx="237">
                        <c:v>-100.35778846153799</c:v>
                      </c:pt>
                      <c:pt idx="238">
                        <c:v>-85.921287692307601</c:v>
                      </c:pt>
                      <c:pt idx="239">
                        <c:v>-58.1753146153846</c:v>
                      </c:pt>
                      <c:pt idx="240">
                        <c:v>-32.844365384615301</c:v>
                      </c:pt>
                      <c:pt idx="241">
                        <c:v>-6.3864042307692301</c:v>
                      </c:pt>
                      <c:pt idx="242">
                        <c:v>-2.0930233076923002</c:v>
                      </c:pt>
                      <c:pt idx="243">
                        <c:v>0.80500887692307599</c:v>
                      </c:pt>
                      <c:pt idx="244">
                        <c:v>-12.2361348615384</c:v>
                      </c:pt>
                      <c:pt idx="245">
                        <c:v>-26.028623076923001</c:v>
                      </c:pt>
                      <c:pt idx="246">
                        <c:v>-19.856884615384601</c:v>
                      </c:pt>
                      <c:pt idx="247">
                        <c:v>-19.534879999999902</c:v>
                      </c:pt>
                      <c:pt idx="248">
                        <c:v>-27.638640307692299</c:v>
                      </c:pt>
                      <c:pt idx="249">
                        <c:v>-2.2003578461538398</c:v>
                      </c:pt>
                      <c:pt idx="250">
                        <c:v>-28.926654230769199</c:v>
                      </c:pt>
                      <c:pt idx="251">
                        <c:v>-53.935599230769199</c:v>
                      </c:pt>
                      <c:pt idx="252">
                        <c:v>-80.286225384615307</c:v>
                      </c:pt>
                      <c:pt idx="253">
                        <c:v>-94.078711538461505</c:v>
                      </c:pt>
                      <c:pt idx="254">
                        <c:v>-95.4203938461538</c:v>
                      </c:pt>
                      <c:pt idx="255">
                        <c:v>-97.513405384615297</c:v>
                      </c:pt>
                      <c:pt idx="256">
                        <c:v>-92.307689999999994</c:v>
                      </c:pt>
                      <c:pt idx="257">
                        <c:v>-77.6565284615384</c:v>
                      </c:pt>
                      <c:pt idx="258">
                        <c:v>-57.799642307692302</c:v>
                      </c:pt>
                      <c:pt idx="259">
                        <c:v>-37.835420230769202</c:v>
                      </c:pt>
                      <c:pt idx="260">
                        <c:v>-27.316636923076899</c:v>
                      </c:pt>
                      <c:pt idx="261">
                        <c:v>-21.7352407692307</c:v>
                      </c:pt>
                      <c:pt idx="262">
                        <c:v>-43.8461523076923</c:v>
                      </c:pt>
                      <c:pt idx="263">
                        <c:v>-16.583184692307601</c:v>
                      </c:pt>
                      <c:pt idx="264">
                        <c:v>-2.629696</c:v>
                      </c:pt>
                      <c:pt idx="265">
                        <c:v>-1.8246869846153799</c:v>
                      </c:pt>
                      <c:pt idx="266">
                        <c:v>-0.697674384615384</c:v>
                      </c:pt>
                      <c:pt idx="267">
                        <c:v>0</c:v>
                      </c:pt>
                      <c:pt idx="268">
                        <c:v>-3.1663692307692299</c:v>
                      </c:pt>
                      <c:pt idx="269">
                        <c:v>-49.427550769230699</c:v>
                      </c:pt>
                      <c:pt idx="270">
                        <c:v>-76.690519230769198</c:v>
                      </c:pt>
                      <c:pt idx="271">
                        <c:v>-96.386403846153797</c:v>
                      </c:pt>
                      <c:pt idx="272">
                        <c:v>-97.674419999999998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4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7">
                        <c:v>1</c:v>
                      </c:pt>
                      <c:pt idx="92">
                        <c:v>0</c:v>
                      </c:pt>
                      <c:pt idx="97">
                        <c:v>1</c:v>
                      </c:pt>
                      <c:pt idx="113">
                        <c:v>0</c:v>
                      </c:pt>
                      <c:pt idx="119">
                        <c:v>1</c:v>
                      </c:pt>
                      <c:pt idx="131">
                        <c:v>0</c:v>
                      </c:pt>
                      <c:pt idx="136">
                        <c:v>1</c:v>
                      </c:pt>
                      <c:pt idx="152">
                        <c:v>0</c:v>
                      </c:pt>
                      <c:pt idx="155">
                        <c:v>1</c:v>
                      </c:pt>
                      <c:pt idx="174">
                        <c:v>0</c:v>
                      </c:pt>
                      <c:pt idx="179">
                        <c:v>1</c:v>
                      </c:pt>
                      <c:pt idx="190">
                        <c:v>0</c:v>
                      </c:pt>
                      <c:pt idx="195">
                        <c:v>1</c:v>
                      </c:pt>
                      <c:pt idx="211">
                        <c:v>0</c:v>
                      </c:pt>
                      <c:pt idx="215">
                        <c:v>1</c:v>
                      </c:pt>
                      <c:pt idx="229">
                        <c:v>0</c:v>
                      </c:pt>
                      <c:pt idx="234">
                        <c:v>1</c:v>
                      </c:pt>
                      <c:pt idx="249">
                        <c:v>0</c:v>
                      </c:pt>
                      <c:pt idx="253">
                        <c:v>1</c:v>
                      </c:pt>
                      <c:pt idx="268">
                        <c:v>0</c:v>
                      </c:pt>
                      <c:pt idx="271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Force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Sheet1!$K$2:$K$274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414.26666666666603</c:v>
                      </c:pt>
                      <c:pt idx="1">
                        <c:v>414.07142857142799</c:v>
                      </c:pt>
                      <c:pt idx="2">
                        <c:v>407.2</c:v>
                      </c:pt>
                      <c:pt idx="3">
                        <c:v>406.8</c:v>
                      </c:pt>
                      <c:pt idx="4">
                        <c:v>422.4375</c:v>
                      </c:pt>
                      <c:pt idx="5">
                        <c:v>441.28571428571399</c:v>
                      </c:pt>
                      <c:pt idx="6">
                        <c:v>439.53846153846098</c:v>
                      </c:pt>
                      <c:pt idx="7">
                        <c:v>431.53846153846098</c:v>
                      </c:pt>
                      <c:pt idx="8">
                        <c:v>422.84615384615302</c:v>
                      </c:pt>
                      <c:pt idx="9">
                        <c:v>421.461538461538</c:v>
                      </c:pt>
                      <c:pt idx="10">
                        <c:v>422.61538461538402</c:v>
                      </c:pt>
                      <c:pt idx="11">
                        <c:v>423</c:v>
                      </c:pt>
                      <c:pt idx="12">
                        <c:v>416.923076923076</c:v>
                      </c:pt>
                      <c:pt idx="13">
                        <c:v>417.38461538461502</c:v>
                      </c:pt>
                      <c:pt idx="14">
                        <c:v>420.61538461538402</c:v>
                      </c:pt>
                      <c:pt idx="15">
                        <c:v>421.84615384615302</c:v>
                      </c:pt>
                      <c:pt idx="16">
                        <c:v>423.07692307692298</c:v>
                      </c:pt>
                      <c:pt idx="17">
                        <c:v>423.230769230769</c:v>
                      </c:pt>
                      <c:pt idx="18">
                        <c:v>421.15384615384602</c:v>
                      </c:pt>
                      <c:pt idx="19">
                        <c:v>417.30769230769198</c:v>
                      </c:pt>
                      <c:pt idx="20">
                        <c:v>404.692307692307</c:v>
                      </c:pt>
                      <c:pt idx="21">
                        <c:v>404.461538461538</c:v>
                      </c:pt>
                      <c:pt idx="22">
                        <c:v>426.53846153846098</c:v>
                      </c:pt>
                      <c:pt idx="23">
                        <c:v>423.923076923076</c:v>
                      </c:pt>
                      <c:pt idx="24">
                        <c:v>448.38461538461502</c:v>
                      </c:pt>
                      <c:pt idx="25">
                        <c:v>444.76923076922998</c:v>
                      </c:pt>
                      <c:pt idx="26">
                        <c:v>437.84615384615302</c:v>
                      </c:pt>
                      <c:pt idx="27">
                        <c:v>425.53846153846098</c:v>
                      </c:pt>
                      <c:pt idx="28">
                        <c:v>422.461538461538</c:v>
                      </c:pt>
                      <c:pt idx="29">
                        <c:v>423.07692307692298</c:v>
                      </c:pt>
                      <c:pt idx="30">
                        <c:v>426.461538461538</c:v>
                      </c:pt>
                      <c:pt idx="31">
                        <c:v>444.230769230769</c:v>
                      </c:pt>
                      <c:pt idx="32">
                        <c:v>435.84615384615302</c:v>
                      </c:pt>
                      <c:pt idx="33">
                        <c:v>425.07692307692298</c:v>
                      </c:pt>
                      <c:pt idx="34">
                        <c:v>422.84615384615302</c:v>
                      </c:pt>
                      <c:pt idx="35">
                        <c:v>423.461538461538</c:v>
                      </c:pt>
                      <c:pt idx="36">
                        <c:v>423</c:v>
                      </c:pt>
                      <c:pt idx="37">
                        <c:v>423.15384615384602</c:v>
                      </c:pt>
                      <c:pt idx="38">
                        <c:v>423.38461538461502</c:v>
                      </c:pt>
                      <c:pt idx="39">
                        <c:v>421.61538461538402</c:v>
                      </c:pt>
                      <c:pt idx="40">
                        <c:v>424.30769230769198</c:v>
                      </c:pt>
                      <c:pt idx="41">
                        <c:v>420.692307692307</c:v>
                      </c:pt>
                      <c:pt idx="42">
                        <c:v>420.692307692307</c:v>
                      </c:pt>
                      <c:pt idx="43">
                        <c:v>420.07692307692298</c:v>
                      </c:pt>
                      <c:pt idx="44">
                        <c:v>419.923076923076</c:v>
                      </c:pt>
                      <c:pt idx="45">
                        <c:v>422.84615384615302</c:v>
                      </c:pt>
                      <c:pt idx="46">
                        <c:v>422.61538461538402</c:v>
                      </c:pt>
                      <c:pt idx="47">
                        <c:v>421.84615384615302</c:v>
                      </c:pt>
                      <c:pt idx="48">
                        <c:v>422</c:v>
                      </c:pt>
                      <c:pt idx="49">
                        <c:v>422.38461538461502</c:v>
                      </c:pt>
                      <c:pt idx="50">
                        <c:v>423.84615384615302</c:v>
                      </c:pt>
                      <c:pt idx="51">
                        <c:v>424.15384615384602</c:v>
                      </c:pt>
                      <c:pt idx="52">
                        <c:v>416.230769230769</c:v>
                      </c:pt>
                      <c:pt idx="53">
                        <c:v>430</c:v>
                      </c:pt>
                      <c:pt idx="54">
                        <c:v>442.692307692307</c:v>
                      </c:pt>
                      <c:pt idx="55">
                        <c:v>444.53846153846098</c:v>
                      </c:pt>
                      <c:pt idx="56">
                        <c:v>454.61538461538402</c:v>
                      </c:pt>
                      <c:pt idx="57">
                        <c:v>448.38461538461502</c:v>
                      </c:pt>
                      <c:pt idx="58">
                        <c:v>425.461538461538</c:v>
                      </c:pt>
                      <c:pt idx="59">
                        <c:v>416.15384615384602</c:v>
                      </c:pt>
                      <c:pt idx="60">
                        <c:v>441.53846153846098</c:v>
                      </c:pt>
                      <c:pt idx="61">
                        <c:v>443.923076923076</c:v>
                      </c:pt>
                      <c:pt idx="62">
                        <c:v>442.53846153846098</c:v>
                      </c:pt>
                      <c:pt idx="63">
                        <c:v>441.84615384615302</c:v>
                      </c:pt>
                      <c:pt idx="64">
                        <c:v>442.230769230769</c:v>
                      </c:pt>
                      <c:pt idx="65">
                        <c:v>437.07692307692298</c:v>
                      </c:pt>
                      <c:pt idx="66">
                        <c:v>424.15384615384602</c:v>
                      </c:pt>
                      <c:pt idx="67">
                        <c:v>421.15384615384602</c:v>
                      </c:pt>
                      <c:pt idx="68">
                        <c:v>421.15384615384602</c:v>
                      </c:pt>
                      <c:pt idx="69">
                        <c:v>420.30769230769198</c:v>
                      </c:pt>
                      <c:pt idx="70">
                        <c:v>417.07692307692298</c:v>
                      </c:pt>
                      <c:pt idx="71">
                        <c:v>421.923076923076</c:v>
                      </c:pt>
                      <c:pt idx="72">
                        <c:v>422.461538461538</c:v>
                      </c:pt>
                      <c:pt idx="73">
                        <c:v>421.71428571428498</c:v>
                      </c:pt>
                      <c:pt idx="74">
                        <c:v>434.38461538461502</c:v>
                      </c:pt>
                      <c:pt idx="75">
                        <c:v>445.07692307692298</c:v>
                      </c:pt>
                      <c:pt idx="76">
                        <c:v>432.30769230769198</c:v>
                      </c:pt>
                      <c:pt idx="77">
                        <c:v>418.76923076922998</c:v>
                      </c:pt>
                      <c:pt idx="78">
                        <c:v>442.84615384615302</c:v>
                      </c:pt>
                      <c:pt idx="79">
                        <c:v>443.30769230769198</c:v>
                      </c:pt>
                      <c:pt idx="80">
                        <c:v>442.230769230769</c:v>
                      </c:pt>
                      <c:pt idx="81">
                        <c:v>441.15384615384602</c:v>
                      </c:pt>
                      <c:pt idx="82">
                        <c:v>441.230769230769</c:v>
                      </c:pt>
                      <c:pt idx="83">
                        <c:v>441.461538461538</c:v>
                      </c:pt>
                      <c:pt idx="84">
                        <c:v>440.692307692307</c:v>
                      </c:pt>
                      <c:pt idx="85">
                        <c:v>434.230769230769</c:v>
                      </c:pt>
                      <c:pt idx="86">
                        <c:v>419.38461538461502</c:v>
                      </c:pt>
                      <c:pt idx="87">
                        <c:v>418.30769230769198</c:v>
                      </c:pt>
                      <c:pt idx="88">
                        <c:v>419.07692307692298</c:v>
                      </c:pt>
                      <c:pt idx="89">
                        <c:v>419.30769230769198</c:v>
                      </c:pt>
                      <c:pt idx="90">
                        <c:v>420.15384615384602</c:v>
                      </c:pt>
                      <c:pt idx="91">
                        <c:v>420.53846153846098</c:v>
                      </c:pt>
                      <c:pt idx="92">
                        <c:v>420.07692307692298</c:v>
                      </c:pt>
                      <c:pt idx="93">
                        <c:v>438.923076923076</c:v>
                      </c:pt>
                      <c:pt idx="94">
                        <c:v>443.61538461538402</c:v>
                      </c:pt>
                      <c:pt idx="95">
                        <c:v>429.07692307692298</c:v>
                      </c:pt>
                      <c:pt idx="96">
                        <c:v>412.84615384615302</c:v>
                      </c:pt>
                      <c:pt idx="97">
                        <c:v>441.53846153846098</c:v>
                      </c:pt>
                      <c:pt idx="98">
                        <c:v>441.07692307692298</c:v>
                      </c:pt>
                      <c:pt idx="99">
                        <c:v>424.692307692307</c:v>
                      </c:pt>
                      <c:pt idx="100">
                        <c:v>420.84615384615302</c:v>
                      </c:pt>
                      <c:pt idx="101">
                        <c:v>421.07692307692298</c:v>
                      </c:pt>
                      <c:pt idx="102">
                        <c:v>421.61538461538402</c:v>
                      </c:pt>
                      <c:pt idx="103">
                        <c:v>422.923076923076</c:v>
                      </c:pt>
                      <c:pt idx="104">
                        <c:v>423.84615384615302</c:v>
                      </c:pt>
                      <c:pt idx="105">
                        <c:v>422.461538461538</c:v>
                      </c:pt>
                      <c:pt idx="106">
                        <c:v>420.61538461538402</c:v>
                      </c:pt>
                      <c:pt idx="107">
                        <c:v>412.230769230769</c:v>
                      </c:pt>
                      <c:pt idx="108">
                        <c:v>409.230769230769</c:v>
                      </c:pt>
                      <c:pt idx="109">
                        <c:v>422.923076923076</c:v>
                      </c:pt>
                      <c:pt idx="110">
                        <c:v>421.84615384615302</c:v>
                      </c:pt>
                      <c:pt idx="111">
                        <c:v>422.38461538461502</c:v>
                      </c:pt>
                      <c:pt idx="112">
                        <c:v>421.61538461538402</c:v>
                      </c:pt>
                      <c:pt idx="113">
                        <c:v>435.692307692307</c:v>
                      </c:pt>
                      <c:pt idx="114">
                        <c:v>444.923076923076</c:v>
                      </c:pt>
                      <c:pt idx="115">
                        <c:v>429.692307692307</c:v>
                      </c:pt>
                      <c:pt idx="116">
                        <c:v>412.07692307692298</c:v>
                      </c:pt>
                      <c:pt idx="117">
                        <c:v>442.461538461538</c:v>
                      </c:pt>
                      <c:pt idx="118">
                        <c:v>442.692307692307</c:v>
                      </c:pt>
                      <c:pt idx="119">
                        <c:v>440.53846153846098</c:v>
                      </c:pt>
                      <c:pt idx="120">
                        <c:v>421.07692307692298</c:v>
                      </c:pt>
                      <c:pt idx="121">
                        <c:v>420.53846153846098</c:v>
                      </c:pt>
                      <c:pt idx="122">
                        <c:v>422</c:v>
                      </c:pt>
                      <c:pt idx="123">
                        <c:v>422.15384615384602</c:v>
                      </c:pt>
                      <c:pt idx="124">
                        <c:v>422.61538461538402</c:v>
                      </c:pt>
                      <c:pt idx="125">
                        <c:v>422.38461538461502</c:v>
                      </c:pt>
                      <c:pt idx="126">
                        <c:v>421.923076923076</c:v>
                      </c:pt>
                      <c:pt idx="127">
                        <c:v>421.61538461538402</c:v>
                      </c:pt>
                      <c:pt idx="128">
                        <c:v>422.230769230769</c:v>
                      </c:pt>
                      <c:pt idx="129">
                        <c:v>420.84615384615302</c:v>
                      </c:pt>
                      <c:pt idx="130">
                        <c:v>421.30769230769198</c:v>
                      </c:pt>
                      <c:pt idx="131">
                        <c:v>421.76923076922998</c:v>
                      </c:pt>
                      <c:pt idx="132">
                        <c:v>424.923076923076</c:v>
                      </c:pt>
                      <c:pt idx="133">
                        <c:v>440.230769230769</c:v>
                      </c:pt>
                      <c:pt idx="134">
                        <c:v>441.923076923076</c:v>
                      </c:pt>
                      <c:pt idx="135">
                        <c:v>426.07692307692298</c:v>
                      </c:pt>
                      <c:pt idx="136">
                        <c:v>415.76923076922998</c:v>
                      </c:pt>
                      <c:pt idx="137">
                        <c:v>441.38461538461502</c:v>
                      </c:pt>
                      <c:pt idx="138">
                        <c:v>443.53846153846098</c:v>
                      </c:pt>
                      <c:pt idx="139">
                        <c:v>442.07692307692298</c:v>
                      </c:pt>
                      <c:pt idx="140">
                        <c:v>443.53846153846098</c:v>
                      </c:pt>
                      <c:pt idx="141">
                        <c:v>442.15384615384602</c:v>
                      </c:pt>
                      <c:pt idx="142">
                        <c:v>440.692307692307</c:v>
                      </c:pt>
                      <c:pt idx="143">
                        <c:v>444.07692307692298</c:v>
                      </c:pt>
                      <c:pt idx="144">
                        <c:v>438.923076923076</c:v>
                      </c:pt>
                      <c:pt idx="145">
                        <c:v>424.53846153846098</c:v>
                      </c:pt>
                      <c:pt idx="146">
                        <c:v>416.84615384615302</c:v>
                      </c:pt>
                      <c:pt idx="147">
                        <c:v>417.76923076922998</c:v>
                      </c:pt>
                      <c:pt idx="148">
                        <c:v>419.15384615384602</c:v>
                      </c:pt>
                      <c:pt idx="149">
                        <c:v>417.230769230769</c:v>
                      </c:pt>
                      <c:pt idx="150">
                        <c:v>420.15384615384602</c:v>
                      </c:pt>
                      <c:pt idx="151">
                        <c:v>432</c:v>
                      </c:pt>
                      <c:pt idx="152">
                        <c:v>442.38461538461502</c:v>
                      </c:pt>
                      <c:pt idx="153">
                        <c:v>435.61538461538402</c:v>
                      </c:pt>
                      <c:pt idx="154">
                        <c:v>424.53846153846098</c:v>
                      </c:pt>
                      <c:pt idx="155">
                        <c:v>426.53846153846098</c:v>
                      </c:pt>
                      <c:pt idx="156">
                        <c:v>440.30769230769198</c:v>
                      </c:pt>
                      <c:pt idx="157">
                        <c:v>441.230769230769</c:v>
                      </c:pt>
                      <c:pt idx="158">
                        <c:v>430.38461538461502</c:v>
                      </c:pt>
                      <c:pt idx="159">
                        <c:v>420.84615384615302</c:v>
                      </c:pt>
                      <c:pt idx="160">
                        <c:v>421.230769230769</c:v>
                      </c:pt>
                      <c:pt idx="161">
                        <c:v>421.923076923076</c:v>
                      </c:pt>
                      <c:pt idx="162">
                        <c:v>422.30769230769198</c:v>
                      </c:pt>
                      <c:pt idx="163">
                        <c:v>421.84615384615302</c:v>
                      </c:pt>
                      <c:pt idx="164">
                        <c:v>421.53846153846098</c:v>
                      </c:pt>
                      <c:pt idx="165">
                        <c:v>422</c:v>
                      </c:pt>
                      <c:pt idx="166">
                        <c:v>421.38461538461502</c:v>
                      </c:pt>
                      <c:pt idx="167">
                        <c:v>422.461538461538</c:v>
                      </c:pt>
                      <c:pt idx="168">
                        <c:v>421</c:v>
                      </c:pt>
                      <c:pt idx="169">
                        <c:v>422.923076923076</c:v>
                      </c:pt>
                      <c:pt idx="170">
                        <c:v>423.15384615384602</c:v>
                      </c:pt>
                      <c:pt idx="171">
                        <c:v>429.84615384615302</c:v>
                      </c:pt>
                      <c:pt idx="172">
                        <c:v>441.923076923076</c:v>
                      </c:pt>
                      <c:pt idx="173">
                        <c:v>439.15384615384602</c:v>
                      </c:pt>
                      <c:pt idx="174">
                        <c:v>424.30769230769198</c:v>
                      </c:pt>
                      <c:pt idx="175">
                        <c:v>425.15384615384602</c:v>
                      </c:pt>
                      <c:pt idx="176">
                        <c:v>438.461538461538</c:v>
                      </c:pt>
                      <c:pt idx="177">
                        <c:v>441.923076923076</c:v>
                      </c:pt>
                      <c:pt idx="178">
                        <c:v>424.53846153846098</c:v>
                      </c:pt>
                      <c:pt idx="179">
                        <c:v>421.53846153846098</c:v>
                      </c:pt>
                      <c:pt idx="180">
                        <c:v>422.230769230769</c:v>
                      </c:pt>
                      <c:pt idx="181">
                        <c:v>422.923076923076</c:v>
                      </c:pt>
                      <c:pt idx="182">
                        <c:v>423.692307692307</c:v>
                      </c:pt>
                      <c:pt idx="183">
                        <c:v>423.53846153846098</c:v>
                      </c:pt>
                      <c:pt idx="184">
                        <c:v>423.07692307692298</c:v>
                      </c:pt>
                      <c:pt idx="185">
                        <c:v>425.15384615384602</c:v>
                      </c:pt>
                      <c:pt idx="186">
                        <c:v>421.923076923076</c:v>
                      </c:pt>
                      <c:pt idx="187">
                        <c:v>421.38461538461502</c:v>
                      </c:pt>
                      <c:pt idx="188">
                        <c:v>421.84615384615302</c:v>
                      </c:pt>
                      <c:pt idx="189">
                        <c:v>418.76923076922998</c:v>
                      </c:pt>
                      <c:pt idx="190">
                        <c:v>416.76923076922998</c:v>
                      </c:pt>
                      <c:pt idx="191">
                        <c:v>437</c:v>
                      </c:pt>
                      <c:pt idx="192">
                        <c:v>440.692307692307</c:v>
                      </c:pt>
                      <c:pt idx="193">
                        <c:v>432.15384615384602</c:v>
                      </c:pt>
                      <c:pt idx="194">
                        <c:v>416.230769230769</c:v>
                      </c:pt>
                      <c:pt idx="195">
                        <c:v>441.76923076922998</c:v>
                      </c:pt>
                      <c:pt idx="196">
                        <c:v>438.53846153846098</c:v>
                      </c:pt>
                      <c:pt idx="197">
                        <c:v>438.07692307692298</c:v>
                      </c:pt>
                      <c:pt idx="198">
                        <c:v>421.84615384615302</c:v>
                      </c:pt>
                      <c:pt idx="199">
                        <c:v>422</c:v>
                      </c:pt>
                      <c:pt idx="200">
                        <c:v>422.30769230769198</c:v>
                      </c:pt>
                      <c:pt idx="201">
                        <c:v>422.53846153846098</c:v>
                      </c:pt>
                      <c:pt idx="202">
                        <c:v>422.61538461538402</c:v>
                      </c:pt>
                      <c:pt idx="203">
                        <c:v>423</c:v>
                      </c:pt>
                      <c:pt idx="204">
                        <c:v>423.230769230769</c:v>
                      </c:pt>
                      <c:pt idx="205">
                        <c:v>423.53846153846098</c:v>
                      </c:pt>
                      <c:pt idx="206">
                        <c:v>423.07692307692298</c:v>
                      </c:pt>
                      <c:pt idx="207">
                        <c:v>422.30769230769198</c:v>
                      </c:pt>
                      <c:pt idx="208">
                        <c:v>422.923076923076</c:v>
                      </c:pt>
                      <c:pt idx="209">
                        <c:v>423.461538461538</c:v>
                      </c:pt>
                      <c:pt idx="210">
                        <c:v>429.923076923076</c:v>
                      </c:pt>
                      <c:pt idx="211">
                        <c:v>444.230769230769</c:v>
                      </c:pt>
                      <c:pt idx="212">
                        <c:v>437.07692307692298</c:v>
                      </c:pt>
                      <c:pt idx="213">
                        <c:v>425</c:v>
                      </c:pt>
                      <c:pt idx="214">
                        <c:v>420.84615384615302</c:v>
                      </c:pt>
                      <c:pt idx="215">
                        <c:v>441.230769230769</c:v>
                      </c:pt>
                      <c:pt idx="216">
                        <c:v>439.38461538461502</c:v>
                      </c:pt>
                      <c:pt idx="217">
                        <c:v>428.923076923076</c:v>
                      </c:pt>
                      <c:pt idx="218">
                        <c:v>422.84615384615302</c:v>
                      </c:pt>
                      <c:pt idx="219">
                        <c:v>422.692307692307</c:v>
                      </c:pt>
                      <c:pt idx="220">
                        <c:v>423.38461538461502</c:v>
                      </c:pt>
                      <c:pt idx="221">
                        <c:v>423.53846153846098</c:v>
                      </c:pt>
                      <c:pt idx="222">
                        <c:v>424.15384615384602</c:v>
                      </c:pt>
                      <c:pt idx="223">
                        <c:v>423.692307692307</c:v>
                      </c:pt>
                      <c:pt idx="224">
                        <c:v>421.84615384615302</c:v>
                      </c:pt>
                      <c:pt idx="225">
                        <c:v>421.84615384615302</c:v>
                      </c:pt>
                      <c:pt idx="226">
                        <c:v>419.38461538461502</c:v>
                      </c:pt>
                      <c:pt idx="227">
                        <c:v>420.461538461538</c:v>
                      </c:pt>
                      <c:pt idx="228">
                        <c:v>419.61538461538402</c:v>
                      </c:pt>
                      <c:pt idx="229">
                        <c:v>417.53846153846098</c:v>
                      </c:pt>
                      <c:pt idx="230">
                        <c:v>437.38461538461502</c:v>
                      </c:pt>
                      <c:pt idx="231">
                        <c:v>441</c:v>
                      </c:pt>
                      <c:pt idx="232">
                        <c:v>432.07692307692298</c:v>
                      </c:pt>
                      <c:pt idx="233">
                        <c:v>414.76923076922998</c:v>
                      </c:pt>
                      <c:pt idx="234">
                        <c:v>438.15384615384602</c:v>
                      </c:pt>
                      <c:pt idx="235">
                        <c:v>441.76923076922998</c:v>
                      </c:pt>
                      <c:pt idx="236">
                        <c:v>438.230769230769</c:v>
                      </c:pt>
                      <c:pt idx="237">
                        <c:v>423.53846153846098</c:v>
                      </c:pt>
                      <c:pt idx="238">
                        <c:v>420.461538461538</c:v>
                      </c:pt>
                      <c:pt idx="239">
                        <c:v>421.30769230769198</c:v>
                      </c:pt>
                      <c:pt idx="240">
                        <c:v>421.61538461538402</c:v>
                      </c:pt>
                      <c:pt idx="241">
                        <c:v>421.461538461538</c:v>
                      </c:pt>
                      <c:pt idx="242">
                        <c:v>421.53846153846098</c:v>
                      </c:pt>
                      <c:pt idx="243">
                        <c:v>420.53846153846098</c:v>
                      </c:pt>
                      <c:pt idx="244">
                        <c:v>421.76923076922998</c:v>
                      </c:pt>
                      <c:pt idx="245">
                        <c:v>421.15384615384602</c:v>
                      </c:pt>
                      <c:pt idx="246">
                        <c:v>421.53846153846098</c:v>
                      </c:pt>
                      <c:pt idx="247">
                        <c:v>420.76923076922998</c:v>
                      </c:pt>
                      <c:pt idx="248">
                        <c:v>420.692307692307</c:v>
                      </c:pt>
                      <c:pt idx="249">
                        <c:v>441.30769230769198</c:v>
                      </c:pt>
                      <c:pt idx="250">
                        <c:v>442.84615384615302</c:v>
                      </c:pt>
                      <c:pt idx="251">
                        <c:v>430.30769230769198</c:v>
                      </c:pt>
                      <c:pt idx="252">
                        <c:v>420.30769230769198</c:v>
                      </c:pt>
                      <c:pt idx="253">
                        <c:v>434.53846153846098</c:v>
                      </c:pt>
                      <c:pt idx="254">
                        <c:v>438.61538461538402</c:v>
                      </c:pt>
                      <c:pt idx="255">
                        <c:v>441</c:v>
                      </c:pt>
                      <c:pt idx="256">
                        <c:v>438.61538461538402</c:v>
                      </c:pt>
                      <c:pt idx="257">
                        <c:v>420</c:v>
                      </c:pt>
                      <c:pt idx="258">
                        <c:v>421</c:v>
                      </c:pt>
                      <c:pt idx="259">
                        <c:v>421.692307692307</c:v>
                      </c:pt>
                      <c:pt idx="260">
                        <c:v>421.53846153846098</c:v>
                      </c:pt>
                      <c:pt idx="261">
                        <c:v>421.84615384615302</c:v>
                      </c:pt>
                      <c:pt idx="262">
                        <c:v>420.61538461538402</c:v>
                      </c:pt>
                      <c:pt idx="263">
                        <c:v>420.53846153846098</c:v>
                      </c:pt>
                      <c:pt idx="264">
                        <c:v>419.61538461538402</c:v>
                      </c:pt>
                      <c:pt idx="265">
                        <c:v>420.461538461538</c:v>
                      </c:pt>
                      <c:pt idx="266">
                        <c:v>420.15384615384602</c:v>
                      </c:pt>
                      <c:pt idx="267">
                        <c:v>422.53846153846098</c:v>
                      </c:pt>
                      <c:pt idx="268">
                        <c:v>436.84615384615302</c:v>
                      </c:pt>
                      <c:pt idx="269">
                        <c:v>445.84615384615302</c:v>
                      </c:pt>
                      <c:pt idx="270">
                        <c:v>426.61538461538402</c:v>
                      </c:pt>
                      <c:pt idx="271">
                        <c:v>424.923076923076</c:v>
                      </c:pt>
                      <c:pt idx="272">
                        <c:v>441.57142857142799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(F)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-85.767447999999902</c:v>
                      </c:pt>
                      <c:pt idx="1">
                        <c:v>-85.764125714285598</c:v>
                      </c:pt>
                      <c:pt idx="2">
                        <c:v>-84.000001333333302</c:v>
                      </c:pt>
                      <c:pt idx="3">
                        <c:v>-83.023250666666598</c:v>
                      </c:pt>
                      <c:pt idx="4">
                        <c:v>-89.258728749999904</c:v>
                      </c:pt>
                      <c:pt idx="5">
                        <c:v>-56.511627857142798</c:v>
                      </c:pt>
                      <c:pt idx="6">
                        <c:v>-24.847943153846099</c:v>
                      </c:pt>
                      <c:pt idx="7">
                        <c:v>-32.4150261538461</c:v>
                      </c:pt>
                      <c:pt idx="8">
                        <c:v>-30.107334615384602</c:v>
                      </c:pt>
                      <c:pt idx="9">
                        <c:v>-26.618963076922999</c:v>
                      </c:pt>
                      <c:pt idx="10">
                        <c:v>-30.322003846153802</c:v>
                      </c:pt>
                      <c:pt idx="11">
                        <c:v>-33.112702307692302</c:v>
                      </c:pt>
                      <c:pt idx="12">
                        <c:v>-32.468693846153798</c:v>
                      </c:pt>
                      <c:pt idx="13">
                        <c:v>-32.737032307692303</c:v>
                      </c:pt>
                      <c:pt idx="14">
                        <c:v>-32.898033846153801</c:v>
                      </c:pt>
                      <c:pt idx="15">
                        <c:v>-35.420395384615297</c:v>
                      </c:pt>
                      <c:pt idx="16">
                        <c:v>-36.279068461538401</c:v>
                      </c:pt>
                      <c:pt idx="17">
                        <c:v>-36.923079999999999</c:v>
                      </c:pt>
                      <c:pt idx="18">
                        <c:v>-36.279069999999997</c:v>
                      </c:pt>
                      <c:pt idx="19">
                        <c:v>-35.581394615384603</c:v>
                      </c:pt>
                      <c:pt idx="20">
                        <c:v>-29.302324615384599</c:v>
                      </c:pt>
                      <c:pt idx="21">
                        <c:v>-31.073343846153801</c:v>
                      </c:pt>
                      <c:pt idx="22">
                        <c:v>-42.397137692307602</c:v>
                      </c:pt>
                      <c:pt idx="23">
                        <c:v>-68.372093846153803</c:v>
                      </c:pt>
                      <c:pt idx="24">
                        <c:v>-13.363148615384601</c:v>
                      </c:pt>
                      <c:pt idx="25">
                        <c:v>-0.53667261538461497</c:v>
                      </c:pt>
                      <c:pt idx="26">
                        <c:v>-15.885510784615301</c:v>
                      </c:pt>
                      <c:pt idx="27">
                        <c:v>-20.125222307692301</c:v>
                      </c:pt>
                      <c:pt idx="28">
                        <c:v>-13.685151538461501</c:v>
                      </c:pt>
                      <c:pt idx="29">
                        <c:v>-13.953489999999899</c:v>
                      </c:pt>
                      <c:pt idx="30">
                        <c:v>-21.091235384615299</c:v>
                      </c:pt>
                      <c:pt idx="31">
                        <c:v>-62.307693076923002</c:v>
                      </c:pt>
                      <c:pt idx="32">
                        <c:v>-84.847941538461498</c:v>
                      </c:pt>
                      <c:pt idx="33">
                        <c:v>-81.359569999999906</c:v>
                      </c:pt>
                      <c:pt idx="34">
                        <c:v>-80.232560000000007</c:v>
                      </c:pt>
                      <c:pt idx="35">
                        <c:v>-80.232560000000007</c:v>
                      </c:pt>
                      <c:pt idx="36">
                        <c:v>-80.232560000000007</c:v>
                      </c:pt>
                      <c:pt idx="37">
                        <c:v>-80.608228461538403</c:v>
                      </c:pt>
                      <c:pt idx="38">
                        <c:v>-80.876563076923006</c:v>
                      </c:pt>
                      <c:pt idx="39">
                        <c:v>-80.876563076923006</c:v>
                      </c:pt>
                      <c:pt idx="40">
                        <c:v>-82.540249999999901</c:v>
                      </c:pt>
                      <c:pt idx="41">
                        <c:v>-82.379246923076906</c:v>
                      </c:pt>
                      <c:pt idx="42">
                        <c:v>-82.057245384615399</c:v>
                      </c:pt>
                      <c:pt idx="43">
                        <c:v>-81.574242307692302</c:v>
                      </c:pt>
                      <c:pt idx="44">
                        <c:v>-81.62791</c:v>
                      </c:pt>
                      <c:pt idx="45">
                        <c:v>-81.681576923076904</c:v>
                      </c:pt>
                      <c:pt idx="46">
                        <c:v>-82.164579230769206</c:v>
                      </c:pt>
                      <c:pt idx="47">
                        <c:v>-82.325579999999903</c:v>
                      </c:pt>
                      <c:pt idx="48">
                        <c:v>-82.325579999999903</c:v>
                      </c:pt>
                      <c:pt idx="49">
                        <c:v>-82.325579999999903</c:v>
                      </c:pt>
                      <c:pt idx="50">
                        <c:v>-82.325579999999903</c:v>
                      </c:pt>
                      <c:pt idx="51">
                        <c:v>-83.237920769230698</c:v>
                      </c:pt>
                      <c:pt idx="52">
                        <c:v>-82.325577692307604</c:v>
                      </c:pt>
                      <c:pt idx="53">
                        <c:v>-86.994632307692299</c:v>
                      </c:pt>
                      <c:pt idx="54">
                        <c:v>-33.649373076922998</c:v>
                      </c:pt>
                      <c:pt idx="55">
                        <c:v>0.53667255384615398</c:v>
                      </c:pt>
                      <c:pt idx="56">
                        <c:v>-51.949911107692301</c:v>
                      </c:pt>
                      <c:pt idx="57">
                        <c:v>-91.180676153846093</c:v>
                      </c:pt>
                      <c:pt idx="58">
                        <c:v>-96.010728461538406</c:v>
                      </c:pt>
                      <c:pt idx="59">
                        <c:v>-98.855099999999993</c:v>
                      </c:pt>
                      <c:pt idx="60">
                        <c:v>-70.357781538461495</c:v>
                      </c:pt>
                      <c:pt idx="61">
                        <c:v>-28.014311384615301</c:v>
                      </c:pt>
                      <c:pt idx="62">
                        <c:v>-0.53667260000000006</c:v>
                      </c:pt>
                      <c:pt idx="63">
                        <c:v>-0.59033987692307699</c:v>
                      </c:pt>
                      <c:pt idx="64">
                        <c:v>-0.42933809230769199</c:v>
                      </c:pt>
                      <c:pt idx="65">
                        <c:v>-17.763863892307601</c:v>
                      </c:pt>
                      <c:pt idx="66">
                        <c:v>-24.042933076922999</c:v>
                      </c:pt>
                      <c:pt idx="67">
                        <c:v>-17.441859999999899</c:v>
                      </c:pt>
                      <c:pt idx="68">
                        <c:v>-17.549193846153798</c:v>
                      </c:pt>
                      <c:pt idx="69">
                        <c:v>-17.817528461538402</c:v>
                      </c:pt>
                      <c:pt idx="70">
                        <c:v>-17.441859999999899</c:v>
                      </c:pt>
                      <c:pt idx="71">
                        <c:v>-17.602860769230698</c:v>
                      </c:pt>
                      <c:pt idx="72">
                        <c:v>-17.656527692307598</c:v>
                      </c:pt>
                      <c:pt idx="73">
                        <c:v>-18.637869999999999</c:v>
                      </c:pt>
                      <c:pt idx="74">
                        <c:v>-35.849730000000001</c:v>
                      </c:pt>
                      <c:pt idx="75">
                        <c:v>-79.588551538461502</c:v>
                      </c:pt>
                      <c:pt idx="76">
                        <c:v>-97.942760000000007</c:v>
                      </c:pt>
                      <c:pt idx="77">
                        <c:v>-99.9284392307692</c:v>
                      </c:pt>
                      <c:pt idx="78">
                        <c:v>-74.812163846153794</c:v>
                      </c:pt>
                      <c:pt idx="79">
                        <c:v>-37.0304115384615</c:v>
                      </c:pt>
                      <c:pt idx="80">
                        <c:v>-0.32200350769230701</c:v>
                      </c:pt>
                      <c:pt idx="81">
                        <c:v>0.96601078461538403</c:v>
                      </c:pt>
                      <c:pt idx="82">
                        <c:v>0.69767440000000003</c:v>
                      </c:pt>
                      <c:pt idx="83">
                        <c:v>0.69767440000000003</c:v>
                      </c:pt>
                      <c:pt idx="84">
                        <c:v>1.01967806153846</c:v>
                      </c:pt>
                      <c:pt idx="85">
                        <c:v>-26.189623615384601</c:v>
                      </c:pt>
                      <c:pt idx="86">
                        <c:v>-18.783541538461499</c:v>
                      </c:pt>
                      <c:pt idx="87">
                        <c:v>-16.046510000000001</c:v>
                      </c:pt>
                      <c:pt idx="88">
                        <c:v>-16.3148484615384</c:v>
                      </c:pt>
                      <c:pt idx="89">
                        <c:v>-16.690522307692301</c:v>
                      </c:pt>
                      <c:pt idx="90">
                        <c:v>-16.74419</c:v>
                      </c:pt>
                      <c:pt idx="91">
                        <c:v>-17.227192307692299</c:v>
                      </c:pt>
                      <c:pt idx="92">
                        <c:v>-16.9588576923076</c:v>
                      </c:pt>
                      <c:pt idx="93">
                        <c:v>-44.973166923076903</c:v>
                      </c:pt>
                      <c:pt idx="94">
                        <c:v>-84.418605384615304</c:v>
                      </c:pt>
                      <c:pt idx="95">
                        <c:v>-97.835415384615402</c:v>
                      </c:pt>
                      <c:pt idx="96">
                        <c:v>-94.991050769230696</c:v>
                      </c:pt>
                      <c:pt idx="97">
                        <c:v>-86.243300000000005</c:v>
                      </c:pt>
                      <c:pt idx="98">
                        <c:v>-45.831843846153802</c:v>
                      </c:pt>
                      <c:pt idx="99">
                        <c:v>-22.4329146153846</c:v>
                      </c:pt>
                      <c:pt idx="100">
                        <c:v>-16.422182307692299</c:v>
                      </c:pt>
                      <c:pt idx="101">
                        <c:v>-16.583186923076902</c:v>
                      </c:pt>
                      <c:pt idx="102">
                        <c:v>-16.74419</c:v>
                      </c:pt>
                      <c:pt idx="103">
                        <c:v>-18.568870769230699</c:v>
                      </c:pt>
                      <c:pt idx="104">
                        <c:v>-18.407867692307601</c:v>
                      </c:pt>
                      <c:pt idx="105">
                        <c:v>-20.071554615384599</c:v>
                      </c:pt>
                      <c:pt idx="106">
                        <c:v>-21.3595707692307</c:v>
                      </c:pt>
                      <c:pt idx="107">
                        <c:v>-18.729873846153801</c:v>
                      </c:pt>
                      <c:pt idx="108">
                        <c:v>-9.4991048461538394</c:v>
                      </c:pt>
                      <c:pt idx="109">
                        <c:v>-19.7495515384615</c:v>
                      </c:pt>
                      <c:pt idx="110">
                        <c:v>-18.085863076923001</c:v>
                      </c:pt>
                      <c:pt idx="111">
                        <c:v>-18.139530000000001</c:v>
                      </c:pt>
                      <c:pt idx="112">
                        <c:v>-18.139530000000001</c:v>
                      </c:pt>
                      <c:pt idx="113">
                        <c:v>-37.0304115384615</c:v>
                      </c:pt>
                      <c:pt idx="114">
                        <c:v>-82.862255384615295</c:v>
                      </c:pt>
                      <c:pt idx="115">
                        <c:v>-93.864043076922997</c:v>
                      </c:pt>
                      <c:pt idx="116">
                        <c:v>-91.234343846153806</c:v>
                      </c:pt>
                      <c:pt idx="117">
                        <c:v>-83.935603846153796</c:v>
                      </c:pt>
                      <c:pt idx="118">
                        <c:v>-44.543828461538403</c:v>
                      </c:pt>
                      <c:pt idx="119">
                        <c:v>-28.6046515384615</c:v>
                      </c:pt>
                      <c:pt idx="120">
                        <c:v>-18.729875384615301</c:v>
                      </c:pt>
                      <c:pt idx="121">
                        <c:v>-17.388193076922999</c:v>
                      </c:pt>
                      <c:pt idx="122">
                        <c:v>-17.441859999999899</c:v>
                      </c:pt>
                      <c:pt idx="123">
                        <c:v>-17.441859999999899</c:v>
                      </c:pt>
                      <c:pt idx="124">
                        <c:v>-17.8175307692307</c:v>
                      </c:pt>
                      <c:pt idx="125">
                        <c:v>-17.7638623076923</c:v>
                      </c:pt>
                      <c:pt idx="126">
                        <c:v>-17.763861538461502</c:v>
                      </c:pt>
                      <c:pt idx="127">
                        <c:v>-18.139530000000001</c:v>
                      </c:pt>
                      <c:pt idx="128">
                        <c:v>-18.032196153846101</c:v>
                      </c:pt>
                      <c:pt idx="129">
                        <c:v>-17.549193846153798</c:v>
                      </c:pt>
                      <c:pt idx="130">
                        <c:v>-17.924862307692301</c:v>
                      </c:pt>
                      <c:pt idx="131">
                        <c:v>-17.817528461538402</c:v>
                      </c:pt>
                      <c:pt idx="132">
                        <c:v>-20.661895384615299</c:v>
                      </c:pt>
                      <c:pt idx="133">
                        <c:v>-53.828264615384597</c:v>
                      </c:pt>
                      <c:pt idx="134">
                        <c:v>-89.302327692307699</c:v>
                      </c:pt>
                      <c:pt idx="135">
                        <c:v>-96.010734615384607</c:v>
                      </c:pt>
                      <c:pt idx="136">
                        <c:v>-101.431123846153</c:v>
                      </c:pt>
                      <c:pt idx="137">
                        <c:v>-75.563506923076901</c:v>
                      </c:pt>
                      <c:pt idx="138">
                        <c:v>-27.531304153846101</c:v>
                      </c:pt>
                      <c:pt idx="139">
                        <c:v>2.1466908769230701</c:v>
                      </c:pt>
                      <c:pt idx="140">
                        <c:v>0.80500895384615401</c:v>
                      </c:pt>
                      <c:pt idx="141">
                        <c:v>4.8837208769230704</c:v>
                      </c:pt>
                      <c:pt idx="142">
                        <c:v>3.6493738307692198</c:v>
                      </c:pt>
                      <c:pt idx="143">
                        <c:v>0.75134167692307696</c:v>
                      </c:pt>
                      <c:pt idx="144">
                        <c:v>-17.817531892307599</c:v>
                      </c:pt>
                      <c:pt idx="145">
                        <c:v>-24.418605384615301</c:v>
                      </c:pt>
                      <c:pt idx="146">
                        <c:v>-17.441859999999899</c:v>
                      </c:pt>
                      <c:pt idx="147">
                        <c:v>-18.032196153846101</c:v>
                      </c:pt>
                      <c:pt idx="148">
                        <c:v>-18.139530000000001</c:v>
                      </c:pt>
                      <c:pt idx="149">
                        <c:v>-18.139530000000001</c:v>
                      </c:pt>
                      <c:pt idx="150">
                        <c:v>-18.139530000000001</c:v>
                      </c:pt>
                      <c:pt idx="151">
                        <c:v>-31.449015384615301</c:v>
                      </c:pt>
                      <c:pt idx="152">
                        <c:v>-74.973164615384604</c:v>
                      </c:pt>
                      <c:pt idx="153">
                        <c:v>-96.547406923076906</c:v>
                      </c:pt>
                      <c:pt idx="154">
                        <c:v>-93.810375384615398</c:v>
                      </c:pt>
                      <c:pt idx="155">
                        <c:v>-99.928436923076902</c:v>
                      </c:pt>
                      <c:pt idx="156">
                        <c:v>-71.806797692307597</c:v>
                      </c:pt>
                      <c:pt idx="157">
                        <c:v>-40.035778692307602</c:v>
                      </c:pt>
                      <c:pt idx="158">
                        <c:v>-26.404293846153799</c:v>
                      </c:pt>
                      <c:pt idx="159">
                        <c:v>-16.583186923076902</c:v>
                      </c:pt>
                      <c:pt idx="160">
                        <c:v>-17.012524615384599</c:v>
                      </c:pt>
                      <c:pt idx="161">
                        <c:v>-17.388193076922999</c:v>
                      </c:pt>
                      <c:pt idx="162">
                        <c:v>-17.6028615384615</c:v>
                      </c:pt>
                      <c:pt idx="163">
                        <c:v>-17.441859999999899</c:v>
                      </c:pt>
                      <c:pt idx="164">
                        <c:v>-17.441859999999899</c:v>
                      </c:pt>
                      <c:pt idx="165">
                        <c:v>-17.602860769230698</c:v>
                      </c:pt>
                      <c:pt idx="166">
                        <c:v>-17.763861538461502</c:v>
                      </c:pt>
                      <c:pt idx="167">
                        <c:v>-17.924862307692301</c:v>
                      </c:pt>
                      <c:pt idx="168">
                        <c:v>-17.334523615384601</c:v>
                      </c:pt>
                      <c:pt idx="169">
                        <c:v>-18.7298723076923</c:v>
                      </c:pt>
                      <c:pt idx="170">
                        <c:v>-20.822898461538401</c:v>
                      </c:pt>
                      <c:pt idx="171">
                        <c:v>-33.273702307692297</c:v>
                      </c:pt>
                      <c:pt idx="172">
                        <c:v>-71.914131538461504</c:v>
                      </c:pt>
                      <c:pt idx="173">
                        <c:v>-101.53846153846099</c:v>
                      </c:pt>
                      <c:pt idx="174">
                        <c:v>-97.298748461538395</c:v>
                      </c:pt>
                      <c:pt idx="175">
                        <c:v>-104.86584230769201</c:v>
                      </c:pt>
                      <c:pt idx="176">
                        <c:v>-71.323792307692301</c:v>
                      </c:pt>
                      <c:pt idx="177">
                        <c:v>-38.157423076923003</c:v>
                      </c:pt>
                      <c:pt idx="178">
                        <c:v>-22.862252307692302</c:v>
                      </c:pt>
                      <c:pt idx="179">
                        <c:v>-16.958853999999899</c:v>
                      </c:pt>
                      <c:pt idx="180">
                        <c:v>-17.656527692307598</c:v>
                      </c:pt>
                      <c:pt idx="181">
                        <c:v>-17.978529230769201</c:v>
                      </c:pt>
                      <c:pt idx="182">
                        <c:v>-17.817527461538401</c:v>
                      </c:pt>
                      <c:pt idx="183">
                        <c:v>-18.354199999999999</c:v>
                      </c:pt>
                      <c:pt idx="184">
                        <c:v>-18.139530000000001</c:v>
                      </c:pt>
                      <c:pt idx="185">
                        <c:v>-20.232556923076899</c:v>
                      </c:pt>
                      <c:pt idx="186">
                        <c:v>-25.116279230769202</c:v>
                      </c:pt>
                      <c:pt idx="187">
                        <c:v>-24.2576</c:v>
                      </c:pt>
                      <c:pt idx="188">
                        <c:v>-24.311269230769199</c:v>
                      </c:pt>
                      <c:pt idx="189">
                        <c:v>-24.4722676923076</c:v>
                      </c:pt>
                      <c:pt idx="190">
                        <c:v>-24.364933076922998</c:v>
                      </c:pt>
                      <c:pt idx="191">
                        <c:v>-48.568873846153799</c:v>
                      </c:pt>
                      <c:pt idx="192">
                        <c:v>-84.525940000000006</c:v>
                      </c:pt>
                      <c:pt idx="193">
                        <c:v>-100.626133076923</c:v>
                      </c:pt>
                      <c:pt idx="194">
                        <c:v>-100.304118461538</c:v>
                      </c:pt>
                      <c:pt idx="195">
                        <c:v>-83.506262307692296</c:v>
                      </c:pt>
                      <c:pt idx="196">
                        <c:v>-44.1144884615384</c:v>
                      </c:pt>
                      <c:pt idx="197">
                        <c:v>-31.0733446923076</c:v>
                      </c:pt>
                      <c:pt idx="198">
                        <c:v>-17.763865384615301</c:v>
                      </c:pt>
                      <c:pt idx="199">
                        <c:v>-17.3881923076923</c:v>
                      </c:pt>
                      <c:pt idx="200">
                        <c:v>-17.441859999999899</c:v>
                      </c:pt>
                      <c:pt idx="201">
                        <c:v>-17.602860769230698</c:v>
                      </c:pt>
                      <c:pt idx="202">
                        <c:v>-17.549193846153798</c:v>
                      </c:pt>
                      <c:pt idx="203">
                        <c:v>-17.495526923076898</c:v>
                      </c:pt>
                      <c:pt idx="204">
                        <c:v>-17.817528461538402</c:v>
                      </c:pt>
                      <c:pt idx="205">
                        <c:v>-17.817528461538402</c:v>
                      </c:pt>
                      <c:pt idx="206">
                        <c:v>-17.656527692307598</c:v>
                      </c:pt>
                      <c:pt idx="207">
                        <c:v>-17.549193846153798</c:v>
                      </c:pt>
                      <c:pt idx="208">
                        <c:v>-17.763861538461502</c:v>
                      </c:pt>
                      <c:pt idx="209">
                        <c:v>-17.978529230769201</c:v>
                      </c:pt>
                      <c:pt idx="210">
                        <c:v>-27.9606423076923</c:v>
                      </c:pt>
                      <c:pt idx="211">
                        <c:v>-71.270125384615298</c:v>
                      </c:pt>
                      <c:pt idx="212">
                        <c:v>-99.230765384615395</c:v>
                      </c:pt>
                      <c:pt idx="213">
                        <c:v>-95.205719999999999</c:v>
                      </c:pt>
                      <c:pt idx="214">
                        <c:v>-101.91413153846101</c:v>
                      </c:pt>
                      <c:pt idx="215">
                        <c:v>-72.236136153846104</c:v>
                      </c:pt>
                      <c:pt idx="216">
                        <c:v>-40.465116923076899</c:v>
                      </c:pt>
                      <c:pt idx="217">
                        <c:v>-26.189623076922999</c:v>
                      </c:pt>
                      <c:pt idx="218">
                        <c:v>-17.656529230769198</c:v>
                      </c:pt>
                      <c:pt idx="219">
                        <c:v>-17.549193846153798</c:v>
                      </c:pt>
                      <c:pt idx="220">
                        <c:v>-18.085863076923001</c:v>
                      </c:pt>
                      <c:pt idx="221">
                        <c:v>-18.139530000000001</c:v>
                      </c:pt>
                      <c:pt idx="222">
                        <c:v>-18.139530000000001</c:v>
                      </c:pt>
                      <c:pt idx="223">
                        <c:v>-21.627907692307598</c:v>
                      </c:pt>
                      <c:pt idx="224">
                        <c:v>-21.627909230769198</c:v>
                      </c:pt>
                      <c:pt idx="225">
                        <c:v>-21.574242307692298</c:v>
                      </c:pt>
                      <c:pt idx="226">
                        <c:v>-21.3059038461538</c:v>
                      </c:pt>
                      <c:pt idx="227">
                        <c:v>-21.466906923076898</c:v>
                      </c:pt>
                      <c:pt idx="228">
                        <c:v>-21.6279099999999</c:v>
                      </c:pt>
                      <c:pt idx="229">
                        <c:v>-21.6815769230769</c:v>
                      </c:pt>
                      <c:pt idx="230">
                        <c:v>-49.373881538461497</c:v>
                      </c:pt>
                      <c:pt idx="231">
                        <c:v>-84.364937692307706</c:v>
                      </c:pt>
                      <c:pt idx="232">
                        <c:v>-99.016098461538405</c:v>
                      </c:pt>
                      <c:pt idx="233">
                        <c:v>-93.595702307692306</c:v>
                      </c:pt>
                      <c:pt idx="234">
                        <c:v>-95.259386153846094</c:v>
                      </c:pt>
                      <c:pt idx="235">
                        <c:v>-51.520572307692298</c:v>
                      </c:pt>
                      <c:pt idx="236">
                        <c:v>-23.774597384615301</c:v>
                      </c:pt>
                      <c:pt idx="237">
                        <c:v>-24.74061</c:v>
                      </c:pt>
                      <c:pt idx="238">
                        <c:v>-17.280859230769199</c:v>
                      </c:pt>
                      <c:pt idx="239">
                        <c:v>-17.441859999999899</c:v>
                      </c:pt>
                      <c:pt idx="240">
                        <c:v>-16.958854846153798</c:v>
                      </c:pt>
                      <c:pt idx="241">
                        <c:v>-17.441859999999899</c:v>
                      </c:pt>
                      <c:pt idx="242">
                        <c:v>-17.549193846153798</c:v>
                      </c:pt>
                      <c:pt idx="243">
                        <c:v>-17.441859999999899</c:v>
                      </c:pt>
                      <c:pt idx="244">
                        <c:v>-17.924862307692301</c:v>
                      </c:pt>
                      <c:pt idx="245">
                        <c:v>-17.871195384615302</c:v>
                      </c:pt>
                      <c:pt idx="246">
                        <c:v>-18.032196153846101</c:v>
                      </c:pt>
                      <c:pt idx="247">
                        <c:v>-18.139530000000001</c:v>
                      </c:pt>
                      <c:pt idx="248">
                        <c:v>-18.139530000000001</c:v>
                      </c:pt>
                      <c:pt idx="249">
                        <c:v>-49.373880769230702</c:v>
                      </c:pt>
                      <c:pt idx="250">
                        <c:v>-88.497316923076895</c:v>
                      </c:pt>
                      <c:pt idx="251">
                        <c:v>-99.874771538461502</c:v>
                      </c:pt>
                      <c:pt idx="252">
                        <c:v>-96.440074615384603</c:v>
                      </c:pt>
                      <c:pt idx="253">
                        <c:v>-102.128801538461</c:v>
                      </c:pt>
                      <c:pt idx="254">
                        <c:v>-65.742396923076896</c:v>
                      </c:pt>
                      <c:pt idx="255">
                        <c:v>-14.543827815384599</c:v>
                      </c:pt>
                      <c:pt idx="256">
                        <c:v>-30.0000003076923</c:v>
                      </c:pt>
                      <c:pt idx="257">
                        <c:v>-19.136212142857101</c:v>
                      </c:pt>
                      <c:pt idx="258">
                        <c:v>-17.656527692307598</c:v>
                      </c:pt>
                      <c:pt idx="259">
                        <c:v>-17.978529230769201</c:v>
                      </c:pt>
                      <c:pt idx="260">
                        <c:v>-18.085863076923001</c:v>
                      </c:pt>
                      <c:pt idx="261">
                        <c:v>-18.139530000000001</c:v>
                      </c:pt>
                      <c:pt idx="262">
                        <c:v>-18.139530000000001</c:v>
                      </c:pt>
                      <c:pt idx="263">
                        <c:v>-18.139530000000001</c:v>
                      </c:pt>
                      <c:pt idx="264">
                        <c:v>-18.139530000000001</c:v>
                      </c:pt>
                      <c:pt idx="265">
                        <c:v>-18.139530000000001</c:v>
                      </c:pt>
                      <c:pt idx="266">
                        <c:v>-18.139530000000001</c:v>
                      </c:pt>
                      <c:pt idx="267">
                        <c:v>-18.461533846153799</c:v>
                      </c:pt>
                      <c:pt idx="268">
                        <c:v>-43.363147692307599</c:v>
                      </c:pt>
                      <c:pt idx="269">
                        <c:v>-92.5223546153846</c:v>
                      </c:pt>
                      <c:pt idx="270">
                        <c:v>-98.103751538461495</c:v>
                      </c:pt>
                      <c:pt idx="271">
                        <c:v>-101.377468461538</c:v>
                      </c:pt>
                      <c:pt idx="272">
                        <c:v>-77.441860000000005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5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5">
                        <c:v>1</c:v>
                      </c:pt>
                      <c:pt idx="92">
                        <c:v>0</c:v>
                      </c:pt>
                      <c:pt idx="94">
                        <c:v>1</c:v>
                      </c:pt>
                      <c:pt idx="112">
                        <c:v>0</c:v>
                      </c:pt>
                      <c:pt idx="114">
                        <c:v>1</c:v>
                      </c:pt>
                      <c:pt idx="131">
                        <c:v>0</c:v>
                      </c:pt>
                      <c:pt idx="134">
                        <c:v>1</c:v>
                      </c:pt>
                      <c:pt idx="151">
                        <c:v>0</c:v>
                      </c:pt>
                      <c:pt idx="152">
                        <c:v>1</c:v>
                      </c:pt>
                      <c:pt idx="170">
                        <c:v>0</c:v>
                      </c:pt>
                      <c:pt idx="173">
                        <c:v>1</c:v>
                      </c:pt>
                      <c:pt idx="190">
                        <c:v>0</c:v>
                      </c:pt>
                      <c:pt idx="192">
                        <c:v>1</c:v>
                      </c:pt>
                      <c:pt idx="209">
                        <c:v>0</c:v>
                      </c:pt>
                      <c:pt idx="212">
                        <c:v>1</c:v>
                      </c:pt>
                      <c:pt idx="229">
                        <c:v>0</c:v>
                      </c:pt>
                      <c:pt idx="231">
                        <c:v>1</c:v>
                      </c:pt>
                      <c:pt idx="248">
                        <c:v>0</c:v>
                      </c:pt>
                      <c:pt idx="250">
                        <c:v>1</c:v>
                      </c:pt>
                      <c:pt idx="267">
                        <c:v>0</c:v>
                      </c:pt>
                      <c:pt idx="26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D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4"/>
          <c:order val="14"/>
          <c:tx>
            <c:strRef>
              <c:f>Sheet1!$P$1</c:f>
              <c:strCache>
                <c:ptCount val="1"/>
                <c:pt idx="0">
                  <c:v>EMG Difference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Sheet1!$P$2:$P$274</c:f>
              <c:numCache>
                <c:formatCode>General</c:formatCode>
                <c:ptCount val="273"/>
                <c:pt idx="0">
                  <c:v>-72.569230769230813</c:v>
                </c:pt>
                <c:pt idx="1">
                  <c:v>-37.868131868132025</c:v>
                </c:pt>
                <c:pt idx="2">
                  <c:v>-184.45128205128199</c:v>
                </c:pt>
                <c:pt idx="3">
                  <c:v>-200.26666666666603</c:v>
                </c:pt>
                <c:pt idx="4">
                  <c:v>-173.02403846153899</c:v>
                </c:pt>
                <c:pt idx="5">
                  <c:v>-167.02747252747298</c:v>
                </c:pt>
                <c:pt idx="6">
                  <c:v>-100.53846153846202</c:v>
                </c:pt>
                <c:pt idx="7">
                  <c:v>130.769230769231</c:v>
                </c:pt>
                <c:pt idx="8">
                  <c:v>52.846153846153001</c:v>
                </c:pt>
                <c:pt idx="9">
                  <c:v>337.92307692307702</c:v>
                </c:pt>
                <c:pt idx="10">
                  <c:v>18.84615384615401</c:v>
                </c:pt>
                <c:pt idx="11">
                  <c:v>280.23076923076906</c:v>
                </c:pt>
                <c:pt idx="12">
                  <c:v>332.84615384615398</c:v>
                </c:pt>
                <c:pt idx="13">
                  <c:v>72</c:v>
                </c:pt>
                <c:pt idx="14">
                  <c:v>182.461538461538</c:v>
                </c:pt>
                <c:pt idx="15">
                  <c:v>221.84615384615302</c:v>
                </c:pt>
                <c:pt idx="16">
                  <c:v>65.6153846153844</c:v>
                </c:pt>
                <c:pt idx="17">
                  <c:v>394.6153846153847</c:v>
                </c:pt>
                <c:pt idx="18">
                  <c:v>391.53846153846098</c:v>
                </c:pt>
                <c:pt idx="19">
                  <c:v>240.230769230769</c:v>
                </c:pt>
                <c:pt idx="20">
                  <c:v>123.84615384615398</c:v>
                </c:pt>
                <c:pt idx="21">
                  <c:v>143.923076923076</c:v>
                </c:pt>
                <c:pt idx="22">
                  <c:v>23.923076923077019</c:v>
                </c:pt>
                <c:pt idx="23">
                  <c:v>5.6923076923076934</c:v>
                </c:pt>
                <c:pt idx="24">
                  <c:v>-121.9999999999995</c:v>
                </c:pt>
                <c:pt idx="25">
                  <c:v>-252.61538461538399</c:v>
                </c:pt>
                <c:pt idx="26">
                  <c:v>-301.61538461538402</c:v>
                </c:pt>
                <c:pt idx="27">
                  <c:v>-390.61538461538498</c:v>
                </c:pt>
                <c:pt idx="28">
                  <c:v>-315.76923076923049</c:v>
                </c:pt>
                <c:pt idx="29">
                  <c:v>-275.99999999999909</c:v>
                </c:pt>
                <c:pt idx="30">
                  <c:v>-142.76923076923021</c:v>
                </c:pt>
                <c:pt idx="31">
                  <c:v>-182.8461538461537</c:v>
                </c:pt>
                <c:pt idx="32">
                  <c:v>-265.07692307692304</c:v>
                </c:pt>
                <c:pt idx="33">
                  <c:v>-665</c:v>
                </c:pt>
                <c:pt idx="34">
                  <c:v>-588.38461538461524</c:v>
                </c:pt>
                <c:pt idx="35">
                  <c:v>-476.461538461538</c:v>
                </c:pt>
                <c:pt idx="36">
                  <c:v>-414.1538461538459</c:v>
                </c:pt>
                <c:pt idx="37">
                  <c:v>-146.8461538461535</c:v>
                </c:pt>
                <c:pt idx="38">
                  <c:v>-111.38461538461529</c:v>
                </c:pt>
                <c:pt idx="39">
                  <c:v>-122.61538461538461</c:v>
                </c:pt>
                <c:pt idx="40">
                  <c:v>-143.53846153846069</c:v>
                </c:pt>
                <c:pt idx="41">
                  <c:v>-116.30769230769199</c:v>
                </c:pt>
                <c:pt idx="42">
                  <c:v>-130.9999999999996</c:v>
                </c:pt>
                <c:pt idx="43">
                  <c:v>62.153846153846018</c:v>
                </c:pt>
                <c:pt idx="44">
                  <c:v>189.61538461538368</c:v>
                </c:pt>
                <c:pt idx="45">
                  <c:v>48.923076923076394</c:v>
                </c:pt>
                <c:pt idx="46">
                  <c:v>-4.9230769230770051</c:v>
                </c:pt>
                <c:pt idx="47">
                  <c:v>-141.30769230769198</c:v>
                </c:pt>
                <c:pt idx="48">
                  <c:v>330.538461538462</c:v>
                </c:pt>
                <c:pt idx="49">
                  <c:v>305.76923076922998</c:v>
                </c:pt>
                <c:pt idx="50">
                  <c:v>113.3846153846154</c:v>
                </c:pt>
                <c:pt idx="51">
                  <c:v>-23.384615384614889</c:v>
                </c:pt>
                <c:pt idx="52">
                  <c:v>-27.46153846153851</c:v>
                </c:pt>
                <c:pt idx="53">
                  <c:v>-339.84615384615307</c:v>
                </c:pt>
                <c:pt idx="54">
                  <c:v>-316.84615384615398</c:v>
                </c:pt>
                <c:pt idx="55">
                  <c:v>-73</c:v>
                </c:pt>
                <c:pt idx="56">
                  <c:v>-146.76923076923106</c:v>
                </c:pt>
                <c:pt idx="57">
                  <c:v>296.30769230769204</c:v>
                </c:pt>
                <c:pt idx="58">
                  <c:v>327</c:v>
                </c:pt>
                <c:pt idx="59">
                  <c:v>416.461538461538</c:v>
                </c:pt>
                <c:pt idx="60">
                  <c:v>214.84615384615404</c:v>
                </c:pt>
                <c:pt idx="61">
                  <c:v>106.230769230769</c:v>
                </c:pt>
                <c:pt idx="62">
                  <c:v>-17</c:v>
                </c:pt>
                <c:pt idx="63">
                  <c:v>8.615384615384599</c:v>
                </c:pt>
                <c:pt idx="64">
                  <c:v>168.8461538461537</c:v>
                </c:pt>
                <c:pt idx="65">
                  <c:v>211.38461538461468</c:v>
                </c:pt>
                <c:pt idx="66">
                  <c:v>-116.15384615384599</c:v>
                </c:pt>
                <c:pt idx="67">
                  <c:v>-26.538461538460993</c:v>
                </c:pt>
                <c:pt idx="68">
                  <c:v>33.615384615385011</c:v>
                </c:pt>
                <c:pt idx="69">
                  <c:v>335.23076923076906</c:v>
                </c:pt>
                <c:pt idx="70">
                  <c:v>91.307692307693003</c:v>
                </c:pt>
                <c:pt idx="71">
                  <c:v>0.8461538461539817</c:v>
                </c:pt>
                <c:pt idx="72">
                  <c:v>-190.3846153846153</c:v>
                </c:pt>
                <c:pt idx="73">
                  <c:v>-446.00549450549408</c:v>
                </c:pt>
                <c:pt idx="74">
                  <c:v>-307.23076923076894</c:v>
                </c:pt>
                <c:pt idx="75">
                  <c:v>266.69230769230796</c:v>
                </c:pt>
                <c:pt idx="76">
                  <c:v>112.07692307692304</c:v>
                </c:pt>
                <c:pt idx="77">
                  <c:v>273.84615384615404</c:v>
                </c:pt>
                <c:pt idx="78">
                  <c:v>263.923076923076</c:v>
                </c:pt>
                <c:pt idx="79">
                  <c:v>94.505494505494994</c:v>
                </c:pt>
                <c:pt idx="80">
                  <c:v>-186.15384615384698</c:v>
                </c:pt>
                <c:pt idx="81">
                  <c:v>-56.846153846153591</c:v>
                </c:pt>
                <c:pt idx="82">
                  <c:v>-83.692307692307295</c:v>
                </c:pt>
                <c:pt idx="83">
                  <c:v>-79.769230769230091</c:v>
                </c:pt>
                <c:pt idx="84">
                  <c:v>25.769230769231001</c:v>
                </c:pt>
                <c:pt idx="85">
                  <c:v>20.615384615384002</c:v>
                </c:pt>
                <c:pt idx="86">
                  <c:v>82.461538461538083</c:v>
                </c:pt>
                <c:pt idx="87">
                  <c:v>128.4615384615378</c:v>
                </c:pt>
                <c:pt idx="88">
                  <c:v>372.15384615384585</c:v>
                </c:pt>
                <c:pt idx="89">
                  <c:v>294.69230769230694</c:v>
                </c:pt>
                <c:pt idx="90">
                  <c:v>150.4615384615378</c:v>
                </c:pt>
                <c:pt idx="91">
                  <c:v>83.461538461538211</c:v>
                </c:pt>
                <c:pt idx="92">
                  <c:v>61.538461538462002</c:v>
                </c:pt>
                <c:pt idx="93">
                  <c:v>29.769230769231001</c:v>
                </c:pt>
                <c:pt idx="94">
                  <c:v>108.84615384615398</c:v>
                </c:pt>
                <c:pt idx="95">
                  <c:v>-137.69230769230796</c:v>
                </c:pt>
                <c:pt idx="96">
                  <c:v>9.6923076923080771</c:v>
                </c:pt>
                <c:pt idx="97">
                  <c:v>452.30769230769192</c:v>
                </c:pt>
                <c:pt idx="98">
                  <c:v>234.61538461538498</c:v>
                </c:pt>
                <c:pt idx="99">
                  <c:v>132.84615384615401</c:v>
                </c:pt>
                <c:pt idx="100">
                  <c:v>-63.384615384615998</c:v>
                </c:pt>
                <c:pt idx="101">
                  <c:v>-118.23076923076839</c:v>
                </c:pt>
                <c:pt idx="102">
                  <c:v>10.230769230769198</c:v>
                </c:pt>
                <c:pt idx="103">
                  <c:v>-45.307692307691994</c:v>
                </c:pt>
                <c:pt idx="104">
                  <c:v>-215.76923076922998</c:v>
                </c:pt>
                <c:pt idx="105">
                  <c:v>-193.769230769231</c:v>
                </c:pt>
                <c:pt idx="106">
                  <c:v>-23.384615384614989</c:v>
                </c:pt>
                <c:pt idx="107">
                  <c:v>140.30769230769198</c:v>
                </c:pt>
                <c:pt idx="108">
                  <c:v>125</c:v>
                </c:pt>
                <c:pt idx="109">
                  <c:v>-133.38461538461601</c:v>
                </c:pt>
                <c:pt idx="110">
                  <c:v>-38.230769230769994</c:v>
                </c:pt>
                <c:pt idx="111">
                  <c:v>47</c:v>
                </c:pt>
                <c:pt idx="112">
                  <c:v>-23.384615384614989</c:v>
                </c:pt>
                <c:pt idx="113">
                  <c:v>-187.38461538461601</c:v>
                </c:pt>
                <c:pt idx="114">
                  <c:v>-41.230769230768999</c:v>
                </c:pt>
                <c:pt idx="115">
                  <c:v>-476.99999999999994</c:v>
                </c:pt>
                <c:pt idx="116">
                  <c:v>-99.769230769231001</c:v>
                </c:pt>
                <c:pt idx="117">
                  <c:v>84.923076923076991</c:v>
                </c:pt>
                <c:pt idx="118">
                  <c:v>-145.92307692307702</c:v>
                </c:pt>
                <c:pt idx="119">
                  <c:v>115.92307692307701</c:v>
                </c:pt>
                <c:pt idx="120">
                  <c:v>179.30769230769201</c:v>
                </c:pt>
                <c:pt idx="121">
                  <c:v>499.30769230769204</c:v>
                </c:pt>
                <c:pt idx="122">
                  <c:v>620.61538461538453</c:v>
                </c:pt>
                <c:pt idx="123">
                  <c:v>436.07692307692258</c:v>
                </c:pt>
                <c:pt idx="124">
                  <c:v>272.61538461538453</c:v>
                </c:pt>
                <c:pt idx="125">
                  <c:v>42.384615384614989</c:v>
                </c:pt>
                <c:pt idx="126">
                  <c:v>14</c:v>
                </c:pt>
                <c:pt idx="127">
                  <c:v>98.384615384615401</c:v>
                </c:pt>
                <c:pt idx="128">
                  <c:v>78.076923076923009</c:v>
                </c:pt>
                <c:pt idx="129">
                  <c:v>-102.4615384615377</c:v>
                </c:pt>
                <c:pt idx="130">
                  <c:v>-72.692307692307708</c:v>
                </c:pt>
                <c:pt idx="131">
                  <c:v>-17.307692307692292</c:v>
                </c:pt>
                <c:pt idx="132">
                  <c:v>-65.846153846153314</c:v>
                </c:pt>
                <c:pt idx="133">
                  <c:v>247.99999999999997</c:v>
                </c:pt>
                <c:pt idx="134">
                  <c:v>17</c:v>
                </c:pt>
                <c:pt idx="135">
                  <c:v>-266.84615384615398</c:v>
                </c:pt>
                <c:pt idx="136">
                  <c:v>242.92307692307702</c:v>
                </c:pt>
                <c:pt idx="137">
                  <c:v>403.38461538461502</c:v>
                </c:pt>
                <c:pt idx="138">
                  <c:v>193.69230769230697</c:v>
                </c:pt>
                <c:pt idx="139">
                  <c:v>122.3846153846151</c:v>
                </c:pt>
                <c:pt idx="140">
                  <c:v>-175.84615384615401</c:v>
                </c:pt>
                <c:pt idx="141">
                  <c:v>9.230769230768999</c:v>
                </c:pt>
                <c:pt idx="142">
                  <c:v>368.76923076923003</c:v>
                </c:pt>
                <c:pt idx="143">
                  <c:v>230.076923076924</c:v>
                </c:pt>
                <c:pt idx="144">
                  <c:v>174.230769230769</c:v>
                </c:pt>
                <c:pt idx="145">
                  <c:v>14.923076923077005</c:v>
                </c:pt>
                <c:pt idx="146">
                  <c:v>-21.769230769230091</c:v>
                </c:pt>
                <c:pt idx="147">
                  <c:v>-93.615384615384016</c:v>
                </c:pt>
                <c:pt idx="148">
                  <c:v>73.230769230768999</c:v>
                </c:pt>
                <c:pt idx="149">
                  <c:v>281.15384615384528</c:v>
                </c:pt>
                <c:pt idx="150">
                  <c:v>12.615384615384698</c:v>
                </c:pt>
                <c:pt idx="151">
                  <c:v>-106.46153846153801</c:v>
                </c:pt>
                <c:pt idx="152">
                  <c:v>-9.230769230768999</c:v>
                </c:pt>
                <c:pt idx="153">
                  <c:v>-53.230769230769056</c:v>
                </c:pt>
                <c:pt idx="154">
                  <c:v>-202.61538461538396</c:v>
                </c:pt>
                <c:pt idx="155">
                  <c:v>52.076923076922981</c:v>
                </c:pt>
                <c:pt idx="156">
                  <c:v>-133.30769230769204</c:v>
                </c:pt>
                <c:pt idx="157">
                  <c:v>-558.15384615384608</c:v>
                </c:pt>
                <c:pt idx="158">
                  <c:v>-447.84615384615404</c:v>
                </c:pt>
                <c:pt idx="159">
                  <c:v>-166.30769230769141</c:v>
                </c:pt>
                <c:pt idx="160">
                  <c:v>-190.30769230769141</c:v>
                </c:pt>
                <c:pt idx="161">
                  <c:v>-77.153846153846018</c:v>
                </c:pt>
                <c:pt idx="162">
                  <c:v>23.692307692306997</c:v>
                </c:pt>
                <c:pt idx="163">
                  <c:v>187.07692307692301</c:v>
                </c:pt>
                <c:pt idx="164">
                  <c:v>265.15384615384596</c:v>
                </c:pt>
                <c:pt idx="165">
                  <c:v>111.69230769230799</c:v>
                </c:pt>
                <c:pt idx="166">
                  <c:v>-60.230769230768999</c:v>
                </c:pt>
                <c:pt idx="167">
                  <c:v>-26.923076923076962</c:v>
                </c:pt>
                <c:pt idx="168">
                  <c:v>121.461538461538</c:v>
                </c:pt>
                <c:pt idx="169">
                  <c:v>117.5384615384616</c:v>
                </c:pt>
                <c:pt idx="170">
                  <c:v>112.76923076923019</c:v>
                </c:pt>
                <c:pt idx="171">
                  <c:v>9.6153846153840874</c:v>
                </c:pt>
                <c:pt idx="172">
                  <c:v>369.53846153846098</c:v>
                </c:pt>
                <c:pt idx="173">
                  <c:v>46.692307692308077</c:v>
                </c:pt>
                <c:pt idx="174">
                  <c:v>-58</c:v>
                </c:pt>
                <c:pt idx="175">
                  <c:v>-378.538461538462</c:v>
                </c:pt>
                <c:pt idx="176">
                  <c:v>121.15384615384602</c:v>
                </c:pt>
                <c:pt idx="177">
                  <c:v>42.153846153846018</c:v>
                </c:pt>
                <c:pt idx="178">
                  <c:v>557.69230769230694</c:v>
                </c:pt>
                <c:pt idx="179">
                  <c:v>264.15384615384698</c:v>
                </c:pt>
                <c:pt idx="180">
                  <c:v>196.84615384615401</c:v>
                </c:pt>
                <c:pt idx="181">
                  <c:v>196.538461538462</c:v>
                </c:pt>
                <c:pt idx="182">
                  <c:v>-98.692307692307992</c:v>
                </c:pt>
                <c:pt idx="183">
                  <c:v>-177.61538461538407</c:v>
                </c:pt>
                <c:pt idx="184">
                  <c:v>-95.999999999999091</c:v>
                </c:pt>
                <c:pt idx="185">
                  <c:v>-103.92307692307629</c:v>
                </c:pt>
                <c:pt idx="186">
                  <c:v>-116.61538461538498</c:v>
                </c:pt>
                <c:pt idx="187">
                  <c:v>-202.07692307692298</c:v>
                </c:pt>
                <c:pt idx="188">
                  <c:v>-190.38461538461468</c:v>
                </c:pt>
                <c:pt idx="189">
                  <c:v>-88.230769230770022</c:v>
                </c:pt>
                <c:pt idx="190">
                  <c:v>179.84615384615398</c:v>
                </c:pt>
                <c:pt idx="191">
                  <c:v>166.230769230769</c:v>
                </c:pt>
                <c:pt idx="192">
                  <c:v>0.84615384615401013</c:v>
                </c:pt>
                <c:pt idx="193">
                  <c:v>-37.076923076922981</c:v>
                </c:pt>
                <c:pt idx="194">
                  <c:v>-1.6813186813189986</c:v>
                </c:pt>
                <c:pt idx="195">
                  <c:v>209.30769230769198</c:v>
                </c:pt>
                <c:pt idx="196">
                  <c:v>-51.38461538461496</c:v>
                </c:pt>
                <c:pt idx="197">
                  <c:v>335.461538461538</c:v>
                </c:pt>
                <c:pt idx="198">
                  <c:v>203</c:v>
                </c:pt>
                <c:pt idx="199">
                  <c:v>16.384615384614989</c:v>
                </c:pt>
                <c:pt idx="200">
                  <c:v>18.615384615384301</c:v>
                </c:pt>
                <c:pt idx="201">
                  <c:v>-40.8461538461533</c:v>
                </c:pt>
                <c:pt idx="202">
                  <c:v>-79.769230769230006</c:v>
                </c:pt>
                <c:pt idx="203">
                  <c:v>-75.769230769230191</c:v>
                </c:pt>
                <c:pt idx="204">
                  <c:v>-144</c:v>
                </c:pt>
                <c:pt idx="205">
                  <c:v>-221.53846153846069</c:v>
                </c:pt>
                <c:pt idx="206">
                  <c:v>-142</c:v>
                </c:pt>
                <c:pt idx="207">
                  <c:v>47.230769230768999</c:v>
                </c:pt>
                <c:pt idx="208">
                  <c:v>-261.76923076923106</c:v>
                </c:pt>
                <c:pt idx="209">
                  <c:v>-553.84615384615404</c:v>
                </c:pt>
                <c:pt idx="210">
                  <c:v>-568.69230769230705</c:v>
                </c:pt>
                <c:pt idx="211">
                  <c:v>-162.53846153846138</c:v>
                </c:pt>
                <c:pt idx="212">
                  <c:v>-128</c:v>
                </c:pt>
                <c:pt idx="213">
                  <c:v>65.769230769230035</c:v>
                </c:pt>
                <c:pt idx="214">
                  <c:v>178.692307692307</c:v>
                </c:pt>
                <c:pt idx="215">
                  <c:v>273.23076923076883</c:v>
                </c:pt>
                <c:pt idx="216">
                  <c:v>105.38461538461598</c:v>
                </c:pt>
                <c:pt idx="217">
                  <c:v>24</c:v>
                </c:pt>
                <c:pt idx="218">
                  <c:v>12.461538461538396</c:v>
                </c:pt>
                <c:pt idx="219">
                  <c:v>87.692307692307409</c:v>
                </c:pt>
                <c:pt idx="220">
                  <c:v>9.3846153846153015</c:v>
                </c:pt>
                <c:pt idx="221">
                  <c:v>60.461538461538211</c:v>
                </c:pt>
                <c:pt idx="222">
                  <c:v>-27.615384615384599</c:v>
                </c:pt>
                <c:pt idx="223">
                  <c:v>-45.076923076923102</c:v>
                </c:pt>
                <c:pt idx="224">
                  <c:v>-126.4615384615378</c:v>
                </c:pt>
                <c:pt idx="225">
                  <c:v>73.384615384615003</c:v>
                </c:pt>
                <c:pt idx="226">
                  <c:v>290.461538461538</c:v>
                </c:pt>
                <c:pt idx="227">
                  <c:v>160.92307692307702</c:v>
                </c:pt>
                <c:pt idx="228">
                  <c:v>31.461538461537998</c:v>
                </c:pt>
                <c:pt idx="229">
                  <c:v>13.153846153845606</c:v>
                </c:pt>
                <c:pt idx="230">
                  <c:v>17.692307692308006</c:v>
                </c:pt>
                <c:pt idx="231">
                  <c:v>-82.615384615384983</c:v>
                </c:pt>
                <c:pt idx="232">
                  <c:v>-495.69230769230705</c:v>
                </c:pt>
                <c:pt idx="233">
                  <c:v>-265.15384615384602</c:v>
                </c:pt>
                <c:pt idx="234">
                  <c:v>92.076923076922981</c:v>
                </c:pt>
                <c:pt idx="235">
                  <c:v>-81.230769230768999</c:v>
                </c:pt>
                <c:pt idx="236">
                  <c:v>-20.69230769230802</c:v>
                </c:pt>
                <c:pt idx="237">
                  <c:v>-205.23076923076999</c:v>
                </c:pt>
                <c:pt idx="238">
                  <c:v>-341.461538461538</c:v>
                </c:pt>
                <c:pt idx="239">
                  <c:v>-238.69230769230768</c:v>
                </c:pt>
                <c:pt idx="240">
                  <c:v>-217.07692307692301</c:v>
                </c:pt>
                <c:pt idx="241">
                  <c:v>-257.461538461538</c:v>
                </c:pt>
                <c:pt idx="242">
                  <c:v>-10.15384615384599</c:v>
                </c:pt>
                <c:pt idx="243">
                  <c:v>88.692307692306997</c:v>
                </c:pt>
                <c:pt idx="244">
                  <c:v>113.53846153846101</c:v>
                </c:pt>
                <c:pt idx="245">
                  <c:v>104.92307692307702</c:v>
                </c:pt>
                <c:pt idx="246">
                  <c:v>-62.615384615384983</c:v>
                </c:pt>
                <c:pt idx="247">
                  <c:v>-6.3846153846149889</c:v>
                </c:pt>
                <c:pt idx="248">
                  <c:v>-48.846153846153001</c:v>
                </c:pt>
                <c:pt idx="249">
                  <c:v>-178</c:v>
                </c:pt>
                <c:pt idx="250">
                  <c:v>137.15384615384602</c:v>
                </c:pt>
                <c:pt idx="251">
                  <c:v>-332.69230769230705</c:v>
                </c:pt>
                <c:pt idx="252">
                  <c:v>-93.461538461539021</c:v>
                </c:pt>
                <c:pt idx="253">
                  <c:v>241.07692307692304</c:v>
                </c:pt>
                <c:pt idx="254">
                  <c:v>-17.230769230768999</c:v>
                </c:pt>
                <c:pt idx="255">
                  <c:v>-123.230769230769</c:v>
                </c:pt>
                <c:pt idx="256">
                  <c:v>-204.76923076923009</c:v>
                </c:pt>
                <c:pt idx="257">
                  <c:v>-217.23626373626399</c:v>
                </c:pt>
                <c:pt idx="258">
                  <c:v>-41.692307692307992</c:v>
                </c:pt>
                <c:pt idx="259">
                  <c:v>21.692307692307992</c:v>
                </c:pt>
                <c:pt idx="260">
                  <c:v>133.769230769231</c:v>
                </c:pt>
                <c:pt idx="261">
                  <c:v>118.461538461538</c:v>
                </c:pt>
                <c:pt idx="262">
                  <c:v>25</c:v>
                </c:pt>
                <c:pt idx="263">
                  <c:v>53.99999999999919</c:v>
                </c:pt>
                <c:pt idx="264">
                  <c:v>11.384615384615401</c:v>
                </c:pt>
                <c:pt idx="265">
                  <c:v>-48.461538461538396</c:v>
                </c:pt>
                <c:pt idx="266">
                  <c:v>-198.769230769231</c:v>
                </c:pt>
                <c:pt idx="267">
                  <c:v>-344.61538461538498</c:v>
                </c:pt>
                <c:pt idx="268">
                  <c:v>-444.07692307692298</c:v>
                </c:pt>
                <c:pt idx="269">
                  <c:v>-190.769230769231</c:v>
                </c:pt>
                <c:pt idx="270">
                  <c:v>-370</c:v>
                </c:pt>
                <c:pt idx="271">
                  <c:v>-286.84615384615404</c:v>
                </c:pt>
                <c:pt idx="272">
                  <c:v>-302.66666666666697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F93-4AD5-AB95-234B4F7C071C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Sheet1!$Q$2:$Q$274</c:f>
              <c:numCache>
                <c:formatCode>General</c:formatCode>
                <c:ptCount val="273"/>
                <c:pt idx="0">
                  <c:v>-8.1633654349313645</c:v>
                </c:pt>
                <c:pt idx="1">
                  <c:v>-8.1633654349313645</c:v>
                </c:pt>
                <c:pt idx="2">
                  <c:v>-8.1633654349313645</c:v>
                </c:pt>
                <c:pt idx="3">
                  <c:v>-8.1633654349313645</c:v>
                </c:pt>
                <c:pt idx="4">
                  <c:v>-8.1633654349313645</c:v>
                </c:pt>
                <c:pt idx="5">
                  <c:v>-8.1633654349313645</c:v>
                </c:pt>
                <c:pt idx="6">
                  <c:v>-8.1633654349313645</c:v>
                </c:pt>
                <c:pt idx="7">
                  <c:v>-8.1633654349313645</c:v>
                </c:pt>
                <c:pt idx="8">
                  <c:v>-8.1633654349313645</c:v>
                </c:pt>
                <c:pt idx="9">
                  <c:v>-8.1633654349313645</c:v>
                </c:pt>
                <c:pt idx="10">
                  <c:v>-8.1633654349313645</c:v>
                </c:pt>
                <c:pt idx="11">
                  <c:v>-8.1633654349313645</c:v>
                </c:pt>
                <c:pt idx="12">
                  <c:v>-8.1633654349313645</c:v>
                </c:pt>
                <c:pt idx="13">
                  <c:v>-8.1633654349313645</c:v>
                </c:pt>
                <c:pt idx="14">
                  <c:v>-8.1633654349313645</c:v>
                </c:pt>
                <c:pt idx="15">
                  <c:v>-8.1633654349313645</c:v>
                </c:pt>
                <c:pt idx="16">
                  <c:v>-8.1633654349313645</c:v>
                </c:pt>
                <c:pt idx="17">
                  <c:v>-8.1633654349313645</c:v>
                </c:pt>
                <c:pt idx="18">
                  <c:v>-8.1633654349313645</c:v>
                </c:pt>
                <c:pt idx="19">
                  <c:v>-8.1633654349313645</c:v>
                </c:pt>
                <c:pt idx="20">
                  <c:v>-8.1633654349313645</c:v>
                </c:pt>
                <c:pt idx="21">
                  <c:v>-8.1633654349313645</c:v>
                </c:pt>
                <c:pt idx="22">
                  <c:v>-8.1633654349313645</c:v>
                </c:pt>
                <c:pt idx="23">
                  <c:v>-8.1633654349313645</c:v>
                </c:pt>
                <c:pt idx="24">
                  <c:v>-8.1633654349313645</c:v>
                </c:pt>
                <c:pt idx="25">
                  <c:v>-8.1633654349313645</c:v>
                </c:pt>
                <c:pt idx="26">
                  <c:v>-8.1633654349313645</c:v>
                </c:pt>
                <c:pt idx="27">
                  <c:v>-8.1633654349313645</c:v>
                </c:pt>
                <c:pt idx="28">
                  <c:v>-8.1633654349313645</c:v>
                </c:pt>
                <c:pt idx="29">
                  <c:v>-8.1633654349313645</c:v>
                </c:pt>
                <c:pt idx="30">
                  <c:v>-8.1633654349313645</c:v>
                </c:pt>
                <c:pt idx="31">
                  <c:v>-8.1633654349313645</c:v>
                </c:pt>
                <c:pt idx="32">
                  <c:v>-8.1633654349313645</c:v>
                </c:pt>
                <c:pt idx="33">
                  <c:v>-8.1633654349313645</c:v>
                </c:pt>
                <c:pt idx="34">
                  <c:v>-8.1633654349313645</c:v>
                </c:pt>
                <c:pt idx="35">
                  <c:v>-8.1633654349313645</c:v>
                </c:pt>
                <c:pt idx="36">
                  <c:v>-8.1633654349313645</c:v>
                </c:pt>
                <c:pt idx="37">
                  <c:v>-8.1633654349313645</c:v>
                </c:pt>
                <c:pt idx="38">
                  <c:v>-8.1633654349313645</c:v>
                </c:pt>
                <c:pt idx="39">
                  <c:v>-8.1633654349313645</c:v>
                </c:pt>
                <c:pt idx="40">
                  <c:v>-8.1633654349313645</c:v>
                </c:pt>
                <c:pt idx="41">
                  <c:v>-8.1633654349313645</c:v>
                </c:pt>
                <c:pt idx="42">
                  <c:v>-8.1633654349313645</c:v>
                </c:pt>
                <c:pt idx="43">
                  <c:v>-8.1633654349313645</c:v>
                </c:pt>
                <c:pt idx="44">
                  <c:v>-8.1633654349313645</c:v>
                </c:pt>
                <c:pt idx="45">
                  <c:v>-8.1633654349313645</c:v>
                </c:pt>
                <c:pt idx="46">
                  <c:v>-8.1633654349313645</c:v>
                </c:pt>
                <c:pt idx="47">
                  <c:v>-8.1633654349313645</c:v>
                </c:pt>
                <c:pt idx="48">
                  <c:v>-8.1633654349313645</c:v>
                </c:pt>
                <c:pt idx="49">
                  <c:v>-8.1633654349313645</c:v>
                </c:pt>
                <c:pt idx="50">
                  <c:v>-8.1633654349313645</c:v>
                </c:pt>
                <c:pt idx="51">
                  <c:v>-8.1633654349313645</c:v>
                </c:pt>
                <c:pt idx="52">
                  <c:v>-8.1633654349313645</c:v>
                </c:pt>
                <c:pt idx="53">
                  <c:v>-8.1633654349313645</c:v>
                </c:pt>
                <c:pt idx="54">
                  <c:v>-8.1633654349313645</c:v>
                </c:pt>
                <c:pt idx="55">
                  <c:v>-8.1633654349313645</c:v>
                </c:pt>
                <c:pt idx="56">
                  <c:v>-8.1633654349313645</c:v>
                </c:pt>
                <c:pt idx="57">
                  <c:v>-8.1633654349313645</c:v>
                </c:pt>
                <c:pt idx="58">
                  <c:v>-8.1633654349313645</c:v>
                </c:pt>
                <c:pt idx="59">
                  <c:v>-8.1633654349313645</c:v>
                </c:pt>
                <c:pt idx="60">
                  <c:v>-8.1633654349313645</c:v>
                </c:pt>
                <c:pt idx="61">
                  <c:v>-8.1633654349313645</c:v>
                </c:pt>
                <c:pt idx="62">
                  <c:v>-8.1633654349313645</c:v>
                </c:pt>
                <c:pt idx="63">
                  <c:v>-8.1633654349313645</c:v>
                </c:pt>
                <c:pt idx="64">
                  <c:v>-8.1633654349313645</c:v>
                </c:pt>
                <c:pt idx="65">
                  <c:v>-8.1633654349313645</c:v>
                </c:pt>
                <c:pt idx="66">
                  <c:v>-8.1633654349313645</c:v>
                </c:pt>
                <c:pt idx="67">
                  <c:v>-8.1633654349313645</c:v>
                </c:pt>
                <c:pt idx="68">
                  <c:v>-8.1633654349313645</c:v>
                </c:pt>
                <c:pt idx="69">
                  <c:v>-8.1633654349313645</c:v>
                </c:pt>
                <c:pt idx="70">
                  <c:v>-8.1633654349313645</c:v>
                </c:pt>
                <c:pt idx="71">
                  <c:v>-8.1633654349313645</c:v>
                </c:pt>
                <c:pt idx="72">
                  <c:v>-8.1633654349313645</c:v>
                </c:pt>
                <c:pt idx="73">
                  <c:v>-8.1633654349313645</c:v>
                </c:pt>
                <c:pt idx="74">
                  <c:v>-8.1633654349313645</c:v>
                </c:pt>
                <c:pt idx="75">
                  <c:v>-8.1633654349313645</c:v>
                </c:pt>
                <c:pt idx="76">
                  <c:v>-8.1633654349313645</c:v>
                </c:pt>
                <c:pt idx="77">
                  <c:v>-8.1633654349313645</c:v>
                </c:pt>
                <c:pt idx="78">
                  <c:v>-8.1633654349313645</c:v>
                </c:pt>
                <c:pt idx="79">
                  <c:v>-8.1633654349313645</c:v>
                </c:pt>
                <c:pt idx="80">
                  <c:v>-8.1633654349313645</c:v>
                </c:pt>
                <c:pt idx="81">
                  <c:v>-8.1633654349313645</c:v>
                </c:pt>
                <c:pt idx="82">
                  <c:v>-8.1633654349313645</c:v>
                </c:pt>
                <c:pt idx="83">
                  <c:v>-8.1633654349313645</c:v>
                </c:pt>
                <c:pt idx="84">
                  <c:v>-8.1633654349313645</c:v>
                </c:pt>
                <c:pt idx="85">
                  <c:v>-8.1633654349313645</c:v>
                </c:pt>
                <c:pt idx="86">
                  <c:v>-8.1633654349313645</c:v>
                </c:pt>
                <c:pt idx="87">
                  <c:v>-8.1633654349313645</c:v>
                </c:pt>
                <c:pt idx="88">
                  <c:v>-8.1633654349313645</c:v>
                </c:pt>
                <c:pt idx="89">
                  <c:v>-8.1633654349313645</c:v>
                </c:pt>
                <c:pt idx="90">
                  <c:v>-8.1633654349313645</c:v>
                </c:pt>
                <c:pt idx="91">
                  <c:v>-8.1633654349313645</c:v>
                </c:pt>
                <c:pt idx="92">
                  <c:v>-8.1633654349313645</c:v>
                </c:pt>
                <c:pt idx="93">
                  <c:v>-8.1633654349313645</c:v>
                </c:pt>
                <c:pt idx="94">
                  <c:v>-8.1633654349313645</c:v>
                </c:pt>
                <c:pt idx="95">
                  <c:v>-8.1633654349313645</c:v>
                </c:pt>
                <c:pt idx="96">
                  <c:v>-8.1633654349313645</c:v>
                </c:pt>
                <c:pt idx="97">
                  <c:v>-8.1633654349313645</c:v>
                </c:pt>
                <c:pt idx="98">
                  <c:v>-8.1633654349313645</c:v>
                </c:pt>
                <c:pt idx="99">
                  <c:v>-8.1633654349313645</c:v>
                </c:pt>
                <c:pt idx="100">
                  <c:v>-8.1633654349313645</c:v>
                </c:pt>
                <c:pt idx="101">
                  <c:v>-8.1633654349313645</c:v>
                </c:pt>
                <c:pt idx="102">
                  <c:v>-8.1633654349313645</c:v>
                </c:pt>
                <c:pt idx="103">
                  <c:v>-8.1633654349313645</c:v>
                </c:pt>
                <c:pt idx="104">
                  <c:v>-8.1633654349313645</c:v>
                </c:pt>
                <c:pt idx="105">
                  <c:v>-8.1633654349313645</c:v>
                </c:pt>
                <c:pt idx="106">
                  <c:v>-8.1633654349313645</c:v>
                </c:pt>
                <c:pt idx="107">
                  <c:v>-8.1633654349313645</c:v>
                </c:pt>
                <c:pt idx="108">
                  <c:v>-8.1633654349313645</c:v>
                </c:pt>
                <c:pt idx="109">
                  <c:v>-8.1633654349313645</c:v>
                </c:pt>
                <c:pt idx="110">
                  <c:v>-8.1633654349313645</c:v>
                </c:pt>
                <c:pt idx="111">
                  <c:v>-8.1633654349313645</c:v>
                </c:pt>
                <c:pt idx="112">
                  <c:v>-8.1633654349313645</c:v>
                </c:pt>
                <c:pt idx="113">
                  <c:v>-8.1633654349313645</c:v>
                </c:pt>
                <c:pt idx="114">
                  <c:v>-8.1633654349313645</c:v>
                </c:pt>
                <c:pt idx="115">
                  <c:v>-8.1633654349313645</c:v>
                </c:pt>
                <c:pt idx="116">
                  <c:v>-8.1633654349313645</c:v>
                </c:pt>
                <c:pt idx="117">
                  <c:v>-8.1633654349313645</c:v>
                </c:pt>
                <c:pt idx="118">
                  <c:v>-8.1633654349313645</c:v>
                </c:pt>
                <c:pt idx="119">
                  <c:v>-8.1633654349313645</c:v>
                </c:pt>
                <c:pt idx="120">
                  <c:v>-8.1633654349313645</c:v>
                </c:pt>
                <c:pt idx="121">
                  <c:v>-8.1633654349313645</c:v>
                </c:pt>
                <c:pt idx="122">
                  <c:v>-8.1633654349313645</c:v>
                </c:pt>
                <c:pt idx="123">
                  <c:v>-8.1633654349313645</c:v>
                </c:pt>
                <c:pt idx="124">
                  <c:v>-8.1633654349313645</c:v>
                </c:pt>
                <c:pt idx="125">
                  <c:v>-8.1633654349313645</c:v>
                </c:pt>
                <c:pt idx="126">
                  <c:v>-8.1633654349313645</c:v>
                </c:pt>
                <c:pt idx="127">
                  <c:v>-8.1633654349313645</c:v>
                </c:pt>
                <c:pt idx="128">
                  <c:v>-8.1633654349313645</c:v>
                </c:pt>
                <c:pt idx="129">
                  <c:v>-8.1633654349313645</c:v>
                </c:pt>
                <c:pt idx="130">
                  <c:v>-8.1633654349313645</c:v>
                </c:pt>
                <c:pt idx="131">
                  <c:v>-8.1633654349313645</c:v>
                </c:pt>
                <c:pt idx="132">
                  <c:v>-8.1633654349313645</c:v>
                </c:pt>
                <c:pt idx="133">
                  <c:v>-8.1633654349313645</c:v>
                </c:pt>
                <c:pt idx="134">
                  <c:v>-8.1633654349313645</c:v>
                </c:pt>
                <c:pt idx="135">
                  <c:v>-8.1633654349313645</c:v>
                </c:pt>
                <c:pt idx="136">
                  <c:v>-8.1633654349313645</c:v>
                </c:pt>
                <c:pt idx="137">
                  <c:v>-8.1633654349313645</c:v>
                </c:pt>
                <c:pt idx="138">
                  <c:v>-8.1633654349313645</c:v>
                </c:pt>
                <c:pt idx="139">
                  <c:v>-8.1633654349313645</c:v>
                </c:pt>
                <c:pt idx="140">
                  <c:v>-8.1633654349313645</c:v>
                </c:pt>
                <c:pt idx="141">
                  <c:v>-8.1633654349313645</c:v>
                </c:pt>
                <c:pt idx="142">
                  <c:v>-8.1633654349313645</c:v>
                </c:pt>
                <c:pt idx="143">
                  <c:v>-8.1633654349313645</c:v>
                </c:pt>
                <c:pt idx="144">
                  <c:v>-8.1633654349313645</c:v>
                </c:pt>
                <c:pt idx="145">
                  <c:v>-8.1633654349313645</c:v>
                </c:pt>
                <c:pt idx="146">
                  <c:v>-8.1633654349313645</c:v>
                </c:pt>
                <c:pt idx="147">
                  <c:v>-8.1633654349313645</c:v>
                </c:pt>
                <c:pt idx="148">
                  <c:v>-8.1633654349313645</c:v>
                </c:pt>
                <c:pt idx="149">
                  <c:v>-8.1633654349313645</c:v>
                </c:pt>
                <c:pt idx="150">
                  <c:v>-8.1633654349313645</c:v>
                </c:pt>
                <c:pt idx="151">
                  <c:v>-8.1633654349313645</c:v>
                </c:pt>
                <c:pt idx="152">
                  <c:v>-8.1633654349313645</c:v>
                </c:pt>
                <c:pt idx="153">
                  <c:v>-8.1633654349313645</c:v>
                </c:pt>
                <c:pt idx="154">
                  <c:v>-8.1633654349313645</c:v>
                </c:pt>
                <c:pt idx="155">
                  <c:v>-8.1633654349313645</c:v>
                </c:pt>
                <c:pt idx="156">
                  <c:v>-8.1633654349313645</c:v>
                </c:pt>
                <c:pt idx="157">
                  <c:v>-8.1633654349313645</c:v>
                </c:pt>
                <c:pt idx="158">
                  <c:v>-8.1633654349313645</c:v>
                </c:pt>
                <c:pt idx="159">
                  <c:v>-8.1633654349313645</c:v>
                </c:pt>
                <c:pt idx="160">
                  <c:v>-8.1633654349313645</c:v>
                </c:pt>
                <c:pt idx="161">
                  <c:v>-8.1633654349313645</c:v>
                </c:pt>
                <c:pt idx="162">
                  <c:v>-8.1633654349313645</c:v>
                </c:pt>
                <c:pt idx="163">
                  <c:v>-8.1633654349313645</c:v>
                </c:pt>
                <c:pt idx="164">
                  <c:v>-8.1633654349313645</c:v>
                </c:pt>
                <c:pt idx="165">
                  <c:v>-8.1633654349313645</c:v>
                </c:pt>
                <c:pt idx="166">
                  <c:v>-8.1633654349313645</c:v>
                </c:pt>
                <c:pt idx="167">
                  <c:v>-8.1633654349313645</c:v>
                </c:pt>
                <c:pt idx="168">
                  <c:v>-8.1633654349313645</c:v>
                </c:pt>
                <c:pt idx="169">
                  <c:v>-8.1633654349313645</c:v>
                </c:pt>
                <c:pt idx="170">
                  <c:v>-8.1633654349313645</c:v>
                </c:pt>
                <c:pt idx="171">
                  <c:v>-8.1633654349313645</c:v>
                </c:pt>
                <c:pt idx="172">
                  <c:v>-8.1633654349313645</c:v>
                </c:pt>
                <c:pt idx="173">
                  <c:v>-8.1633654349313645</c:v>
                </c:pt>
                <c:pt idx="174">
                  <c:v>-8.1633654349313645</c:v>
                </c:pt>
                <c:pt idx="175">
                  <c:v>-8.1633654349313645</c:v>
                </c:pt>
                <c:pt idx="176">
                  <c:v>-8.1633654349313645</c:v>
                </c:pt>
                <c:pt idx="177">
                  <c:v>-8.1633654349313645</c:v>
                </c:pt>
                <c:pt idx="178">
                  <c:v>-8.1633654349313645</c:v>
                </c:pt>
                <c:pt idx="179">
                  <c:v>-8.1633654349313645</c:v>
                </c:pt>
                <c:pt idx="180">
                  <c:v>-8.1633654349313645</c:v>
                </c:pt>
                <c:pt idx="181">
                  <c:v>-8.1633654349313645</c:v>
                </c:pt>
                <c:pt idx="182">
                  <c:v>-8.1633654349313645</c:v>
                </c:pt>
                <c:pt idx="183">
                  <c:v>-8.1633654349313645</c:v>
                </c:pt>
                <c:pt idx="184">
                  <c:v>-8.1633654349313645</c:v>
                </c:pt>
                <c:pt idx="185">
                  <c:v>-8.1633654349313645</c:v>
                </c:pt>
                <c:pt idx="186">
                  <c:v>-8.1633654349313645</c:v>
                </c:pt>
                <c:pt idx="187">
                  <c:v>-8.1633654349313645</c:v>
                </c:pt>
                <c:pt idx="188">
                  <c:v>-8.1633654349313645</c:v>
                </c:pt>
                <c:pt idx="189">
                  <c:v>-8.1633654349313645</c:v>
                </c:pt>
                <c:pt idx="190">
                  <c:v>-8.1633654349313645</c:v>
                </c:pt>
                <c:pt idx="191">
                  <c:v>-8.1633654349313645</c:v>
                </c:pt>
                <c:pt idx="192">
                  <c:v>-8.1633654349313645</c:v>
                </c:pt>
                <c:pt idx="193">
                  <c:v>-8.1633654349313645</c:v>
                </c:pt>
                <c:pt idx="194">
                  <c:v>-8.1633654349313645</c:v>
                </c:pt>
                <c:pt idx="195">
                  <c:v>-8.1633654349313645</c:v>
                </c:pt>
                <c:pt idx="196">
                  <c:v>-8.1633654349313645</c:v>
                </c:pt>
                <c:pt idx="197">
                  <c:v>-8.1633654349313645</c:v>
                </c:pt>
                <c:pt idx="198">
                  <c:v>-8.1633654349313645</c:v>
                </c:pt>
                <c:pt idx="199">
                  <c:v>-8.1633654349313645</c:v>
                </c:pt>
                <c:pt idx="200">
                  <c:v>-8.1633654349313645</c:v>
                </c:pt>
                <c:pt idx="201">
                  <c:v>-8.1633654349313645</c:v>
                </c:pt>
                <c:pt idx="202">
                  <c:v>-8.1633654349313645</c:v>
                </c:pt>
                <c:pt idx="203">
                  <c:v>-8.1633654349313645</c:v>
                </c:pt>
                <c:pt idx="204">
                  <c:v>-8.1633654349313645</c:v>
                </c:pt>
                <c:pt idx="205">
                  <c:v>-8.1633654349313645</c:v>
                </c:pt>
                <c:pt idx="206">
                  <c:v>-8.1633654349313645</c:v>
                </c:pt>
                <c:pt idx="207">
                  <c:v>-8.1633654349313645</c:v>
                </c:pt>
                <c:pt idx="208">
                  <c:v>-8.1633654349313645</c:v>
                </c:pt>
                <c:pt idx="209">
                  <c:v>-8.1633654349313645</c:v>
                </c:pt>
                <c:pt idx="210">
                  <c:v>-8.1633654349313645</c:v>
                </c:pt>
                <c:pt idx="211">
                  <c:v>-8.1633654349313645</c:v>
                </c:pt>
                <c:pt idx="212">
                  <c:v>-8.1633654349313645</c:v>
                </c:pt>
                <c:pt idx="213">
                  <c:v>-8.1633654349313645</c:v>
                </c:pt>
                <c:pt idx="214">
                  <c:v>-8.1633654349313645</c:v>
                </c:pt>
                <c:pt idx="215">
                  <c:v>-8.1633654349313645</c:v>
                </c:pt>
                <c:pt idx="216">
                  <c:v>-8.1633654349313645</c:v>
                </c:pt>
                <c:pt idx="217">
                  <c:v>-8.1633654349313645</c:v>
                </c:pt>
                <c:pt idx="218">
                  <c:v>-8.1633654349313645</c:v>
                </c:pt>
                <c:pt idx="219">
                  <c:v>-8.1633654349313645</c:v>
                </c:pt>
                <c:pt idx="220">
                  <c:v>-8.1633654349313645</c:v>
                </c:pt>
                <c:pt idx="221">
                  <c:v>-8.1633654349313645</c:v>
                </c:pt>
                <c:pt idx="222">
                  <c:v>-8.1633654349313645</c:v>
                </c:pt>
                <c:pt idx="223">
                  <c:v>-8.1633654349313645</c:v>
                </c:pt>
                <c:pt idx="224">
                  <c:v>-8.1633654349313645</c:v>
                </c:pt>
                <c:pt idx="225">
                  <c:v>-8.1633654349313645</c:v>
                </c:pt>
                <c:pt idx="226">
                  <c:v>-8.1633654349313645</c:v>
                </c:pt>
                <c:pt idx="227">
                  <c:v>-8.1633654349313645</c:v>
                </c:pt>
                <c:pt idx="228">
                  <c:v>-8.1633654349313645</c:v>
                </c:pt>
                <c:pt idx="229">
                  <c:v>-8.1633654349313645</c:v>
                </c:pt>
                <c:pt idx="230">
                  <c:v>-8.1633654349313645</c:v>
                </c:pt>
                <c:pt idx="231">
                  <c:v>-8.1633654349313645</c:v>
                </c:pt>
                <c:pt idx="232">
                  <c:v>-8.1633654349313645</c:v>
                </c:pt>
                <c:pt idx="233">
                  <c:v>-8.1633654349313645</c:v>
                </c:pt>
                <c:pt idx="234">
                  <c:v>-8.1633654349313645</c:v>
                </c:pt>
                <c:pt idx="235">
                  <c:v>-8.1633654349313645</c:v>
                </c:pt>
                <c:pt idx="236">
                  <c:v>-8.1633654349313645</c:v>
                </c:pt>
                <c:pt idx="237">
                  <c:v>-8.1633654349313645</c:v>
                </c:pt>
                <c:pt idx="238">
                  <c:v>-8.1633654349313645</c:v>
                </c:pt>
                <c:pt idx="239">
                  <c:v>-8.1633654349313645</c:v>
                </c:pt>
                <c:pt idx="240">
                  <c:v>-8.1633654349313645</c:v>
                </c:pt>
                <c:pt idx="241">
                  <c:v>-8.1633654349313645</c:v>
                </c:pt>
                <c:pt idx="242">
                  <c:v>-8.1633654349313645</c:v>
                </c:pt>
                <c:pt idx="243">
                  <c:v>-8.1633654349313645</c:v>
                </c:pt>
                <c:pt idx="244">
                  <c:v>-8.1633654349313645</c:v>
                </c:pt>
                <c:pt idx="245">
                  <c:v>-8.1633654349313645</c:v>
                </c:pt>
                <c:pt idx="246">
                  <c:v>-8.1633654349313645</c:v>
                </c:pt>
                <c:pt idx="247">
                  <c:v>-8.1633654349313645</c:v>
                </c:pt>
                <c:pt idx="248">
                  <c:v>-8.1633654349313645</c:v>
                </c:pt>
                <c:pt idx="249">
                  <c:v>-8.1633654349313645</c:v>
                </c:pt>
                <c:pt idx="250">
                  <c:v>-8.1633654349313645</c:v>
                </c:pt>
                <c:pt idx="251">
                  <c:v>-8.1633654349313645</c:v>
                </c:pt>
                <c:pt idx="252">
                  <c:v>-8.1633654349313645</c:v>
                </c:pt>
                <c:pt idx="253">
                  <c:v>-8.1633654349313645</c:v>
                </c:pt>
                <c:pt idx="254">
                  <c:v>-8.1633654349313645</c:v>
                </c:pt>
                <c:pt idx="255">
                  <c:v>-8.1633654349313645</c:v>
                </c:pt>
                <c:pt idx="256">
                  <c:v>-8.1633654349313645</c:v>
                </c:pt>
                <c:pt idx="257">
                  <c:v>-8.1633654349313645</c:v>
                </c:pt>
                <c:pt idx="258">
                  <c:v>-8.1633654349313645</c:v>
                </c:pt>
                <c:pt idx="259">
                  <c:v>-8.1633654349313645</c:v>
                </c:pt>
                <c:pt idx="260">
                  <c:v>-8.1633654349313645</c:v>
                </c:pt>
                <c:pt idx="261">
                  <c:v>-8.1633654349313645</c:v>
                </c:pt>
                <c:pt idx="262">
                  <c:v>-8.1633654349313645</c:v>
                </c:pt>
                <c:pt idx="263">
                  <c:v>-8.1633654349313645</c:v>
                </c:pt>
                <c:pt idx="264">
                  <c:v>-8.1633654349313645</c:v>
                </c:pt>
                <c:pt idx="265">
                  <c:v>-8.1633654349313645</c:v>
                </c:pt>
                <c:pt idx="266">
                  <c:v>-8.1633654349313645</c:v>
                </c:pt>
                <c:pt idx="267">
                  <c:v>-8.1633654349313645</c:v>
                </c:pt>
                <c:pt idx="268">
                  <c:v>-8.1633654349313645</c:v>
                </c:pt>
                <c:pt idx="269">
                  <c:v>-8.1633654349313645</c:v>
                </c:pt>
                <c:pt idx="270">
                  <c:v>-8.1633654349313645</c:v>
                </c:pt>
                <c:pt idx="271">
                  <c:v>-8.1633654349313645</c:v>
                </c:pt>
                <c:pt idx="272">
                  <c:v>-8.1633654349313645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83.230769230769198</c:v>
                      </c:pt>
                      <c:pt idx="1">
                        <c:v>193.84615384615299</c:v>
                      </c:pt>
                      <c:pt idx="2">
                        <c:v>128.61538461538399</c:v>
                      </c:pt>
                      <c:pt idx="3">
                        <c:v>297</c:v>
                      </c:pt>
                      <c:pt idx="4">
                        <c:v>163.53846153846101</c:v>
                      </c:pt>
                      <c:pt idx="5">
                        <c:v>124.615384615384</c:v>
                      </c:pt>
                      <c:pt idx="6">
                        <c:v>103.53846153846099</c:v>
                      </c:pt>
                      <c:pt idx="7">
                        <c:v>253.53846153846101</c:v>
                      </c:pt>
                      <c:pt idx="8">
                        <c:v>163.923076923076</c:v>
                      </c:pt>
                      <c:pt idx="9">
                        <c:v>473.84615384615302</c:v>
                      </c:pt>
                      <c:pt idx="10">
                        <c:v>131.07692307692301</c:v>
                      </c:pt>
                      <c:pt idx="11">
                        <c:v>526.38461538461502</c:v>
                      </c:pt>
                      <c:pt idx="12">
                        <c:v>453.53846153846098</c:v>
                      </c:pt>
                      <c:pt idx="13">
                        <c:v>202.61538461538399</c:v>
                      </c:pt>
                      <c:pt idx="14">
                        <c:v>304.76923076922998</c:v>
                      </c:pt>
                      <c:pt idx="15">
                        <c:v>285.923076923076</c:v>
                      </c:pt>
                      <c:pt idx="16">
                        <c:v>145.230769230769</c:v>
                      </c:pt>
                      <c:pt idx="17">
                        <c:v>481</c:v>
                      </c:pt>
                      <c:pt idx="18">
                        <c:v>496.53846153846098</c:v>
                      </c:pt>
                      <c:pt idx="19">
                        <c:v>383.923076923076</c:v>
                      </c:pt>
                      <c:pt idx="20">
                        <c:v>314.76923076922998</c:v>
                      </c:pt>
                      <c:pt idx="21">
                        <c:v>214.923076923076</c:v>
                      </c:pt>
                      <c:pt idx="22">
                        <c:v>152.30769230769201</c:v>
                      </c:pt>
                      <c:pt idx="23">
                        <c:v>98.461538461538396</c:v>
                      </c:pt>
                      <c:pt idx="24">
                        <c:v>64.538461538461505</c:v>
                      </c:pt>
                      <c:pt idx="25">
                        <c:v>48.076923076923002</c:v>
                      </c:pt>
                      <c:pt idx="26">
                        <c:v>52.076923076923002</c:v>
                      </c:pt>
                      <c:pt idx="27">
                        <c:v>126.76923076923001</c:v>
                      </c:pt>
                      <c:pt idx="28">
                        <c:v>71.538461538461505</c:v>
                      </c:pt>
                      <c:pt idx="29">
                        <c:v>36.923076923076898</c:v>
                      </c:pt>
                      <c:pt idx="30">
                        <c:v>41.846153846153797</c:v>
                      </c:pt>
                      <c:pt idx="31">
                        <c:v>51.384615384615302</c:v>
                      </c:pt>
                      <c:pt idx="32">
                        <c:v>51.076923076923002</c:v>
                      </c:pt>
                      <c:pt idx="33">
                        <c:v>37</c:v>
                      </c:pt>
                      <c:pt idx="34">
                        <c:v>40.846153846153797</c:v>
                      </c:pt>
                      <c:pt idx="35">
                        <c:v>37</c:v>
                      </c:pt>
                      <c:pt idx="36">
                        <c:v>33.153846153846096</c:v>
                      </c:pt>
                      <c:pt idx="37">
                        <c:v>32.538461538461497</c:v>
                      </c:pt>
                      <c:pt idx="38">
                        <c:v>42.769230769230703</c:v>
                      </c:pt>
                      <c:pt idx="39">
                        <c:v>51.461538461538403</c:v>
                      </c:pt>
                      <c:pt idx="40">
                        <c:v>66.384615384615302</c:v>
                      </c:pt>
                      <c:pt idx="41">
                        <c:v>109.30769230769199</c:v>
                      </c:pt>
                      <c:pt idx="42">
                        <c:v>91.461538461538396</c:v>
                      </c:pt>
                      <c:pt idx="43">
                        <c:v>223.53846153846101</c:v>
                      </c:pt>
                      <c:pt idx="44">
                        <c:v>269.923076923076</c:v>
                      </c:pt>
                      <c:pt idx="45">
                        <c:v>124.53846153846099</c:v>
                      </c:pt>
                      <c:pt idx="46">
                        <c:v>119.30769230769199</c:v>
                      </c:pt>
                      <c:pt idx="47">
                        <c:v>174</c:v>
                      </c:pt>
                      <c:pt idx="48">
                        <c:v>496.461538461538</c:v>
                      </c:pt>
                      <c:pt idx="49">
                        <c:v>365.76923076922998</c:v>
                      </c:pt>
                      <c:pt idx="50">
                        <c:v>200</c:v>
                      </c:pt>
                      <c:pt idx="51">
                        <c:v>87.153846153846104</c:v>
                      </c:pt>
                      <c:pt idx="52">
                        <c:v>68.846153846153797</c:v>
                      </c:pt>
                      <c:pt idx="53">
                        <c:v>89.923076923076906</c:v>
                      </c:pt>
                      <c:pt idx="54">
                        <c:v>364.692307692307</c:v>
                      </c:pt>
                      <c:pt idx="55">
                        <c:v>653.84615384615302</c:v>
                      </c:pt>
                      <c:pt idx="56">
                        <c:v>510.53846153846098</c:v>
                      </c:pt>
                      <c:pt idx="57">
                        <c:v>686.84615384615302</c:v>
                      </c:pt>
                      <c:pt idx="58">
                        <c:v>595.923076923076</c:v>
                      </c:pt>
                      <c:pt idx="59">
                        <c:v>606.461538461538</c:v>
                      </c:pt>
                      <c:pt idx="60">
                        <c:v>584.38461538461502</c:v>
                      </c:pt>
                      <c:pt idx="61">
                        <c:v>243.923076923076</c:v>
                      </c:pt>
                      <c:pt idx="62">
                        <c:v>87.076923076922995</c:v>
                      </c:pt>
                      <c:pt idx="63">
                        <c:v>77.538461538461505</c:v>
                      </c:pt>
                      <c:pt idx="64">
                        <c:v>248.15384615384599</c:v>
                      </c:pt>
                      <c:pt idx="65">
                        <c:v>290.692307692307</c:v>
                      </c:pt>
                      <c:pt idx="66">
                        <c:v>130.461538461538</c:v>
                      </c:pt>
                      <c:pt idx="67">
                        <c:v>100.384615384615</c:v>
                      </c:pt>
                      <c:pt idx="68">
                        <c:v>188.53846153846101</c:v>
                      </c:pt>
                      <c:pt idx="69">
                        <c:v>482.84615384615302</c:v>
                      </c:pt>
                      <c:pt idx="70">
                        <c:v>274.230769230769</c:v>
                      </c:pt>
                      <c:pt idx="71">
                        <c:v>136.38461538461499</c:v>
                      </c:pt>
                      <c:pt idx="72">
                        <c:v>86.769230769230703</c:v>
                      </c:pt>
                      <c:pt idx="73">
                        <c:v>71.923076923076906</c:v>
                      </c:pt>
                      <c:pt idx="74">
                        <c:v>232.30769230769201</c:v>
                      </c:pt>
                      <c:pt idx="75">
                        <c:v>537.15384615384596</c:v>
                      </c:pt>
                      <c:pt idx="76">
                        <c:v>590.30769230769204</c:v>
                      </c:pt>
                      <c:pt idx="77">
                        <c:v>533.76923076923003</c:v>
                      </c:pt>
                      <c:pt idx="78">
                        <c:v>393.923076923076</c:v>
                      </c:pt>
                      <c:pt idx="79">
                        <c:v>248.42857142857099</c:v>
                      </c:pt>
                      <c:pt idx="80">
                        <c:v>116.846153846153</c:v>
                      </c:pt>
                      <c:pt idx="81">
                        <c:v>63.461538461538403</c:v>
                      </c:pt>
                      <c:pt idx="82">
                        <c:v>31.769230769230699</c:v>
                      </c:pt>
                      <c:pt idx="83">
                        <c:v>36.923076923076898</c:v>
                      </c:pt>
                      <c:pt idx="84">
                        <c:v>162.15384615384599</c:v>
                      </c:pt>
                      <c:pt idx="85">
                        <c:v>128.692307692307</c:v>
                      </c:pt>
                      <c:pt idx="86">
                        <c:v>163.38461538461499</c:v>
                      </c:pt>
                      <c:pt idx="87">
                        <c:v>198.692307692307</c:v>
                      </c:pt>
                      <c:pt idx="88">
                        <c:v>454.38461538461502</c:v>
                      </c:pt>
                      <c:pt idx="89">
                        <c:v>390.84615384615302</c:v>
                      </c:pt>
                      <c:pt idx="90">
                        <c:v>224.692307692307</c:v>
                      </c:pt>
                      <c:pt idx="91">
                        <c:v>141.30769230769201</c:v>
                      </c:pt>
                      <c:pt idx="92">
                        <c:v>165.461538461538</c:v>
                      </c:pt>
                      <c:pt idx="93">
                        <c:v>134.461538461538</c:v>
                      </c:pt>
                      <c:pt idx="94">
                        <c:v>374.461538461538</c:v>
                      </c:pt>
                      <c:pt idx="95">
                        <c:v>564.84615384615302</c:v>
                      </c:pt>
                      <c:pt idx="96">
                        <c:v>536.23076923076906</c:v>
                      </c:pt>
                      <c:pt idx="97">
                        <c:v>670.61538461538396</c:v>
                      </c:pt>
                      <c:pt idx="98">
                        <c:v>518.461538461538</c:v>
                      </c:pt>
                      <c:pt idx="99">
                        <c:v>251.76923076923001</c:v>
                      </c:pt>
                      <c:pt idx="100">
                        <c:v>105.615384615384</c:v>
                      </c:pt>
                      <c:pt idx="101">
                        <c:v>69.615384615384599</c:v>
                      </c:pt>
                      <c:pt idx="102">
                        <c:v>83.538461538461505</c:v>
                      </c:pt>
                      <c:pt idx="103">
                        <c:v>111.30769230769199</c:v>
                      </c:pt>
                      <c:pt idx="104">
                        <c:v>124</c:v>
                      </c:pt>
                      <c:pt idx="105">
                        <c:v>133.692307692307</c:v>
                      </c:pt>
                      <c:pt idx="106">
                        <c:v>252.07692307692301</c:v>
                      </c:pt>
                      <c:pt idx="107">
                        <c:v>572.61538461538396</c:v>
                      </c:pt>
                      <c:pt idx="108">
                        <c:v>433.230769230769</c:v>
                      </c:pt>
                      <c:pt idx="109">
                        <c:v>247.76923076923001</c:v>
                      </c:pt>
                      <c:pt idx="110">
                        <c:v>175.76923076923001</c:v>
                      </c:pt>
                      <c:pt idx="111">
                        <c:v>252.53846153846101</c:v>
                      </c:pt>
                      <c:pt idx="112">
                        <c:v>137.30769230769201</c:v>
                      </c:pt>
                      <c:pt idx="113">
                        <c:v>191.84615384615299</c:v>
                      </c:pt>
                      <c:pt idx="114">
                        <c:v>185.692307692307</c:v>
                      </c:pt>
                      <c:pt idx="115">
                        <c:v>107.153846153846</c:v>
                      </c:pt>
                      <c:pt idx="116">
                        <c:v>423.30769230769198</c:v>
                      </c:pt>
                      <c:pt idx="117">
                        <c:v>339</c:v>
                      </c:pt>
                      <c:pt idx="118">
                        <c:v>310.461538461538</c:v>
                      </c:pt>
                      <c:pt idx="119">
                        <c:v>239.230769230769</c:v>
                      </c:pt>
                      <c:pt idx="120">
                        <c:v>337.923076923076</c:v>
                      </c:pt>
                      <c:pt idx="121">
                        <c:v>672.84615384615302</c:v>
                      </c:pt>
                      <c:pt idx="122">
                        <c:v>694.07692307692298</c:v>
                      </c:pt>
                      <c:pt idx="123">
                        <c:v>502.53846153846098</c:v>
                      </c:pt>
                      <c:pt idx="124">
                        <c:v>363.15384615384602</c:v>
                      </c:pt>
                      <c:pt idx="125">
                        <c:v>143.38461538461499</c:v>
                      </c:pt>
                      <c:pt idx="126">
                        <c:v>94</c:v>
                      </c:pt>
                      <c:pt idx="127">
                        <c:v>160</c:v>
                      </c:pt>
                      <c:pt idx="128">
                        <c:v>212.30769230769201</c:v>
                      </c:pt>
                      <c:pt idx="129">
                        <c:v>75.307692307692307</c:v>
                      </c:pt>
                      <c:pt idx="130">
                        <c:v>51.307692307692299</c:v>
                      </c:pt>
                      <c:pt idx="131">
                        <c:v>72.538461538461505</c:v>
                      </c:pt>
                      <c:pt idx="132">
                        <c:v>79.692307692307693</c:v>
                      </c:pt>
                      <c:pt idx="133">
                        <c:v>443.53846153846098</c:v>
                      </c:pt>
                      <c:pt idx="134">
                        <c:v>397.461538461538</c:v>
                      </c:pt>
                      <c:pt idx="135">
                        <c:v>420.230769230769</c:v>
                      </c:pt>
                      <c:pt idx="136">
                        <c:v>661.30769230769204</c:v>
                      </c:pt>
                      <c:pt idx="137">
                        <c:v>601.69230769230705</c:v>
                      </c:pt>
                      <c:pt idx="138">
                        <c:v>335.76923076922998</c:v>
                      </c:pt>
                      <c:pt idx="139">
                        <c:v>204.30769230769201</c:v>
                      </c:pt>
                      <c:pt idx="140">
                        <c:v>145.38461538461499</c:v>
                      </c:pt>
                      <c:pt idx="141">
                        <c:v>318.461538461538</c:v>
                      </c:pt>
                      <c:pt idx="142">
                        <c:v>485.84615384615302</c:v>
                      </c:pt>
                      <c:pt idx="143">
                        <c:v>424</c:v>
                      </c:pt>
                      <c:pt idx="144">
                        <c:v>356.692307692307</c:v>
                      </c:pt>
                      <c:pt idx="145">
                        <c:v>136.07692307692301</c:v>
                      </c:pt>
                      <c:pt idx="146">
                        <c:v>85.923076923076906</c:v>
                      </c:pt>
                      <c:pt idx="147">
                        <c:v>208.230769230769</c:v>
                      </c:pt>
                      <c:pt idx="148">
                        <c:v>265.692307692307</c:v>
                      </c:pt>
                      <c:pt idx="149">
                        <c:v>345.923076923076</c:v>
                      </c:pt>
                      <c:pt idx="150">
                        <c:v>92.692307692307693</c:v>
                      </c:pt>
                      <c:pt idx="151">
                        <c:v>117.07692307692299</c:v>
                      </c:pt>
                      <c:pt idx="152">
                        <c:v>225.30769230769201</c:v>
                      </c:pt>
                      <c:pt idx="153">
                        <c:v>622.07692307692298</c:v>
                      </c:pt>
                      <c:pt idx="154">
                        <c:v>516.30769230769204</c:v>
                      </c:pt>
                      <c:pt idx="155">
                        <c:v>456.692307692307</c:v>
                      </c:pt>
                      <c:pt idx="156">
                        <c:v>331.53846153846098</c:v>
                      </c:pt>
                      <c:pt idx="157">
                        <c:v>109.615384615384</c:v>
                      </c:pt>
                      <c:pt idx="158">
                        <c:v>160.61538461538399</c:v>
                      </c:pt>
                      <c:pt idx="159">
                        <c:v>78.615384615384599</c:v>
                      </c:pt>
                      <c:pt idx="160">
                        <c:v>91.615384615384599</c:v>
                      </c:pt>
                      <c:pt idx="161">
                        <c:v>179.230769230769</c:v>
                      </c:pt>
                      <c:pt idx="162">
                        <c:v>268.692307692307</c:v>
                      </c:pt>
                      <c:pt idx="163">
                        <c:v>332.15384615384602</c:v>
                      </c:pt>
                      <c:pt idx="164">
                        <c:v>365.923076923076</c:v>
                      </c:pt>
                      <c:pt idx="165">
                        <c:v>299</c:v>
                      </c:pt>
                      <c:pt idx="166">
                        <c:v>318.61538461538402</c:v>
                      </c:pt>
                      <c:pt idx="167">
                        <c:v>364.84615384615302</c:v>
                      </c:pt>
                      <c:pt idx="168">
                        <c:v>276.692307692307</c:v>
                      </c:pt>
                      <c:pt idx="169">
                        <c:v>195</c:v>
                      </c:pt>
                      <c:pt idx="170">
                        <c:v>166.61538461538399</c:v>
                      </c:pt>
                      <c:pt idx="171">
                        <c:v>109.53846153846099</c:v>
                      </c:pt>
                      <c:pt idx="172">
                        <c:v>614.923076923076</c:v>
                      </c:pt>
                      <c:pt idx="173">
                        <c:v>726.23076923076906</c:v>
                      </c:pt>
                      <c:pt idx="174">
                        <c:v>664.76923076923003</c:v>
                      </c:pt>
                      <c:pt idx="175">
                        <c:v>275.53846153846098</c:v>
                      </c:pt>
                      <c:pt idx="176">
                        <c:v>390.692307692307</c:v>
                      </c:pt>
                      <c:pt idx="177">
                        <c:v>374.84615384615302</c:v>
                      </c:pt>
                      <c:pt idx="178">
                        <c:v>687.923076923076</c:v>
                      </c:pt>
                      <c:pt idx="179">
                        <c:v>521.07692307692298</c:v>
                      </c:pt>
                      <c:pt idx="180">
                        <c:v>351.61538461538402</c:v>
                      </c:pt>
                      <c:pt idx="181">
                        <c:v>364.461538461538</c:v>
                      </c:pt>
                      <c:pt idx="182">
                        <c:v>220.53846153846101</c:v>
                      </c:pt>
                      <c:pt idx="183">
                        <c:v>96.923076923076906</c:v>
                      </c:pt>
                      <c:pt idx="184">
                        <c:v>96.923076923076906</c:v>
                      </c:pt>
                      <c:pt idx="185">
                        <c:v>77.692307692307693</c:v>
                      </c:pt>
                      <c:pt idx="186">
                        <c:v>139.461538461538</c:v>
                      </c:pt>
                      <c:pt idx="187">
                        <c:v>127.692307692307</c:v>
                      </c:pt>
                      <c:pt idx="188">
                        <c:v>74.384615384615302</c:v>
                      </c:pt>
                      <c:pt idx="189">
                        <c:v>141.84615384615299</c:v>
                      </c:pt>
                      <c:pt idx="190">
                        <c:v>310.53846153846098</c:v>
                      </c:pt>
                      <c:pt idx="191">
                        <c:v>282.230769230769</c:v>
                      </c:pt>
                      <c:pt idx="192">
                        <c:v>233.30769230769201</c:v>
                      </c:pt>
                      <c:pt idx="193">
                        <c:v>662.84615384615302</c:v>
                      </c:pt>
                      <c:pt idx="194">
                        <c:v>700.85714285714198</c:v>
                      </c:pt>
                      <c:pt idx="195">
                        <c:v>677.461538461538</c:v>
                      </c:pt>
                      <c:pt idx="196">
                        <c:v>374.15384615384602</c:v>
                      </c:pt>
                      <c:pt idx="197">
                        <c:v>580.61538461538396</c:v>
                      </c:pt>
                      <c:pt idx="198">
                        <c:v>393.461538461538</c:v>
                      </c:pt>
                      <c:pt idx="199">
                        <c:v>203.84615384615299</c:v>
                      </c:pt>
                      <c:pt idx="200">
                        <c:v>100.384615384615</c:v>
                      </c:pt>
                      <c:pt idx="201">
                        <c:v>83.769230769230703</c:v>
                      </c:pt>
                      <c:pt idx="202">
                        <c:v>128.15384615384599</c:v>
                      </c:pt>
                      <c:pt idx="203">
                        <c:v>78.846153846153797</c:v>
                      </c:pt>
                      <c:pt idx="204">
                        <c:v>63</c:v>
                      </c:pt>
                      <c:pt idx="205">
                        <c:v>69.307692307692307</c:v>
                      </c:pt>
                      <c:pt idx="206">
                        <c:v>189.461538461538</c:v>
                      </c:pt>
                      <c:pt idx="207">
                        <c:v>402.76923076922998</c:v>
                      </c:pt>
                      <c:pt idx="208">
                        <c:v>280.923076923076</c:v>
                      </c:pt>
                      <c:pt idx="209">
                        <c:v>171.461538461538</c:v>
                      </c:pt>
                      <c:pt idx="210">
                        <c:v>94</c:v>
                      </c:pt>
                      <c:pt idx="211">
                        <c:v>78.615384615384599</c:v>
                      </c:pt>
                      <c:pt idx="212">
                        <c:v>302.76923076922998</c:v>
                      </c:pt>
                      <c:pt idx="213">
                        <c:v>384.84615384615302</c:v>
                      </c:pt>
                      <c:pt idx="214">
                        <c:v>495.76923076922998</c:v>
                      </c:pt>
                      <c:pt idx="215">
                        <c:v>359.461538461538</c:v>
                      </c:pt>
                      <c:pt idx="216">
                        <c:v>238.15384615384599</c:v>
                      </c:pt>
                      <c:pt idx="217">
                        <c:v>135.461538461538</c:v>
                      </c:pt>
                      <c:pt idx="218">
                        <c:v>99.384615384615302</c:v>
                      </c:pt>
                      <c:pt idx="219">
                        <c:v>157.30769230769201</c:v>
                      </c:pt>
                      <c:pt idx="220">
                        <c:v>80.076923076922995</c:v>
                      </c:pt>
                      <c:pt idx="221">
                        <c:v>159.30769230769201</c:v>
                      </c:pt>
                      <c:pt idx="222">
                        <c:v>46.769230769230703</c:v>
                      </c:pt>
                      <c:pt idx="223">
                        <c:v>40.076923076923002</c:v>
                      </c:pt>
                      <c:pt idx="224">
                        <c:v>38.230769230769198</c:v>
                      </c:pt>
                      <c:pt idx="225">
                        <c:v>175.53846153846101</c:v>
                      </c:pt>
                      <c:pt idx="226">
                        <c:v>436.692307692307</c:v>
                      </c:pt>
                      <c:pt idx="227">
                        <c:v>254</c:v>
                      </c:pt>
                      <c:pt idx="228">
                        <c:v>139.923076923076</c:v>
                      </c:pt>
                      <c:pt idx="229">
                        <c:v>103.615384615384</c:v>
                      </c:pt>
                      <c:pt idx="230">
                        <c:v>123.384615384615</c:v>
                      </c:pt>
                      <c:pt idx="231">
                        <c:v>336.38461538461502</c:v>
                      </c:pt>
                      <c:pt idx="232">
                        <c:v>204.15384615384599</c:v>
                      </c:pt>
                      <c:pt idx="233">
                        <c:v>459.61538461538402</c:v>
                      </c:pt>
                      <c:pt idx="234">
                        <c:v>600.461538461538</c:v>
                      </c:pt>
                      <c:pt idx="235">
                        <c:v>302.61538461538402</c:v>
                      </c:pt>
                      <c:pt idx="236">
                        <c:v>287.923076923076</c:v>
                      </c:pt>
                      <c:pt idx="237">
                        <c:v>152.84615384615299</c:v>
                      </c:pt>
                      <c:pt idx="238">
                        <c:v>106.461538461538</c:v>
                      </c:pt>
                      <c:pt idx="239">
                        <c:v>64.384615384615302</c:v>
                      </c:pt>
                      <c:pt idx="240">
                        <c:v>146.53846153846101</c:v>
                      </c:pt>
                      <c:pt idx="241">
                        <c:v>121</c:v>
                      </c:pt>
                      <c:pt idx="242">
                        <c:v>134</c:v>
                      </c:pt>
                      <c:pt idx="243">
                        <c:v>234.923076923076</c:v>
                      </c:pt>
                      <c:pt idx="244">
                        <c:v>309.61538461538402</c:v>
                      </c:pt>
                      <c:pt idx="245">
                        <c:v>406.461538461538</c:v>
                      </c:pt>
                      <c:pt idx="246">
                        <c:v>262.84615384615302</c:v>
                      </c:pt>
                      <c:pt idx="247">
                        <c:v>163.07692307692301</c:v>
                      </c:pt>
                      <c:pt idx="248">
                        <c:v>73</c:v>
                      </c:pt>
                      <c:pt idx="249">
                        <c:v>47.076923076923002</c:v>
                      </c:pt>
                      <c:pt idx="250">
                        <c:v>327.15384615384602</c:v>
                      </c:pt>
                      <c:pt idx="251">
                        <c:v>337</c:v>
                      </c:pt>
                      <c:pt idx="252">
                        <c:v>626.84615384615302</c:v>
                      </c:pt>
                      <c:pt idx="253">
                        <c:v>606.84615384615302</c:v>
                      </c:pt>
                      <c:pt idx="254">
                        <c:v>209.61538461538399</c:v>
                      </c:pt>
                      <c:pt idx="255">
                        <c:v>107.692307692307</c:v>
                      </c:pt>
                      <c:pt idx="256">
                        <c:v>80.923076923076906</c:v>
                      </c:pt>
                      <c:pt idx="257">
                        <c:v>157.692307692307</c:v>
                      </c:pt>
                      <c:pt idx="258">
                        <c:v>121.76923076923001</c:v>
                      </c:pt>
                      <c:pt idx="259">
                        <c:v>171.38461538461499</c:v>
                      </c:pt>
                      <c:pt idx="260">
                        <c:v>325.692307692307</c:v>
                      </c:pt>
                      <c:pt idx="261">
                        <c:v>203.461538461538</c:v>
                      </c:pt>
                      <c:pt idx="262">
                        <c:v>126.76923076923001</c:v>
                      </c:pt>
                      <c:pt idx="263">
                        <c:v>128.84615384615299</c:v>
                      </c:pt>
                      <c:pt idx="264">
                        <c:v>80.846153846153797</c:v>
                      </c:pt>
                      <c:pt idx="265">
                        <c:v>57.615384615384599</c:v>
                      </c:pt>
                      <c:pt idx="266">
                        <c:v>101.923076923076</c:v>
                      </c:pt>
                      <c:pt idx="267">
                        <c:v>123.76923076923001</c:v>
                      </c:pt>
                      <c:pt idx="268">
                        <c:v>183.84615384615299</c:v>
                      </c:pt>
                      <c:pt idx="269">
                        <c:v>205.692307692307</c:v>
                      </c:pt>
                      <c:pt idx="270">
                        <c:v>334.07692307692298</c:v>
                      </c:pt>
                      <c:pt idx="271">
                        <c:v>282.53846153846098</c:v>
                      </c:pt>
                      <c:pt idx="272">
                        <c:v>252.333333333333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Force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444.30769230769198</c:v>
                      </c:pt>
                      <c:pt idx="1">
                        <c:v>442.53846153846098</c:v>
                      </c:pt>
                      <c:pt idx="2">
                        <c:v>442.15384615384602</c:v>
                      </c:pt>
                      <c:pt idx="3">
                        <c:v>435.38461538461502</c:v>
                      </c:pt>
                      <c:pt idx="4">
                        <c:v>424.461538461538</c:v>
                      </c:pt>
                      <c:pt idx="5">
                        <c:v>444</c:v>
                      </c:pt>
                      <c:pt idx="6">
                        <c:v>442.07692307692298</c:v>
                      </c:pt>
                      <c:pt idx="7">
                        <c:v>431.923076923076</c:v>
                      </c:pt>
                      <c:pt idx="8">
                        <c:v>437.692307692307</c:v>
                      </c:pt>
                      <c:pt idx="9">
                        <c:v>454.230769230769</c:v>
                      </c:pt>
                      <c:pt idx="10">
                        <c:v>444.923076923076</c:v>
                      </c:pt>
                      <c:pt idx="11">
                        <c:v>450</c:v>
                      </c:pt>
                      <c:pt idx="12">
                        <c:v>425.61538461538402</c:v>
                      </c:pt>
                      <c:pt idx="13">
                        <c:v>426.61538461538402</c:v>
                      </c:pt>
                      <c:pt idx="14">
                        <c:v>438.923076923076</c:v>
                      </c:pt>
                      <c:pt idx="15">
                        <c:v>423.38461538461502</c:v>
                      </c:pt>
                      <c:pt idx="16">
                        <c:v>429.692307692307</c:v>
                      </c:pt>
                      <c:pt idx="17">
                        <c:v>436.07692307692298</c:v>
                      </c:pt>
                      <c:pt idx="18">
                        <c:v>422.30769230769198</c:v>
                      </c:pt>
                      <c:pt idx="19">
                        <c:v>424.15384615384602</c:v>
                      </c:pt>
                      <c:pt idx="20">
                        <c:v>422.923076923076</c:v>
                      </c:pt>
                      <c:pt idx="21">
                        <c:v>422.692307692307</c:v>
                      </c:pt>
                      <c:pt idx="22">
                        <c:v>446.38461538461502</c:v>
                      </c:pt>
                      <c:pt idx="23">
                        <c:v>445.230769230769</c:v>
                      </c:pt>
                      <c:pt idx="24">
                        <c:v>445.07692307692298</c:v>
                      </c:pt>
                      <c:pt idx="25">
                        <c:v>446.692307692307</c:v>
                      </c:pt>
                      <c:pt idx="26">
                        <c:v>447</c:v>
                      </c:pt>
                      <c:pt idx="27">
                        <c:v>446.15384615384602</c:v>
                      </c:pt>
                      <c:pt idx="28">
                        <c:v>445</c:v>
                      </c:pt>
                      <c:pt idx="29">
                        <c:v>447.61538461538402</c:v>
                      </c:pt>
                      <c:pt idx="30">
                        <c:v>446.38461538461502</c:v>
                      </c:pt>
                      <c:pt idx="31">
                        <c:v>447.84615384615302</c:v>
                      </c:pt>
                      <c:pt idx="32">
                        <c:v>449.692307692307</c:v>
                      </c:pt>
                      <c:pt idx="33">
                        <c:v>449.923076923076</c:v>
                      </c:pt>
                      <c:pt idx="34">
                        <c:v>450.84615384615302</c:v>
                      </c:pt>
                      <c:pt idx="35">
                        <c:v>453.15384615384602</c:v>
                      </c:pt>
                      <c:pt idx="36">
                        <c:v>452.61538461538402</c:v>
                      </c:pt>
                      <c:pt idx="37">
                        <c:v>450.30769230769198</c:v>
                      </c:pt>
                      <c:pt idx="38">
                        <c:v>448.692307692307</c:v>
                      </c:pt>
                      <c:pt idx="39">
                        <c:v>445.76923076922998</c:v>
                      </c:pt>
                      <c:pt idx="40">
                        <c:v>445.30769230769198</c:v>
                      </c:pt>
                      <c:pt idx="41">
                        <c:v>444.461538461538</c:v>
                      </c:pt>
                      <c:pt idx="42">
                        <c:v>444.07692307692298</c:v>
                      </c:pt>
                      <c:pt idx="43">
                        <c:v>441.230769230769</c:v>
                      </c:pt>
                      <c:pt idx="44">
                        <c:v>415.923076923076</c:v>
                      </c:pt>
                      <c:pt idx="45">
                        <c:v>429.692307692307</c:v>
                      </c:pt>
                      <c:pt idx="46">
                        <c:v>441.15384615384602</c:v>
                      </c:pt>
                      <c:pt idx="47">
                        <c:v>440.76923076922998</c:v>
                      </c:pt>
                      <c:pt idx="48">
                        <c:v>433.461538461538</c:v>
                      </c:pt>
                      <c:pt idx="49">
                        <c:v>421.230769230769</c:v>
                      </c:pt>
                      <c:pt idx="50">
                        <c:v>421</c:v>
                      </c:pt>
                      <c:pt idx="51">
                        <c:v>453</c:v>
                      </c:pt>
                      <c:pt idx="52">
                        <c:v>442.84615384615302</c:v>
                      </c:pt>
                      <c:pt idx="53">
                        <c:v>443.15384615384602</c:v>
                      </c:pt>
                      <c:pt idx="54">
                        <c:v>446</c:v>
                      </c:pt>
                      <c:pt idx="55">
                        <c:v>428.230769230769</c:v>
                      </c:pt>
                      <c:pt idx="56">
                        <c:v>437.61538461538402</c:v>
                      </c:pt>
                      <c:pt idx="57">
                        <c:v>437.230769230769</c:v>
                      </c:pt>
                      <c:pt idx="58">
                        <c:v>432.61538461538402</c:v>
                      </c:pt>
                      <c:pt idx="59">
                        <c:v>424.15384615384602</c:v>
                      </c:pt>
                      <c:pt idx="60">
                        <c:v>420.38461538461502</c:v>
                      </c:pt>
                      <c:pt idx="61">
                        <c:v>416.30769230769198</c:v>
                      </c:pt>
                      <c:pt idx="62">
                        <c:v>443.07692307692298</c:v>
                      </c:pt>
                      <c:pt idx="63">
                        <c:v>444.230769230769</c:v>
                      </c:pt>
                      <c:pt idx="64">
                        <c:v>439.230769230769</c:v>
                      </c:pt>
                      <c:pt idx="65">
                        <c:v>410.76923076922998</c:v>
                      </c:pt>
                      <c:pt idx="66">
                        <c:v>419.30769230769198</c:v>
                      </c:pt>
                      <c:pt idx="67">
                        <c:v>445.461538461538</c:v>
                      </c:pt>
                      <c:pt idx="68">
                        <c:v>444.30769230769198</c:v>
                      </c:pt>
                      <c:pt idx="69">
                        <c:v>428.07692307692298</c:v>
                      </c:pt>
                      <c:pt idx="70">
                        <c:v>421.30769230769198</c:v>
                      </c:pt>
                      <c:pt idx="71">
                        <c:v>429</c:v>
                      </c:pt>
                      <c:pt idx="72">
                        <c:v>443.692307692307</c:v>
                      </c:pt>
                      <c:pt idx="73">
                        <c:v>442.38461538461502</c:v>
                      </c:pt>
                      <c:pt idx="74">
                        <c:v>444.76923076922998</c:v>
                      </c:pt>
                      <c:pt idx="75">
                        <c:v>434.07692307692298</c:v>
                      </c:pt>
                      <c:pt idx="76">
                        <c:v>441.692307692307</c:v>
                      </c:pt>
                      <c:pt idx="77">
                        <c:v>435.692307692307</c:v>
                      </c:pt>
                      <c:pt idx="78">
                        <c:v>427.61538461538402</c:v>
                      </c:pt>
                      <c:pt idx="79">
                        <c:v>424.42857142857099</c:v>
                      </c:pt>
                      <c:pt idx="80">
                        <c:v>435.15384615384602</c:v>
                      </c:pt>
                      <c:pt idx="81">
                        <c:v>445.07692307692298</c:v>
                      </c:pt>
                      <c:pt idx="82">
                        <c:v>444.461538461538</c:v>
                      </c:pt>
                      <c:pt idx="83">
                        <c:v>442.61538461538402</c:v>
                      </c:pt>
                      <c:pt idx="84">
                        <c:v>441.923076923076</c:v>
                      </c:pt>
                      <c:pt idx="85">
                        <c:v>443.461538461538</c:v>
                      </c:pt>
                      <c:pt idx="86">
                        <c:v>443.30769230769198</c:v>
                      </c:pt>
                      <c:pt idx="87">
                        <c:v>442.84615384615302</c:v>
                      </c:pt>
                      <c:pt idx="88">
                        <c:v>434.07692307692298</c:v>
                      </c:pt>
                      <c:pt idx="89">
                        <c:v>421.53846153846098</c:v>
                      </c:pt>
                      <c:pt idx="90">
                        <c:v>421.38461538461502</c:v>
                      </c:pt>
                      <c:pt idx="91">
                        <c:v>427.30769230769198</c:v>
                      </c:pt>
                      <c:pt idx="92">
                        <c:v>445.84615384615302</c:v>
                      </c:pt>
                      <c:pt idx="93">
                        <c:v>444.53846153846098</c:v>
                      </c:pt>
                      <c:pt idx="94">
                        <c:v>450</c:v>
                      </c:pt>
                      <c:pt idx="95">
                        <c:v>439</c:v>
                      </c:pt>
                      <c:pt idx="96">
                        <c:v>440.07692307692298</c:v>
                      </c:pt>
                      <c:pt idx="97">
                        <c:v>433.53846153846098</c:v>
                      </c:pt>
                      <c:pt idx="98">
                        <c:v>424.230769230769</c:v>
                      </c:pt>
                      <c:pt idx="99">
                        <c:v>418.61538461538402</c:v>
                      </c:pt>
                      <c:pt idx="100">
                        <c:v>445.53846153846098</c:v>
                      </c:pt>
                      <c:pt idx="101">
                        <c:v>442.61538461538402</c:v>
                      </c:pt>
                      <c:pt idx="102">
                        <c:v>440.07692307692298</c:v>
                      </c:pt>
                      <c:pt idx="103">
                        <c:v>440.84615384615302</c:v>
                      </c:pt>
                      <c:pt idx="104">
                        <c:v>437.461538461538</c:v>
                      </c:pt>
                      <c:pt idx="105">
                        <c:v>437.30769230769198</c:v>
                      </c:pt>
                      <c:pt idx="106">
                        <c:v>431.53846153846098</c:v>
                      </c:pt>
                      <c:pt idx="107">
                        <c:v>433.07692307692298</c:v>
                      </c:pt>
                      <c:pt idx="108">
                        <c:v>422.61538461538402</c:v>
                      </c:pt>
                      <c:pt idx="109">
                        <c:v>420.53846153846098</c:v>
                      </c:pt>
                      <c:pt idx="110">
                        <c:v>428.30769230769198</c:v>
                      </c:pt>
                      <c:pt idx="111">
                        <c:v>433.15384615384602</c:v>
                      </c:pt>
                      <c:pt idx="112">
                        <c:v>445.61538461538402</c:v>
                      </c:pt>
                      <c:pt idx="113">
                        <c:v>431.692307692307</c:v>
                      </c:pt>
                      <c:pt idx="114">
                        <c:v>421</c:v>
                      </c:pt>
                      <c:pt idx="115">
                        <c:v>434.53846153846098</c:v>
                      </c:pt>
                      <c:pt idx="116">
                        <c:v>441</c:v>
                      </c:pt>
                      <c:pt idx="117">
                        <c:v>438.692307692307</c:v>
                      </c:pt>
                      <c:pt idx="118">
                        <c:v>439.30769230769198</c:v>
                      </c:pt>
                      <c:pt idx="119">
                        <c:v>430.84615384615302</c:v>
                      </c:pt>
                      <c:pt idx="120">
                        <c:v>426.84615384615302</c:v>
                      </c:pt>
                      <c:pt idx="121">
                        <c:v>423.61538461538402</c:v>
                      </c:pt>
                      <c:pt idx="122">
                        <c:v>413.692307692307</c:v>
                      </c:pt>
                      <c:pt idx="123">
                        <c:v>416.76923076922998</c:v>
                      </c:pt>
                      <c:pt idx="124">
                        <c:v>424.53846153846098</c:v>
                      </c:pt>
                      <c:pt idx="125">
                        <c:v>428.230769230769</c:v>
                      </c:pt>
                      <c:pt idx="126">
                        <c:v>445.84615384615302</c:v>
                      </c:pt>
                      <c:pt idx="127">
                        <c:v>443.61538461538402</c:v>
                      </c:pt>
                      <c:pt idx="128">
                        <c:v>420.61538461538402</c:v>
                      </c:pt>
                      <c:pt idx="129">
                        <c:v>440.692307692307</c:v>
                      </c:pt>
                      <c:pt idx="130">
                        <c:v>450.38461538461502</c:v>
                      </c:pt>
                      <c:pt idx="131">
                        <c:v>442.692307692307</c:v>
                      </c:pt>
                      <c:pt idx="132">
                        <c:v>441.692307692307</c:v>
                      </c:pt>
                      <c:pt idx="133">
                        <c:v>440.461538461538</c:v>
                      </c:pt>
                      <c:pt idx="134">
                        <c:v>434.53846153846098</c:v>
                      </c:pt>
                      <c:pt idx="135">
                        <c:v>439.76923076922998</c:v>
                      </c:pt>
                      <c:pt idx="136">
                        <c:v>440.07692307692298</c:v>
                      </c:pt>
                      <c:pt idx="137">
                        <c:v>433.76923076922998</c:v>
                      </c:pt>
                      <c:pt idx="138">
                        <c:v>427.30769230769198</c:v>
                      </c:pt>
                      <c:pt idx="139">
                        <c:v>424.923076923076</c:v>
                      </c:pt>
                      <c:pt idx="140">
                        <c:v>428.692307692307</c:v>
                      </c:pt>
                      <c:pt idx="141">
                        <c:v>437.76923076922998</c:v>
                      </c:pt>
                      <c:pt idx="142">
                        <c:v>410.30769230769198</c:v>
                      </c:pt>
                      <c:pt idx="143">
                        <c:v>408.53846153846098</c:v>
                      </c:pt>
                      <c:pt idx="144">
                        <c:v>404.923076923076</c:v>
                      </c:pt>
                      <c:pt idx="145">
                        <c:v>428.38461538461502</c:v>
                      </c:pt>
                      <c:pt idx="146">
                        <c:v>445</c:v>
                      </c:pt>
                      <c:pt idx="147">
                        <c:v>440.53846153846098</c:v>
                      </c:pt>
                      <c:pt idx="148">
                        <c:v>415.38461538461502</c:v>
                      </c:pt>
                      <c:pt idx="149">
                        <c:v>413.76923076922998</c:v>
                      </c:pt>
                      <c:pt idx="150">
                        <c:v>428</c:v>
                      </c:pt>
                      <c:pt idx="151">
                        <c:v>443.30769230769198</c:v>
                      </c:pt>
                      <c:pt idx="152">
                        <c:v>441.461538461538</c:v>
                      </c:pt>
                      <c:pt idx="153">
                        <c:v>435.61538461538402</c:v>
                      </c:pt>
                      <c:pt idx="154">
                        <c:v>444.230769230769</c:v>
                      </c:pt>
                      <c:pt idx="155">
                        <c:v>434.692307692307</c:v>
                      </c:pt>
                      <c:pt idx="156">
                        <c:v>431.07692307692298</c:v>
                      </c:pt>
                      <c:pt idx="157">
                        <c:v>440.61538461538402</c:v>
                      </c:pt>
                      <c:pt idx="158">
                        <c:v>446</c:v>
                      </c:pt>
                      <c:pt idx="159">
                        <c:v>446.230769230769</c:v>
                      </c:pt>
                      <c:pt idx="160">
                        <c:v>444.461538461538</c:v>
                      </c:pt>
                      <c:pt idx="161">
                        <c:v>444.230769230769</c:v>
                      </c:pt>
                      <c:pt idx="162">
                        <c:v>428.15384615384602</c:v>
                      </c:pt>
                      <c:pt idx="163">
                        <c:v>413.53846153846098</c:v>
                      </c:pt>
                      <c:pt idx="164">
                        <c:v>412.692307692307</c:v>
                      </c:pt>
                      <c:pt idx="165">
                        <c:v>412.38461538461502</c:v>
                      </c:pt>
                      <c:pt idx="166">
                        <c:v>410.923076923076</c:v>
                      </c:pt>
                      <c:pt idx="167">
                        <c:v>410.30769230769198</c:v>
                      </c:pt>
                      <c:pt idx="168">
                        <c:v>409.38461538461502</c:v>
                      </c:pt>
                      <c:pt idx="169">
                        <c:v>408.84615384615302</c:v>
                      </c:pt>
                      <c:pt idx="170">
                        <c:v>409.61538461538402</c:v>
                      </c:pt>
                      <c:pt idx="171">
                        <c:v>442.15384615384602</c:v>
                      </c:pt>
                      <c:pt idx="172">
                        <c:v>433.53846153846098</c:v>
                      </c:pt>
                      <c:pt idx="173">
                        <c:v>421.30769230769198</c:v>
                      </c:pt>
                      <c:pt idx="174">
                        <c:v>421</c:v>
                      </c:pt>
                      <c:pt idx="175">
                        <c:v>421.30769230769198</c:v>
                      </c:pt>
                      <c:pt idx="176">
                        <c:v>429.76923076922998</c:v>
                      </c:pt>
                      <c:pt idx="177">
                        <c:v>439.15384615384602</c:v>
                      </c:pt>
                      <c:pt idx="178">
                        <c:v>435.61538461538402</c:v>
                      </c:pt>
                      <c:pt idx="179">
                        <c:v>431.84615384615302</c:v>
                      </c:pt>
                      <c:pt idx="180">
                        <c:v>424.230769230769</c:v>
                      </c:pt>
                      <c:pt idx="181">
                        <c:v>419.53846153846098</c:v>
                      </c:pt>
                      <c:pt idx="182">
                        <c:v>412.38461538461502</c:v>
                      </c:pt>
                      <c:pt idx="183">
                        <c:v>436.84615384615302</c:v>
                      </c:pt>
                      <c:pt idx="184">
                        <c:v>445.15384615384602</c:v>
                      </c:pt>
                      <c:pt idx="185">
                        <c:v>442.53846153846098</c:v>
                      </c:pt>
                      <c:pt idx="186">
                        <c:v>444.15384615384602</c:v>
                      </c:pt>
                      <c:pt idx="187">
                        <c:v>443.38461538461502</c:v>
                      </c:pt>
                      <c:pt idx="188">
                        <c:v>442.692307692307</c:v>
                      </c:pt>
                      <c:pt idx="189">
                        <c:v>442.38461538461502</c:v>
                      </c:pt>
                      <c:pt idx="190">
                        <c:v>438</c:v>
                      </c:pt>
                      <c:pt idx="191">
                        <c:v>428.76923076922998</c:v>
                      </c:pt>
                      <c:pt idx="192">
                        <c:v>449.30769230769198</c:v>
                      </c:pt>
                      <c:pt idx="193">
                        <c:v>439.61538461538402</c:v>
                      </c:pt>
                      <c:pt idx="194">
                        <c:v>436.78571428571399</c:v>
                      </c:pt>
                      <c:pt idx="195">
                        <c:v>435.38461538461502</c:v>
                      </c:pt>
                      <c:pt idx="196">
                        <c:v>432.230769230769</c:v>
                      </c:pt>
                      <c:pt idx="197">
                        <c:v>423.84615384615302</c:v>
                      </c:pt>
                      <c:pt idx="198">
                        <c:v>418.923076923076</c:v>
                      </c:pt>
                      <c:pt idx="199">
                        <c:v>410.53846153846098</c:v>
                      </c:pt>
                      <c:pt idx="200">
                        <c:v>439.61538461538402</c:v>
                      </c:pt>
                      <c:pt idx="201">
                        <c:v>443.15384615384602</c:v>
                      </c:pt>
                      <c:pt idx="202">
                        <c:v>442</c:v>
                      </c:pt>
                      <c:pt idx="203">
                        <c:v>444.30769230769198</c:v>
                      </c:pt>
                      <c:pt idx="204">
                        <c:v>444.38461538461502</c:v>
                      </c:pt>
                      <c:pt idx="205">
                        <c:v>443.07692307692298</c:v>
                      </c:pt>
                      <c:pt idx="206">
                        <c:v>443.15384615384602</c:v>
                      </c:pt>
                      <c:pt idx="207">
                        <c:v>431</c:v>
                      </c:pt>
                      <c:pt idx="208">
                        <c:v>423.30769230769198</c:v>
                      </c:pt>
                      <c:pt idx="209">
                        <c:v>422.53846153846098</c:v>
                      </c:pt>
                      <c:pt idx="210">
                        <c:v>445.461538461538</c:v>
                      </c:pt>
                      <c:pt idx="211">
                        <c:v>444.461538461538</c:v>
                      </c:pt>
                      <c:pt idx="212">
                        <c:v>450.30769230769198</c:v>
                      </c:pt>
                      <c:pt idx="213">
                        <c:v>441.30769230769198</c:v>
                      </c:pt>
                      <c:pt idx="214">
                        <c:v>443.61538461538402</c:v>
                      </c:pt>
                      <c:pt idx="215">
                        <c:v>433.692307692307</c:v>
                      </c:pt>
                      <c:pt idx="216">
                        <c:v>425.692307692307</c:v>
                      </c:pt>
                      <c:pt idx="217">
                        <c:v>432</c:v>
                      </c:pt>
                      <c:pt idx="218">
                        <c:v>445.07692307692298</c:v>
                      </c:pt>
                      <c:pt idx="219">
                        <c:v>442.692307692307</c:v>
                      </c:pt>
                      <c:pt idx="220">
                        <c:v>441</c:v>
                      </c:pt>
                      <c:pt idx="221">
                        <c:v>444.15384615384602</c:v>
                      </c:pt>
                      <c:pt idx="222">
                        <c:v>443.53846153846098</c:v>
                      </c:pt>
                      <c:pt idx="223">
                        <c:v>433.692307692307</c:v>
                      </c:pt>
                      <c:pt idx="224">
                        <c:v>462.84615384615302</c:v>
                      </c:pt>
                      <c:pt idx="225">
                        <c:v>443.53846153846098</c:v>
                      </c:pt>
                      <c:pt idx="226">
                        <c:v>429.61538461538402</c:v>
                      </c:pt>
                      <c:pt idx="227">
                        <c:v>422.84615384615302</c:v>
                      </c:pt>
                      <c:pt idx="228">
                        <c:v>430.15384615384602</c:v>
                      </c:pt>
                      <c:pt idx="229">
                        <c:v>444.15384615384602</c:v>
                      </c:pt>
                      <c:pt idx="230">
                        <c:v>443.84615384615302</c:v>
                      </c:pt>
                      <c:pt idx="231">
                        <c:v>440.53846153846098</c:v>
                      </c:pt>
                      <c:pt idx="232">
                        <c:v>442.461538461538</c:v>
                      </c:pt>
                      <c:pt idx="233">
                        <c:v>443.61538461538402</c:v>
                      </c:pt>
                      <c:pt idx="234">
                        <c:v>434.07692307692298</c:v>
                      </c:pt>
                      <c:pt idx="235">
                        <c:v>431.61538461538402</c:v>
                      </c:pt>
                      <c:pt idx="236">
                        <c:v>426.61538461538402</c:v>
                      </c:pt>
                      <c:pt idx="237">
                        <c:v>437.923076923076</c:v>
                      </c:pt>
                      <c:pt idx="238">
                        <c:v>443.76923076922998</c:v>
                      </c:pt>
                      <c:pt idx="239">
                        <c:v>442.76923076922998</c:v>
                      </c:pt>
                      <c:pt idx="240">
                        <c:v>443.461538461538</c:v>
                      </c:pt>
                      <c:pt idx="241">
                        <c:v>444.38461538461502</c:v>
                      </c:pt>
                      <c:pt idx="242">
                        <c:v>444</c:v>
                      </c:pt>
                      <c:pt idx="243">
                        <c:v>444.84615384615302</c:v>
                      </c:pt>
                      <c:pt idx="244">
                        <c:v>444.84615384615302</c:v>
                      </c:pt>
                      <c:pt idx="245">
                        <c:v>425.61538461538402</c:v>
                      </c:pt>
                      <c:pt idx="246">
                        <c:v>421.15384615384602</c:v>
                      </c:pt>
                      <c:pt idx="247">
                        <c:v>421.30769230769198</c:v>
                      </c:pt>
                      <c:pt idx="248">
                        <c:v>445.07692307692298</c:v>
                      </c:pt>
                      <c:pt idx="249">
                        <c:v>445</c:v>
                      </c:pt>
                      <c:pt idx="250">
                        <c:v>443.923076923076</c:v>
                      </c:pt>
                      <c:pt idx="251">
                        <c:v>439.84615384615302</c:v>
                      </c:pt>
                      <c:pt idx="252">
                        <c:v>441.84615384615302</c:v>
                      </c:pt>
                      <c:pt idx="253">
                        <c:v>437.923076923076</c:v>
                      </c:pt>
                      <c:pt idx="254">
                        <c:v>427.30769230769198</c:v>
                      </c:pt>
                      <c:pt idx="255">
                        <c:v>440.53846153846098</c:v>
                      </c:pt>
                      <c:pt idx="256">
                        <c:v>445.76923076922998</c:v>
                      </c:pt>
                      <c:pt idx="257">
                        <c:v>444.53846153846098</c:v>
                      </c:pt>
                      <c:pt idx="258">
                        <c:v>443.84615384615302</c:v>
                      </c:pt>
                      <c:pt idx="259">
                        <c:v>442.53846153846098</c:v>
                      </c:pt>
                      <c:pt idx="260">
                        <c:v>425.61538461538402</c:v>
                      </c:pt>
                      <c:pt idx="261">
                        <c:v>421.61538461538402</c:v>
                      </c:pt>
                      <c:pt idx="262">
                        <c:v>439.84615384615302</c:v>
                      </c:pt>
                      <c:pt idx="263">
                        <c:v>454.76923076922998</c:v>
                      </c:pt>
                      <c:pt idx="264">
                        <c:v>443.692307692307</c:v>
                      </c:pt>
                      <c:pt idx="265">
                        <c:v>444.38461538461502</c:v>
                      </c:pt>
                      <c:pt idx="266">
                        <c:v>444.07692307692298</c:v>
                      </c:pt>
                      <c:pt idx="267">
                        <c:v>444.692307692307</c:v>
                      </c:pt>
                      <c:pt idx="268">
                        <c:v>446.923076923076</c:v>
                      </c:pt>
                      <c:pt idx="269">
                        <c:v>442.38461538461502</c:v>
                      </c:pt>
                      <c:pt idx="270">
                        <c:v>445.84615384615302</c:v>
                      </c:pt>
                      <c:pt idx="271">
                        <c:v>440.07692307692298</c:v>
                      </c:pt>
                      <c:pt idx="272">
                        <c:v>432.666666666666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-2.4150269230769199</c:v>
                      </c:pt>
                      <c:pt idx="1">
                        <c:v>0.32200353846153801</c:v>
                      </c:pt>
                      <c:pt idx="2">
                        <c:v>0.32200358461538398</c:v>
                      </c:pt>
                      <c:pt idx="3">
                        <c:v>-19.534883723076899</c:v>
                      </c:pt>
                      <c:pt idx="4">
                        <c:v>-20.930231538461499</c:v>
                      </c:pt>
                      <c:pt idx="5">
                        <c:v>-8.4257599846153806</c:v>
                      </c:pt>
                      <c:pt idx="6">
                        <c:v>0.91234349230769196</c:v>
                      </c:pt>
                      <c:pt idx="7">
                        <c:v>-22.593917353846098</c:v>
                      </c:pt>
                      <c:pt idx="8">
                        <c:v>-21.0375655384615</c:v>
                      </c:pt>
                      <c:pt idx="9">
                        <c:v>-59.033989846153801</c:v>
                      </c:pt>
                      <c:pt idx="10">
                        <c:v>-70.3577807692307</c:v>
                      </c:pt>
                      <c:pt idx="11">
                        <c:v>-83.667263846153801</c:v>
                      </c:pt>
                      <c:pt idx="12">
                        <c:v>-86.4042946153846</c:v>
                      </c:pt>
                      <c:pt idx="13">
                        <c:v>-91.234346923076899</c:v>
                      </c:pt>
                      <c:pt idx="14">
                        <c:v>-95.957059999999899</c:v>
                      </c:pt>
                      <c:pt idx="15">
                        <c:v>-90.644007692307696</c:v>
                      </c:pt>
                      <c:pt idx="16">
                        <c:v>-98.103760769230703</c:v>
                      </c:pt>
                      <c:pt idx="17">
                        <c:v>-96.386401538461499</c:v>
                      </c:pt>
                      <c:pt idx="18">
                        <c:v>-92.951701538461506</c:v>
                      </c:pt>
                      <c:pt idx="19">
                        <c:v>-94.454381538461504</c:v>
                      </c:pt>
                      <c:pt idx="20">
                        <c:v>-94.186040000000006</c:v>
                      </c:pt>
                      <c:pt idx="21">
                        <c:v>-94.186040000000006</c:v>
                      </c:pt>
                      <c:pt idx="22">
                        <c:v>-95.688739230769201</c:v>
                      </c:pt>
                      <c:pt idx="23">
                        <c:v>-85.921286923076906</c:v>
                      </c:pt>
                      <c:pt idx="24">
                        <c:v>-84.311269999999993</c:v>
                      </c:pt>
                      <c:pt idx="25">
                        <c:v>-84.150266923076899</c:v>
                      </c:pt>
                      <c:pt idx="26">
                        <c:v>-81.359568461538402</c:v>
                      </c:pt>
                      <c:pt idx="27">
                        <c:v>-81.037566923076895</c:v>
                      </c:pt>
                      <c:pt idx="28">
                        <c:v>-80.876566153846099</c:v>
                      </c:pt>
                      <c:pt idx="29">
                        <c:v>-79.8568869230769</c:v>
                      </c:pt>
                      <c:pt idx="30">
                        <c:v>-78.890876923076902</c:v>
                      </c:pt>
                      <c:pt idx="31">
                        <c:v>-78.837209999999999</c:v>
                      </c:pt>
                      <c:pt idx="32">
                        <c:v>-78.837209999999999</c:v>
                      </c:pt>
                      <c:pt idx="33">
                        <c:v>-78.837209999999999</c:v>
                      </c:pt>
                      <c:pt idx="34">
                        <c:v>-78.837209999999999</c:v>
                      </c:pt>
                      <c:pt idx="35">
                        <c:v>-79.105544615384602</c:v>
                      </c:pt>
                      <c:pt idx="36">
                        <c:v>-79.373879230769205</c:v>
                      </c:pt>
                      <c:pt idx="37">
                        <c:v>-79.481213076923098</c:v>
                      </c:pt>
                      <c:pt idx="38">
                        <c:v>-79.159211538461506</c:v>
                      </c:pt>
                      <c:pt idx="39">
                        <c:v>-79.266547692307697</c:v>
                      </c:pt>
                      <c:pt idx="40">
                        <c:v>-77.441860000000005</c:v>
                      </c:pt>
                      <c:pt idx="41">
                        <c:v>-81.144902307692305</c:v>
                      </c:pt>
                      <c:pt idx="42">
                        <c:v>-75.992845384615293</c:v>
                      </c:pt>
                      <c:pt idx="43">
                        <c:v>-57.262970000000003</c:v>
                      </c:pt>
                      <c:pt idx="44">
                        <c:v>-36.171733846153799</c:v>
                      </c:pt>
                      <c:pt idx="45">
                        <c:v>-47.173524615384601</c:v>
                      </c:pt>
                      <c:pt idx="46">
                        <c:v>-12.0214666923076</c:v>
                      </c:pt>
                      <c:pt idx="47">
                        <c:v>-5.3130594615384599</c:v>
                      </c:pt>
                      <c:pt idx="48">
                        <c:v>-33.166367692307603</c:v>
                      </c:pt>
                      <c:pt idx="49">
                        <c:v>-20.661897692307601</c:v>
                      </c:pt>
                      <c:pt idx="50">
                        <c:v>-19.856886153846101</c:v>
                      </c:pt>
                      <c:pt idx="51">
                        <c:v>-37.298747076923</c:v>
                      </c:pt>
                      <c:pt idx="52">
                        <c:v>-3.3273703846153801</c:v>
                      </c:pt>
                      <c:pt idx="53">
                        <c:v>-1.61001792307692</c:v>
                      </c:pt>
                      <c:pt idx="54">
                        <c:v>-16.3685156923076</c:v>
                      </c:pt>
                      <c:pt idx="55">
                        <c:v>-34.508051538461501</c:v>
                      </c:pt>
                      <c:pt idx="56">
                        <c:v>-58.7119869230769</c:v>
                      </c:pt>
                      <c:pt idx="57">
                        <c:v>-83.667263846153801</c:v>
                      </c:pt>
                      <c:pt idx="58">
                        <c:v>-93.810374615384603</c:v>
                      </c:pt>
                      <c:pt idx="59">
                        <c:v>-90.966012307692296</c:v>
                      </c:pt>
                      <c:pt idx="60">
                        <c:v>-90.536676923076897</c:v>
                      </c:pt>
                      <c:pt idx="61">
                        <c:v>-90.644012307692293</c:v>
                      </c:pt>
                      <c:pt idx="62">
                        <c:v>-94.722711538461496</c:v>
                      </c:pt>
                      <c:pt idx="63">
                        <c:v>-78.246869230769207</c:v>
                      </c:pt>
                      <c:pt idx="64">
                        <c:v>-63.971377692307698</c:v>
                      </c:pt>
                      <c:pt idx="65">
                        <c:v>-51.144903846153802</c:v>
                      </c:pt>
                      <c:pt idx="66">
                        <c:v>-60.214668461538402</c:v>
                      </c:pt>
                      <c:pt idx="67">
                        <c:v>-37.45975</c:v>
                      </c:pt>
                      <c:pt idx="68">
                        <c:v>-15.134167538461501</c:v>
                      </c:pt>
                      <c:pt idx="69">
                        <c:v>-27.638640769230701</c:v>
                      </c:pt>
                      <c:pt idx="70">
                        <c:v>-16.74419</c:v>
                      </c:pt>
                      <c:pt idx="71">
                        <c:v>-26.404295384615299</c:v>
                      </c:pt>
                      <c:pt idx="72">
                        <c:v>-7.6207512615384596</c:v>
                      </c:pt>
                      <c:pt idx="73">
                        <c:v>1.0196780000000001</c:v>
                      </c:pt>
                      <c:pt idx="74">
                        <c:v>-4.1860465076922999</c:v>
                      </c:pt>
                      <c:pt idx="75">
                        <c:v>-41.377459999999999</c:v>
                      </c:pt>
                      <c:pt idx="76">
                        <c:v>-66.654742307692302</c:v>
                      </c:pt>
                      <c:pt idx="77">
                        <c:v>-91.449016923076897</c:v>
                      </c:pt>
                      <c:pt idx="78">
                        <c:v>-95.259393076923004</c:v>
                      </c:pt>
                      <c:pt idx="79">
                        <c:v>-92.940200714285695</c:v>
                      </c:pt>
                      <c:pt idx="80">
                        <c:v>-98.801435384615303</c:v>
                      </c:pt>
                      <c:pt idx="81">
                        <c:v>-88.014310769230704</c:v>
                      </c:pt>
                      <c:pt idx="82">
                        <c:v>-75.509838461538394</c:v>
                      </c:pt>
                      <c:pt idx="83">
                        <c:v>-60.912343076923001</c:v>
                      </c:pt>
                      <c:pt idx="84">
                        <c:v>-40.572450769230699</c:v>
                      </c:pt>
                      <c:pt idx="85">
                        <c:v>-17.388193307692301</c:v>
                      </c:pt>
                      <c:pt idx="86">
                        <c:v>-1.18067978461538</c:v>
                      </c:pt>
                      <c:pt idx="87">
                        <c:v>0.80500898461538395</c:v>
                      </c:pt>
                      <c:pt idx="88">
                        <c:v>-27.209303507692301</c:v>
                      </c:pt>
                      <c:pt idx="89">
                        <c:v>-16.74419</c:v>
                      </c:pt>
                      <c:pt idx="90">
                        <c:v>-16.74419</c:v>
                      </c:pt>
                      <c:pt idx="91">
                        <c:v>-25.921290769230701</c:v>
                      </c:pt>
                      <c:pt idx="92">
                        <c:v>-8.9087658153846103</c:v>
                      </c:pt>
                      <c:pt idx="93">
                        <c:v>0.42933809230769199</c:v>
                      </c:pt>
                      <c:pt idx="94">
                        <c:v>-31.663684707692301</c:v>
                      </c:pt>
                      <c:pt idx="95">
                        <c:v>-57.155635384615302</c:v>
                      </c:pt>
                      <c:pt idx="96">
                        <c:v>-82.862253076922997</c:v>
                      </c:pt>
                      <c:pt idx="97">
                        <c:v>-95.635064615384593</c:v>
                      </c:pt>
                      <c:pt idx="98">
                        <c:v>-93.864043846153805</c:v>
                      </c:pt>
                      <c:pt idx="99">
                        <c:v>-95.581403076922996</c:v>
                      </c:pt>
                      <c:pt idx="100">
                        <c:v>-91.4490207692307</c:v>
                      </c:pt>
                      <c:pt idx="101">
                        <c:v>-74.2218253846154</c:v>
                      </c:pt>
                      <c:pt idx="102">
                        <c:v>-52.325583076923003</c:v>
                      </c:pt>
                      <c:pt idx="103">
                        <c:v>-20.286225815384601</c:v>
                      </c:pt>
                      <c:pt idx="104">
                        <c:v>2.8980323076922998</c:v>
                      </c:pt>
                      <c:pt idx="105">
                        <c:v>4.8837210000000004</c:v>
                      </c:pt>
                      <c:pt idx="106">
                        <c:v>-9.7674407692307703</c:v>
                      </c:pt>
                      <c:pt idx="107">
                        <c:v>-33.005366153846097</c:v>
                      </c:pt>
                      <c:pt idx="108">
                        <c:v>-20.071554615384599</c:v>
                      </c:pt>
                      <c:pt idx="109">
                        <c:v>-20.232559999999999</c:v>
                      </c:pt>
                      <c:pt idx="110">
                        <c:v>-28.980323076923</c:v>
                      </c:pt>
                      <c:pt idx="111">
                        <c:v>-33.005367230769203</c:v>
                      </c:pt>
                      <c:pt idx="112">
                        <c:v>-26.7262967692307</c:v>
                      </c:pt>
                      <c:pt idx="113">
                        <c:v>-35.635062307692301</c:v>
                      </c:pt>
                      <c:pt idx="114">
                        <c:v>-23.774596923076899</c:v>
                      </c:pt>
                      <c:pt idx="115">
                        <c:v>-36.547405384615303</c:v>
                      </c:pt>
                      <c:pt idx="116">
                        <c:v>-29.5706605384615</c:v>
                      </c:pt>
                      <c:pt idx="117">
                        <c:v>-48.139534615384598</c:v>
                      </c:pt>
                      <c:pt idx="118">
                        <c:v>-81.037565384615306</c:v>
                      </c:pt>
                      <c:pt idx="119">
                        <c:v>-89.838999230769204</c:v>
                      </c:pt>
                      <c:pt idx="120">
                        <c:v>-87.584969230769204</c:v>
                      </c:pt>
                      <c:pt idx="121">
                        <c:v>-86.511629999999897</c:v>
                      </c:pt>
                      <c:pt idx="122">
                        <c:v>-85.867626923076898</c:v>
                      </c:pt>
                      <c:pt idx="123">
                        <c:v>-86.243295384615294</c:v>
                      </c:pt>
                      <c:pt idx="124">
                        <c:v>-89.355991538461495</c:v>
                      </c:pt>
                      <c:pt idx="125">
                        <c:v>-96.708409230769206</c:v>
                      </c:pt>
                      <c:pt idx="126">
                        <c:v>-81.735242307692204</c:v>
                      </c:pt>
                      <c:pt idx="127">
                        <c:v>-64.937389999999994</c:v>
                      </c:pt>
                      <c:pt idx="128">
                        <c:v>-41.592127692307699</c:v>
                      </c:pt>
                      <c:pt idx="129">
                        <c:v>-58.497317692307597</c:v>
                      </c:pt>
                      <c:pt idx="130">
                        <c:v>-18.5152051538461</c:v>
                      </c:pt>
                      <c:pt idx="131">
                        <c:v>-2.4686941538461502</c:v>
                      </c:pt>
                      <c:pt idx="132">
                        <c:v>1.39534899999999</c:v>
                      </c:pt>
                      <c:pt idx="133">
                        <c:v>-26.672628984615301</c:v>
                      </c:pt>
                      <c:pt idx="134">
                        <c:v>-47.8175307692307</c:v>
                      </c:pt>
                      <c:pt idx="135">
                        <c:v>-79.373883076922993</c:v>
                      </c:pt>
                      <c:pt idx="136">
                        <c:v>-96.386405384615401</c:v>
                      </c:pt>
                      <c:pt idx="137">
                        <c:v>-97.08408</c:v>
                      </c:pt>
                      <c:pt idx="138">
                        <c:v>-96.547407692307701</c:v>
                      </c:pt>
                      <c:pt idx="139">
                        <c:v>-96.440073076923099</c:v>
                      </c:pt>
                      <c:pt idx="140">
                        <c:v>-101.592131538461</c:v>
                      </c:pt>
                      <c:pt idx="141">
                        <c:v>-95.098386923076902</c:v>
                      </c:pt>
                      <c:pt idx="142">
                        <c:v>-87.262966923076903</c:v>
                      </c:pt>
                      <c:pt idx="143">
                        <c:v>-87.209299999999999</c:v>
                      </c:pt>
                      <c:pt idx="144">
                        <c:v>-83.291593076922993</c:v>
                      </c:pt>
                      <c:pt idx="145">
                        <c:v>-94.239711538461506</c:v>
                      </c:pt>
                      <c:pt idx="146">
                        <c:v>-73.846153846153797</c:v>
                      </c:pt>
                      <c:pt idx="147">
                        <c:v>-56.243291538461499</c:v>
                      </c:pt>
                      <c:pt idx="148">
                        <c:v>-40.089446923076899</c:v>
                      </c:pt>
                      <c:pt idx="149">
                        <c:v>-39.069769999999998</c:v>
                      </c:pt>
                      <c:pt idx="150">
                        <c:v>-51.5742415384615</c:v>
                      </c:pt>
                      <c:pt idx="151">
                        <c:v>-23.506260000000001</c:v>
                      </c:pt>
                      <c:pt idx="152">
                        <c:v>-5.4203934923076904</c:v>
                      </c:pt>
                      <c:pt idx="153">
                        <c:v>-36.064400769230701</c:v>
                      </c:pt>
                      <c:pt idx="154">
                        <c:v>-70.572450769230699</c:v>
                      </c:pt>
                      <c:pt idx="155">
                        <c:v>-87.584971538461502</c:v>
                      </c:pt>
                      <c:pt idx="156">
                        <c:v>-93.971377692307698</c:v>
                      </c:pt>
                      <c:pt idx="157">
                        <c:v>-96.493743846153805</c:v>
                      </c:pt>
                      <c:pt idx="158">
                        <c:v>-85.169946153846098</c:v>
                      </c:pt>
                      <c:pt idx="159">
                        <c:v>-74.919497692307601</c:v>
                      </c:pt>
                      <c:pt idx="160">
                        <c:v>-67.728086153846107</c:v>
                      </c:pt>
                      <c:pt idx="161">
                        <c:v>-57.799643076922997</c:v>
                      </c:pt>
                      <c:pt idx="162">
                        <c:v>-48.032199230769201</c:v>
                      </c:pt>
                      <c:pt idx="163">
                        <c:v>-39.767440000000001</c:v>
                      </c:pt>
                      <c:pt idx="164">
                        <c:v>-39.874773846153801</c:v>
                      </c:pt>
                      <c:pt idx="165">
                        <c:v>-39.767440000000001</c:v>
                      </c:pt>
                      <c:pt idx="166">
                        <c:v>-39.767440000000001</c:v>
                      </c:pt>
                      <c:pt idx="167">
                        <c:v>-39.767440000000001</c:v>
                      </c:pt>
                      <c:pt idx="168">
                        <c:v>-39.821106923076897</c:v>
                      </c:pt>
                      <c:pt idx="169">
                        <c:v>-39.767440000000001</c:v>
                      </c:pt>
                      <c:pt idx="170">
                        <c:v>-41.270123846153801</c:v>
                      </c:pt>
                      <c:pt idx="171">
                        <c:v>-48.461537692307601</c:v>
                      </c:pt>
                      <c:pt idx="172">
                        <c:v>-28.175313846153799</c:v>
                      </c:pt>
                      <c:pt idx="173">
                        <c:v>-19.964221538461501</c:v>
                      </c:pt>
                      <c:pt idx="174">
                        <c:v>-19.964221538461501</c:v>
                      </c:pt>
                      <c:pt idx="175">
                        <c:v>-20.0178892307692</c:v>
                      </c:pt>
                      <c:pt idx="176">
                        <c:v>-29.194990000000001</c:v>
                      </c:pt>
                      <c:pt idx="177">
                        <c:v>-59.194991538461501</c:v>
                      </c:pt>
                      <c:pt idx="178">
                        <c:v>-79.803218461538407</c:v>
                      </c:pt>
                      <c:pt idx="179">
                        <c:v>-90.644008461538405</c:v>
                      </c:pt>
                      <c:pt idx="180">
                        <c:v>-88.443648461538402</c:v>
                      </c:pt>
                      <c:pt idx="181">
                        <c:v>-87.209299999999999</c:v>
                      </c:pt>
                      <c:pt idx="182">
                        <c:v>-87.209299999999999</c:v>
                      </c:pt>
                      <c:pt idx="183">
                        <c:v>-93.8103792307692</c:v>
                      </c:pt>
                      <c:pt idx="184">
                        <c:v>-72.558139999999995</c:v>
                      </c:pt>
                      <c:pt idx="185">
                        <c:v>-55.813952307692297</c:v>
                      </c:pt>
                      <c:pt idx="186">
                        <c:v>-28.711987153846099</c:v>
                      </c:pt>
                      <c:pt idx="187">
                        <c:v>0.483005415384615</c:v>
                      </c:pt>
                      <c:pt idx="188">
                        <c:v>1.34168172307692</c:v>
                      </c:pt>
                      <c:pt idx="189">
                        <c:v>1.2343471692307599</c:v>
                      </c:pt>
                      <c:pt idx="190">
                        <c:v>-22.9695884307692</c:v>
                      </c:pt>
                      <c:pt idx="191">
                        <c:v>-28.443646923076901</c:v>
                      </c:pt>
                      <c:pt idx="192">
                        <c:v>-36.064399999999999</c:v>
                      </c:pt>
                      <c:pt idx="193">
                        <c:v>-69.338103076923005</c:v>
                      </c:pt>
                      <c:pt idx="194">
                        <c:v>-76.345514285714302</c:v>
                      </c:pt>
                      <c:pt idx="195">
                        <c:v>-86.189623846153793</c:v>
                      </c:pt>
                      <c:pt idx="196">
                        <c:v>-87.638637692307697</c:v>
                      </c:pt>
                      <c:pt idx="197">
                        <c:v>-86.5652969230769</c:v>
                      </c:pt>
                      <c:pt idx="198">
                        <c:v>-86.243295384615294</c:v>
                      </c:pt>
                      <c:pt idx="199">
                        <c:v>-85.813959999999895</c:v>
                      </c:pt>
                      <c:pt idx="200">
                        <c:v>-91.610020769230701</c:v>
                      </c:pt>
                      <c:pt idx="201">
                        <c:v>-70.465116923076906</c:v>
                      </c:pt>
                      <c:pt idx="202">
                        <c:v>-51.520572307692298</c:v>
                      </c:pt>
                      <c:pt idx="203">
                        <c:v>-19.964221461538401</c:v>
                      </c:pt>
                      <c:pt idx="204">
                        <c:v>-0.21466907692307599</c:v>
                      </c:pt>
                      <c:pt idx="205">
                        <c:v>0.75134167692307696</c:v>
                      </c:pt>
                      <c:pt idx="206">
                        <c:v>-1.6100177230769199</c:v>
                      </c:pt>
                      <c:pt idx="207">
                        <c:v>-27.85331</c:v>
                      </c:pt>
                      <c:pt idx="208">
                        <c:v>-18.729873846153801</c:v>
                      </c:pt>
                      <c:pt idx="209">
                        <c:v>-21.520568461538399</c:v>
                      </c:pt>
                      <c:pt idx="210">
                        <c:v>-20.3398923846153</c:v>
                      </c:pt>
                      <c:pt idx="211">
                        <c:v>0.53667261538461497</c:v>
                      </c:pt>
                      <c:pt idx="212">
                        <c:v>-14.704830369230701</c:v>
                      </c:pt>
                      <c:pt idx="213">
                        <c:v>-54.633273846153799</c:v>
                      </c:pt>
                      <c:pt idx="214">
                        <c:v>-84.203934615384597</c:v>
                      </c:pt>
                      <c:pt idx="215">
                        <c:v>-91.663686923076895</c:v>
                      </c:pt>
                      <c:pt idx="216">
                        <c:v>-90.429338461538407</c:v>
                      </c:pt>
                      <c:pt idx="217">
                        <c:v>-95.903397692307706</c:v>
                      </c:pt>
                      <c:pt idx="218">
                        <c:v>-83.023256153846106</c:v>
                      </c:pt>
                      <c:pt idx="219">
                        <c:v>-64.722719230769201</c:v>
                      </c:pt>
                      <c:pt idx="220">
                        <c:v>-44.168159999999901</c:v>
                      </c:pt>
                      <c:pt idx="221">
                        <c:v>-8.5867621384615394</c:v>
                      </c:pt>
                      <c:pt idx="222">
                        <c:v>0.85867623076923005</c:v>
                      </c:pt>
                      <c:pt idx="223">
                        <c:v>-5.2593923076923002</c:v>
                      </c:pt>
                      <c:pt idx="224">
                        <c:v>-33.488374076923002</c:v>
                      </c:pt>
                      <c:pt idx="225">
                        <c:v>-3.0590337999999999</c:v>
                      </c:pt>
                      <c:pt idx="226">
                        <c:v>-27.3166384615384</c:v>
                      </c:pt>
                      <c:pt idx="227">
                        <c:v>-16.74419</c:v>
                      </c:pt>
                      <c:pt idx="228">
                        <c:v>-26.404296153846101</c:v>
                      </c:pt>
                      <c:pt idx="229">
                        <c:v>-7.9964216307692304</c:v>
                      </c:pt>
                      <c:pt idx="230">
                        <c:v>1.2343469846153801</c:v>
                      </c:pt>
                      <c:pt idx="231">
                        <c:v>-29.3023247384615</c:v>
                      </c:pt>
                      <c:pt idx="232">
                        <c:v>-54.096602307692301</c:v>
                      </c:pt>
                      <c:pt idx="233">
                        <c:v>-87.262970769230705</c:v>
                      </c:pt>
                      <c:pt idx="234">
                        <c:v>-93.488370000000003</c:v>
                      </c:pt>
                      <c:pt idx="235">
                        <c:v>-94.669049999999999</c:v>
                      </c:pt>
                      <c:pt idx="236">
                        <c:v>-94.132377692307699</c:v>
                      </c:pt>
                      <c:pt idx="237">
                        <c:v>-100.35778846153799</c:v>
                      </c:pt>
                      <c:pt idx="238">
                        <c:v>-85.921287692307601</c:v>
                      </c:pt>
                      <c:pt idx="239">
                        <c:v>-58.1753146153846</c:v>
                      </c:pt>
                      <c:pt idx="240">
                        <c:v>-32.844365384615301</c:v>
                      </c:pt>
                      <c:pt idx="241">
                        <c:v>-6.3864042307692301</c:v>
                      </c:pt>
                      <c:pt idx="242">
                        <c:v>-2.0930233076923002</c:v>
                      </c:pt>
                      <c:pt idx="243">
                        <c:v>0.80500887692307599</c:v>
                      </c:pt>
                      <c:pt idx="244">
                        <c:v>-12.2361348615384</c:v>
                      </c:pt>
                      <c:pt idx="245">
                        <c:v>-26.028623076923001</c:v>
                      </c:pt>
                      <c:pt idx="246">
                        <c:v>-19.856884615384601</c:v>
                      </c:pt>
                      <c:pt idx="247">
                        <c:v>-19.534879999999902</c:v>
                      </c:pt>
                      <c:pt idx="248">
                        <c:v>-27.638640307692299</c:v>
                      </c:pt>
                      <c:pt idx="249">
                        <c:v>-2.2003578461538398</c:v>
                      </c:pt>
                      <c:pt idx="250">
                        <c:v>-28.926654230769199</c:v>
                      </c:pt>
                      <c:pt idx="251">
                        <c:v>-53.935599230769199</c:v>
                      </c:pt>
                      <c:pt idx="252">
                        <c:v>-80.286225384615307</c:v>
                      </c:pt>
                      <c:pt idx="253">
                        <c:v>-94.078711538461505</c:v>
                      </c:pt>
                      <c:pt idx="254">
                        <c:v>-95.4203938461538</c:v>
                      </c:pt>
                      <c:pt idx="255">
                        <c:v>-97.513405384615297</c:v>
                      </c:pt>
                      <c:pt idx="256">
                        <c:v>-92.307689999999994</c:v>
                      </c:pt>
                      <c:pt idx="257">
                        <c:v>-77.6565284615384</c:v>
                      </c:pt>
                      <c:pt idx="258">
                        <c:v>-57.799642307692302</c:v>
                      </c:pt>
                      <c:pt idx="259">
                        <c:v>-37.835420230769202</c:v>
                      </c:pt>
                      <c:pt idx="260">
                        <c:v>-27.316636923076899</c:v>
                      </c:pt>
                      <c:pt idx="261">
                        <c:v>-21.7352407692307</c:v>
                      </c:pt>
                      <c:pt idx="262">
                        <c:v>-43.8461523076923</c:v>
                      </c:pt>
                      <c:pt idx="263">
                        <c:v>-16.583184692307601</c:v>
                      </c:pt>
                      <c:pt idx="264">
                        <c:v>-2.629696</c:v>
                      </c:pt>
                      <c:pt idx="265">
                        <c:v>-1.8246869846153799</c:v>
                      </c:pt>
                      <c:pt idx="266">
                        <c:v>-0.697674384615384</c:v>
                      </c:pt>
                      <c:pt idx="267">
                        <c:v>0</c:v>
                      </c:pt>
                      <c:pt idx="268">
                        <c:v>-3.1663692307692299</c:v>
                      </c:pt>
                      <c:pt idx="269">
                        <c:v>-49.427550769230699</c:v>
                      </c:pt>
                      <c:pt idx="270">
                        <c:v>-76.690519230769198</c:v>
                      </c:pt>
                      <c:pt idx="271">
                        <c:v>-96.386403846153797</c:v>
                      </c:pt>
                      <c:pt idx="272">
                        <c:v>-97.674419999999998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4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7">
                        <c:v>1</c:v>
                      </c:pt>
                      <c:pt idx="92">
                        <c:v>0</c:v>
                      </c:pt>
                      <c:pt idx="97">
                        <c:v>1</c:v>
                      </c:pt>
                      <c:pt idx="113">
                        <c:v>0</c:v>
                      </c:pt>
                      <c:pt idx="119">
                        <c:v>1</c:v>
                      </c:pt>
                      <c:pt idx="131">
                        <c:v>0</c:v>
                      </c:pt>
                      <c:pt idx="136">
                        <c:v>1</c:v>
                      </c:pt>
                      <c:pt idx="152">
                        <c:v>0</c:v>
                      </c:pt>
                      <c:pt idx="155">
                        <c:v>1</c:v>
                      </c:pt>
                      <c:pt idx="174">
                        <c:v>0</c:v>
                      </c:pt>
                      <c:pt idx="179">
                        <c:v>1</c:v>
                      </c:pt>
                      <c:pt idx="190">
                        <c:v>0</c:v>
                      </c:pt>
                      <c:pt idx="195">
                        <c:v>1</c:v>
                      </c:pt>
                      <c:pt idx="211">
                        <c:v>0</c:v>
                      </c:pt>
                      <c:pt idx="215">
                        <c:v>1</c:v>
                      </c:pt>
                      <c:pt idx="229">
                        <c:v>0</c:v>
                      </c:pt>
                      <c:pt idx="234">
                        <c:v>1</c:v>
                      </c:pt>
                      <c:pt idx="249">
                        <c:v>0</c:v>
                      </c:pt>
                      <c:pt idx="253">
                        <c:v>1</c:v>
                      </c:pt>
                      <c:pt idx="268">
                        <c:v>0</c:v>
                      </c:pt>
                      <c:pt idx="271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(F)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155.80000000000001</c:v>
                      </c:pt>
                      <c:pt idx="1">
                        <c:v>231.71428571428501</c:v>
                      </c:pt>
                      <c:pt idx="2">
                        <c:v>313.06666666666598</c:v>
                      </c:pt>
                      <c:pt idx="3">
                        <c:v>497.26666666666603</c:v>
                      </c:pt>
                      <c:pt idx="4">
                        <c:v>336.5625</c:v>
                      </c:pt>
                      <c:pt idx="5">
                        <c:v>291.642857142857</c:v>
                      </c:pt>
                      <c:pt idx="6">
                        <c:v>204.07692307692301</c:v>
                      </c:pt>
                      <c:pt idx="7">
                        <c:v>122.76923076923001</c:v>
                      </c:pt>
                      <c:pt idx="8">
                        <c:v>111.07692307692299</c:v>
                      </c:pt>
                      <c:pt idx="9">
                        <c:v>135.923076923076</c:v>
                      </c:pt>
                      <c:pt idx="10">
                        <c:v>112.230769230769</c:v>
                      </c:pt>
                      <c:pt idx="11">
                        <c:v>246.15384615384599</c:v>
                      </c:pt>
                      <c:pt idx="12">
                        <c:v>120.692307692307</c:v>
                      </c:pt>
                      <c:pt idx="13">
                        <c:v>130.61538461538399</c:v>
                      </c:pt>
                      <c:pt idx="14">
                        <c:v>122.30769230769199</c:v>
                      </c:pt>
                      <c:pt idx="15">
                        <c:v>64.076923076922995</c:v>
                      </c:pt>
                      <c:pt idx="16">
                        <c:v>79.615384615384599</c:v>
                      </c:pt>
                      <c:pt idx="17">
                        <c:v>86.384615384615302</c:v>
                      </c:pt>
                      <c:pt idx="18">
                        <c:v>105</c:v>
                      </c:pt>
                      <c:pt idx="19">
                        <c:v>143.692307692307</c:v>
                      </c:pt>
                      <c:pt idx="20">
                        <c:v>190.923076923076</c:v>
                      </c:pt>
                      <c:pt idx="21">
                        <c:v>71</c:v>
                      </c:pt>
                      <c:pt idx="22">
                        <c:v>128.38461538461499</c:v>
                      </c:pt>
                      <c:pt idx="23">
                        <c:v>92.769230769230703</c:v>
                      </c:pt>
                      <c:pt idx="24">
                        <c:v>186.53846153846101</c:v>
                      </c:pt>
                      <c:pt idx="25">
                        <c:v>300.692307692307</c:v>
                      </c:pt>
                      <c:pt idx="26">
                        <c:v>353.692307692307</c:v>
                      </c:pt>
                      <c:pt idx="27">
                        <c:v>517.38461538461502</c:v>
                      </c:pt>
                      <c:pt idx="28">
                        <c:v>387.30769230769198</c:v>
                      </c:pt>
                      <c:pt idx="29">
                        <c:v>312.923076923076</c:v>
                      </c:pt>
                      <c:pt idx="30">
                        <c:v>184.61538461538399</c:v>
                      </c:pt>
                      <c:pt idx="31">
                        <c:v>234.230769230769</c:v>
                      </c:pt>
                      <c:pt idx="32">
                        <c:v>316.15384615384602</c:v>
                      </c:pt>
                      <c:pt idx="33">
                        <c:v>702</c:v>
                      </c:pt>
                      <c:pt idx="34">
                        <c:v>629.23076923076906</c:v>
                      </c:pt>
                      <c:pt idx="35">
                        <c:v>513.461538461538</c:v>
                      </c:pt>
                      <c:pt idx="36">
                        <c:v>447.30769230769198</c:v>
                      </c:pt>
                      <c:pt idx="37">
                        <c:v>179.38461538461499</c:v>
                      </c:pt>
                      <c:pt idx="38">
                        <c:v>154.15384615384599</c:v>
                      </c:pt>
                      <c:pt idx="39">
                        <c:v>174.07692307692301</c:v>
                      </c:pt>
                      <c:pt idx="40">
                        <c:v>209.923076923076</c:v>
                      </c:pt>
                      <c:pt idx="41">
                        <c:v>225.61538461538399</c:v>
                      </c:pt>
                      <c:pt idx="42">
                        <c:v>222.461538461538</c:v>
                      </c:pt>
                      <c:pt idx="43">
                        <c:v>161.38461538461499</c:v>
                      </c:pt>
                      <c:pt idx="44">
                        <c:v>80.307692307692307</c:v>
                      </c:pt>
                      <c:pt idx="45">
                        <c:v>75.615384615384599</c:v>
                      </c:pt>
                      <c:pt idx="46">
                        <c:v>124.230769230769</c:v>
                      </c:pt>
                      <c:pt idx="47">
                        <c:v>315.30769230769198</c:v>
                      </c:pt>
                      <c:pt idx="48">
                        <c:v>165.923076923076</c:v>
                      </c:pt>
                      <c:pt idx="49">
                        <c:v>60</c:v>
                      </c:pt>
                      <c:pt idx="50">
                        <c:v>86.615384615384599</c:v>
                      </c:pt>
                      <c:pt idx="51">
                        <c:v>110.53846153846099</c:v>
                      </c:pt>
                      <c:pt idx="52">
                        <c:v>96.307692307692307</c:v>
                      </c:pt>
                      <c:pt idx="53">
                        <c:v>429.76923076922998</c:v>
                      </c:pt>
                      <c:pt idx="54">
                        <c:v>681.53846153846098</c:v>
                      </c:pt>
                      <c:pt idx="55">
                        <c:v>726.84615384615302</c:v>
                      </c:pt>
                      <c:pt idx="56">
                        <c:v>657.30769230769204</c:v>
                      </c:pt>
                      <c:pt idx="57">
                        <c:v>390.53846153846098</c:v>
                      </c:pt>
                      <c:pt idx="58">
                        <c:v>268.923076923076</c:v>
                      </c:pt>
                      <c:pt idx="59">
                        <c:v>190</c:v>
                      </c:pt>
                      <c:pt idx="60">
                        <c:v>369.53846153846098</c:v>
                      </c:pt>
                      <c:pt idx="61">
                        <c:v>137.692307692307</c:v>
                      </c:pt>
                      <c:pt idx="62">
                        <c:v>104.07692307692299</c:v>
                      </c:pt>
                      <c:pt idx="63">
                        <c:v>68.923076923076906</c:v>
                      </c:pt>
                      <c:pt idx="64">
                        <c:v>79.307692307692307</c:v>
                      </c:pt>
                      <c:pt idx="65">
                        <c:v>79.307692307692307</c:v>
                      </c:pt>
                      <c:pt idx="66">
                        <c:v>246.61538461538399</c:v>
                      </c:pt>
                      <c:pt idx="67">
                        <c:v>126.923076923076</c:v>
                      </c:pt>
                      <c:pt idx="68">
                        <c:v>154.923076923076</c:v>
                      </c:pt>
                      <c:pt idx="69">
                        <c:v>147.61538461538399</c:v>
                      </c:pt>
                      <c:pt idx="70">
                        <c:v>182.923076923076</c:v>
                      </c:pt>
                      <c:pt idx="71">
                        <c:v>135.53846153846101</c:v>
                      </c:pt>
                      <c:pt idx="72">
                        <c:v>277.15384615384602</c:v>
                      </c:pt>
                      <c:pt idx="73">
                        <c:v>517.92857142857099</c:v>
                      </c:pt>
                      <c:pt idx="74">
                        <c:v>539.53846153846098</c:v>
                      </c:pt>
                      <c:pt idx="75">
                        <c:v>270.461538461538</c:v>
                      </c:pt>
                      <c:pt idx="76">
                        <c:v>478.230769230769</c:v>
                      </c:pt>
                      <c:pt idx="77">
                        <c:v>259.923076923076</c:v>
                      </c:pt>
                      <c:pt idx="78">
                        <c:v>130</c:v>
                      </c:pt>
                      <c:pt idx="79">
                        <c:v>153.923076923076</c:v>
                      </c:pt>
                      <c:pt idx="80">
                        <c:v>303</c:v>
                      </c:pt>
                      <c:pt idx="81">
                        <c:v>120.30769230769199</c:v>
                      </c:pt>
                      <c:pt idx="82">
                        <c:v>115.461538461538</c:v>
                      </c:pt>
                      <c:pt idx="83">
                        <c:v>116.692307692307</c:v>
                      </c:pt>
                      <c:pt idx="84">
                        <c:v>136.38461538461499</c:v>
                      </c:pt>
                      <c:pt idx="85">
                        <c:v>108.07692307692299</c:v>
                      </c:pt>
                      <c:pt idx="86">
                        <c:v>80.923076923076906</c:v>
                      </c:pt>
                      <c:pt idx="87">
                        <c:v>70.230769230769198</c:v>
                      </c:pt>
                      <c:pt idx="88">
                        <c:v>82.230769230769198</c:v>
                      </c:pt>
                      <c:pt idx="89">
                        <c:v>96.153846153846104</c:v>
                      </c:pt>
                      <c:pt idx="90">
                        <c:v>74.230769230769198</c:v>
                      </c:pt>
                      <c:pt idx="91">
                        <c:v>57.846153846153797</c:v>
                      </c:pt>
                      <c:pt idx="92">
                        <c:v>103.923076923076</c:v>
                      </c:pt>
                      <c:pt idx="93">
                        <c:v>104.692307692307</c:v>
                      </c:pt>
                      <c:pt idx="94">
                        <c:v>265.61538461538402</c:v>
                      </c:pt>
                      <c:pt idx="95">
                        <c:v>702.53846153846098</c:v>
                      </c:pt>
                      <c:pt idx="96">
                        <c:v>526.53846153846098</c:v>
                      </c:pt>
                      <c:pt idx="97">
                        <c:v>218.30769230769201</c:v>
                      </c:pt>
                      <c:pt idx="98">
                        <c:v>283.84615384615302</c:v>
                      </c:pt>
                      <c:pt idx="99">
                        <c:v>118.923076923076</c:v>
                      </c:pt>
                      <c:pt idx="100">
                        <c:v>169</c:v>
                      </c:pt>
                      <c:pt idx="101">
                        <c:v>187.84615384615299</c:v>
                      </c:pt>
                      <c:pt idx="102">
                        <c:v>73.307692307692307</c:v>
                      </c:pt>
                      <c:pt idx="103">
                        <c:v>156.61538461538399</c:v>
                      </c:pt>
                      <c:pt idx="104">
                        <c:v>339.76923076922998</c:v>
                      </c:pt>
                      <c:pt idx="105">
                        <c:v>327.461538461538</c:v>
                      </c:pt>
                      <c:pt idx="106">
                        <c:v>275.461538461538</c:v>
                      </c:pt>
                      <c:pt idx="107">
                        <c:v>432.30769230769198</c:v>
                      </c:pt>
                      <c:pt idx="108">
                        <c:v>308.230769230769</c:v>
                      </c:pt>
                      <c:pt idx="109">
                        <c:v>381.15384615384602</c:v>
                      </c:pt>
                      <c:pt idx="110">
                        <c:v>214</c:v>
                      </c:pt>
                      <c:pt idx="111">
                        <c:v>205.53846153846101</c:v>
                      </c:pt>
                      <c:pt idx="112">
                        <c:v>160.692307692307</c:v>
                      </c:pt>
                      <c:pt idx="113">
                        <c:v>379.230769230769</c:v>
                      </c:pt>
                      <c:pt idx="114">
                        <c:v>226.923076923076</c:v>
                      </c:pt>
                      <c:pt idx="115">
                        <c:v>584.15384615384596</c:v>
                      </c:pt>
                      <c:pt idx="116">
                        <c:v>523.07692307692298</c:v>
                      </c:pt>
                      <c:pt idx="117">
                        <c:v>254.07692307692301</c:v>
                      </c:pt>
                      <c:pt idx="118">
                        <c:v>456.38461538461502</c:v>
                      </c:pt>
                      <c:pt idx="119">
                        <c:v>123.30769230769199</c:v>
                      </c:pt>
                      <c:pt idx="120">
                        <c:v>158.61538461538399</c:v>
                      </c:pt>
                      <c:pt idx="121">
                        <c:v>173.53846153846101</c:v>
                      </c:pt>
                      <c:pt idx="122">
                        <c:v>73.461538461538396</c:v>
                      </c:pt>
                      <c:pt idx="123">
                        <c:v>66.461538461538396</c:v>
                      </c:pt>
                      <c:pt idx="124">
                        <c:v>90.538461538461505</c:v>
                      </c:pt>
                      <c:pt idx="125">
                        <c:v>101</c:v>
                      </c:pt>
                      <c:pt idx="126">
                        <c:v>80</c:v>
                      </c:pt>
                      <c:pt idx="127">
                        <c:v>61.615384615384599</c:v>
                      </c:pt>
                      <c:pt idx="128">
                        <c:v>134.230769230769</c:v>
                      </c:pt>
                      <c:pt idx="129">
                        <c:v>177.76923076923001</c:v>
                      </c:pt>
                      <c:pt idx="130">
                        <c:v>124</c:v>
                      </c:pt>
                      <c:pt idx="131">
                        <c:v>89.846153846153797</c:v>
                      </c:pt>
                      <c:pt idx="132">
                        <c:v>145.53846153846101</c:v>
                      </c:pt>
                      <c:pt idx="133">
                        <c:v>195.53846153846101</c:v>
                      </c:pt>
                      <c:pt idx="134">
                        <c:v>380.461538461538</c:v>
                      </c:pt>
                      <c:pt idx="135">
                        <c:v>687.07692307692298</c:v>
                      </c:pt>
                      <c:pt idx="136">
                        <c:v>418.38461538461502</c:v>
                      </c:pt>
                      <c:pt idx="137">
                        <c:v>198.30769230769201</c:v>
                      </c:pt>
                      <c:pt idx="138">
                        <c:v>142.07692307692301</c:v>
                      </c:pt>
                      <c:pt idx="139">
                        <c:v>81.923076923076906</c:v>
                      </c:pt>
                      <c:pt idx="140">
                        <c:v>321.230769230769</c:v>
                      </c:pt>
                      <c:pt idx="141">
                        <c:v>309.230769230769</c:v>
                      </c:pt>
                      <c:pt idx="142">
                        <c:v>117.07692307692299</c:v>
                      </c:pt>
                      <c:pt idx="143">
                        <c:v>193.923076923076</c:v>
                      </c:pt>
                      <c:pt idx="144">
                        <c:v>182.461538461538</c:v>
                      </c:pt>
                      <c:pt idx="145">
                        <c:v>121.153846153846</c:v>
                      </c:pt>
                      <c:pt idx="146">
                        <c:v>107.692307692307</c:v>
                      </c:pt>
                      <c:pt idx="147">
                        <c:v>301.84615384615302</c:v>
                      </c:pt>
                      <c:pt idx="148">
                        <c:v>192.461538461538</c:v>
                      </c:pt>
                      <c:pt idx="149">
                        <c:v>64.769230769230703</c:v>
                      </c:pt>
                      <c:pt idx="150">
                        <c:v>80.076923076922995</c:v>
                      </c:pt>
                      <c:pt idx="151">
                        <c:v>223.53846153846101</c:v>
                      </c:pt>
                      <c:pt idx="152">
                        <c:v>234.53846153846101</c:v>
                      </c:pt>
                      <c:pt idx="153">
                        <c:v>675.30769230769204</c:v>
                      </c:pt>
                      <c:pt idx="154">
                        <c:v>718.923076923076</c:v>
                      </c:pt>
                      <c:pt idx="155">
                        <c:v>404.61538461538402</c:v>
                      </c:pt>
                      <c:pt idx="156">
                        <c:v>464.84615384615302</c:v>
                      </c:pt>
                      <c:pt idx="157">
                        <c:v>667.76923076923003</c:v>
                      </c:pt>
                      <c:pt idx="158">
                        <c:v>608.461538461538</c:v>
                      </c:pt>
                      <c:pt idx="159">
                        <c:v>244.923076923076</c:v>
                      </c:pt>
                      <c:pt idx="160">
                        <c:v>281.923076923076</c:v>
                      </c:pt>
                      <c:pt idx="161">
                        <c:v>256.38461538461502</c:v>
                      </c:pt>
                      <c:pt idx="162">
                        <c:v>245</c:v>
                      </c:pt>
                      <c:pt idx="163">
                        <c:v>145.07692307692301</c:v>
                      </c:pt>
                      <c:pt idx="164">
                        <c:v>100.76923076923001</c:v>
                      </c:pt>
                      <c:pt idx="165">
                        <c:v>187.30769230769201</c:v>
                      </c:pt>
                      <c:pt idx="166">
                        <c:v>378.84615384615302</c:v>
                      </c:pt>
                      <c:pt idx="167">
                        <c:v>391.76923076922998</c:v>
                      </c:pt>
                      <c:pt idx="168">
                        <c:v>155.230769230769</c:v>
                      </c:pt>
                      <c:pt idx="169">
                        <c:v>77.461538461538396</c:v>
                      </c:pt>
                      <c:pt idx="170">
                        <c:v>53.846153846153797</c:v>
                      </c:pt>
                      <c:pt idx="171">
                        <c:v>99.923076923076906</c:v>
                      </c:pt>
                      <c:pt idx="172">
                        <c:v>245.38461538461499</c:v>
                      </c:pt>
                      <c:pt idx="173">
                        <c:v>679.53846153846098</c:v>
                      </c:pt>
                      <c:pt idx="174">
                        <c:v>722.76923076923003</c:v>
                      </c:pt>
                      <c:pt idx="175">
                        <c:v>654.07692307692298</c:v>
                      </c:pt>
                      <c:pt idx="176">
                        <c:v>269.53846153846098</c:v>
                      </c:pt>
                      <c:pt idx="177">
                        <c:v>332.692307692307</c:v>
                      </c:pt>
                      <c:pt idx="178">
                        <c:v>130.230769230769</c:v>
                      </c:pt>
                      <c:pt idx="179">
                        <c:v>256.923076923076</c:v>
                      </c:pt>
                      <c:pt idx="180">
                        <c:v>154.76923076923001</c:v>
                      </c:pt>
                      <c:pt idx="181">
                        <c:v>167.923076923076</c:v>
                      </c:pt>
                      <c:pt idx="182">
                        <c:v>319.230769230769</c:v>
                      </c:pt>
                      <c:pt idx="183">
                        <c:v>274.53846153846098</c:v>
                      </c:pt>
                      <c:pt idx="184">
                        <c:v>192.923076923076</c:v>
                      </c:pt>
                      <c:pt idx="185">
                        <c:v>181.61538461538399</c:v>
                      </c:pt>
                      <c:pt idx="186">
                        <c:v>256.07692307692298</c:v>
                      </c:pt>
                      <c:pt idx="187">
                        <c:v>329.76923076922998</c:v>
                      </c:pt>
                      <c:pt idx="188">
                        <c:v>264.76923076922998</c:v>
                      </c:pt>
                      <c:pt idx="189">
                        <c:v>230.07692307692301</c:v>
                      </c:pt>
                      <c:pt idx="190">
                        <c:v>130.692307692307</c:v>
                      </c:pt>
                      <c:pt idx="191">
                        <c:v>116</c:v>
                      </c:pt>
                      <c:pt idx="192">
                        <c:v>232.461538461538</c:v>
                      </c:pt>
                      <c:pt idx="193">
                        <c:v>699.923076923076</c:v>
                      </c:pt>
                      <c:pt idx="194">
                        <c:v>702.53846153846098</c:v>
                      </c:pt>
                      <c:pt idx="195">
                        <c:v>468.15384615384602</c:v>
                      </c:pt>
                      <c:pt idx="196">
                        <c:v>425.53846153846098</c:v>
                      </c:pt>
                      <c:pt idx="197">
                        <c:v>245.15384615384599</c:v>
                      </c:pt>
                      <c:pt idx="198">
                        <c:v>190.461538461538</c:v>
                      </c:pt>
                      <c:pt idx="199">
                        <c:v>187.461538461538</c:v>
                      </c:pt>
                      <c:pt idx="200">
                        <c:v>81.769230769230703</c:v>
                      </c:pt>
                      <c:pt idx="201">
                        <c:v>124.615384615384</c:v>
                      </c:pt>
                      <c:pt idx="202">
                        <c:v>207.923076923076</c:v>
                      </c:pt>
                      <c:pt idx="203">
                        <c:v>154.61538461538399</c:v>
                      </c:pt>
                      <c:pt idx="204">
                        <c:v>207</c:v>
                      </c:pt>
                      <c:pt idx="205">
                        <c:v>290.84615384615302</c:v>
                      </c:pt>
                      <c:pt idx="206">
                        <c:v>331.461538461538</c:v>
                      </c:pt>
                      <c:pt idx="207">
                        <c:v>355.53846153846098</c:v>
                      </c:pt>
                      <c:pt idx="208">
                        <c:v>542.69230769230705</c:v>
                      </c:pt>
                      <c:pt idx="209">
                        <c:v>725.30769230769204</c:v>
                      </c:pt>
                      <c:pt idx="210">
                        <c:v>662.69230769230705</c:v>
                      </c:pt>
                      <c:pt idx="211">
                        <c:v>241.15384615384599</c:v>
                      </c:pt>
                      <c:pt idx="212">
                        <c:v>430.76923076922998</c:v>
                      </c:pt>
                      <c:pt idx="213">
                        <c:v>319.07692307692298</c:v>
                      </c:pt>
                      <c:pt idx="214">
                        <c:v>317.07692307692298</c:v>
                      </c:pt>
                      <c:pt idx="215">
                        <c:v>86.230769230769198</c:v>
                      </c:pt>
                      <c:pt idx="216">
                        <c:v>132.76923076923001</c:v>
                      </c:pt>
                      <c:pt idx="217">
                        <c:v>111.461538461538</c:v>
                      </c:pt>
                      <c:pt idx="218">
                        <c:v>86.923076923076906</c:v>
                      </c:pt>
                      <c:pt idx="219">
                        <c:v>69.615384615384599</c:v>
                      </c:pt>
                      <c:pt idx="220">
                        <c:v>70.692307692307693</c:v>
                      </c:pt>
                      <c:pt idx="221">
                        <c:v>98.846153846153797</c:v>
                      </c:pt>
                      <c:pt idx="222">
                        <c:v>74.384615384615302</c:v>
                      </c:pt>
                      <c:pt idx="223">
                        <c:v>85.153846153846104</c:v>
                      </c:pt>
                      <c:pt idx="224">
                        <c:v>164.692307692307</c:v>
                      </c:pt>
                      <c:pt idx="225">
                        <c:v>102.153846153846</c:v>
                      </c:pt>
                      <c:pt idx="226">
                        <c:v>146.230769230769</c:v>
                      </c:pt>
                      <c:pt idx="227">
                        <c:v>93.076923076922995</c:v>
                      </c:pt>
                      <c:pt idx="228">
                        <c:v>108.461538461538</c:v>
                      </c:pt>
                      <c:pt idx="229">
                        <c:v>90.461538461538396</c:v>
                      </c:pt>
                      <c:pt idx="230">
                        <c:v>105.692307692307</c:v>
                      </c:pt>
                      <c:pt idx="231">
                        <c:v>419</c:v>
                      </c:pt>
                      <c:pt idx="232">
                        <c:v>699.84615384615302</c:v>
                      </c:pt>
                      <c:pt idx="233">
                        <c:v>724.76923076923003</c:v>
                      </c:pt>
                      <c:pt idx="234">
                        <c:v>508.38461538461502</c:v>
                      </c:pt>
                      <c:pt idx="235">
                        <c:v>383.84615384615302</c:v>
                      </c:pt>
                      <c:pt idx="236">
                        <c:v>308.61538461538402</c:v>
                      </c:pt>
                      <c:pt idx="237">
                        <c:v>358.07692307692298</c:v>
                      </c:pt>
                      <c:pt idx="238">
                        <c:v>447.923076923076</c:v>
                      </c:pt>
                      <c:pt idx="239">
                        <c:v>303.07692307692298</c:v>
                      </c:pt>
                      <c:pt idx="240">
                        <c:v>363.61538461538402</c:v>
                      </c:pt>
                      <c:pt idx="241">
                        <c:v>378.461538461538</c:v>
                      </c:pt>
                      <c:pt idx="242">
                        <c:v>144.15384615384599</c:v>
                      </c:pt>
                      <c:pt idx="243">
                        <c:v>146.230769230769</c:v>
                      </c:pt>
                      <c:pt idx="244">
                        <c:v>196.07692307692301</c:v>
                      </c:pt>
                      <c:pt idx="245">
                        <c:v>301.53846153846098</c:v>
                      </c:pt>
                      <c:pt idx="246">
                        <c:v>325.461538461538</c:v>
                      </c:pt>
                      <c:pt idx="247">
                        <c:v>169.461538461538</c:v>
                      </c:pt>
                      <c:pt idx="248">
                        <c:v>121.846153846153</c:v>
                      </c:pt>
                      <c:pt idx="249">
                        <c:v>225.07692307692301</c:v>
                      </c:pt>
                      <c:pt idx="250">
                        <c:v>190</c:v>
                      </c:pt>
                      <c:pt idx="251">
                        <c:v>669.69230769230705</c:v>
                      </c:pt>
                      <c:pt idx="252">
                        <c:v>720.30769230769204</c:v>
                      </c:pt>
                      <c:pt idx="253">
                        <c:v>365.76923076922998</c:v>
                      </c:pt>
                      <c:pt idx="254">
                        <c:v>226.84615384615299</c:v>
                      </c:pt>
                      <c:pt idx="255">
                        <c:v>230.923076923076</c:v>
                      </c:pt>
                      <c:pt idx="256">
                        <c:v>285.692307692307</c:v>
                      </c:pt>
                      <c:pt idx="257">
                        <c:v>374.92857142857099</c:v>
                      </c:pt>
                      <c:pt idx="258">
                        <c:v>163.461538461538</c:v>
                      </c:pt>
                      <c:pt idx="259">
                        <c:v>149.692307692307</c:v>
                      </c:pt>
                      <c:pt idx="260">
                        <c:v>191.923076923076</c:v>
                      </c:pt>
                      <c:pt idx="261">
                        <c:v>85</c:v>
                      </c:pt>
                      <c:pt idx="262">
                        <c:v>101.76923076923001</c:v>
                      </c:pt>
                      <c:pt idx="263">
                        <c:v>74.846153846153797</c:v>
                      </c:pt>
                      <c:pt idx="264">
                        <c:v>69.461538461538396</c:v>
                      </c:pt>
                      <c:pt idx="265">
                        <c:v>106.07692307692299</c:v>
                      </c:pt>
                      <c:pt idx="266">
                        <c:v>300.692307692307</c:v>
                      </c:pt>
                      <c:pt idx="267">
                        <c:v>468.38461538461502</c:v>
                      </c:pt>
                      <c:pt idx="268">
                        <c:v>627.923076923076</c:v>
                      </c:pt>
                      <c:pt idx="269">
                        <c:v>396.461538461538</c:v>
                      </c:pt>
                      <c:pt idx="270">
                        <c:v>704.07692307692298</c:v>
                      </c:pt>
                      <c:pt idx="271">
                        <c:v>569.38461538461502</c:v>
                      </c:pt>
                      <c:pt idx="272">
                        <c:v>555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Force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Sheet1!$K$2:$K$274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414.26666666666603</c:v>
                      </c:pt>
                      <c:pt idx="1">
                        <c:v>414.07142857142799</c:v>
                      </c:pt>
                      <c:pt idx="2">
                        <c:v>407.2</c:v>
                      </c:pt>
                      <c:pt idx="3">
                        <c:v>406.8</c:v>
                      </c:pt>
                      <c:pt idx="4">
                        <c:v>422.4375</c:v>
                      </c:pt>
                      <c:pt idx="5">
                        <c:v>441.28571428571399</c:v>
                      </c:pt>
                      <c:pt idx="6">
                        <c:v>439.53846153846098</c:v>
                      </c:pt>
                      <c:pt idx="7">
                        <c:v>431.53846153846098</c:v>
                      </c:pt>
                      <c:pt idx="8">
                        <c:v>422.84615384615302</c:v>
                      </c:pt>
                      <c:pt idx="9">
                        <c:v>421.461538461538</c:v>
                      </c:pt>
                      <c:pt idx="10">
                        <c:v>422.61538461538402</c:v>
                      </c:pt>
                      <c:pt idx="11">
                        <c:v>423</c:v>
                      </c:pt>
                      <c:pt idx="12">
                        <c:v>416.923076923076</c:v>
                      </c:pt>
                      <c:pt idx="13">
                        <c:v>417.38461538461502</c:v>
                      </c:pt>
                      <c:pt idx="14">
                        <c:v>420.61538461538402</c:v>
                      </c:pt>
                      <c:pt idx="15">
                        <c:v>421.84615384615302</c:v>
                      </c:pt>
                      <c:pt idx="16">
                        <c:v>423.07692307692298</c:v>
                      </c:pt>
                      <c:pt idx="17">
                        <c:v>423.230769230769</c:v>
                      </c:pt>
                      <c:pt idx="18">
                        <c:v>421.15384615384602</c:v>
                      </c:pt>
                      <c:pt idx="19">
                        <c:v>417.30769230769198</c:v>
                      </c:pt>
                      <c:pt idx="20">
                        <c:v>404.692307692307</c:v>
                      </c:pt>
                      <c:pt idx="21">
                        <c:v>404.461538461538</c:v>
                      </c:pt>
                      <c:pt idx="22">
                        <c:v>426.53846153846098</c:v>
                      </c:pt>
                      <c:pt idx="23">
                        <c:v>423.923076923076</c:v>
                      </c:pt>
                      <c:pt idx="24">
                        <c:v>448.38461538461502</c:v>
                      </c:pt>
                      <c:pt idx="25">
                        <c:v>444.76923076922998</c:v>
                      </c:pt>
                      <c:pt idx="26">
                        <c:v>437.84615384615302</c:v>
                      </c:pt>
                      <c:pt idx="27">
                        <c:v>425.53846153846098</c:v>
                      </c:pt>
                      <c:pt idx="28">
                        <c:v>422.461538461538</c:v>
                      </c:pt>
                      <c:pt idx="29">
                        <c:v>423.07692307692298</c:v>
                      </c:pt>
                      <c:pt idx="30">
                        <c:v>426.461538461538</c:v>
                      </c:pt>
                      <c:pt idx="31">
                        <c:v>444.230769230769</c:v>
                      </c:pt>
                      <c:pt idx="32">
                        <c:v>435.84615384615302</c:v>
                      </c:pt>
                      <c:pt idx="33">
                        <c:v>425.07692307692298</c:v>
                      </c:pt>
                      <c:pt idx="34">
                        <c:v>422.84615384615302</c:v>
                      </c:pt>
                      <c:pt idx="35">
                        <c:v>423.461538461538</c:v>
                      </c:pt>
                      <c:pt idx="36">
                        <c:v>423</c:v>
                      </c:pt>
                      <c:pt idx="37">
                        <c:v>423.15384615384602</c:v>
                      </c:pt>
                      <c:pt idx="38">
                        <c:v>423.38461538461502</c:v>
                      </c:pt>
                      <c:pt idx="39">
                        <c:v>421.61538461538402</c:v>
                      </c:pt>
                      <c:pt idx="40">
                        <c:v>424.30769230769198</c:v>
                      </c:pt>
                      <c:pt idx="41">
                        <c:v>420.692307692307</c:v>
                      </c:pt>
                      <c:pt idx="42">
                        <c:v>420.692307692307</c:v>
                      </c:pt>
                      <c:pt idx="43">
                        <c:v>420.07692307692298</c:v>
                      </c:pt>
                      <c:pt idx="44">
                        <c:v>419.923076923076</c:v>
                      </c:pt>
                      <c:pt idx="45">
                        <c:v>422.84615384615302</c:v>
                      </c:pt>
                      <c:pt idx="46">
                        <c:v>422.61538461538402</c:v>
                      </c:pt>
                      <c:pt idx="47">
                        <c:v>421.84615384615302</c:v>
                      </c:pt>
                      <c:pt idx="48">
                        <c:v>422</c:v>
                      </c:pt>
                      <c:pt idx="49">
                        <c:v>422.38461538461502</c:v>
                      </c:pt>
                      <c:pt idx="50">
                        <c:v>423.84615384615302</c:v>
                      </c:pt>
                      <c:pt idx="51">
                        <c:v>424.15384615384602</c:v>
                      </c:pt>
                      <c:pt idx="52">
                        <c:v>416.230769230769</c:v>
                      </c:pt>
                      <c:pt idx="53">
                        <c:v>430</c:v>
                      </c:pt>
                      <c:pt idx="54">
                        <c:v>442.692307692307</c:v>
                      </c:pt>
                      <c:pt idx="55">
                        <c:v>444.53846153846098</c:v>
                      </c:pt>
                      <c:pt idx="56">
                        <c:v>454.61538461538402</c:v>
                      </c:pt>
                      <c:pt idx="57">
                        <c:v>448.38461538461502</c:v>
                      </c:pt>
                      <c:pt idx="58">
                        <c:v>425.461538461538</c:v>
                      </c:pt>
                      <c:pt idx="59">
                        <c:v>416.15384615384602</c:v>
                      </c:pt>
                      <c:pt idx="60">
                        <c:v>441.53846153846098</c:v>
                      </c:pt>
                      <c:pt idx="61">
                        <c:v>443.923076923076</c:v>
                      </c:pt>
                      <c:pt idx="62">
                        <c:v>442.53846153846098</c:v>
                      </c:pt>
                      <c:pt idx="63">
                        <c:v>441.84615384615302</c:v>
                      </c:pt>
                      <c:pt idx="64">
                        <c:v>442.230769230769</c:v>
                      </c:pt>
                      <c:pt idx="65">
                        <c:v>437.07692307692298</c:v>
                      </c:pt>
                      <c:pt idx="66">
                        <c:v>424.15384615384602</c:v>
                      </c:pt>
                      <c:pt idx="67">
                        <c:v>421.15384615384602</c:v>
                      </c:pt>
                      <c:pt idx="68">
                        <c:v>421.15384615384602</c:v>
                      </c:pt>
                      <c:pt idx="69">
                        <c:v>420.30769230769198</c:v>
                      </c:pt>
                      <c:pt idx="70">
                        <c:v>417.07692307692298</c:v>
                      </c:pt>
                      <c:pt idx="71">
                        <c:v>421.923076923076</c:v>
                      </c:pt>
                      <c:pt idx="72">
                        <c:v>422.461538461538</c:v>
                      </c:pt>
                      <c:pt idx="73">
                        <c:v>421.71428571428498</c:v>
                      </c:pt>
                      <c:pt idx="74">
                        <c:v>434.38461538461502</c:v>
                      </c:pt>
                      <c:pt idx="75">
                        <c:v>445.07692307692298</c:v>
                      </c:pt>
                      <c:pt idx="76">
                        <c:v>432.30769230769198</c:v>
                      </c:pt>
                      <c:pt idx="77">
                        <c:v>418.76923076922998</c:v>
                      </c:pt>
                      <c:pt idx="78">
                        <c:v>442.84615384615302</c:v>
                      </c:pt>
                      <c:pt idx="79">
                        <c:v>443.30769230769198</c:v>
                      </c:pt>
                      <c:pt idx="80">
                        <c:v>442.230769230769</c:v>
                      </c:pt>
                      <c:pt idx="81">
                        <c:v>441.15384615384602</c:v>
                      </c:pt>
                      <c:pt idx="82">
                        <c:v>441.230769230769</c:v>
                      </c:pt>
                      <c:pt idx="83">
                        <c:v>441.461538461538</c:v>
                      </c:pt>
                      <c:pt idx="84">
                        <c:v>440.692307692307</c:v>
                      </c:pt>
                      <c:pt idx="85">
                        <c:v>434.230769230769</c:v>
                      </c:pt>
                      <c:pt idx="86">
                        <c:v>419.38461538461502</c:v>
                      </c:pt>
                      <c:pt idx="87">
                        <c:v>418.30769230769198</c:v>
                      </c:pt>
                      <c:pt idx="88">
                        <c:v>419.07692307692298</c:v>
                      </c:pt>
                      <c:pt idx="89">
                        <c:v>419.30769230769198</c:v>
                      </c:pt>
                      <c:pt idx="90">
                        <c:v>420.15384615384602</c:v>
                      </c:pt>
                      <c:pt idx="91">
                        <c:v>420.53846153846098</c:v>
                      </c:pt>
                      <c:pt idx="92">
                        <c:v>420.07692307692298</c:v>
                      </c:pt>
                      <c:pt idx="93">
                        <c:v>438.923076923076</c:v>
                      </c:pt>
                      <c:pt idx="94">
                        <c:v>443.61538461538402</c:v>
                      </c:pt>
                      <c:pt idx="95">
                        <c:v>429.07692307692298</c:v>
                      </c:pt>
                      <c:pt idx="96">
                        <c:v>412.84615384615302</c:v>
                      </c:pt>
                      <c:pt idx="97">
                        <c:v>441.53846153846098</c:v>
                      </c:pt>
                      <c:pt idx="98">
                        <c:v>441.07692307692298</c:v>
                      </c:pt>
                      <c:pt idx="99">
                        <c:v>424.692307692307</c:v>
                      </c:pt>
                      <c:pt idx="100">
                        <c:v>420.84615384615302</c:v>
                      </c:pt>
                      <c:pt idx="101">
                        <c:v>421.07692307692298</c:v>
                      </c:pt>
                      <c:pt idx="102">
                        <c:v>421.61538461538402</c:v>
                      </c:pt>
                      <c:pt idx="103">
                        <c:v>422.923076923076</c:v>
                      </c:pt>
                      <c:pt idx="104">
                        <c:v>423.84615384615302</c:v>
                      </c:pt>
                      <c:pt idx="105">
                        <c:v>422.461538461538</c:v>
                      </c:pt>
                      <c:pt idx="106">
                        <c:v>420.61538461538402</c:v>
                      </c:pt>
                      <c:pt idx="107">
                        <c:v>412.230769230769</c:v>
                      </c:pt>
                      <c:pt idx="108">
                        <c:v>409.230769230769</c:v>
                      </c:pt>
                      <c:pt idx="109">
                        <c:v>422.923076923076</c:v>
                      </c:pt>
                      <c:pt idx="110">
                        <c:v>421.84615384615302</c:v>
                      </c:pt>
                      <c:pt idx="111">
                        <c:v>422.38461538461502</c:v>
                      </c:pt>
                      <c:pt idx="112">
                        <c:v>421.61538461538402</c:v>
                      </c:pt>
                      <c:pt idx="113">
                        <c:v>435.692307692307</c:v>
                      </c:pt>
                      <c:pt idx="114">
                        <c:v>444.923076923076</c:v>
                      </c:pt>
                      <c:pt idx="115">
                        <c:v>429.692307692307</c:v>
                      </c:pt>
                      <c:pt idx="116">
                        <c:v>412.07692307692298</c:v>
                      </c:pt>
                      <c:pt idx="117">
                        <c:v>442.461538461538</c:v>
                      </c:pt>
                      <c:pt idx="118">
                        <c:v>442.692307692307</c:v>
                      </c:pt>
                      <c:pt idx="119">
                        <c:v>440.53846153846098</c:v>
                      </c:pt>
                      <c:pt idx="120">
                        <c:v>421.07692307692298</c:v>
                      </c:pt>
                      <c:pt idx="121">
                        <c:v>420.53846153846098</c:v>
                      </c:pt>
                      <c:pt idx="122">
                        <c:v>422</c:v>
                      </c:pt>
                      <c:pt idx="123">
                        <c:v>422.15384615384602</c:v>
                      </c:pt>
                      <c:pt idx="124">
                        <c:v>422.61538461538402</c:v>
                      </c:pt>
                      <c:pt idx="125">
                        <c:v>422.38461538461502</c:v>
                      </c:pt>
                      <c:pt idx="126">
                        <c:v>421.923076923076</c:v>
                      </c:pt>
                      <c:pt idx="127">
                        <c:v>421.61538461538402</c:v>
                      </c:pt>
                      <c:pt idx="128">
                        <c:v>422.230769230769</c:v>
                      </c:pt>
                      <c:pt idx="129">
                        <c:v>420.84615384615302</c:v>
                      </c:pt>
                      <c:pt idx="130">
                        <c:v>421.30769230769198</c:v>
                      </c:pt>
                      <c:pt idx="131">
                        <c:v>421.76923076922998</c:v>
                      </c:pt>
                      <c:pt idx="132">
                        <c:v>424.923076923076</c:v>
                      </c:pt>
                      <c:pt idx="133">
                        <c:v>440.230769230769</c:v>
                      </c:pt>
                      <c:pt idx="134">
                        <c:v>441.923076923076</c:v>
                      </c:pt>
                      <c:pt idx="135">
                        <c:v>426.07692307692298</c:v>
                      </c:pt>
                      <c:pt idx="136">
                        <c:v>415.76923076922998</c:v>
                      </c:pt>
                      <c:pt idx="137">
                        <c:v>441.38461538461502</c:v>
                      </c:pt>
                      <c:pt idx="138">
                        <c:v>443.53846153846098</c:v>
                      </c:pt>
                      <c:pt idx="139">
                        <c:v>442.07692307692298</c:v>
                      </c:pt>
                      <c:pt idx="140">
                        <c:v>443.53846153846098</c:v>
                      </c:pt>
                      <c:pt idx="141">
                        <c:v>442.15384615384602</c:v>
                      </c:pt>
                      <c:pt idx="142">
                        <c:v>440.692307692307</c:v>
                      </c:pt>
                      <c:pt idx="143">
                        <c:v>444.07692307692298</c:v>
                      </c:pt>
                      <c:pt idx="144">
                        <c:v>438.923076923076</c:v>
                      </c:pt>
                      <c:pt idx="145">
                        <c:v>424.53846153846098</c:v>
                      </c:pt>
                      <c:pt idx="146">
                        <c:v>416.84615384615302</c:v>
                      </c:pt>
                      <c:pt idx="147">
                        <c:v>417.76923076922998</c:v>
                      </c:pt>
                      <c:pt idx="148">
                        <c:v>419.15384615384602</c:v>
                      </c:pt>
                      <c:pt idx="149">
                        <c:v>417.230769230769</c:v>
                      </c:pt>
                      <c:pt idx="150">
                        <c:v>420.15384615384602</c:v>
                      </c:pt>
                      <c:pt idx="151">
                        <c:v>432</c:v>
                      </c:pt>
                      <c:pt idx="152">
                        <c:v>442.38461538461502</c:v>
                      </c:pt>
                      <c:pt idx="153">
                        <c:v>435.61538461538402</c:v>
                      </c:pt>
                      <c:pt idx="154">
                        <c:v>424.53846153846098</c:v>
                      </c:pt>
                      <c:pt idx="155">
                        <c:v>426.53846153846098</c:v>
                      </c:pt>
                      <c:pt idx="156">
                        <c:v>440.30769230769198</c:v>
                      </c:pt>
                      <c:pt idx="157">
                        <c:v>441.230769230769</c:v>
                      </c:pt>
                      <c:pt idx="158">
                        <c:v>430.38461538461502</c:v>
                      </c:pt>
                      <c:pt idx="159">
                        <c:v>420.84615384615302</c:v>
                      </c:pt>
                      <c:pt idx="160">
                        <c:v>421.230769230769</c:v>
                      </c:pt>
                      <c:pt idx="161">
                        <c:v>421.923076923076</c:v>
                      </c:pt>
                      <c:pt idx="162">
                        <c:v>422.30769230769198</c:v>
                      </c:pt>
                      <c:pt idx="163">
                        <c:v>421.84615384615302</c:v>
                      </c:pt>
                      <c:pt idx="164">
                        <c:v>421.53846153846098</c:v>
                      </c:pt>
                      <c:pt idx="165">
                        <c:v>422</c:v>
                      </c:pt>
                      <c:pt idx="166">
                        <c:v>421.38461538461502</c:v>
                      </c:pt>
                      <c:pt idx="167">
                        <c:v>422.461538461538</c:v>
                      </c:pt>
                      <c:pt idx="168">
                        <c:v>421</c:v>
                      </c:pt>
                      <c:pt idx="169">
                        <c:v>422.923076923076</c:v>
                      </c:pt>
                      <c:pt idx="170">
                        <c:v>423.15384615384602</c:v>
                      </c:pt>
                      <c:pt idx="171">
                        <c:v>429.84615384615302</c:v>
                      </c:pt>
                      <c:pt idx="172">
                        <c:v>441.923076923076</c:v>
                      </c:pt>
                      <c:pt idx="173">
                        <c:v>439.15384615384602</c:v>
                      </c:pt>
                      <c:pt idx="174">
                        <c:v>424.30769230769198</c:v>
                      </c:pt>
                      <c:pt idx="175">
                        <c:v>425.15384615384602</c:v>
                      </c:pt>
                      <c:pt idx="176">
                        <c:v>438.461538461538</c:v>
                      </c:pt>
                      <c:pt idx="177">
                        <c:v>441.923076923076</c:v>
                      </c:pt>
                      <c:pt idx="178">
                        <c:v>424.53846153846098</c:v>
                      </c:pt>
                      <c:pt idx="179">
                        <c:v>421.53846153846098</c:v>
                      </c:pt>
                      <c:pt idx="180">
                        <c:v>422.230769230769</c:v>
                      </c:pt>
                      <c:pt idx="181">
                        <c:v>422.923076923076</c:v>
                      </c:pt>
                      <c:pt idx="182">
                        <c:v>423.692307692307</c:v>
                      </c:pt>
                      <c:pt idx="183">
                        <c:v>423.53846153846098</c:v>
                      </c:pt>
                      <c:pt idx="184">
                        <c:v>423.07692307692298</c:v>
                      </c:pt>
                      <c:pt idx="185">
                        <c:v>425.15384615384602</c:v>
                      </c:pt>
                      <c:pt idx="186">
                        <c:v>421.923076923076</c:v>
                      </c:pt>
                      <c:pt idx="187">
                        <c:v>421.38461538461502</c:v>
                      </c:pt>
                      <c:pt idx="188">
                        <c:v>421.84615384615302</c:v>
                      </c:pt>
                      <c:pt idx="189">
                        <c:v>418.76923076922998</c:v>
                      </c:pt>
                      <c:pt idx="190">
                        <c:v>416.76923076922998</c:v>
                      </c:pt>
                      <c:pt idx="191">
                        <c:v>437</c:v>
                      </c:pt>
                      <c:pt idx="192">
                        <c:v>440.692307692307</c:v>
                      </c:pt>
                      <c:pt idx="193">
                        <c:v>432.15384615384602</c:v>
                      </c:pt>
                      <c:pt idx="194">
                        <c:v>416.230769230769</c:v>
                      </c:pt>
                      <c:pt idx="195">
                        <c:v>441.76923076922998</c:v>
                      </c:pt>
                      <c:pt idx="196">
                        <c:v>438.53846153846098</c:v>
                      </c:pt>
                      <c:pt idx="197">
                        <c:v>438.07692307692298</c:v>
                      </c:pt>
                      <c:pt idx="198">
                        <c:v>421.84615384615302</c:v>
                      </c:pt>
                      <c:pt idx="199">
                        <c:v>422</c:v>
                      </c:pt>
                      <c:pt idx="200">
                        <c:v>422.30769230769198</c:v>
                      </c:pt>
                      <c:pt idx="201">
                        <c:v>422.53846153846098</c:v>
                      </c:pt>
                      <c:pt idx="202">
                        <c:v>422.61538461538402</c:v>
                      </c:pt>
                      <c:pt idx="203">
                        <c:v>423</c:v>
                      </c:pt>
                      <c:pt idx="204">
                        <c:v>423.230769230769</c:v>
                      </c:pt>
                      <c:pt idx="205">
                        <c:v>423.53846153846098</c:v>
                      </c:pt>
                      <c:pt idx="206">
                        <c:v>423.07692307692298</c:v>
                      </c:pt>
                      <c:pt idx="207">
                        <c:v>422.30769230769198</c:v>
                      </c:pt>
                      <c:pt idx="208">
                        <c:v>422.923076923076</c:v>
                      </c:pt>
                      <c:pt idx="209">
                        <c:v>423.461538461538</c:v>
                      </c:pt>
                      <c:pt idx="210">
                        <c:v>429.923076923076</c:v>
                      </c:pt>
                      <c:pt idx="211">
                        <c:v>444.230769230769</c:v>
                      </c:pt>
                      <c:pt idx="212">
                        <c:v>437.07692307692298</c:v>
                      </c:pt>
                      <c:pt idx="213">
                        <c:v>425</c:v>
                      </c:pt>
                      <c:pt idx="214">
                        <c:v>420.84615384615302</c:v>
                      </c:pt>
                      <c:pt idx="215">
                        <c:v>441.230769230769</c:v>
                      </c:pt>
                      <c:pt idx="216">
                        <c:v>439.38461538461502</c:v>
                      </c:pt>
                      <c:pt idx="217">
                        <c:v>428.923076923076</c:v>
                      </c:pt>
                      <c:pt idx="218">
                        <c:v>422.84615384615302</c:v>
                      </c:pt>
                      <c:pt idx="219">
                        <c:v>422.692307692307</c:v>
                      </c:pt>
                      <c:pt idx="220">
                        <c:v>423.38461538461502</c:v>
                      </c:pt>
                      <c:pt idx="221">
                        <c:v>423.53846153846098</c:v>
                      </c:pt>
                      <c:pt idx="222">
                        <c:v>424.15384615384602</c:v>
                      </c:pt>
                      <c:pt idx="223">
                        <c:v>423.692307692307</c:v>
                      </c:pt>
                      <c:pt idx="224">
                        <c:v>421.84615384615302</c:v>
                      </c:pt>
                      <c:pt idx="225">
                        <c:v>421.84615384615302</c:v>
                      </c:pt>
                      <c:pt idx="226">
                        <c:v>419.38461538461502</c:v>
                      </c:pt>
                      <c:pt idx="227">
                        <c:v>420.461538461538</c:v>
                      </c:pt>
                      <c:pt idx="228">
                        <c:v>419.61538461538402</c:v>
                      </c:pt>
                      <c:pt idx="229">
                        <c:v>417.53846153846098</c:v>
                      </c:pt>
                      <c:pt idx="230">
                        <c:v>437.38461538461502</c:v>
                      </c:pt>
                      <c:pt idx="231">
                        <c:v>441</c:v>
                      </c:pt>
                      <c:pt idx="232">
                        <c:v>432.07692307692298</c:v>
                      </c:pt>
                      <c:pt idx="233">
                        <c:v>414.76923076922998</c:v>
                      </c:pt>
                      <c:pt idx="234">
                        <c:v>438.15384615384602</c:v>
                      </c:pt>
                      <c:pt idx="235">
                        <c:v>441.76923076922998</c:v>
                      </c:pt>
                      <c:pt idx="236">
                        <c:v>438.230769230769</c:v>
                      </c:pt>
                      <c:pt idx="237">
                        <c:v>423.53846153846098</c:v>
                      </c:pt>
                      <c:pt idx="238">
                        <c:v>420.461538461538</c:v>
                      </c:pt>
                      <c:pt idx="239">
                        <c:v>421.30769230769198</c:v>
                      </c:pt>
                      <c:pt idx="240">
                        <c:v>421.61538461538402</c:v>
                      </c:pt>
                      <c:pt idx="241">
                        <c:v>421.461538461538</c:v>
                      </c:pt>
                      <c:pt idx="242">
                        <c:v>421.53846153846098</c:v>
                      </c:pt>
                      <c:pt idx="243">
                        <c:v>420.53846153846098</c:v>
                      </c:pt>
                      <c:pt idx="244">
                        <c:v>421.76923076922998</c:v>
                      </c:pt>
                      <c:pt idx="245">
                        <c:v>421.15384615384602</c:v>
                      </c:pt>
                      <c:pt idx="246">
                        <c:v>421.53846153846098</c:v>
                      </c:pt>
                      <c:pt idx="247">
                        <c:v>420.76923076922998</c:v>
                      </c:pt>
                      <c:pt idx="248">
                        <c:v>420.692307692307</c:v>
                      </c:pt>
                      <c:pt idx="249">
                        <c:v>441.30769230769198</c:v>
                      </c:pt>
                      <c:pt idx="250">
                        <c:v>442.84615384615302</c:v>
                      </c:pt>
                      <c:pt idx="251">
                        <c:v>430.30769230769198</c:v>
                      </c:pt>
                      <c:pt idx="252">
                        <c:v>420.30769230769198</c:v>
                      </c:pt>
                      <c:pt idx="253">
                        <c:v>434.53846153846098</c:v>
                      </c:pt>
                      <c:pt idx="254">
                        <c:v>438.61538461538402</c:v>
                      </c:pt>
                      <c:pt idx="255">
                        <c:v>441</c:v>
                      </c:pt>
                      <c:pt idx="256">
                        <c:v>438.61538461538402</c:v>
                      </c:pt>
                      <c:pt idx="257">
                        <c:v>420</c:v>
                      </c:pt>
                      <c:pt idx="258">
                        <c:v>421</c:v>
                      </c:pt>
                      <c:pt idx="259">
                        <c:v>421.692307692307</c:v>
                      </c:pt>
                      <c:pt idx="260">
                        <c:v>421.53846153846098</c:v>
                      </c:pt>
                      <c:pt idx="261">
                        <c:v>421.84615384615302</c:v>
                      </c:pt>
                      <c:pt idx="262">
                        <c:v>420.61538461538402</c:v>
                      </c:pt>
                      <c:pt idx="263">
                        <c:v>420.53846153846098</c:v>
                      </c:pt>
                      <c:pt idx="264">
                        <c:v>419.61538461538402</c:v>
                      </c:pt>
                      <c:pt idx="265">
                        <c:v>420.461538461538</c:v>
                      </c:pt>
                      <c:pt idx="266">
                        <c:v>420.15384615384602</c:v>
                      </c:pt>
                      <c:pt idx="267">
                        <c:v>422.53846153846098</c:v>
                      </c:pt>
                      <c:pt idx="268">
                        <c:v>436.84615384615302</c:v>
                      </c:pt>
                      <c:pt idx="269">
                        <c:v>445.84615384615302</c:v>
                      </c:pt>
                      <c:pt idx="270">
                        <c:v>426.61538461538402</c:v>
                      </c:pt>
                      <c:pt idx="271">
                        <c:v>424.923076923076</c:v>
                      </c:pt>
                      <c:pt idx="272">
                        <c:v>441.57142857142799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(F)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-85.767447999999902</c:v>
                      </c:pt>
                      <c:pt idx="1">
                        <c:v>-85.764125714285598</c:v>
                      </c:pt>
                      <c:pt idx="2">
                        <c:v>-84.000001333333302</c:v>
                      </c:pt>
                      <c:pt idx="3">
                        <c:v>-83.023250666666598</c:v>
                      </c:pt>
                      <c:pt idx="4">
                        <c:v>-89.258728749999904</c:v>
                      </c:pt>
                      <c:pt idx="5">
                        <c:v>-56.511627857142798</c:v>
                      </c:pt>
                      <c:pt idx="6">
                        <c:v>-24.847943153846099</c:v>
                      </c:pt>
                      <c:pt idx="7">
                        <c:v>-32.4150261538461</c:v>
                      </c:pt>
                      <c:pt idx="8">
                        <c:v>-30.107334615384602</c:v>
                      </c:pt>
                      <c:pt idx="9">
                        <c:v>-26.618963076922999</c:v>
                      </c:pt>
                      <c:pt idx="10">
                        <c:v>-30.322003846153802</c:v>
                      </c:pt>
                      <c:pt idx="11">
                        <c:v>-33.112702307692302</c:v>
                      </c:pt>
                      <c:pt idx="12">
                        <c:v>-32.468693846153798</c:v>
                      </c:pt>
                      <c:pt idx="13">
                        <c:v>-32.737032307692303</c:v>
                      </c:pt>
                      <c:pt idx="14">
                        <c:v>-32.898033846153801</c:v>
                      </c:pt>
                      <c:pt idx="15">
                        <c:v>-35.420395384615297</c:v>
                      </c:pt>
                      <c:pt idx="16">
                        <c:v>-36.279068461538401</c:v>
                      </c:pt>
                      <c:pt idx="17">
                        <c:v>-36.923079999999999</c:v>
                      </c:pt>
                      <c:pt idx="18">
                        <c:v>-36.279069999999997</c:v>
                      </c:pt>
                      <c:pt idx="19">
                        <c:v>-35.581394615384603</c:v>
                      </c:pt>
                      <c:pt idx="20">
                        <c:v>-29.302324615384599</c:v>
                      </c:pt>
                      <c:pt idx="21">
                        <c:v>-31.073343846153801</c:v>
                      </c:pt>
                      <c:pt idx="22">
                        <c:v>-42.397137692307602</c:v>
                      </c:pt>
                      <c:pt idx="23">
                        <c:v>-68.372093846153803</c:v>
                      </c:pt>
                      <c:pt idx="24">
                        <c:v>-13.363148615384601</c:v>
                      </c:pt>
                      <c:pt idx="25">
                        <c:v>-0.53667261538461497</c:v>
                      </c:pt>
                      <c:pt idx="26">
                        <c:v>-15.885510784615301</c:v>
                      </c:pt>
                      <c:pt idx="27">
                        <c:v>-20.125222307692301</c:v>
                      </c:pt>
                      <c:pt idx="28">
                        <c:v>-13.685151538461501</c:v>
                      </c:pt>
                      <c:pt idx="29">
                        <c:v>-13.953489999999899</c:v>
                      </c:pt>
                      <c:pt idx="30">
                        <c:v>-21.091235384615299</c:v>
                      </c:pt>
                      <c:pt idx="31">
                        <c:v>-62.307693076923002</c:v>
                      </c:pt>
                      <c:pt idx="32">
                        <c:v>-84.847941538461498</c:v>
                      </c:pt>
                      <c:pt idx="33">
                        <c:v>-81.359569999999906</c:v>
                      </c:pt>
                      <c:pt idx="34">
                        <c:v>-80.232560000000007</c:v>
                      </c:pt>
                      <c:pt idx="35">
                        <c:v>-80.232560000000007</c:v>
                      </c:pt>
                      <c:pt idx="36">
                        <c:v>-80.232560000000007</c:v>
                      </c:pt>
                      <c:pt idx="37">
                        <c:v>-80.608228461538403</c:v>
                      </c:pt>
                      <c:pt idx="38">
                        <c:v>-80.876563076923006</c:v>
                      </c:pt>
                      <c:pt idx="39">
                        <c:v>-80.876563076923006</c:v>
                      </c:pt>
                      <c:pt idx="40">
                        <c:v>-82.540249999999901</c:v>
                      </c:pt>
                      <c:pt idx="41">
                        <c:v>-82.379246923076906</c:v>
                      </c:pt>
                      <c:pt idx="42">
                        <c:v>-82.057245384615399</c:v>
                      </c:pt>
                      <c:pt idx="43">
                        <c:v>-81.574242307692302</c:v>
                      </c:pt>
                      <c:pt idx="44">
                        <c:v>-81.62791</c:v>
                      </c:pt>
                      <c:pt idx="45">
                        <c:v>-81.681576923076904</c:v>
                      </c:pt>
                      <c:pt idx="46">
                        <c:v>-82.164579230769206</c:v>
                      </c:pt>
                      <c:pt idx="47">
                        <c:v>-82.325579999999903</c:v>
                      </c:pt>
                      <c:pt idx="48">
                        <c:v>-82.325579999999903</c:v>
                      </c:pt>
                      <c:pt idx="49">
                        <c:v>-82.325579999999903</c:v>
                      </c:pt>
                      <c:pt idx="50">
                        <c:v>-82.325579999999903</c:v>
                      </c:pt>
                      <c:pt idx="51">
                        <c:v>-83.237920769230698</c:v>
                      </c:pt>
                      <c:pt idx="52">
                        <c:v>-82.325577692307604</c:v>
                      </c:pt>
                      <c:pt idx="53">
                        <c:v>-86.994632307692299</c:v>
                      </c:pt>
                      <c:pt idx="54">
                        <c:v>-33.649373076922998</c:v>
                      </c:pt>
                      <c:pt idx="55">
                        <c:v>0.53667255384615398</c:v>
                      </c:pt>
                      <c:pt idx="56">
                        <c:v>-51.949911107692301</c:v>
                      </c:pt>
                      <c:pt idx="57">
                        <c:v>-91.180676153846093</c:v>
                      </c:pt>
                      <c:pt idx="58">
                        <c:v>-96.010728461538406</c:v>
                      </c:pt>
                      <c:pt idx="59">
                        <c:v>-98.855099999999993</c:v>
                      </c:pt>
                      <c:pt idx="60">
                        <c:v>-70.357781538461495</c:v>
                      </c:pt>
                      <c:pt idx="61">
                        <c:v>-28.014311384615301</c:v>
                      </c:pt>
                      <c:pt idx="62">
                        <c:v>-0.53667260000000006</c:v>
                      </c:pt>
                      <c:pt idx="63">
                        <c:v>-0.59033987692307699</c:v>
                      </c:pt>
                      <c:pt idx="64">
                        <c:v>-0.42933809230769199</c:v>
                      </c:pt>
                      <c:pt idx="65">
                        <c:v>-17.763863892307601</c:v>
                      </c:pt>
                      <c:pt idx="66">
                        <c:v>-24.042933076922999</c:v>
                      </c:pt>
                      <c:pt idx="67">
                        <c:v>-17.441859999999899</c:v>
                      </c:pt>
                      <c:pt idx="68">
                        <c:v>-17.549193846153798</c:v>
                      </c:pt>
                      <c:pt idx="69">
                        <c:v>-17.817528461538402</c:v>
                      </c:pt>
                      <c:pt idx="70">
                        <c:v>-17.441859999999899</c:v>
                      </c:pt>
                      <c:pt idx="71">
                        <c:v>-17.602860769230698</c:v>
                      </c:pt>
                      <c:pt idx="72">
                        <c:v>-17.656527692307598</c:v>
                      </c:pt>
                      <c:pt idx="73">
                        <c:v>-18.637869999999999</c:v>
                      </c:pt>
                      <c:pt idx="74">
                        <c:v>-35.849730000000001</c:v>
                      </c:pt>
                      <c:pt idx="75">
                        <c:v>-79.588551538461502</c:v>
                      </c:pt>
                      <c:pt idx="76">
                        <c:v>-97.942760000000007</c:v>
                      </c:pt>
                      <c:pt idx="77">
                        <c:v>-99.9284392307692</c:v>
                      </c:pt>
                      <c:pt idx="78">
                        <c:v>-74.812163846153794</c:v>
                      </c:pt>
                      <c:pt idx="79">
                        <c:v>-37.0304115384615</c:v>
                      </c:pt>
                      <c:pt idx="80">
                        <c:v>-0.32200350769230701</c:v>
                      </c:pt>
                      <c:pt idx="81">
                        <c:v>0.96601078461538403</c:v>
                      </c:pt>
                      <c:pt idx="82">
                        <c:v>0.69767440000000003</c:v>
                      </c:pt>
                      <c:pt idx="83">
                        <c:v>0.69767440000000003</c:v>
                      </c:pt>
                      <c:pt idx="84">
                        <c:v>1.01967806153846</c:v>
                      </c:pt>
                      <c:pt idx="85">
                        <c:v>-26.189623615384601</c:v>
                      </c:pt>
                      <c:pt idx="86">
                        <c:v>-18.783541538461499</c:v>
                      </c:pt>
                      <c:pt idx="87">
                        <c:v>-16.046510000000001</c:v>
                      </c:pt>
                      <c:pt idx="88">
                        <c:v>-16.3148484615384</c:v>
                      </c:pt>
                      <c:pt idx="89">
                        <c:v>-16.690522307692301</c:v>
                      </c:pt>
                      <c:pt idx="90">
                        <c:v>-16.74419</c:v>
                      </c:pt>
                      <c:pt idx="91">
                        <c:v>-17.227192307692299</c:v>
                      </c:pt>
                      <c:pt idx="92">
                        <c:v>-16.9588576923076</c:v>
                      </c:pt>
                      <c:pt idx="93">
                        <c:v>-44.973166923076903</c:v>
                      </c:pt>
                      <c:pt idx="94">
                        <c:v>-84.418605384615304</c:v>
                      </c:pt>
                      <c:pt idx="95">
                        <c:v>-97.835415384615402</c:v>
                      </c:pt>
                      <c:pt idx="96">
                        <c:v>-94.991050769230696</c:v>
                      </c:pt>
                      <c:pt idx="97">
                        <c:v>-86.243300000000005</c:v>
                      </c:pt>
                      <c:pt idx="98">
                        <c:v>-45.831843846153802</c:v>
                      </c:pt>
                      <c:pt idx="99">
                        <c:v>-22.4329146153846</c:v>
                      </c:pt>
                      <c:pt idx="100">
                        <c:v>-16.422182307692299</c:v>
                      </c:pt>
                      <c:pt idx="101">
                        <c:v>-16.583186923076902</c:v>
                      </c:pt>
                      <c:pt idx="102">
                        <c:v>-16.74419</c:v>
                      </c:pt>
                      <c:pt idx="103">
                        <c:v>-18.568870769230699</c:v>
                      </c:pt>
                      <c:pt idx="104">
                        <c:v>-18.407867692307601</c:v>
                      </c:pt>
                      <c:pt idx="105">
                        <c:v>-20.071554615384599</c:v>
                      </c:pt>
                      <c:pt idx="106">
                        <c:v>-21.3595707692307</c:v>
                      </c:pt>
                      <c:pt idx="107">
                        <c:v>-18.729873846153801</c:v>
                      </c:pt>
                      <c:pt idx="108">
                        <c:v>-9.4991048461538394</c:v>
                      </c:pt>
                      <c:pt idx="109">
                        <c:v>-19.7495515384615</c:v>
                      </c:pt>
                      <c:pt idx="110">
                        <c:v>-18.085863076923001</c:v>
                      </c:pt>
                      <c:pt idx="111">
                        <c:v>-18.139530000000001</c:v>
                      </c:pt>
                      <c:pt idx="112">
                        <c:v>-18.139530000000001</c:v>
                      </c:pt>
                      <c:pt idx="113">
                        <c:v>-37.0304115384615</c:v>
                      </c:pt>
                      <c:pt idx="114">
                        <c:v>-82.862255384615295</c:v>
                      </c:pt>
                      <c:pt idx="115">
                        <c:v>-93.864043076922997</c:v>
                      </c:pt>
                      <c:pt idx="116">
                        <c:v>-91.234343846153806</c:v>
                      </c:pt>
                      <c:pt idx="117">
                        <c:v>-83.935603846153796</c:v>
                      </c:pt>
                      <c:pt idx="118">
                        <c:v>-44.543828461538403</c:v>
                      </c:pt>
                      <c:pt idx="119">
                        <c:v>-28.6046515384615</c:v>
                      </c:pt>
                      <c:pt idx="120">
                        <c:v>-18.729875384615301</c:v>
                      </c:pt>
                      <c:pt idx="121">
                        <c:v>-17.388193076922999</c:v>
                      </c:pt>
                      <c:pt idx="122">
                        <c:v>-17.441859999999899</c:v>
                      </c:pt>
                      <c:pt idx="123">
                        <c:v>-17.441859999999899</c:v>
                      </c:pt>
                      <c:pt idx="124">
                        <c:v>-17.8175307692307</c:v>
                      </c:pt>
                      <c:pt idx="125">
                        <c:v>-17.7638623076923</c:v>
                      </c:pt>
                      <c:pt idx="126">
                        <c:v>-17.763861538461502</c:v>
                      </c:pt>
                      <c:pt idx="127">
                        <c:v>-18.139530000000001</c:v>
                      </c:pt>
                      <c:pt idx="128">
                        <c:v>-18.032196153846101</c:v>
                      </c:pt>
                      <c:pt idx="129">
                        <c:v>-17.549193846153798</c:v>
                      </c:pt>
                      <c:pt idx="130">
                        <c:v>-17.924862307692301</c:v>
                      </c:pt>
                      <c:pt idx="131">
                        <c:v>-17.817528461538402</c:v>
                      </c:pt>
                      <c:pt idx="132">
                        <c:v>-20.661895384615299</c:v>
                      </c:pt>
                      <c:pt idx="133">
                        <c:v>-53.828264615384597</c:v>
                      </c:pt>
                      <c:pt idx="134">
                        <c:v>-89.302327692307699</c:v>
                      </c:pt>
                      <c:pt idx="135">
                        <c:v>-96.010734615384607</c:v>
                      </c:pt>
                      <c:pt idx="136">
                        <c:v>-101.431123846153</c:v>
                      </c:pt>
                      <c:pt idx="137">
                        <c:v>-75.563506923076901</c:v>
                      </c:pt>
                      <c:pt idx="138">
                        <c:v>-27.531304153846101</c:v>
                      </c:pt>
                      <c:pt idx="139">
                        <c:v>2.1466908769230701</c:v>
                      </c:pt>
                      <c:pt idx="140">
                        <c:v>0.80500895384615401</c:v>
                      </c:pt>
                      <c:pt idx="141">
                        <c:v>4.8837208769230704</c:v>
                      </c:pt>
                      <c:pt idx="142">
                        <c:v>3.6493738307692198</c:v>
                      </c:pt>
                      <c:pt idx="143">
                        <c:v>0.75134167692307696</c:v>
                      </c:pt>
                      <c:pt idx="144">
                        <c:v>-17.817531892307599</c:v>
                      </c:pt>
                      <c:pt idx="145">
                        <c:v>-24.418605384615301</c:v>
                      </c:pt>
                      <c:pt idx="146">
                        <c:v>-17.441859999999899</c:v>
                      </c:pt>
                      <c:pt idx="147">
                        <c:v>-18.032196153846101</c:v>
                      </c:pt>
                      <c:pt idx="148">
                        <c:v>-18.139530000000001</c:v>
                      </c:pt>
                      <c:pt idx="149">
                        <c:v>-18.139530000000001</c:v>
                      </c:pt>
                      <c:pt idx="150">
                        <c:v>-18.139530000000001</c:v>
                      </c:pt>
                      <c:pt idx="151">
                        <c:v>-31.449015384615301</c:v>
                      </c:pt>
                      <c:pt idx="152">
                        <c:v>-74.973164615384604</c:v>
                      </c:pt>
                      <c:pt idx="153">
                        <c:v>-96.547406923076906</c:v>
                      </c:pt>
                      <c:pt idx="154">
                        <c:v>-93.810375384615398</c:v>
                      </c:pt>
                      <c:pt idx="155">
                        <c:v>-99.928436923076902</c:v>
                      </c:pt>
                      <c:pt idx="156">
                        <c:v>-71.806797692307597</c:v>
                      </c:pt>
                      <c:pt idx="157">
                        <c:v>-40.035778692307602</c:v>
                      </c:pt>
                      <c:pt idx="158">
                        <c:v>-26.404293846153799</c:v>
                      </c:pt>
                      <c:pt idx="159">
                        <c:v>-16.583186923076902</c:v>
                      </c:pt>
                      <c:pt idx="160">
                        <c:v>-17.012524615384599</c:v>
                      </c:pt>
                      <c:pt idx="161">
                        <c:v>-17.388193076922999</c:v>
                      </c:pt>
                      <c:pt idx="162">
                        <c:v>-17.6028615384615</c:v>
                      </c:pt>
                      <c:pt idx="163">
                        <c:v>-17.441859999999899</c:v>
                      </c:pt>
                      <c:pt idx="164">
                        <c:v>-17.441859999999899</c:v>
                      </c:pt>
                      <c:pt idx="165">
                        <c:v>-17.602860769230698</c:v>
                      </c:pt>
                      <c:pt idx="166">
                        <c:v>-17.763861538461502</c:v>
                      </c:pt>
                      <c:pt idx="167">
                        <c:v>-17.924862307692301</c:v>
                      </c:pt>
                      <c:pt idx="168">
                        <c:v>-17.334523615384601</c:v>
                      </c:pt>
                      <c:pt idx="169">
                        <c:v>-18.7298723076923</c:v>
                      </c:pt>
                      <c:pt idx="170">
                        <c:v>-20.822898461538401</c:v>
                      </c:pt>
                      <c:pt idx="171">
                        <c:v>-33.273702307692297</c:v>
                      </c:pt>
                      <c:pt idx="172">
                        <c:v>-71.914131538461504</c:v>
                      </c:pt>
                      <c:pt idx="173">
                        <c:v>-101.53846153846099</c:v>
                      </c:pt>
                      <c:pt idx="174">
                        <c:v>-97.298748461538395</c:v>
                      </c:pt>
                      <c:pt idx="175">
                        <c:v>-104.86584230769201</c:v>
                      </c:pt>
                      <c:pt idx="176">
                        <c:v>-71.323792307692301</c:v>
                      </c:pt>
                      <c:pt idx="177">
                        <c:v>-38.157423076923003</c:v>
                      </c:pt>
                      <c:pt idx="178">
                        <c:v>-22.862252307692302</c:v>
                      </c:pt>
                      <c:pt idx="179">
                        <c:v>-16.958853999999899</c:v>
                      </c:pt>
                      <c:pt idx="180">
                        <c:v>-17.656527692307598</c:v>
                      </c:pt>
                      <c:pt idx="181">
                        <c:v>-17.978529230769201</c:v>
                      </c:pt>
                      <c:pt idx="182">
                        <c:v>-17.817527461538401</c:v>
                      </c:pt>
                      <c:pt idx="183">
                        <c:v>-18.354199999999999</c:v>
                      </c:pt>
                      <c:pt idx="184">
                        <c:v>-18.139530000000001</c:v>
                      </c:pt>
                      <c:pt idx="185">
                        <c:v>-20.232556923076899</c:v>
                      </c:pt>
                      <c:pt idx="186">
                        <c:v>-25.116279230769202</c:v>
                      </c:pt>
                      <c:pt idx="187">
                        <c:v>-24.2576</c:v>
                      </c:pt>
                      <c:pt idx="188">
                        <c:v>-24.311269230769199</c:v>
                      </c:pt>
                      <c:pt idx="189">
                        <c:v>-24.4722676923076</c:v>
                      </c:pt>
                      <c:pt idx="190">
                        <c:v>-24.364933076922998</c:v>
                      </c:pt>
                      <c:pt idx="191">
                        <c:v>-48.568873846153799</c:v>
                      </c:pt>
                      <c:pt idx="192">
                        <c:v>-84.525940000000006</c:v>
                      </c:pt>
                      <c:pt idx="193">
                        <c:v>-100.626133076923</c:v>
                      </c:pt>
                      <c:pt idx="194">
                        <c:v>-100.304118461538</c:v>
                      </c:pt>
                      <c:pt idx="195">
                        <c:v>-83.506262307692296</c:v>
                      </c:pt>
                      <c:pt idx="196">
                        <c:v>-44.1144884615384</c:v>
                      </c:pt>
                      <c:pt idx="197">
                        <c:v>-31.0733446923076</c:v>
                      </c:pt>
                      <c:pt idx="198">
                        <c:v>-17.763865384615301</c:v>
                      </c:pt>
                      <c:pt idx="199">
                        <c:v>-17.3881923076923</c:v>
                      </c:pt>
                      <c:pt idx="200">
                        <c:v>-17.441859999999899</c:v>
                      </c:pt>
                      <c:pt idx="201">
                        <c:v>-17.602860769230698</c:v>
                      </c:pt>
                      <c:pt idx="202">
                        <c:v>-17.549193846153798</c:v>
                      </c:pt>
                      <c:pt idx="203">
                        <c:v>-17.495526923076898</c:v>
                      </c:pt>
                      <c:pt idx="204">
                        <c:v>-17.817528461538402</c:v>
                      </c:pt>
                      <c:pt idx="205">
                        <c:v>-17.817528461538402</c:v>
                      </c:pt>
                      <c:pt idx="206">
                        <c:v>-17.656527692307598</c:v>
                      </c:pt>
                      <c:pt idx="207">
                        <c:v>-17.549193846153798</c:v>
                      </c:pt>
                      <c:pt idx="208">
                        <c:v>-17.763861538461502</c:v>
                      </c:pt>
                      <c:pt idx="209">
                        <c:v>-17.978529230769201</c:v>
                      </c:pt>
                      <c:pt idx="210">
                        <c:v>-27.9606423076923</c:v>
                      </c:pt>
                      <c:pt idx="211">
                        <c:v>-71.270125384615298</c:v>
                      </c:pt>
                      <c:pt idx="212">
                        <c:v>-99.230765384615395</c:v>
                      </c:pt>
                      <c:pt idx="213">
                        <c:v>-95.205719999999999</c:v>
                      </c:pt>
                      <c:pt idx="214">
                        <c:v>-101.91413153846101</c:v>
                      </c:pt>
                      <c:pt idx="215">
                        <c:v>-72.236136153846104</c:v>
                      </c:pt>
                      <c:pt idx="216">
                        <c:v>-40.465116923076899</c:v>
                      </c:pt>
                      <c:pt idx="217">
                        <c:v>-26.189623076922999</c:v>
                      </c:pt>
                      <c:pt idx="218">
                        <c:v>-17.656529230769198</c:v>
                      </c:pt>
                      <c:pt idx="219">
                        <c:v>-17.549193846153798</c:v>
                      </c:pt>
                      <c:pt idx="220">
                        <c:v>-18.085863076923001</c:v>
                      </c:pt>
                      <c:pt idx="221">
                        <c:v>-18.139530000000001</c:v>
                      </c:pt>
                      <c:pt idx="222">
                        <c:v>-18.139530000000001</c:v>
                      </c:pt>
                      <c:pt idx="223">
                        <c:v>-21.627907692307598</c:v>
                      </c:pt>
                      <c:pt idx="224">
                        <c:v>-21.627909230769198</c:v>
                      </c:pt>
                      <c:pt idx="225">
                        <c:v>-21.574242307692298</c:v>
                      </c:pt>
                      <c:pt idx="226">
                        <c:v>-21.3059038461538</c:v>
                      </c:pt>
                      <c:pt idx="227">
                        <c:v>-21.466906923076898</c:v>
                      </c:pt>
                      <c:pt idx="228">
                        <c:v>-21.6279099999999</c:v>
                      </c:pt>
                      <c:pt idx="229">
                        <c:v>-21.6815769230769</c:v>
                      </c:pt>
                      <c:pt idx="230">
                        <c:v>-49.373881538461497</c:v>
                      </c:pt>
                      <c:pt idx="231">
                        <c:v>-84.364937692307706</c:v>
                      </c:pt>
                      <c:pt idx="232">
                        <c:v>-99.016098461538405</c:v>
                      </c:pt>
                      <c:pt idx="233">
                        <c:v>-93.595702307692306</c:v>
                      </c:pt>
                      <c:pt idx="234">
                        <c:v>-95.259386153846094</c:v>
                      </c:pt>
                      <c:pt idx="235">
                        <c:v>-51.520572307692298</c:v>
                      </c:pt>
                      <c:pt idx="236">
                        <c:v>-23.774597384615301</c:v>
                      </c:pt>
                      <c:pt idx="237">
                        <c:v>-24.74061</c:v>
                      </c:pt>
                      <c:pt idx="238">
                        <c:v>-17.280859230769199</c:v>
                      </c:pt>
                      <c:pt idx="239">
                        <c:v>-17.441859999999899</c:v>
                      </c:pt>
                      <c:pt idx="240">
                        <c:v>-16.958854846153798</c:v>
                      </c:pt>
                      <c:pt idx="241">
                        <c:v>-17.441859999999899</c:v>
                      </c:pt>
                      <c:pt idx="242">
                        <c:v>-17.549193846153798</c:v>
                      </c:pt>
                      <c:pt idx="243">
                        <c:v>-17.441859999999899</c:v>
                      </c:pt>
                      <c:pt idx="244">
                        <c:v>-17.924862307692301</c:v>
                      </c:pt>
                      <c:pt idx="245">
                        <c:v>-17.871195384615302</c:v>
                      </c:pt>
                      <c:pt idx="246">
                        <c:v>-18.032196153846101</c:v>
                      </c:pt>
                      <c:pt idx="247">
                        <c:v>-18.139530000000001</c:v>
                      </c:pt>
                      <c:pt idx="248">
                        <c:v>-18.139530000000001</c:v>
                      </c:pt>
                      <c:pt idx="249">
                        <c:v>-49.373880769230702</c:v>
                      </c:pt>
                      <c:pt idx="250">
                        <c:v>-88.497316923076895</c:v>
                      </c:pt>
                      <c:pt idx="251">
                        <c:v>-99.874771538461502</c:v>
                      </c:pt>
                      <c:pt idx="252">
                        <c:v>-96.440074615384603</c:v>
                      </c:pt>
                      <c:pt idx="253">
                        <c:v>-102.128801538461</c:v>
                      </c:pt>
                      <c:pt idx="254">
                        <c:v>-65.742396923076896</c:v>
                      </c:pt>
                      <c:pt idx="255">
                        <c:v>-14.543827815384599</c:v>
                      </c:pt>
                      <c:pt idx="256">
                        <c:v>-30.0000003076923</c:v>
                      </c:pt>
                      <c:pt idx="257">
                        <c:v>-19.136212142857101</c:v>
                      </c:pt>
                      <c:pt idx="258">
                        <c:v>-17.656527692307598</c:v>
                      </c:pt>
                      <c:pt idx="259">
                        <c:v>-17.978529230769201</c:v>
                      </c:pt>
                      <c:pt idx="260">
                        <c:v>-18.085863076923001</c:v>
                      </c:pt>
                      <c:pt idx="261">
                        <c:v>-18.139530000000001</c:v>
                      </c:pt>
                      <c:pt idx="262">
                        <c:v>-18.139530000000001</c:v>
                      </c:pt>
                      <c:pt idx="263">
                        <c:v>-18.139530000000001</c:v>
                      </c:pt>
                      <c:pt idx="264">
                        <c:v>-18.139530000000001</c:v>
                      </c:pt>
                      <c:pt idx="265">
                        <c:v>-18.139530000000001</c:v>
                      </c:pt>
                      <c:pt idx="266">
                        <c:v>-18.139530000000001</c:v>
                      </c:pt>
                      <c:pt idx="267">
                        <c:v>-18.461533846153799</c:v>
                      </c:pt>
                      <c:pt idx="268">
                        <c:v>-43.363147692307599</c:v>
                      </c:pt>
                      <c:pt idx="269">
                        <c:v>-92.5223546153846</c:v>
                      </c:pt>
                      <c:pt idx="270">
                        <c:v>-98.103751538461495</c:v>
                      </c:pt>
                      <c:pt idx="271">
                        <c:v>-101.377468461538</c:v>
                      </c:pt>
                      <c:pt idx="272">
                        <c:v>-77.441860000000005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5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5">
                        <c:v>1</c:v>
                      </c:pt>
                      <c:pt idx="92">
                        <c:v>0</c:v>
                      </c:pt>
                      <c:pt idx="94">
                        <c:v>1</c:v>
                      </c:pt>
                      <c:pt idx="112">
                        <c:v>0</c:v>
                      </c:pt>
                      <c:pt idx="114">
                        <c:v>1</c:v>
                      </c:pt>
                      <c:pt idx="131">
                        <c:v>0</c:v>
                      </c:pt>
                      <c:pt idx="134">
                        <c:v>1</c:v>
                      </c:pt>
                      <c:pt idx="151">
                        <c:v>0</c:v>
                      </c:pt>
                      <c:pt idx="152">
                        <c:v>1</c:v>
                      </c:pt>
                      <c:pt idx="170">
                        <c:v>0</c:v>
                      </c:pt>
                      <c:pt idx="173">
                        <c:v>1</c:v>
                      </c:pt>
                      <c:pt idx="190">
                        <c:v>0</c:v>
                      </c:pt>
                      <c:pt idx="192">
                        <c:v>1</c:v>
                      </c:pt>
                      <c:pt idx="209">
                        <c:v>0</c:v>
                      </c:pt>
                      <c:pt idx="212">
                        <c:v>1</c:v>
                      </c:pt>
                      <c:pt idx="229">
                        <c:v>0</c:v>
                      </c:pt>
                      <c:pt idx="231">
                        <c:v>1</c:v>
                      </c:pt>
                      <c:pt idx="248">
                        <c:v>0</c:v>
                      </c:pt>
                      <c:pt idx="250">
                        <c:v>1</c:v>
                      </c:pt>
                      <c:pt idx="267">
                        <c:v>0</c:v>
                      </c:pt>
                      <c:pt idx="26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D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Force (EMG)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Sheet1!$D$2:$D$274</c:f>
              <c:numCache>
                <c:formatCode>General</c:formatCode>
                <c:ptCount val="273"/>
                <c:pt idx="0">
                  <c:v>444.30769230769198</c:v>
                </c:pt>
                <c:pt idx="1">
                  <c:v>442.53846153846098</c:v>
                </c:pt>
                <c:pt idx="2">
                  <c:v>442.15384615384602</c:v>
                </c:pt>
                <c:pt idx="3">
                  <c:v>435.38461538461502</c:v>
                </c:pt>
                <c:pt idx="4">
                  <c:v>424.461538461538</c:v>
                </c:pt>
                <c:pt idx="5">
                  <c:v>444</c:v>
                </c:pt>
                <c:pt idx="6">
                  <c:v>442.07692307692298</c:v>
                </c:pt>
                <c:pt idx="7">
                  <c:v>431.923076923076</c:v>
                </c:pt>
                <c:pt idx="8">
                  <c:v>437.692307692307</c:v>
                </c:pt>
                <c:pt idx="9">
                  <c:v>454.230769230769</c:v>
                </c:pt>
                <c:pt idx="10">
                  <c:v>444.923076923076</c:v>
                </c:pt>
                <c:pt idx="11">
                  <c:v>450</c:v>
                </c:pt>
                <c:pt idx="12">
                  <c:v>425.61538461538402</c:v>
                </c:pt>
                <c:pt idx="13">
                  <c:v>426.61538461538402</c:v>
                </c:pt>
                <c:pt idx="14">
                  <c:v>438.923076923076</c:v>
                </c:pt>
                <c:pt idx="15">
                  <c:v>423.38461538461502</c:v>
                </c:pt>
                <c:pt idx="16">
                  <c:v>429.692307692307</c:v>
                </c:pt>
                <c:pt idx="17">
                  <c:v>436.07692307692298</c:v>
                </c:pt>
                <c:pt idx="18">
                  <c:v>422.30769230769198</c:v>
                </c:pt>
                <c:pt idx="19">
                  <c:v>424.15384615384602</c:v>
                </c:pt>
                <c:pt idx="20">
                  <c:v>422.923076923076</c:v>
                </c:pt>
                <c:pt idx="21">
                  <c:v>422.692307692307</c:v>
                </c:pt>
                <c:pt idx="22">
                  <c:v>446.38461538461502</c:v>
                </c:pt>
                <c:pt idx="23">
                  <c:v>445.230769230769</c:v>
                </c:pt>
                <c:pt idx="24">
                  <c:v>445.07692307692298</c:v>
                </c:pt>
                <c:pt idx="25">
                  <c:v>446.692307692307</c:v>
                </c:pt>
                <c:pt idx="26">
                  <c:v>447</c:v>
                </c:pt>
                <c:pt idx="27">
                  <c:v>446.15384615384602</c:v>
                </c:pt>
                <c:pt idx="28">
                  <c:v>445</c:v>
                </c:pt>
                <c:pt idx="29">
                  <c:v>447.61538461538402</c:v>
                </c:pt>
                <c:pt idx="30">
                  <c:v>446.38461538461502</c:v>
                </c:pt>
                <c:pt idx="31">
                  <c:v>447.84615384615302</c:v>
                </c:pt>
                <c:pt idx="32">
                  <c:v>449.692307692307</c:v>
                </c:pt>
                <c:pt idx="33">
                  <c:v>449.923076923076</c:v>
                </c:pt>
                <c:pt idx="34">
                  <c:v>450.84615384615302</c:v>
                </c:pt>
                <c:pt idx="35">
                  <c:v>453.15384615384602</c:v>
                </c:pt>
                <c:pt idx="36">
                  <c:v>452.61538461538402</c:v>
                </c:pt>
                <c:pt idx="37">
                  <c:v>450.30769230769198</c:v>
                </c:pt>
                <c:pt idx="38">
                  <c:v>448.692307692307</c:v>
                </c:pt>
                <c:pt idx="39">
                  <c:v>445.76923076922998</c:v>
                </c:pt>
                <c:pt idx="40">
                  <c:v>445.30769230769198</c:v>
                </c:pt>
                <c:pt idx="41">
                  <c:v>444.461538461538</c:v>
                </c:pt>
                <c:pt idx="42">
                  <c:v>444.07692307692298</c:v>
                </c:pt>
                <c:pt idx="43">
                  <c:v>441.230769230769</c:v>
                </c:pt>
                <c:pt idx="44">
                  <c:v>415.923076923076</c:v>
                </c:pt>
                <c:pt idx="45">
                  <c:v>429.692307692307</c:v>
                </c:pt>
                <c:pt idx="46">
                  <c:v>441.15384615384602</c:v>
                </c:pt>
                <c:pt idx="47">
                  <c:v>440.76923076922998</c:v>
                </c:pt>
                <c:pt idx="48">
                  <c:v>433.461538461538</c:v>
                </c:pt>
                <c:pt idx="49">
                  <c:v>421.230769230769</c:v>
                </c:pt>
                <c:pt idx="50">
                  <c:v>421</c:v>
                </c:pt>
                <c:pt idx="51">
                  <c:v>453</c:v>
                </c:pt>
                <c:pt idx="52">
                  <c:v>442.84615384615302</c:v>
                </c:pt>
                <c:pt idx="53">
                  <c:v>443.15384615384602</c:v>
                </c:pt>
                <c:pt idx="54">
                  <c:v>446</c:v>
                </c:pt>
                <c:pt idx="55">
                  <c:v>428.230769230769</c:v>
                </c:pt>
                <c:pt idx="56">
                  <c:v>437.61538461538402</c:v>
                </c:pt>
                <c:pt idx="57">
                  <c:v>437.230769230769</c:v>
                </c:pt>
                <c:pt idx="58">
                  <c:v>432.61538461538402</c:v>
                </c:pt>
                <c:pt idx="59">
                  <c:v>424.15384615384602</c:v>
                </c:pt>
                <c:pt idx="60">
                  <c:v>420.38461538461502</c:v>
                </c:pt>
                <c:pt idx="61">
                  <c:v>416.30769230769198</c:v>
                </c:pt>
                <c:pt idx="62">
                  <c:v>443.07692307692298</c:v>
                </c:pt>
                <c:pt idx="63">
                  <c:v>444.230769230769</c:v>
                </c:pt>
                <c:pt idx="64">
                  <c:v>439.230769230769</c:v>
                </c:pt>
                <c:pt idx="65">
                  <c:v>410.76923076922998</c:v>
                </c:pt>
                <c:pt idx="66">
                  <c:v>419.30769230769198</c:v>
                </c:pt>
                <c:pt idx="67">
                  <c:v>445.461538461538</c:v>
                </c:pt>
                <c:pt idx="68">
                  <c:v>444.30769230769198</c:v>
                </c:pt>
                <c:pt idx="69">
                  <c:v>428.07692307692298</c:v>
                </c:pt>
                <c:pt idx="70">
                  <c:v>421.30769230769198</c:v>
                </c:pt>
                <c:pt idx="71">
                  <c:v>429</c:v>
                </c:pt>
                <c:pt idx="72">
                  <c:v>443.692307692307</c:v>
                </c:pt>
                <c:pt idx="73">
                  <c:v>442.38461538461502</c:v>
                </c:pt>
                <c:pt idx="74">
                  <c:v>444.76923076922998</c:v>
                </c:pt>
                <c:pt idx="75">
                  <c:v>434.07692307692298</c:v>
                </c:pt>
                <c:pt idx="76">
                  <c:v>441.692307692307</c:v>
                </c:pt>
                <c:pt idx="77">
                  <c:v>435.692307692307</c:v>
                </c:pt>
                <c:pt idx="78">
                  <c:v>427.61538461538402</c:v>
                </c:pt>
                <c:pt idx="79">
                  <c:v>424.42857142857099</c:v>
                </c:pt>
                <c:pt idx="80">
                  <c:v>435.15384615384602</c:v>
                </c:pt>
                <c:pt idx="81">
                  <c:v>445.07692307692298</c:v>
                </c:pt>
                <c:pt idx="82">
                  <c:v>444.461538461538</c:v>
                </c:pt>
                <c:pt idx="83">
                  <c:v>442.61538461538402</c:v>
                </c:pt>
                <c:pt idx="84">
                  <c:v>441.923076923076</c:v>
                </c:pt>
                <c:pt idx="85">
                  <c:v>443.461538461538</c:v>
                </c:pt>
                <c:pt idx="86">
                  <c:v>443.30769230769198</c:v>
                </c:pt>
                <c:pt idx="87">
                  <c:v>442.84615384615302</c:v>
                </c:pt>
                <c:pt idx="88">
                  <c:v>434.07692307692298</c:v>
                </c:pt>
                <c:pt idx="89">
                  <c:v>421.53846153846098</c:v>
                </c:pt>
                <c:pt idx="90">
                  <c:v>421.38461538461502</c:v>
                </c:pt>
                <c:pt idx="91">
                  <c:v>427.30769230769198</c:v>
                </c:pt>
                <c:pt idx="92">
                  <c:v>445.84615384615302</c:v>
                </c:pt>
                <c:pt idx="93">
                  <c:v>444.53846153846098</c:v>
                </c:pt>
                <c:pt idx="94">
                  <c:v>450</c:v>
                </c:pt>
                <c:pt idx="95">
                  <c:v>439</c:v>
                </c:pt>
                <c:pt idx="96">
                  <c:v>440.07692307692298</c:v>
                </c:pt>
                <c:pt idx="97">
                  <c:v>433.53846153846098</c:v>
                </c:pt>
                <c:pt idx="98">
                  <c:v>424.230769230769</c:v>
                </c:pt>
                <c:pt idx="99">
                  <c:v>418.61538461538402</c:v>
                </c:pt>
                <c:pt idx="100">
                  <c:v>445.53846153846098</c:v>
                </c:pt>
                <c:pt idx="101">
                  <c:v>442.61538461538402</c:v>
                </c:pt>
                <c:pt idx="102">
                  <c:v>440.07692307692298</c:v>
                </c:pt>
                <c:pt idx="103">
                  <c:v>440.84615384615302</c:v>
                </c:pt>
                <c:pt idx="104">
                  <c:v>437.461538461538</c:v>
                </c:pt>
                <c:pt idx="105">
                  <c:v>437.30769230769198</c:v>
                </c:pt>
                <c:pt idx="106">
                  <c:v>431.53846153846098</c:v>
                </c:pt>
                <c:pt idx="107">
                  <c:v>433.07692307692298</c:v>
                </c:pt>
                <c:pt idx="108">
                  <c:v>422.61538461538402</c:v>
                </c:pt>
                <c:pt idx="109">
                  <c:v>420.53846153846098</c:v>
                </c:pt>
                <c:pt idx="110">
                  <c:v>428.30769230769198</c:v>
                </c:pt>
                <c:pt idx="111">
                  <c:v>433.15384615384602</c:v>
                </c:pt>
                <c:pt idx="112">
                  <c:v>445.61538461538402</c:v>
                </c:pt>
                <c:pt idx="113">
                  <c:v>431.692307692307</c:v>
                </c:pt>
                <c:pt idx="114">
                  <c:v>421</c:v>
                </c:pt>
                <c:pt idx="115">
                  <c:v>434.53846153846098</c:v>
                </c:pt>
                <c:pt idx="116">
                  <c:v>441</c:v>
                </c:pt>
                <c:pt idx="117">
                  <c:v>438.692307692307</c:v>
                </c:pt>
                <c:pt idx="118">
                  <c:v>439.30769230769198</c:v>
                </c:pt>
                <c:pt idx="119">
                  <c:v>430.84615384615302</c:v>
                </c:pt>
                <c:pt idx="120">
                  <c:v>426.84615384615302</c:v>
                </c:pt>
                <c:pt idx="121">
                  <c:v>423.61538461538402</c:v>
                </c:pt>
                <c:pt idx="122">
                  <c:v>413.692307692307</c:v>
                </c:pt>
                <c:pt idx="123">
                  <c:v>416.76923076922998</c:v>
                </c:pt>
                <c:pt idx="124">
                  <c:v>424.53846153846098</c:v>
                </c:pt>
                <c:pt idx="125">
                  <c:v>428.230769230769</c:v>
                </c:pt>
                <c:pt idx="126">
                  <c:v>445.84615384615302</c:v>
                </c:pt>
                <c:pt idx="127">
                  <c:v>443.61538461538402</c:v>
                </c:pt>
                <c:pt idx="128">
                  <c:v>420.61538461538402</c:v>
                </c:pt>
                <c:pt idx="129">
                  <c:v>440.692307692307</c:v>
                </c:pt>
                <c:pt idx="130">
                  <c:v>450.38461538461502</c:v>
                </c:pt>
                <c:pt idx="131">
                  <c:v>442.692307692307</c:v>
                </c:pt>
                <c:pt idx="132">
                  <c:v>441.692307692307</c:v>
                </c:pt>
                <c:pt idx="133">
                  <c:v>440.461538461538</c:v>
                </c:pt>
                <c:pt idx="134">
                  <c:v>434.53846153846098</c:v>
                </c:pt>
                <c:pt idx="135">
                  <c:v>439.76923076922998</c:v>
                </c:pt>
                <c:pt idx="136">
                  <c:v>440.07692307692298</c:v>
                </c:pt>
                <c:pt idx="137">
                  <c:v>433.76923076922998</c:v>
                </c:pt>
                <c:pt idx="138">
                  <c:v>427.30769230769198</c:v>
                </c:pt>
                <c:pt idx="139">
                  <c:v>424.923076923076</c:v>
                </c:pt>
                <c:pt idx="140">
                  <c:v>428.692307692307</c:v>
                </c:pt>
                <c:pt idx="141">
                  <c:v>437.76923076922998</c:v>
                </c:pt>
                <c:pt idx="142">
                  <c:v>410.30769230769198</c:v>
                </c:pt>
                <c:pt idx="143">
                  <c:v>408.53846153846098</c:v>
                </c:pt>
                <c:pt idx="144">
                  <c:v>404.923076923076</c:v>
                </c:pt>
                <c:pt idx="145">
                  <c:v>428.38461538461502</c:v>
                </c:pt>
                <c:pt idx="146">
                  <c:v>445</c:v>
                </c:pt>
                <c:pt idx="147">
                  <c:v>440.53846153846098</c:v>
                </c:pt>
                <c:pt idx="148">
                  <c:v>415.38461538461502</c:v>
                </c:pt>
                <c:pt idx="149">
                  <c:v>413.76923076922998</c:v>
                </c:pt>
                <c:pt idx="150">
                  <c:v>428</c:v>
                </c:pt>
                <c:pt idx="151">
                  <c:v>443.30769230769198</c:v>
                </c:pt>
                <c:pt idx="152">
                  <c:v>441.461538461538</c:v>
                </c:pt>
                <c:pt idx="153">
                  <c:v>435.61538461538402</c:v>
                </c:pt>
                <c:pt idx="154">
                  <c:v>444.230769230769</c:v>
                </c:pt>
                <c:pt idx="155">
                  <c:v>434.692307692307</c:v>
                </c:pt>
                <c:pt idx="156">
                  <c:v>431.07692307692298</c:v>
                </c:pt>
                <c:pt idx="157">
                  <c:v>440.61538461538402</c:v>
                </c:pt>
                <c:pt idx="158">
                  <c:v>446</c:v>
                </c:pt>
                <c:pt idx="159">
                  <c:v>446.230769230769</c:v>
                </c:pt>
                <c:pt idx="160">
                  <c:v>444.461538461538</c:v>
                </c:pt>
                <c:pt idx="161">
                  <c:v>444.230769230769</c:v>
                </c:pt>
                <c:pt idx="162">
                  <c:v>428.15384615384602</c:v>
                </c:pt>
                <c:pt idx="163">
                  <c:v>413.53846153846098</c:v>
                </c:pt>
                <c:pt idx="164">
                  <c:v>412.692307692307</c:v>
                </c:pt>
                <c:pt idx="165">
                  <c:v>412.38461538461502</c:v>
                </c:pt>
                <c:pt idx="166">
                  <c:v>410.923076923076</c:v>
                </c:pt>
                <c:pt idx="167">
                  <c:v>410.30769230769198</c:v>
                </c:pt>
                <c:pt idx="168">
                  <c:v>409.38461538461502</c:v>
                </c:pt>
                <c:pt idx="169">
                  <c:v>408.84615384615302</c:v>
                </c:pt>
                <c:pt idx="170">
                  <c:v>409.61538461538402</c:v>
                </c:pt>
                <c:pt idx="171">
                  <c:v>442.15384615384602</c:v>
                </c:pt>
                <c:pt idx="172">
                  <c:v>433.53846153846098</c:v>
                </c:pt>
                <c:pt idx="173">
                  <c:v>421.30769230769198</c:v>
                </c:pt>
                <c:pt idx="174">
                  <c:v>421</c:v>
                </c:pt>
                <c:pt idx="175">
                  <c:v>421.30769230769198</c:v>
                </c:pt>
                <c:pt idx="176">
                  <c:v>429.76923076922998</c:v>
                </c:pt>
                <c:pt idx="177">
                  <c:v>439.15384615384602</c:v>
                </c:pt>
                <c:pt idx="178">
                  <c:v>435.61538461538402</c:v>
                </c:pt>
                <c:pt idx="179">
                  <c:v>431.84615384615302</c:v>
                </c:pt>
                <c:pt idx="180">
                  <c:v>424.230769230769</c:v>
                </c:pt>
                <c:pt idx="181">
                  <c:v>419.53846153846098</c:v>
                </c:pt>
                <c:pt idx="182">
                  <c:v>412.38461538461502</c:v>
                </c:pt>
                <c:pt idx="183">
                  <c:v>436.84615384615302</c:v>
                </c:pt>
                <c:pt idx="184">
                  <c:v>445.15384615384602</c:v>
                </c:pt>
                <c:pt idx="185">
                  <c:v>442.53846153846098</c:v>
                </c:pt>
                <c:pt idx="186">
                  <c:v>444.15384615384602</c:v>
                </c:pt>
                <c:pt idx="187">
                  <c:v>443.38461538461502</c:v>
                </c:pt>
                <c:pt idx="188">
                  <c:v>442.692307692307</c:v>
                </c:pt>
                <c:pt idx="189">
                  <c:v>442.38461538461502</c:v>
                </c:pt>
                <c:pt idx="190">
                  <c:v>438</c:v>
                </c:pt>
                <c:pt idx="191">
                  <c:v>428.76923076922998</c:v>
                </c:pt>
                <c:pt idx="192">
                  <c:v>449.30769230769198</c:v>
                </c:pt>
                <c:pt idx="193">
                  <c:v>439.61538461538402</c:v>
                </c:pt>
                <c:pt idx="194">
                  <c:v>436.78571428571399</c:v>
                </c:pt>
                <c:pt idx="195">
                  <c:v>435.38461538461502</c:v>
                </c:pt>
                <c:pt idx="196">
                  <c:v>432.230769230769</c:v>
                </c:pt>
                <c:pt idx="197">
                  <c:v>423.84615384615302</c:v>
                </c:pt>
                <c:pt idx="198">
                  <c:v>418.923076923076</c:v>
                </c:pt>
                <c:pt idx="199">
                  <c:v>410.53846153846098</c:v>
                </c:pt>
                <c:pt idx="200">
                  <c:v>439.61538461538402</c:v>
                </c:pt>
                <c:pt idx="201">
                  <c:v>443.15384615384602</c:v>
                </c:pt>
                <c:pt idx="202">
                  <c:v>442</c:v>
                </c:pt>
                <c:pt idx="203">
                  <c:v>444.30769230769198</c:v>
                </c:pt>
                <c:pt idx="204">
                  <c:v>444.38461538461502</c:v>
                </c:pt>
                <c:pt idx="205">
                  <c:v>443.07692307692298</c:v>
                </c:pt>
                <c:pt idx="206">
                  <c:v>443.15384615384602</c:v>
                </c:pt>
                <c:pt idx="207">
                  <c:v>431</c:v>
                </c:pt>
                <c:pt idx="208">
                  <c:v>423.30769230769198</c:v>
                </c:pt>
                <c:pt idx="209">
                  <c:v>422.53846153846098</c:v>
                </c:pt>
                <c:pt idx="210">
                  <c:v>445.461538461538</c:v>
                </c:pt>
                <c:pt idx="211">
                  <c:v>444.461538461538</c:v>
                </c:pt>
                <c:pt idx="212">
                  <c:v>450.30769230769198</c:v>
                </c:pt>
                <c:pt idx="213">
                  <c:v>441.30769230769198</c:v>
                </c:pt>
                <c:pt idx="214">
                  <c:v>443.61538461538402</c:v>
                </c:pt>
                <c:pt idx="215">
                  <c:v>433.692307692307</c:v>
                </c:pt>
                <c:pt idx="216">
                  <c:v>425.692307692307</c:v>
                </c:pt>
                <c:pt idx="217">
                  <c:v>432</c:v>
                </c:pt>
                <c:pt idx="218">
                  <c:v>445.07692307692298</c:v>
                </c:pt>
                <c:pt idx="219">
                  <c:v>442.692307692307</c:v>
                </c:pt>
                <c:pt idx="220">
                  <c:v>441</c:v>
                </c:pt>
                <c:pt idx="221">
                  <c:v>444.15384615384602</c:v>
                </c:pt>
                <c:pt idx="222">
                  <c:v>443.53846153846098</c:v>
                </c:pt>
                <c:pt idx="223">
                  <c:v>433.692307692307</c:v>
                </c:pt>
                <c:pt idx="224">
                  <c:v>462.84615384615302</c:v>
                </c:pt>
                <c:pt idx="225">
                  <c:v>443.53846153846098</c:v>
                </c:pt>
                <c:pt idx="226">
                  <c:v>429.61538461538402</c:v>
                </c:pt>
                <c:pt idx="227">
                  <c:v>422.84615384615302</c:v>
                </c:pt>
                <c:pt idx="228">
                  <c:v>430.15384615384602</c:v>
                </c:pt>
                <c:pt idx="229">
                  <c:v>444.15384615384602</c:v>
                </c:pt>
                <c:pt idx="230">
                  <c:v>443.84615384615302</c:v>
                </c:pt>
                <c:pt idx="231">
                  <c:v>440.53846153846098</c:v>
                </c:pt>
                <c:pt idx="232">
                  <c:v>442.461538461538</c:v>
                </c:pt>
                <c:pt idx="233">
                  <c:v>443.61538461538402</c:v>
                </c:pt>
                <c:pt idx="234">
                  <c:v>434.07692307692298</c:v>
                </c:pt>
                <c:pt idx="235">
                  <c:v>431.61538461538402</c:v>
                </c:pt>
                <c:pt idx="236">
                  <c:v>426.61538461538402</c:v>
                </c:pt>
                <c:pt idx="237">
                  <c:v>437.923076923076</c:v>
                </c:pt>
                <c:pt idx="238">
                  <c:v>443.76923076922998</c:v>
                </c:pt>
                <c:pt idx="239">
                  <c:v>442.76923076922998</c:v>
                </c:pt>
                <c:pt idx="240">
                  <c:v>443.461538461538</c:v>
                </c:pt>
                <c:pt idx="241">
                  <c:v>444.38461538461502</c:v>
                </c:pt>
                <c:pt idx="242">
                  <c:v>444</c:v>
                </c:pt>
                <c:pt idx="243">
                  <c:v>444.84615384615302</c:v>
                </c:pt>
                <c:pt idx="244">
                  <c:v>444.84615384615302</c:v>
                </c:pt>
                <c:pt idx="245">
                  <c:v>425.61538461538402</c:v>
                </c:pt>
                <c:pt idx="246">
                  <c:v>421.15384615384602</c:v>
                </c:pt>
                <c:pt idx="247">
                  <c:v>421.30769230769198</c:v>
                </c:pt>
                <c:pt idx="248">
                  <c:v>445.07692307692298</c:v>
                </c:pt>
                <c:pt idx="249">
                  <c:v>445</c:v>
                </c:pt>
                <c:pt idx="250">
                  <c:v>443.923076923076</c:v>
                </c:pt>
                <c:pt idx="251">
                  <c:v>439.84615384615302</c:v>
                </c:pt>
                <c:pt idx="252">
                  <c:v>441.84615384615302</c:v>
                </c:pt>
                <c:pt idx="253">
                  <c:v>437.923076923076</c:v>
                </c:pt>
                <c:pt idx="254">
                  <c:v>427.30769230769198</c:v>
                </c:pt>
                <c:pt idx="255">
                  <c:v>440.53846153846098</c:v>
                </c:pt>
                <c:pt idx="256">
                  <c:v>445.76923076922998</c:v>
                </c:pt>
                <c:pt idx="257">
                  <c:v>444.53846153846098</c:v>
                </c:pt>
                <c:pt idx="258">
                  <c:v>443.84615384615302</c:v>
                </c:pt>
                <c:pt idx="259">
                  <c:v>442.53846153846098</c:v>
                </c:pt>
                <c:pt idx="260">
                  <c:v>425.61538461538402</c:v>
                </c:pt>
                <c:pt idx="261">
                  <c:v>421.61538461538402</c:v>
                </c:pt>
                <c:pt idx="262">
                  <c:v>439.84615384615302</c:v>
                </c:pt>
                <c:pt idx="263">
                  <c:v>454.76923076922998</c:v>
                </c:pt>
                <c:pt idx="264">
                  <c:v>443.692307692307</c:v>
                </c:pt>
                <c:pt idx="265">
                  <c:v>444.38461538461502</c:v>
                </c:pt>
                <c:pt idx="266">
                  <c:v>444.07692307692298</c:v>
                </c:pt>
                <c:pt idx="267">
                  <c:v>444.692307692307</c:v>
                </c:pt>
                <c:pt idx="268">
                  <c:v>446.923076923076</c:v>
                </c:pt>
                <c:pt idx="269">
                  <c:v>442.38461538461502</c:v>
                </c:pt>
                <c:pt idx="270">
                  <c:v>445.84615384615302</c:v>
                </c:pt>
                <c:pt idx="271">
                  <c:v>440.07692307692298</c:v>
                </c:pt>
                <c:pt idx="272">
                  <c:v>432.666666666666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93-4AD5-AB95-234B4F7C071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Force (F)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Sheet1!$K$2:$K$274</c:f>
              <c:numCache>
                <c:formatCode>General</c:formatCode>
                <c:ptCount val="273"/>
                <c:pt idx="0">
                  <c:v>414.26666666666603</c:v>
                </c:pt>
                <c:pt idx="1">
                  <c:v>414.07142857142799</c:v>
                </c:pt>
                <c:pt idx="2">
                  <c:v>407.2</c:v>
                </c:pt>
                <c:pt idx="3">
                  <c:v>406.8</c:v>
                </c:pt>
                <c:pt idx="4">
                  <c:v>422.4375</c:v>
                </c:pt>
                <c:pt idx="5">
                  <c:v>441.28571428571399</c:v>
                </c:pt>
                <c:pt idx="6">
                  <c:v>439.53846153846098</c:v>
                </c:pt>
                <c:pt idx="7">
                  <c:v>431.53846153846098</c:v>
                </c:pt>
                <c:pt idx="8">
                  <c:v>422.84615384615302</c:v>
                </c:pt>
                <c:pt idx="9">
                  <c:v>421.461538461538</c:v>
                </c:pt>
                <c:pt idx="10">
                  <c:v>422.61538461538402</c:v>
                </c:pt>
                <c:pt idx="11">
                  <c:v>423</c:v>
                </c:pt>
                <c:pt idx="12">
                  <c:v>416.923076923076</c:v>
                </c:pt>
                <c:pt idx="13">
                  <c:v>417.38461538461502</c:v>
                </c:pt>
                <c:pt idx="14">
                  <c:v>420.61538461538402</c:v>
                </c:pt>
                <c:pt idx="15">
                  <c:v>421.84615384615302</c:v>
                </c:pt>
                <c:pt idx="16">
                  <c:v>423.07692307692298</c:v>
                </c:pt>
                <c:pt idx="17">
                  <c:v>423.230769230769</c:v>
                </c:pt>
                <c:pt idx="18">
                  <c:v>421.15384615384602</c:v>
                </c:pt>
                <c:pt idx="19">
                  <c:v>417.30769230769198</c:v>
                </c:pt>
                <c:pt idx="20">
                  <c:v>404.692307692307</c:v>
                </c:pt>
                <c:pt idx="21">
                  <c:v>404.461538461538</c:v>
                </c:pt>
                <c:pt idx="22">
                  <c:v>426.53846153846098</c:v>
                </c:pt>
                <c:pt idx="23">
                  <c:v>423.923076923076</c:v>
                </c:pt>
                <c:pt idx="24">
                  <c:v>448.38461538461502</c:v>
                </c:pt>
                <c:pt idx="25">
                  <c:v>444.76923076922998</c:v>
                </c:pt>
                <c:pt idx="26">
                  <c:v>437.84615384615302</c:v>
                </c:pt>
                <c:pt idx="27">
                  <c:v>425.53846153846098</c:v>
                </c:pt>
                <c:pt idx="28">
                  <c:v>422.461538461538</c:v>
                </c:pt>
                <c:pt idx="29">
                  <c:v>423.07692307692298</c:v>
                </c:pt>
                <c:pt idx="30">
                  <c:v>426.461538461538</c:v>
                </c:pt>
                <c:pt idx="31">
                  <c:v>444.230769230769</c:v>
                </c:pt>
                <c:pt idx="32">
                  <c:v>435.84615384615302</c:v>
                </c:pt>
                <c:pt idx="33">
                  <c:v>425.07692307692298</c:v>
                </c:pt>
                <c:pt idx="34">
                  <c:v>422.84615384615302</c:v>
                </c:pt>
                <c:pt idx="35">
                  <c:v>423.461538461538</c:v>
                </c:pt>
                <c:pt idx="36">
                  <c:v>423</c:v>
                </c:pt>
                <c:pt idx="37">
                  <c:v>423.15384615384602</c:v>
                </c:pt>
                <c:pt idx="38">
                  <c:v>423.38461538461502</c:v>
                </c:pt>
                <c:pt idx="39">
                  <c:v>421.61538461538402</c:v>
                </c:pt>
                <c:pt idx="40">
                  <c:v>424.30769230769198</c:v>
                </c:pt>
                <c:pt idx="41">
                  <c:v>420.692307692307</c:v>
                </c:pt>
                <c:pt idx="42">
                  <c:v>420.692307692307</c:v>
                </c:pt>
                <c:pt idx="43">
                  <c:v>420.07692307692298</c:v>
                </c:pt>
                <c:pt idx="44">
                  <c:v>419.923076923076</c:v>
                </c:pt>
                <c:pt idx="45">
                  <c:v>422.84615384615302</c:v>
                </c:pt>
                <c:pt idx="46">
                  <c:v>422.61538461538402</c:v>
                </c:pt>
                <c:pt idx="47">
                  <c:v>421.84615384615302</c:v>
                </c:pt>
                <c:pt idx="48">
                  <c:v>422</c:v>
                </c:pt>
                <c:pt idx="49">
                  <c:v>422.38461538461502</c:v>
                </c:pt>
                <c:pt idx="50">
                  <c:v>423.84615384615302</c:v>
                </c:pt>
                <c:pt idx="51">
                  <c:v>424.15384615384602</c:v>
                </c:pt>
                <c:pt idx="52">
                  <c:v>416.230769230769</c:v>
                </c:pt>
                <c:pt idx="53">
                  <c:v>430</c:v>
                </c:pt>
                <c:pt idx="54">
                  <c:v>442.692307692307</c:v>
                </c:pt>
                <c:pt idx="55">
                  <c:v>444.53846153846098</c:v>
                </c:pt>
                <c:pt idx="56">
                  <c:v>454.61538461538402</c:v>
                </c:pt>
                <c:pt idx="57">
                  <c:v>448.38461538461502</c:v>
                </c:pt>
                <c:pt idx="58">
                  <c:v>425.461538461538</c:v>
                </c:pt>
                <c:pt idx="59">
                  <c:v>416.15384615384602</c:v>
                </c:pt>
                <c:pt idx="60">
                  <c:v>441.53846153846098</c:v>
                </c:pt>
                <c:pt idx="61">
                  <c:v>443.923076923076</c:v>
                </c:pt>
                <c:pt idx="62">
                  <c:v>442.53846153846098</c:v>
                </c:pt>
                <c:pt idx="63">
                  <c:v>441.84615384615302</c:v>
                </c:pt>
                <c:pt idx="64">
                  <c:v>442.230769230769</c:v>
                </c:pt>
                <c:pt idx="65">
                  <c:v>437.07692307692298</c:v>
                </c:pt>
                <c:pt idx="66">
                  <c:v>424.15384615384602</c:v>
                </c:pt>
                <c:pt idx="67">
                  <c:v>421.15384615384602</c:v>
                </c:pt>
                <c:pt idx="68">
                  <c:v>421.15384615384602</c:v>
                </c:pt>
                <c:pt idx="69">
                  <c:v>420.30769230769198</c:v>
                </c:pt>
                <c:pt idx="70">
                  <c:v>417.07692307692298</c:v>
                </c:pt>
                <c:pt idx="71">
                  <c:v>421.923076923076</c:v>
                </c:pt>
                <c:pt idx="72">
                  <c:v>422.461538461538</c:v>
                </c:pt>
                <c:pt idx="73">
                  <c:v>421.71428571428498</c:v>
                </c:pt>
                <c:pt idx="74">
                  <c:v>434.38461538461502</c:v>
                </c:pt>
                <c:pt idx="75">
                  <c:v>445.07692307692298</c:v>
                </c:pt>
                <c:pt idx="76">
                  <c:v>432.30769230769198</c:v>
                </c:pt>
                <c:pt idx="77">
                  <c:v>418.76923076922998</c:v>
                </c:pt>
                <c:pt idx="78">
                  <c:v>442.84615384615302</c:v>
                </c:pt>
                <c:pt idx="79">
                  <c:v>443.30769230769198</c:v>
                </c:pt>
                <c:pt idx="80">
                  <c:v>442.230769230769</c:v>
                </c:pt>
                <c:pt idx="81">
                  <c:v>441.15384615384602</c:v>
                </c:pt>
                <c:pt idx="82">
                  <c:v>441.230769230769</c:v>
                </c:pt>
                <c:pt idx="83">
                  <c:v>441.461538461538</c:v>
                </c:pt>
                <c:pt idx="84">
                  <c:v>440.692307692307</c:v>
                </c:pt>
                <c:pt idx="85">
                  <c:v>434.230769230769</c:v>
                </c:pt>
                <c:pt idx="86">
                  <c:v>419.38461538461502</c:v>
                </c:pt>
                <c:pt idx="87">
                  <c:v>418.30769230769198</c:v>
                </c:pt>
                <c:pt idx="88">
                  <c:v>419.07692307692298</c:v>
                </c:pt>
                <c:pt idx="89">
                  <c:v>419.30769230769198</c:v>
                </c:pt>
                <c:pt idx="90">
                  <c:v>420.15384615384602</c:v>
                </c:pt>
                <c:pt idx="91">
                  <c:v>420.53846153846098</c:v>
                </c:pt>
                <c:pt idx="92">
                  <c:v>420.07692307692298</c:v>
                </c:pt>
                <c:pt idx="93">
                  <c:v>438.923076923076</c:v>
                </c:pt>
                <c:pt idx="94">
                  <c:v>443.61538461538402</c:v>
                </c:pt>
                <c:pt idx="95">
                  <c:v>429.07692307692298</c:v>
                </c:pt>
                <c:pt idx="96">
                  <c:v>412.84615384615302</c:v>
                </c:pt>
                <c:pt idx="97">
                  <c:v>441.53846153846098</c:v>
                </c:pt>
                <c:pt idx="98">
                  <c:v>441.07692307692298</c:v>
                </c:pt>
                <c:pt idx="99">
                  <c:v>424.692307692307</c:v>
                </c:pt>
                <c:pt idx="100">
                  <c:v>420.84615384615302</c:v>
                </c:pt>
                <c:pt idx="101">
                  <c:v>421.07692307692298</c:v>
                </c:pt>
                <c:pt idx="102">
                  <c:v>421.61538461538402</c:v>
                </c:pt>
                <c:pt idx="103">
                  <c:v>422.923076923076</c:v>
                </c:pt>
                <c:pt idx="104">
                  <c:v>423.84615384615302</c:v>
                </c:pt>
                <c:pt idx="105">
                  <c:v>422.461538461538</c:v>
                </c:pt>
                <c:pt idx="106">
                  <c:v>420.61538461538402</c:v>
                </c:pt>
                <c:pt idx="107">
                  <c:v>412.230769230769</c:v>
                </c:pt>
                <c:pt idx="108">
                  <c:v>409.230769230769</c:v>
                </c:pt>
                <c:pt idx="109">
                  <c:v>422.923076923076</c:v>
                </c:pt>
                <c:pt idx="110">
                  <c:v>421.84615384615302</c:v>
                </c:pt>
                <c:pt idx="111">
                  <c:v>422.38461538461502</c:v>
                </c:pt>
                <c:pt idx="112">
                  <c:v>421.61538461538402</c:v>
                </c:pt>
                <c:pt idx="113">
                  <c:v>435.692307692307</c:v>
                </c:pt>
                <c:pt idx="114">
                  <c:v>444.923076923076</c:v>
                </c:pt>
                <c:pt idx="115">
                  <c:v>429.692307692307</c:v>
                </c:pt>
                <c:pt idx="116">
                  <c:v>412.07692307692298</c:v>
                </c:pt>
                <c:pt idx="117">
                  <c:v>442.461538461538</c:v>
                </c:pt>
                <c:pt idx="118">
                  <c:v>442.692307692307</c:v>
                </c:pt>
                <c:pt idx="119">
                  <c:v>440.53846153846098</c:v>
                </c:pt>
                <c:pt idx="120">
                  <c:v>421.07692307692298</c:v>
                </c:pt>
                <c:pt idx="121">
                  <c:v>420.53846153846098</c:v>
                </c:pt>
                <c:pt idx="122">
                  <c:v>422</c:v>
                </c:pt>
                <c:pt idx="123">
                  <c:v>422.15384615384602</c:v>
                </c:pt>
                <c:pt idx="124">
                  <c:v>422.61538461538402</c:v>
                </c:pt>
                <c:pt idx="125">
                  <c:v>422.38461538461502</c:v>
                </c:pt>
                <c:pt idx="126">
                  <c:v>421.923076923076</c:v>
                </c:pt>
                <c:pt idx="127">
                  <c:v>421.61538461538402</c:v>
                </c:pt>
                <c:pt idx="128">
                  <c:v>422.230769230769</c:v>
                </c:pt>
                <c:pt idx="129">
                  <c:v>420.84615384615302</c:v>
                </c:pt>
                <c:pt idx="130">
                  <c:v>421.30769230769198</c:v>
                </c:pt>
                <c:pt idx="131">
                  <c:v>421.76923076922998</c:v>
                </c:pt>
                <c:pt idx="132">
                  <c:v>424.923076923076</c:v>
                </c:pt>
                <c:pt idx="133">
                  <c:v>440.230769230769</c:v>
                </c:pt>
                <c:pt idx="134">
                  <c:v>441.923076923076</c:v>
                </c:pt>
                <c:pt idx="135">
                  <c:v>426.07692307692298</c:v>
                </c:pt>
                <c:pt idx="136">
                  <c:v>415.76923076922998</c:v>
                </c:pt>
                <c:pt idx="137">
                  <c:v>441.38461538461502</c:v>
                </c:pt>
                <c:pt idx="138">
                  <c:v>443.53846153846098</c:v>
                </c:pt>
                <c:pt idx="139">
                  <c:v>442.07692307692298</c:v>
                </c:pt>
                <c:pt idx="140">
                  <c:v>443.53846153846098</c:v>
                </c:pt>
                <c:pt idx="141">
                  <c:v>442.15384615384602</c:v>
                </c:pt>
                <c:pt idx="142">
                  <c:v>440.692307692307</c:v>
                </c:pt>
                <c:pt idx="143">
                  <c:v>444.07692307692298</c:v>
                </c:pt>
                <c:pt idx="144">
                  <c:v>438.923076923076</c:v>
                </c:pt>
                <c:pt idx="145">
                  <c:v>424.53846153846098</c:v>
                </c:pt>
                <c:pt idx="146">
                  <c:v>416.84615384615302</c:v>
                </c:pt>
                <c:pt idx="147">
                  <c:v>417.76923076922998</c:v>
                </c:pt>
                <c:pt idx="148">
                  <c:v>419.15384615384602</c:v>
                </c:pt>
                <c:pt idx="149">
                  <c:v>417.230769230769</c:v>
                </c:pt>
                <c:pt idx="150">
                  <c:v>420.15384615384602</c:v>
                </c:pt>
                <c:pt idx="151">
                  <c:v>432</c:v>
                </c:pt>
                <c:pt idx="152">
                  <c:v>442.38461538461502</c:v>
                </c:pt>
                <c:pt idx="153">
                  <c:v>435.61538461538402</c:v>
                </c:pt>
                <c:pt idx="154">
                  <c:v>424.53846153846098</c:v>
                </c:pt>
                <c:pt idx="155">
                  <c:v>426.53846153846098</c:v>
                </c:pt>
                <c:pt idx="156">
                  <c:v>440.30769230769198</c:v>
                </c:pt>
                <c:pt idx="157">
                  <c:v>441.230769230769</c:v>
                </c:pt>
                <c:pt idx="158">
                  <c:v>430.38461538461502</c:v>
                </c:pt>
                <c:pt idx="159">
                  <c:v>420.84615384615302</c:v>
                </c:pt>
                <c:pt idx="160">
                  <c:v>421.230769230769</c:v>
                </c:pt>
                <c:pt idx="161">
                  <c:v>421.923076923076</c:v>
                </c:pt>
                <c:pt idx="162">
                  <c:v>422.30769230769198</c:v>
                </c:pt>
                <c:pt idx="163">
                  <c:v>421.84615384615302</c:v>
                </c:pt>
                <c:pt idx="164">
                  <c:v>421.53846153846098</c:v>
                </c:pt>
                <c:pt idx="165">
                  <c:v>422</c:v>
                </c:pt>
                <c:pt idx="166">
                  <c:v>421.38461538461502</c:v>
                </c:pt>
                <c:pt idx="167">
                  <c:v>422.461538461538</c:v>
                </c:pt>
                <c:pt idx="168">
                  <c:v>421</c:v>
                </c:pt>
                <c:pt idx="169">
                  <c:v>422.923076923076</c:v>
                </c:pt>
                <c:pt idx="170">
                  <c:v>423.15384615384602</c:v>
                </c:pt>
                <c:pt idx="171">
                  <c:v>429.84615384615302</c:v>
                </c:pt>
                <c:pt idx="172">
                  <c:v>441.923076923076</c:v>
                </c:pt>
                <c:pt idx="173">
                  <c:v>439.15384615384602</c:v>
                </c:pt>
                <c:pt idx="174">
                  <c:v>424.30769230769198</c:v>
                </c:pt>
                <c:pt idx="175">
                  <c:v>425.15384615384602</c:v>
                </c:pt>
                <c:pt idx="176">
                  <c:v>438.461538461538</c:v>
                </c:pt>
                <c:pt idx="177">
                  <c:v>441.923076923076</c:v>
                </c:pt>
                <c:pt idx="178">
                  <c:v>424.53846153846098</c:v>
                </c:pt>
                <c:pt idx="179">
                  <c:v>421.53846153846098</c:v>
                </c:pt>
                <c:pt idx="180">
                  <c:v>422.230769230769</c:v>
                </c:pt>
                <c:pt idx="181">
                  <c:v>422.923076923076</c:v>
                </c:pt>
                <c:pt idx="182">
                  <c:v>423.692307692307</c:v>
                </c:pt>
                <c:pt idx="183">
                  <c:v>423.53846153846098</c:v>
                </c:pt>
                <c:pt idx="184">
                  <c:v>423.07692307692298</c:v>
                </c:pt>
                <c:pt idx="185">
                  <c:v>425.15384615384602</c:v>
                </c:pt>
                <c:pt idx="186">
                  <c:v>421.923076923076</c:v>
                </c:pt>
                <c:pt idx="187">
                  <c:v>421.38461538461502</c:v>
                </c:pt>
                <c:pt idx="188">
                  <c:v>421.84615384615302</c:v>
                </c:pt>
                <c:pt idx="189">
                  <c:v>418.76923076922998</c:v>
                </c:pt>
                <c:pt idx="190">
                  <c:v>416.76923076922998</c:v>
                </c:pt>
                <c:pt idx="191">
                  <c:v>437</c:v>
                </c:pt>
                <c:pt idx="192">
                  <c:v>440.692307692307</c:v>
                </c:pt>
                <c:pt idx="193">
                  <c:v>432.15384615384602</c:v>
                </c:pt>
                <c:pt idx="194">
                  <c:v>416.230769230769</c:v>
                </c:pt>
                <c:pt idx="195">
                  <c:v>441.76923076922998</c:v>
                </c:pt>
                <c:pt idx="196">
                  <c:v>438.53846153846098</c:v>
                </c:pt>
                <c:pt idx="197">
                  <c:v>438.07692307692298</c:v>
                </c:pt>
                <c:pt idx="198">
                  <c:v>421.84615384615302</c:v>
                </c:pt>
                <c:pt idx="199">
                  <c:v>422</c:v>
                </c:pt>
                <c:pt idx="200">
                  <c:v>422.30769230769198</c:v>
                </c:pt>
                <c:pt idx="201">
                  <c:v>422.53846153846098</c:v>
                </c:pt>
                <c:pt idx="202">
                  <c:v>422.61538461538402</c:v>
                </c:pt>
                <c:pt idx="203">
                  <c:v>423</c:v>
                </c:pt>
                <c:pt idx="204">
                  <c:v>423.230769230769</c:v>
                </c:pt>
                <c:pt idx="205">
                  <c:v>423.53846153846098</c:v>
                </c:pt>
                <c:pt idx="206">
                  <c:v>423.07692307692298</c:v>
                </c:pt>
                <c:pt idx="207">
                  <c:v>422.30769230769198</c:v>
                </c:pt>
                <c:pt idx="208">
                  <c:v>422.923076923076</c:v>
                </c:pt>
                <c:pt idx="209">
                  <c:v>423.461538461538</c:v>
                </c:pt>
                <c:pt idx="210">
                  <c:v>429.923076923076</c:v>
                </c:pt>
                <c:pt idx="211">
                  <c:v>444.230769230769</c:v>
                </c:pt>
                <c:pt idx="212">
                  <c:v>437.07692307692298</c:v>
                </c:pt>
                <c:pt idx="213">
                  <c:v>425</c:v>
                </c:pt>
                <c:pt idx="214">
                  <c:v>420.84615384615302</c:v>
                </c:pt>
                <c:pt idx="215">
                  <c:v>441.230769230769</c:v>
                </c:pt>
                <c:pt idx="216">
                  <c:v>439.38461538461502</c:v>
                </c:pt>
                <c:pt idx="217">
                  <c:v>428.923076923076</c:v>
                </c:pt>
                <c:pt idx="218">
                  <c:v>422.84615384615302</c:v>
                </c:pt>
                <c:pt idx="219">
                  <c:v>422.692307692307</c:v>
                </c:pt>
                <c:pt idx="220">
                  <c:v>423.38461538461502</c:v>
                </c:pt>
                <c:pt idx="221">
                  <c:v>423.53846153846098</c:v>
                </c:pt>
                <c:pt idx="222">
                  <c:v>424.15384615384602</c:v>
                </c:pt>
                <c:pt idx="223">
                  <c:v>423.692307692307</c:v>
                </c:pt>
                <c:pt idx="224">
                  <c:v>421.84615384615302</c:v>
                </c:pt>
                <c:pt idx="225">
                  <c:v>421.84615384615302</c:v>
                </c:pt>
                <c:pt idx="226">
                  <c:v>419.38461538461502</c:v>
                </c:pt>
                <c:pt idx="227">
                  <c:v>420.461538461538</c:v>
                </c:pt>
                <c:pt idx="228">
                  <c:v>419.61538461538402</c:v>
                </c:pt>
                <c:pt idx="229">
                  <c:v>417.53846153846098</c:v>
                </c:pt>
                <c:pt idx="230">
                  <c:v>437.38461538461502</c:v>
                </c:pt>
                <c:pt idx="231">
                  <c:v>441</c:v>
                </c:pt>
                <c:pt idx="232">
                  <c:v>432.07692307692298</c:v>
                </c:pt>
                <c:pt idx="233">
                  <c:v>414.76923076922998</c:v>
                </c:pt>
                <c:pt idx="234">
                  <c:v>438.15384615384602</c:v>
                </c:pt>
                <c:pt idx="235">
                  <c:v>441.76923076922998</c:v>
                </c:pt>
                <c:pt idx="236">
                  <c:v>438.230769230769</c:v>
                </c:pt>
                <c:pt idx="237">
                  <c:v>423.53846153846098</c:v>
                </c:pt>
                <c:pt idx="238">
                  <c:v>420.461538461538</c:v>
                </c:pt>
                <c:pt idx="239">
                  <c:v>421.30769230769198</c:v>
                </c:pt>
                <c:pt idx="240">
                  <c:v>421.61538461538402</c:v>
                </c:pt>
                <c:pt idx="241">
                  <c:v>421.461538461538</c:v>
                </c:pt>
                <c:pt idx="242">
                  <c:v>421.53846153846098</c:v>
                </c:pt>
                <c:pt idx="243">
                  <c:v>420.53846153846098</c:v>
                </c:pt>
                <c:pt idx="244">
                  <c:v>421.76923076922998</c:v>
                </c:pt>
                <c:pt idx="245">
                  <c:v>421.15384615384602</c:v>
                </c:pt>
                <c:pt idx="246">
                  <c:v>421.53846153846098</c:v>
                </c:pt>
                <c:pt idx="247">
                  <c:v>420.76923076922998</c:v>
                </c:pt>
                <c:pt idx="248">
                  <c:v>420.692307692307</c:v>
                </c:pt>
                <c:pt idx="249">
                  <c:v>441.30769230769198</c:v>
                </c:pt>
                <c:pt idx="250">
                  <c:v>442.84615384615302</c:v>
                </c:pt>
                <c:pt idx="251">
                  <c:v>430.30769230769198</c:v>
                </c:pt>
                <c:pt idx="252">
                  <c:v>420.30769230769198</c:v>
                </c:pt>
                <c:pt idx="253">
                  <c:v>434.53846153846098</c:v>
                </c:pt>
                <c:pt idx="254">
                  <c:v>438.61538461538402</c:v>
                </c:pt>
                <c:pt idx="255">
                  <c:v>441</c:v>
                </c:pt>
                <c:pt idx="256">
                  <c:v>438.61538461538402</c:v>
                </c:pt>
                <c:pt idx="257">
                  <c:v>420</c:v>
                </c:pt>
                <c:pt idx="258">
                  <c:v>421</c:v>
                </c:pt>
                <c:pt idx="259">
                  <c:v>421.692307692307</c:v>
                </c:pt>
                <c:pt idx="260">
                  <c:v>421.53846153846098</c:v>
                </c:pt>
                <c:pt idx="261">
                  <c:v>421.84615384615302</c:v>
                </c:pt>
                <c:pt idx="262">
                  <c:v>420.61538461538402</c:v>
                </c:pt>
                <c:pt idx="263">
                  <c:v>420.53846153846098</c:v>
                </c:pt>
                <c:pt idx="264">
                  <c:v>419.61538461538402</c:v>
                </c:pt>
                <c:pt idx="265">
                  <c:v>420.461538461538</c:v>
                </c:pt>
                <c:pt idx="266">
                  <c:v>420.15384615384602</c:v>
                </c:pt>
                <c:pt idx="267">
                  <c:v>422.53846153846098</c:v>
                </c:pt>
                <c:pt idx="268">
                  <c:v>436.84615384615302</c:v>
                </c:pt>
                <c:pt idx="269">
                  <c:v>445.84615384615302</c:v>
                </c:pt>
                <c:pt idx="270">
                  <c:v>426.61538461538402</c:v>
                </c:pt>
                <c:pt idx="271">
                  <c:v>424.923076923076</c:v>
                </c:pt>
                <c:pt idx="272">
                  <c:v>441.57142857142799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83.230769230769198</c:v>
                      </c:pt>
                      <c:pt idx="1">
                        <c:v>193.84615384615299</c:v>
                      </c:pt>
                      <c:pt idx="2">
                        <c:v>128.61538461538399</c:v>
                      </c:pt>
                      <c:pt idx="3">
                        <c:v>297</c:v>
                      </c:pt>
                      <c:pt idx="4">
                        <c:v>163.53846153846101</c:v>
                      </c:pt>
                      <c:pt idx="5">
                        <c:v>124.615384615384</c:v>
                      </c:pt>
                      <c:pt idx="6">
                        <c:v>103.53846153846099</c:v>
                      </c:pt>
                      <c:pt idx="7">
                        <c:v>253.53846153846101</c:v>
                      </c:pt>
                      <c:pt idx="8">
                        <c:v>163.923076923076</c:v>
                      </c:pt>
                      <c:pt idx="9">
                        <c:v>473.84615384615302</c:v>
                      </c:pt>
                      <c:pt idx="10">
                        <c:v>131.07692307692301</c:v>
                      </c:pt>
                      <c:pt idx="11">
                        <c:v>526.38461538461502</c:v>
                      </c:pt>
                      <c:pt idx="12">
                        <c:v>453.53846153846098</c:v>
                      </c:pt>
                      <c:pt idx="13">
                        <c:v>202.61538461538399</c:v>
                      </c:pt>
                      <c:pt idx="14">
                        <c:v>304.76923076922998</c:v>
                      </c:pt>
                      <c:pt idx="15">
                        <c:v>285.923076923076</c:v>
                      </c:pt>
                      <c:pt idx="16">
                        <c:v>145.230769230769</c:v>
                      </c:pt>
                      <c:pt idx="17">
                        <c:v>481</c:v>
                      </c:pt>
                      <c:pt idx="18">
                        <c:v>496.53846153846098</c:v>
                      </c:pt>
                      <c:pt idx="19">
                        <c:v>383.923076923076</c:v>
                      </c:pt>
                      <c:pt idx="20">
                        <c:v>314.76923076922998</c:v>
                      </c:pt>
                      <c:pt idx="21">
                        <c:v>214.923076923076</c:v>
                      </c:pt>
                      <c:pt idx="22">
                        <c:v>152.30769230769201</c:v>
                      </c:pt>
                      <c:pt idx="23">
                        <c:v>98.461538461538396</c:v>
                      </c:pt>
                      <c:pt idx="24">
                        <c:v>64.538461538461505</c:v>
                      </c:pt>
                      <c:pt idx="25">
                        <c:v>48.076923076923002</c:v>
                      </c:pt>
                      <c:pt idx="26">
                        <c:v>52.076923076923002</c:v>
                      </c:pt>
                      <c:pt idx="27">
                        <c:v>126.76923076923001</c:v>
                      </c:pt>
                      <c:pt idx="28">
                        <c:v>71.538461538461505</c:v>
                      </c:pt>
                      <c:pt idx="29">
                        <c:v>36.923076923076898</c:v>
                      </c:pt>
                      <c:pt idx="30">
                        <c:v>41.846153846153797</c:v>
                      </c:pt>
                      <c:pt idx="31">
                        <c:v>51.384615384615302</c:v>
                      </c:pt>
                      <c:pt idx="32">
                        <c:v>51.076923076923002</c:v>
                      </c:pt>
                      <c:pt idx="33">
                        <c:v>37</c:v>
                      </c:pt>
                      <c:pt idx="34">
                        <c:v>40.846153846153797</c:v>
                      </c:pt>
                      <c:pt idx="35">
                        <c:v>37</c:v>
                      </c:pt>
                      <c:pt idx="36">
                        <c:v>33.153846153846096</c:v>
                      </c:pt>
                      <c:pt idx="37">
                        <c:v>32.538461538461497</c:v>
                      </c:pt>
                      <c:pt idx="38">
                        <c:v>42.769230769230703</c:v>
                      </c:pt>
                      <c:pt idx="39">
                        <c:v>51.461538461538403</c:v>
                      </c:pt>
                      <c:pt idx="40">
                        <c:v>66.384615384615302</c:v>
                      </c:pt>
                      <c:pt idx="41">
                        <c:v>109.30769230769199</c:v>
                      </c:pt>
                      <c:pt idx="42">
                        <c:v>91.461538461538396</c:v>
                      </c:pt>
                      <c:pt idx="43">
                        <c:v>223.53846153846101</c:v>
                      </c:pt>
                      <c:pt idx="44">
                        <c:v>269.923076923076</c:v>
                      </c:pt>
                      <c:pt idx="45">
                        <c:v>124.53846153846099</c:v>
                      </c:pt>
                      <c:pt idx="46">
                        <c:v>119.30769230769199</c:v>
                      </c:pt>
                      <c:pt idx="47">
                        <c:v>174</c:v>
                      </c:pt>
                      <c:pt idx="48">
                        <c:v>496.461538461538</c:v>
                      </c:pt>
                      <c:pt idx="49">
                        <c:v>365.76923076922998</c:v>
                      </c:pt>
                      <c:pt idx="50">
                        <c:v>200</c:v>
                      </c:pt>
                      <c:pt idx="51">
                        <c:v>87.153846153846104</c:v>
                      </c:pt>
                      <c:pt idx="52">
                        <c:v>68.846153846153797</c:v>
                      </c:pt>
                      <c:pt idx="53">
                        <c:v>89.923076923076906</c:v>
                      </c:pt>
                      <c:pt idx="54">
                        <c:v>364.692307692307</c:v>
                      </c:pt>
                      <c:pt idx="55">
                        <c:v>653.84615384615302</c:v>
                      </c:pt>
                      <c:pt idx="56">
                        <c:v>510.53846153846098</c:v>
                      </c:pt>
                      <c:pt idx="57">
                        <c:v>686.84615384615302</c:v>
                      </c:pt>
                      <c:pt idx="58">
                        <c:v>595.923076923076</c:v>
                      </c:pt>
                      <c:pt idx="59">
                        <c:v>606.461538461538</c:v>
                      </c:pt>
                      <c:pt idx="60">
                        <c:v>584.38461538461502</c:v>
                      </c:pt>
                      <c:pt idx="61">
                        <c:v>243.923076923076</c:v>
                      </c:pt>
                      <c:pt idx="62">
                        <c:v>87.076923076922995</c:v>
                      </c:pt>
                      <c:pt idx="63">
                        <c:v>77.538461538461505</c:v>
                      </c:pt>
                      <c:pt idx="64">
                        <c:v>248.15384615384599</c:v>
                      </c:pt>
                      <c:pt idx="65">
                        <c:v>290.692307692307</c:v>
                      </c:pt>
                      <c:pt idx="66">
                        <c:v>130.461538461538</c:v>
                      </c:pt>
                      <c:pt idx="67">
                        <c:v>100.384615384615</c:v>
                      </c:pt>
                      <c:pt idx="68">
                        <c:v>188.53846153846101</c:v>
                      </c:pt>
                      <c:pt idx="69">
                        <c:v>482.84615384615302</c:v>
                      </c:pt>
                      <c:pt idx="70">
                        <c:v>274.230769230769</c:v>
                      </c:pt>
                      <c:pt idx="71">
                        <c:v>136.38461538461499</c:v>
                      </c:pt>
                      <c:pt idx="72">
                        <c:v>86.769230769230703</c:v>
                      </c:pt>
                      <c:pt idx="73">
                        <c:v>71.923076923076906</c:v>
                      </c:pt>
                      <c:pt idx="74">
                        <c:v>232.30769230769201</c:v>
                      </c:pt>
                      <c:pt idx="75">
                        <c:v>537.15384615384596</c:v>
                      </c:pt>
                      <c:pt idx="76">
                        <c:v>590.30769230769204</c:v>
                      </c:pt>
                      <c:pt idx="77">
                        <c:v>533.76923076923003</c:v>
                      </c:pt>
                      <c:pt idx="78">
                        <c:v>393.923076923076</c:v>
                      </c:pt>
                      <c:pt idx="79">
                        <c:v>248.42857142857099</c:v>
                      </c:pt>
                      <c:pt idx="80">
                        <c:v>116.846153846153</c:v>
                      </c:pt>
                      <c:pt idx="81">
                        <c:v>63.461538461538403</c:v>
                      </c:pt>
                      <c:pt idx="82">
                        <c:v>31.769230769230699</c:v>
                      </c:pt>
                      <c:pt idx="83">
                        <c:v>36.923076923076898</c:v>
                      </c:pt>
                      <c:pt idx="84">
                        <c:v>162.15384615384599</c:v>
                      </c:pt>
                      <c:pt idx="85">
                        <c:v>128.692307692307</c:v>
                      </c:pt>
                      <c:pt idx="86">
                        <c:v>163.38461538461499</c:v>
                      </c:pt>
                      <c:pt idx="87">
                        <c:v>198.692307692307</c:v>
                      </c:pt>
                      <c:pt idx="88">
                        <c:v>454.38461538461502</c:v>
                      </c:pt>
                      <c:pt idx="89">
                        <c:v>390.84615384615302</c:v>
                      </c:pt>
                      <c:pt idx="90">
                        <c:v>224.692307692307</c:v>
                      </c:pt>
                      <c:pt idx="91">
                        <c:v>141.30769230769201</c:v>
                      </c:pt>
                      <c:pt idx="92">
                        <c:v>165.461538461538</c:v>
                      </c:pt>
                      <c:pt idx="93">
                        <c:v>134.461538461538</c:v>
                      </c:pt>
                      <c:pt idx="94">
                        <c:v>374.461538461538</c:v>
                      </c:pt>
                      <c:pt idx="95">
                        <c:v>564.84615384615302</c:v>
                      </c:pt>
                      <c:pt idx="96">
                        <c:v>536.23076923076906</c:v>
                      </c:pt>
                      <c:pt idx="97">
                        <c:v>670.61538461538396</c:v>
                      </c:pt>
                      <c:pt idx="98">
                        <c:v>518.461538461538</c:v>
                      </c:pt>
                      <c:pt idx="99">
                        <c:v>251.76923076923001</c:v>
                      </c:pt>
                      <c:pt idx="100">
                        <c:v>105.615384615384</c:v>
                      </c:pt>
                      <c:pt idx="101">
                        <c:v>69.615384615384599</c:v>
                      </c:pt>
                      <c:pt idx="102">
                        <c:v>83.538461538461505</c:v>
                      </c:pt>
                      <c:pt idx="103">
                        <c:v>111.30769230769199</c:v>
                      </c:pt>
                      <c:pt idx="104">
                        <c:v>124</c:v>
                      </c:pt>
                      <c:pt idx="105">
                        <c:v>133.692307692307</c:v>
                      </c:pt>
                      <c:pt idx="106">
                        <c:v>252.07692307692301</c:v>
                      </c:pt>
                      <c:pt idx="107">
                        <c:v>572.61538461538396</c:v>
                      </c:pt>
                      <c:pt idx="108">
                        <c:v>433.230769230769</c:v>
                      </c:pt>
                      <c:pt idx="109">
                        <c:v>247.76923076923001</c:v>
                      </c:pt>
                      <c:pt idx="110">
                        <c:v>175.76923076923001</c:v>
                      </c:pt>
                      <c:pt idx="111">
                        <c:v>252.53846153846101</c:v>
                      </c:pt>
                      <c:pt idx="112">
                        <c:v>137.30769230769201</c:v>
                      </c:pt>
                      <c:pt idx="113">
                        <c:v>191.84615384615299</c:v>
                      </c:pt>
                      <c:pt idx="114">
                        <c:v>185.692307692307</c:v>
                      </c:pt>
                      <c:pt idx="115">
                        <c:v>107.153846153846</c:v>
                      </c:pt>
                      <c:pt idx="116">
                        <c:v>423.30769230769198</c:v>
                      </c:pt>
                      <c:pt idx="117">
                        <c:v>339</c:v>
                      </c:pt>
                      <c:pt idx="118">
                        <c:v>310.461538461538</c:v>
                      </c:pt>
                      <c:pt idx="119">
                        <c:v>239.230769230769</c:v>
                      </c:pt>
                      <c:pt idx="120">
                        <c:v>337.923076923076</c:v>
                      </c:pt>
                      <c:pt idx="121">
                        <c:v>672.84615384615302</c:v>
                      </c:pt>
                      <c:pt idx="122">
                        <c:v>694.07692307692298</c:v>
                      </c:pt>
                      <c:pt idx="123">
                        <c:v>502.53846153846098</c:v>
                      </c:pt>
                      <c:pt idx="124">
                        <c:v>363.15384615384602</c:v>
                      </c:pt>
                      <c:pt idx="125">
                        <c:v>143.38461538461499</c:v>
                      </c:pt>
                      <c:pt idx="126">
                        <c:v>94</c:v>
                      </c:pt>
                      <c:pt idx="127">
                        <c:v>160</c:v>
                      </c:pt>
                      <c:pt idx="128">
                        <c:v>212.30769230769201</c:v>
                      </c:pt>
                      <c:pt idx="129">
                        <c:v>75.307692307692307</c:v>
                      </c:pt>
                      <c:pt idx="130">
                        <c:v>51.307692307692299</c:v>
                      </c:pt>
                      <c:pt idx="131">
                        <c:v>72.538461538461505</c:v>
                      </c:pt>
                      <c:pt idx="132">
                        <c:v>79.692307692307693</c:v>
                      </c:pt>
                      <c:pt idx="133">
                        <c:v>443.53846153846098</c:v>
                      </c:pt>
                      <c:pt idx="134">
                        <c:v>397.461538461538</c:v>
                      </c:pt>
                      <c:pt idx="135">
                        <c:v>420.230769230769</c:v>
                      </c:pt>
                      <c:pt idx="136">
                        <c:v>661.30769230769204</c:v>
                      </c:pt>
                      <c:pt idx="137">
                        <c:v>601.69230769230705</c:v>
                      </c:pt>
                      <c:pt idx="138">
                        <c:v>335.76923076922998</c:v>
                      </c:pt>
                      <c:pt idx="139">
                        <c:v>204.30769230769201</c:v>
                      </c:pt>
                      <c:pt idx="140">
                        <c:v>145.38461538461499</c:v>
                      </c:pt>
                      <c:pt idx="141">
                        <c:v>318.461538461538</c:v>
                      </c:pt>
                      <c:pt idx="142">
                        <c:v>485.84615384615302</c:v>
                      </c:pt>
                      <c:pt idx="143">
                        <c:v>424</c:v>
                      </c:pt>
                      <c:pt idx="144">
                        <c:v>356.692307692307</c:v>
                      </c:pt>
                      <c:pt idx="145">
                        <c:v>136.07692307692301</c:v>
                      </c:pt>
                      <c:pt idx="146">
                        <c:v>85.923076923076906</c:v>
                      </c:pt>
                      <c:pt idx="147">
                        <c:v>208.230769230769</c:v>
                      </c:pt>
                      <c:pt idx="148">
                        <c:v>265.692307692307</c:v>
                      </c:pt>
                      <c:pt idx="149">
                        <c:v>345.923076923076</c:v>
                      </c:pt>
                      <c:pt idx="150">
                        <c:v>92.692307692307693</c:v>
                      </c:pt>
                      <c:pt idx="151">
                        <c:v>117.07692307692299</c:v>
                      </c:pt>
                      <c:pt idx="152">
                        <c:v>225.30769230769201</c:v>
                      </c:pt>
                      <c:pt idx="153">
                        <c:v>622.07692307692298</c:v>
                      </c:pt>
                      <c:pt idx="154">
                        <c:v>516.30769230769204</c:v>
                      </c:pt>
                      <c:pt idx="155">
                        <c:v>456.692307692307</c:v>
                      </c:pt>
                      <c:pt idx="156">
                        <c:v>331.53846153846098</c:v>
                      </c:pt>
                      <c:pt idx="157">
                        <c:v>109.615384615384</c:v>
                      </c:pt>
                      <c:pt idx="158">
                        <c:v>160.61538461538399</c:v>
                      </c:pt>
                      <c:pt idx="159">
                        <c:v>78.615384615384599</c:v>
                      </c:pt>
                      <c:pt idx="160">
                        <c:v>91.615384615384599</c:v>
                      </c:pt>
                      <c:pt idx="161">
                        <c:v>179.230769230769</c:v>
                      </c:pt>
                      <c:pt idx="162">
                        <c:v>268.692307692307</c:v>
                      </c:pt>
                      <c:pt idx="163">
                        <c:v>332.15384615384602</c:v>
                      </c:pt>
                      <c:pt idx="164">
                        <c:v>365.923076923076</c:v>
                      </c:pt>
                      <c:pt idx="165">
                        <c:v>299</c:v>
                      </c:pt>
                      <c:pt idx="166">
                        <c:v>318.61538461538402</c:v>
                      </c:pt>
                      <c:pt idx="167">
                        <c:v>364.84615384615302</c:v>
                      </c:pt>
                      <c:pt idx="168">
                        <c:v>276.692307692307</c:v>
                      </c:pt>
                      <c:pt idx="169">
                        <c:v>195</c:v>
                      </c:pt>
                      <c:pt idx="170">
                        <c:v>166.61538461538399</c:v>
                      </c:pt>
                      <c:pt idx="171">
                        <c:v>109.53846153846099</c:v>
                      </c:pt>
                      <c:pt idx="172">
                        <c:v>614.923076923076</c:v>
                      </c:pt>
                      <c:pt idx="173">
                        <c:v>726.23076923076906</c:v>
                      </c:pt>
                      <c:pt idx="174">
                        <c:v>664.76923076923003</c:v>
                      </c:pt>
                      <c:pt idx="175">
                        <c:v>275.53846153846098</c:v>
                      </c:pt>
                      <c:pt idx="176">
                        <c:v>390.692307692307</c:v>
                      </c:pt>
                      <c:pt idx="177">
                        <c:v>374.84615384615302</c:v>
                      </c:pt>
                      <c:pt idx="178">
                        <c:v>687.923076923076</c:v>
                      </c:pt>
                      <c:pt idx="179">
                        <c:v>521.07692307692298</c:v>
                      </c:pt>
                      <c:pt idx="180">
                        <c:v>351.61538461538402</c:v>
                      </c:pt>
                      <c:pt idx="181">
                        <c:v>364.461538461538</c:v>
                      </c:pt>
                      <c:pt idx="182">
                        <c:v>220.53846153846101</c:v>
                      </c:pt>
                      <c:pt idx="183">
                        <c:v>96.923076923076906</c:v>
                      </c:pt>
                      <c:pt idx="184">
                        <c:v>96.923076923076906</c:v>
                      </c:pt>
                      <c:pt idx="185">
                        <c:v>77.692307692307693</c:v>
                      </c:pt>
                      <c:pt idx="186">
                        <c:v>139.461538461538</c:v>
                      </c:pt>
                      <c:pt idx="187">
                        <c:v>127.692307692307</c:v>
                      </c:pt>
                      <c:pt idx="188">
                        <c:v>74.384615384615302</c:v>
                      </c:pt>
                      <c:pt idx="189">
                        <c:v>141.84615384615299</c:v>
                      </c:pt>
                      <c:pt idx="190">
                        <c:v>310.53846153846098</c:v>
                      </c:pt>
                      <c:pt idx="191">
                        <c:v>282.230769230769</c:v>
                      </c:pt>
                      <c:pt idx="192">
                        <c:v>233.30769230769201</c:v>
                      </c:pt>
                      <c:pt idx="193">
                        <c:v>662.84615384615302</c:v>
                      </c:pt>
                      <c:pt idx="194">
                        <c:v>700.85714285714198</c:v>
                      </c:pt>
                      <c:pt idx="195">
                        <c:v>677.461538461538</c:v>
                      </c:pt>
                      <c:pt idx="196">
                        <c:v>374.15384615384602</c:v>
                      </c:pt>
                      <c:pt idx="197">
                        <c:v>580.61538461538396</c:v>
                      </c:pt>
                      <c:pt idx="198">
                        <c:v>393.461538461538</c:v>
                      </c:pt>
                      <c:pt idx="199">
                        <c:v>203.84615384615299</c:v>
                      </c:pt>
                      <c:pt idx="200">
                        <c:v>100.384615384615</c:v>
                      </c:pt>
                      <c:pt idx="201">
                        <c:v>83.769230769230703</c:v>
                      </c:pt>
                      <c:pt idx="202">
                        <c:v>128.15384615384599</c:v>
                      </c:pt>
                      <c:pt idx="203">
                        <c:v>78.846153846153797</c:v>
                      </c:pt>
                      <c:pt idx="204">
                        <c:v>63</c:v>
                      </c:pt>
                      <c:pt idx="205">
                        <c:v>69.307692307692307</c:v>
                      </c:pt>
                      <c:pt idx="206">
                        <c:v>189.461538461538</c:v>
                      </c:pt>
                      <c:pt idx="207">
                        <c:v>402.76923076922998</c:v>
                      </c:pt>
                      <c:pt idx="208">
                        <c:v>280.923076923076</c:v>
                      </c:pt>
                      <c:pt idx="209">
                        <c:v>171.461538461538</c:v>
                      </c:pt>
                      <c:pt idx="210">
                        <c:v>94</c:v>
                      </c:pt>
                      <c:pt idx="211">
                        <c:v>78.615384615384599</c:v>
                      </c:pt>
                      <c:pt idx="212">
                        <c:v>302.76923076922998</c:v>
                      </c:pt>
                      <c:pt idx="213">
                        <c:v>384.84615384615302</c:v>
                      </c:pt>
                      <c:pt idx="214">
                        <c:v>495.76923076922998</c:v>
                      </c:pt>
                      <c:pt idx="215">
                        <c:v>359.461538461538</c:v>
                      </c:pt>
                      <c:pt idx="216">
                        <c:v>238.15384615384599</c:v>
                      </c:pt>
                      <c:pt idx="217">
                        <c:v>135.461538461538</c:v>
                      </c:pt>
                      <c:pt idx="218">
                        <c:v>99.384615384615302</c:v>
                      </c:pt>
                      <c:pt idx="219">
                        <c:v>157.30769230769201</c:v>
                      </c:pt>
                      <c:pt idx="220">
                        <c:v>80.076923076922995</c:v>
                      </c:pt>
                      <c:pt idx="221">
                        <c:v>159.30769230769201</c:v>
                      </c:pt>
                      <c:pt idx="222">
                        <c:v>46.769230769230703</c:v>
                      </c:pt>
                      <c:pt idx="223">
                        <c:v>40.076923076923002</c:v>
                      </c:pt>
                      <c:pt idx="224">
                        <c:v>38.230769230769198</c:v>
                      </c:pt>
                      <c:pt idx="225">
                        <c:v>175.53846153846101</c:v>
                      </c:pt>
                      <c:pt idx="226">
                        <c:v>436.692307692307</c:v>
                      </c:pt>
                      <c:pt idx="227">
                        <c:v>254</c:v>
                      </c:pt>
                      <c:pt idx="228">
                        <c:v>139.923076923076</c:v>
                      </c:pt>
                      <c:pt idx="229">
                        <c:v>103.615384615384</c:v>
                      </c:pt>
                      <c:pt idx="230">
                        <c:v>123.384615384615</c:v>
                      </c:pt>
                      <c:pt idx="231">
                        <c:v>336.38461538461502</c:v>
                      </c:pt>
                      <c:pt idx="232">
                        <c:v>204.15384615384599</c:v>
                      </c:pt>
                      <c:pt idx="233">
                        <c:v>459.61538461538402</c:v>
                      </c:pt>
                      <c:pt idx="234">
                        <c:v>600.461538461538</c:v>
                      </c:pt>
                      <c:pt idx="235">
                        <c:v>302.61538461538402</c:v>
                      </c:pt>
                      <c:pt idx="236">
                        <c:v>287.923076923076</c:v>
                      </c:pt>
                      <c:pt idx="237">
                        <c:v>152.84615384615299</c:v>
                      </c:pt>
                      <c:pt idx="238">
                        <c:v>106.461538461538</c:v>
                      </c:pt>
                      <c:pt idx="239">
                        <c:v>64.384615384615302</c:v>
                      </c:pt>
                      <c:pt idx="240">
                        <c:v>146.53846153846101</c:v>
                      </c:pt>
                      <c:pt idx="241">
                        <c:v>121</c:v>
                      </c:pt>
                      <c:pt idx="242">
                        <c:v>134</c:v>
                      </c:pt>
                      <c:pt idx="243">
                        <c:v>234.923076923076</c:v>
                      </c:pt>
                      <c:pt idx="244">
                        <c:v>309.61538461538402</c:v>
                      </c:pt>
                      <c:pt idx="245">
                        <c:v>406.461538461538</c:v>
                      </c:pt>
                      <c:pt idx="246">
                        <c:v>262.84615384615302</c:v>
                      </c:pt>
                      <c:pt idx="247">
                        <c:v>163.07692307692301</c:v>
                      </c:pt>
                      <c:pt idx="248">
                        <c:v>73</c:v>
                      </c:pt>
                      <c:pt idx="249">
                        <c:v>47.076923076923002</c:v>
                      </c:pt>
                      <c:pt idx="250">
                        <c:v>327.15384615384602</c:v>
                      </c:pt>
                      <c:pt idx="251">
                        <c:v>337</c:v>
                      </c:pt>
                      <c:pt idx="252">
                        <c:v>626.84615384615302</c:v>
                      </c:pt>
                      <c:pt idx="253">
                        <c:v>606.84615384615302</c:v>
                      </c:pt>
                      <c:pt idx="254">
                        <c:v>209.61538461538399</c:v>
                      </c:pt>
                      <c:pt idx="255">
                        <c:v>107.692307692307</c:v>
                      </c:pt>
                      <c:pt idx="256">
                        <c:v>80.923076923076906</c:v>
                      </c:pt>
                      <c:pt idx="257">
                        <c:v>157.692307692307</c:v>
                      </c:pt>
                      <c:pt idx="258">
                        <c:v>121.76923076923001</c:v>
                      </c:pt>
                      <c:pt idx="259">
                        <c:v>171.38461538461499</c:v>
                      </c:pt>
                      <c:pt idx="260">
                        <c:v>325.692307692307</c:v>
                      </c:pt>
                      <c:pt idx="261">
                        <c:v>203.461538461538</c:v>
                      </c:pt>
                      <c:pt idx="262">
                        <c:v>126.76923076923001</c:v>
                      </c:pt>
                      <c:pt idx="263">
                        <c:v>128.84615384615299</c:v>
                      </c:pt>
                      <c:pt idx="264">
                        <c:v>80.846153846153797</c:v>
                      </c:pt>
                      <c:pt idx="265">
                        <c:v>57.615384615384599</c:v>
                      </c:pt>
                      <c:pt idx="266">
                        <c:v>101.923076923076</c:v>
                      </c:pt>
                      <c:pt idx="267">
                        <c:v>123.76923076923001</c:v>
                      </c:pt>
                      <c:pt idx="268">
                        <c:v>183.84615384615299</c:v>
                      </c:pt>
                      <c:pt idx="269">
                        <c:v>205.692307692307</c:v>
                      </c:pt>
                      <c:pt idx="270">
                        <c:v>334.07692307692298</c:v>
                      </c:pt>
                      <c:pt idx="271">
                        <c:v>282.53846153846098</c:v>
                      </c:pt>
                      <c:pt idx="272">
                        <c:v>252.333333333333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-2.4150269230769199</c:v>
                      </c:pt>
                      <c:pt idx="1">
                        <c:v>0.32200353846153801</c:v>
                      </c:pt>
                      <c:pt idx="2">
                        <c:v>0.32200358461538398</c:v>
                      </c:pt>
                      <c:pt idx="3">
                        <c:v>-19.534883723076899</c:v>
                      </c:pt>
                      <c:pt idx="4">
                        <c:v>-20.930231538461499</c:v>
                      </c:pt>
                      <c:pt idx="5">
                        <c:v>-8.4257599846153806</c:v>
                      </c:pt>
                      <c:pt idx="6">
                        <c:v>0.91234349230769196</c:v>
                      </c:pt>
                      <c:pt idx="7">
                        <c:v>-22.593917353846098</c:v>
                      </c:pt>
                      <c:pt idx="8">
                        <c:v>-21.0375655384615</c:v>
                      </c:pt>
                      <c:pt idx="9">
                        <c:v>-59.033989846153801</c:v>
                      </c:pt>
                      <c:pt idx="10">
                        <c:v>-70.3577807692307</c:v>
                      </c:pt>
                      <c:pt idx="11">
                        <c:v>-83.667263846153801</c:v>
                      </c:pt>
                      <c:pt idx="12">
                        <c:v>-86.4042946153846</c:v>
                      </c:pt>
                      <c:pt idx="13">
                        <c:v>-91.234346923076899</c:v>
                      </c:pt>
                      <c:pt idx="14">
                        <c:v>-95.957059999999899</c:v>
                      </c:pt>
                      <c:pt idx="15">
                        <c:v>-90.644007692307696</c:v>
                      </c:pt>
                      <c:pt idx="16">
                        <c:v>-98.103760769230703</c:v>
                      </c:pt>
                      <c:pt idx="17">
                        <c:v>-96.386401538461499</c:v>
                      </c:pt>
                      <c:pt idx="18">
                        <c:v>-92.951701538461506</c:v>
                      </c:pt>
                      <c:pt idx="19">
                        <c:v>-94.454381538461504</c:v>
                      </c:pt>
                      <c:pt idx="20">
                        <c:v>-94.186040000000006</c:v>
                      </c:pt>
                      <c:pt idx="21">
                        <c:v>-94.186040000000006</c:v>
                      </c:pt>
                      <c:pt idx="22">
                        <c:v>-95.688739230769201</c:v>
                      </c:pt>
                      <c:pt idx="23">
                        <c:v>-85.921286923076906</c:v>
                      </c:pt>
                      <c:pt idx="24">
                        <c:v>-84.311269999999993</c:v>
                      </c:pt>
                      <c:pt idx="25">
                        <c:v>-84.150266923076899</c:v>
                      </c:pt>
                      <c:pt idx="26">
                        <c:v>-81.359568461538402</c:v>
                      </c:pt>
                      <c:pt idx="27">
                        <c:v>-81.037566923076895</c:v>
                      </c:pt>
                      <c:pt idx="28">
                        <c:v>-80.876566153846099</c:v>
                      </c:pt>
                      <c:pt idx="29">
                        <c:v>-79.8568869230769</c:v>
                      </c:pt>
                      <c:pt idx="30">
                        <c:v>-78.890876923076902</c:v>
                      </c:pt>
                      <c:pt idx="31">
                        <c:v>-78.837209999999999</c:v>
                      </c:pt>
                      <c:pt idx="32">
                        <c:v>-78.837209999999999</c:v>
                      </c:pt>
                      <c:pt idx="33">
                        <c:v>-78.837209999999999</c:v>
                      </c:pt>
                      <c:pt idx="34">
                        <c:v>-78.837209999999999</c:v>
                      </c:pt>
                      <c:pt idx="35">
                        <c:v>-79.105544615384602</c:v>
                      </c:pt>
                      <c:pt idx="36">
                        <c:v>-79.373879230769205</c:v>
                      </c:pt>
                      <c:pt idx="37">
                        <c:v>-79.481213076923098</c:v>
                      </c:pt>
                      <c:pt idx="38">
                        <c:v>-79.159211538461506</c:v>
                      </c:pt>
                      <c:pt idx="39">
                        <c:v>-79.266547692307697</c:v>
                      </c:pt>
                      <c:pt idx="40">
                        <c:v>-77.441860000000005</c:v>
                      </c:pt>
                      <c:pt idx="41">
                        <c:v>-81.144902307692305</c:v>
                      </c:pt>
                      <c:pt idx="42">
                        <c:v>-75.992845384615293</c:v>
                      </c:pt>
                      <c:pt idx="43">
                        <c:v>-57.262970000000003</c:v>
                      </c:pt>
                      <c:pt idx="44">
                        <c:v>-36.171733846153799</c:v>
                      </c:pt>
                      <c:pt idx="45">
                        <c:v>-47.173524615384601</c:v>
                      </c:pt>
                      <c:pt idx="46">
                        <c:v>-12.0214666923076</c:v>
                      </c:pt>
                      <c:pt idx="47">
                        <c:v>-5.3130594615384599</c:v>
                      </c:pt>
                      <c:pt idx="48">
                        <c:v>-33.166367692307603</c:v>
                      </c:pt>
                      <c:pt idx="49">
                        <c:v>-20.661897692307601</c:v>
                      </c:pt>
                      <c:pt idx="50">
                        <c:v>-19.856886153846101</c:v>
                      </c:pt>
                      <c:pt idx="51">
                        <c:v>-37.298747076923</c:v>
                      </c:pt>
                      <c:pt idx="52">
                        <c:v>-3.3273703846153801</c:v>
                      </c:pt>
                      <c:pt idx="53">
                        <c:v>-1.61001792307692</c:v>
                      </c:pt>
                      <c:pt idx="54">
                        <c:v>-16.3685156923076</c:v>
                      </c:pt>
                      <c:pt idx="55">
                        <c:v>-34.508051538461501</c:v>
                      </c:pt>
                      <c:pt idx="56">
                        <c:v>-58.7119869230769</c:v>
                      </c:pt>
                      <c:pt idx="57">
                        <c:v>-83.667263846153801</c:v>
                      </c:pt>
                      <c:pt idx="58">
                        <c:v>-93.810374615384603</c:v>
                      </c:pt>
                      <c:pt idx="59">
                        <c:v>-90.966012307692296</c:v>
                      </c:pt>
                      <c:pt idx="60">
                        <c:v>-90.536676923076897</c:v>
                      </c:pt>
                      <c:pt idx="61">
                        <c:v>-90.644012307692293</c:v>
                      </c:pt>
                      <c:pt idx="62">
                        <c:v>-94.722711538461496</c:v>
                      </c:pt>
                      <c:pt idx="63">
                        <c:v>-78.246869230769207</c:v>
                      </c:pt>
                      <c:pt idx="64">
                        <c:v>-63.971377692307698</c:v>
                      </c:pt>
                      <c:pt idx="65">
                        <c:v>-51.144903846153802</c:v>
                      </c:pt>
                      <c:pt idx="66">
                        <c:v>-60.214668461538402</c:v>
                      </c:pt>
                      <c:pt idx="67">
                        <c:v>-37.45975</c:v>
                      </c:pt>
                      <c:pt idx="68">
                        <c:v>-15.134167538461501</c:v>
                      </c:pt>
                      <c:pt idx="69">
                        <c:v>-27.638640769230701</c:v>
                      </c:pt>
                      <c:pt idx="70">
                        <c:v>-16.74419</c:v>
                      </c:pt>
                      <c:pt idx="71">
                        <c:v>-26.404295384615299</c:v>
                      </c:pt>
                      <c:pt idx="72">
                        <c:v>-7.6207512615384596</c:v>
                      </c:pt>
                      <c:pt idx="73">
                        <c:v>1.0196780000000001</c:v>
                      </c:pt>
                      <c:pt idx="74">
                        <c:v>-4.1860465076922999</c:v>
                      </c:pt>
                      <c:pt idx="75">
                        <c:v>-41.377459999999999</c:v>
                      </c:pt>
                      <c:pt idx="76">
                        <c:v>-66.654742307692302</c:v>
                      </c:pt>
                      <c:pt idx="77">
                        <c:v>-91.449016923076897</c:v>
                      </c:pt>
                      <c:pt idx="78">
                        <c:v>-95.259393076923004</c:v>
                      </c:pt>
                      <c:pt idx="79">
                        <c:v>-92.940200714285695</c:v>
                      </c:pt>
                      <c:pt idx="80">
                        <c:v>-98.801435384615303</c:v>
                      </c:pt>
                      <c:pt idx="81">
                        <c:v>-88.014310769230704</c:v>
                      </c:pt>
                      <c:pt idx="82">
                        <c:v>-75.509838461538394</c:v>
                      </c:pt>
                      <c:pt idx="83">
                        <c:v>-60.912343076923001</c:v>
                      </c:pt>
                      <c:pt idx="84">
                        <c:v>-40.572450769230699</c:v>
                      </c:pt>
                      <c:pt idx="85">
                        <c:v>-17.388193307692301</c:v>
                      </c:pt>
                      <c:pt idx="86">
                        <c:v>-1.18067978461538</c:v>
                      </c:pt>
                      <c:pt idx="87">
                        <c:v>0.80500898461538395</c:v>
                      </c:pt>
                      <c:pt idx="88">
                        <c:v>-27.209303507692301</c:v>
                      </c:pt>
                      <c:pt idx="89">
                        <c:v>-16.74419</c:v>
                      </c:pt>
                      <c:pt idx="90">
                        <c:v>-16.74419</c:v>
                      </c:pt>
                      <c:pt idx="91">
                        <c:v>-25.921290769230701</c:v>
                      </c:pt>
                      <c:pt idx="92">
                        <c:v>-8.9087658153846103</c:v>
                      </c:pt>
                      <c:pt idx="93">
                        <c:v>0.42933809230769199</c:v>
                      </c:pt>
                      <c:pt idx="94">
                        <c:v>-31.663684707692301</c:v>
                      </c:pt>
                      <c:pt idx="95">
                        <c:v>-57.155635384615302</c:v>
                      </c:pt>
                      <c:pt idx="96">
                        <c:v>-82.862253076922997</c:v>
                      </c:pt>
                      <c:pt idx="97">
                        <c:v>-95.635064615384593</c:v>
                      </c:pt>
                      <c:pt idx="98">
                        <c:v>-93.864043846153805</c:v>
                      </c:pt>
                      <c:pt idx="99">
                        <c:v>-95.581403076922996</c:v>
                      </c:pt>
                      <c:pt idx="100">
                        <c:v>-91.4490207692307</c:v>
                      </c:pt>
                      <c:pt idx="101">
                        <c:v>-74.2218253846154</c:v>
                      </c:pt>
                      <c:pt idx="102">
                        <c:v>-52.325583076923003</c:v>
                      </c:pt>
                      <c:pt idx="103">
                        <c:v>-20.286225815384601</c:v>
                      </c:pt>
                      <c:pt idx="104">
                        <c:v>2.8980323076922998</c:v>
                      </c:pt>
                      <c:pt idx="105">
                        <c:v>4.8837210000000004</c:v>
                      </c:pt>
                      <c:pt idx="106">
                        <c:v>-9.7674407692307703</c:v>
                      </c:pt>
                      <c:pt idx="107">
                        <c:v>-33.005366153846097</c:v>
                      </c:pt>
                      <c:pt idx="108">
                        <c:v>-20.071554615384599</c:v>
                      </c:pt>
                      <c:pt idx="109">
                        <c:v>-20.232559999999999</c:v>
                      </c:pt>
                      <c:pt idx="110">
                        <c:v>-28.980323076923</c:v>
                      </c:pt>
                      <c:pt idx="111">
                        <c:v>-33.005367230769203</c:v>
                      </c:pt>
                      <c:pt idx="112">
                        <c:v>-26.7262967692307</c:v>
                      </c:pt>
                      <c:pt idx="113">
                        <c:v>-35.635062307692301</c:v>
                      </c:pt>
                      <c:pt idx="114">
                        <c:v>-23.774596923076899</c:v>
                      </c:pt>
                      <c:pt idx="115">
                        <c:v>-36.547405384615303</c:v>
                      </c:pt>
                      <c:pt idx="116">
                        <c:v>-29.5706605384615</c:v>
                      </c:pt>
                      <c:pt idx="117">
                        <c:v>-48.139534615384598</c:v>
                      </c:pt>
                      <c:pt idx="118">
                        <c:v>-81.037565384615306</c:v>
                      </c:pt>
                      <c:pt idx="119">
                        <c:v>-89.838999230769204</c:v>
                      </c:pt>
                      <c:pt idx="120">
                        <c:v>-87.584969230769204</c:v>
                      </c:pt>
                      <c:pt idx="121">
                        <c:v>-86.511629999999897</c:v>
                      </c:pt>
                      <c:pt idx="122">
                        <c:v>-85.867626923076898</c:v>
                      </c:pt>
                      <c:pt idx="123">
                        <c:v>-86.243295384615294</c:v>
                      </c:pt>
                      <c:pt idx="124">
                        <c:v>-89.355991538461495</c:v>
                      </c:pt>
                      <c:pt idx="125">
                        <c:v>-96.708409230769206</c:v>
                      </c:pt>
                      <c:pt idx="126">
                        <c:v>-81.735242307692204</c:v>
                      </c:pt>
                      <c:pt idx="127">
                        <c:v>-64.937389999999994</c:v>
                      </c:pt>
                      <c:pt idx="128">
                        <c:v>-41.592127692307699</c:v>
                      </c:pt>
                      <c:pt idx="129">
                        <c:v>-58.497317692307597</c:v>
                      </c:pt>
                      <c:pt idx="130">
                        <c:v>-18.5152051538461</c:v>
                      </c:pt>
                      <c:pt idx="131">
                        <c:v>-2.4686941538461502</c:v>
                      </c:pt>
                      <c:pt idx="132">
                        <c:v>1.39534899999999</c:v>
                      </c:pt>
                      <c:pt idx="133">
                        <c:v>-26.672628984615301</c:v>
                      </c:pt>
                      <c:pt idx="134">
                        <c:v>-47.8175307692307</c:v>
                      </c:pt>
                      <c:pt idx="135">
                        <c:v>-79.373883076922993</c:v>
                      </c:pt>
                      <c:pt idx="136">
                        <c:v>-96.386405384615401</c:v>
                      </c:pt>
                      <c:pt idx="137">
                        <c:v>-97.08408</c:v>
                      </c:pt>
                      <c:pt idx="138">
                        <c:v>-96.547407692307701</c:v>
                      </c:pt>
                      <c:pt idx="139">
                        <c:v>-96.440073076923099</c:v>
                      </c:pt>
                      <c:pt idx="140">
                        <c:v>-101.592131538461</c:v>
                      </c:pt>
                      <c:pt idx="141">
                        <c:v>-95.098386923076902</c:v>
                      </c:pt>
                      <c:pt idx="142">
                        <c:v>-87.262966923076903</c:v>
                      </c:pt>
                      <c:pt idx="143">
                        <c:v>-87.209299999999999</c:v>
                      </c:pt>
                      <c:pt idx="144">
                        <c:v>-83.291593076922993</c:v>
                      </c:pt>
                      <c:pt idx="145">
                        <c:v>-94.239711538461506</c:v>
                      </c:pt>
                      <c:pt idx="146">
                        <c:v>-73.846153846153797</c:v>
                      </c:pt>
                      <c:pt idx="147">
                        <c:v>-56.243291538461499</c:v>
                      </c:pt>
                      <c:pt idx="148">
                        <c:v>-40.089446923076899</c:v>
                      </c:pt>
                      <c:pt idx="149">
                        <c:v>-39.069769999999998</c:v>
                      </c:pt>
                      <c:pt idx="150">
                        <c:v>-51.5742415384615</c:v>
                      </c:pt>
                      <c:pt idx="151">
                        <c:v>-23.506260000000001</c:v>
                      </c:pt>
                      <c:pt idx="152">
                        <c:v>-5.4203934923076904</c:v>
                      </c:pt>
                      <c:pt idx="153">
                        <c:v>-36.064400769230701</c:v>
                      </c:pt>
                      <c:pt idx="154">
                        <c:v>-70.572450769230699</c:v>
                      </c:pt>
                      <c:pt idx="155">
                        <c:v>-87.584971538461502</c:v>
                      </c:pt>
                      <c:pt idx="156">
                        <c:v>-93.971377692307698</c:v>
                      </c:pt>
                      <c:pt idx="157">
                        <c:v>-96.493743846153805</c:v>
                      </c:pt>
                      <c:pt idx="158">
                        <c:v>-85.169946153846098</c:v>
                      </c:pt>
                      <c:pt idx="159">
                        <c:v>-74.919497692307601</c:v>
                      </c:pt>
                      <c:pt idx="160">
                        <c:v>-67.728086153846107</c:v>
                      </c:pt>
                      <c:pt idx="161">
                        <c:v>-57.799643076922997</c:v>
                      </c:pt>
                      <c:pt idx="162">
                        <c:v>-48.032199230769201</c:v>
                      </c:pt>
                      <c:pt idx="163">
                        <c:v>-39.767440000000001</c:v>
                      </c:pt>
                      <c:pt idx="164">
                        <c:v>-39.874773846153801</c:v>
                      </c:pt>
                      <c:pt idx="165">
                        <c:v>-39.767440000000001</c:v>
                      </c:pt>
                      <c:pt idx="166">
                        <c:v>-39.767440000000001</c:v>
                      </c:pt>
                      <c:pt idx="167">
                        <c:v>-39.767440000000001</c:v>
                      </c:pt>
                      <c:pt idx="168">
                        <c:v>-39.821106923076897</c:v>
                      </c:pt>
                      <c:pt idx="169">
                        <c:v>-39.767440000000001</c:v>
                      </c:pt>
                      <c:pt idx="170">
                        <c:v>-41.270123846153801</c:v>
                      </c:pt>
                      <c:pt idx="171">
                        <c:v>-48.461537692307601</c:v>
                      </c:pt>
                      <c:pt idx="172">
                        <c:v>-28.175313846153799</c:v>
                      </c:pt>
                      <c:pt idx="173">
                        <c:v>-19.964221538461501</c:v>
                      </c:pt>
                      <c:pt idx="174">
                        <c:v>-19.964221538461501</c:v>
                      </c:pt>
                      <c:pt idx="175">
                        <c:v>-20.0178892307692</c:v>
                      </c:pt>
                      <c:pt idx="176">
                        <c:v>-29.194990000000001</c:v>
                      </c:pt>
                      <c:pt idx="177">
                        <c:v>-59.194991538461501</c:v>
                      </c:pt>
                      <c:pt idx="178">
                        <c:v>-79.803218461538407</c:v>
                      </c:pt>
                      <c:pt idx="179">
                        <c:v>-90.644008461538405</c:v>
                      </c:pt>
                      <c:pt idx="180">
                        <c:v>-88.443648461538402</c:v>
                      </c:pt>
                      <c:pt idx="181">
                        <c:v>-87.209299999999999</c:v>
                      </c:pt>
                      <c:pt idx="182">
                        <c:v>-87.209299999999999</c:v>
                      </c:pt>
                      <c:pt idx="183">
                        <c:v>-93.8103792307692</c:v>
                      </c:pt>
                      <c:pt idx="184">
                        <c:v>-72.558139999999995</c:v>
                      </c:pt>
                      <c:pt idx="185">
                        <c:v>-55.813952307692297</c:v>
                      </c:pt>
                      <c:pt idx="186">
                        <c:v>-28.711987153846099</c:v>
                      </c:pt>
                      <c:pt idx="187">
                        <c:v>0.483005415384615</c:v>
                      </c:pt>
                      <c:pt idx="188">
                        <c:v>1.34168172307692</c:v>
                      </c:pt>
                      <c:pt idx="189">
                        <c:v>1.2343471692307599</c:v>
                      </c:pt>
                      <c:pt idx="190">
                        <c:v>-22.9695884307692</c:v>
                      </c:pt>
                      <c:pt idx="191">
                        <c:v>-28.443646923076901</c:v>
                      </c:pt>
                      <c:pt idx="192">
                        <c:v>-36.064399999999999</c:v>
                      </c:pt>
                      <c:pt idx="193">
                        <c:v>-69.338103076923005</c:v>
                      </c:pt>
                      <c:pt idx="194">
                        <c:v>-76.345514285714302</c:v>
                      </c:pt>
                      <c:pt idx="195">
                        <c:v>-86.189623846153793</c:v>
                      </c:pt>
                      <c:pt idx="196">
                        <c:v>-87.638637692307697</c:v>
                      </c:pt>
                      <c:pt idx="197">
                        <c:v>-86.5652969230769</c:v>
                      </c:pt>
                      <c:pt idx="198">
                        <c:v>-86.243295384615294</c:v>
                      </c:pt>
                      <c:pt idx="199">
                        <c:v>-85.813959999999895</c:v>
                      </c:pt>
                      <c:pt idx="200">
                        <c:v>-91.610020769230701</c:v>
                      </c:pt>
                      <c:pt idx="201">
                        <c:v>-70.465116923076906</c:v>
                      </c:pt>
                      <c:pt idx="202">
                        <c:v>-51.520572307692298</c:v>
                      </c:pt>
                      <c:pt idx="203">
                        <c:v>-19.964221461538401</c:v>
                      </c:pt>
                      <c:pt idx="204">
                        <c:v>-0.21466907692307599</c:v>
                      </c:pt>
                      <c:pt idx="205">
                        <c:v>0.75134167692307696</c:v>
                      </c:pt>
                      <c:pt idx="206">
                        <c:v>-1.6100177230769199</c:v>
                      </c:pt>
                      <c:pt idx="207">
                        <c:v>-27.85331</c:v>
                      </c:pt>
                      <c:pt idx="208">
                        <c:v>-18.729873846153801</c:v>
                      </c:pt>
                      <c:pt idx="209">
                        <c:v>-21.520568461538399</c:v>
                      </c:pt>
                      <c:pt idx="210">
                        <c:v>-20.3398923846153</c:v>
                      </c:pt>
                      <c:pt idx="211">
                        <c:v>0.53667261538461497</c:v>
                      </c:pt>
                      <c:pt idx="212">
                        <c:v>-14.704830369230701</c:v>
                      </c:pt>
                      <c:pt idx="213">
                        <c:v>-54.633273846153799</c:v>
                      </c:pt>
                      <c:pt idx="214">
                        <c:v>-84.203934615384597</c:v>
                      </c:pt>
                      <c:pt idx="215">
                        <c:v>-91.663686923076895</c:v>
                      </c:pt>
                      <c:pt idx="216">
                        <c:v>-90.429338461538407</c:v>
                      </c:pt>
                      <c:pt idx="217">
                        <c:v>-95.903397692307706</c:v>
                      </c:pt>
                      <c:pt idx="218">
                        <c:v>-83.023256153846106</c:v>
                      </c:pt>
                      <c:pt idx="219">
                        <c:v>-64.722719230769201</c:v>
                      </c:pt>
                      <c:pt idx="220">
                        <c:v>-44.168159999999901</c:v>
                      </c:pt>
                      <c:pt idx="221">
                        <c:v>-8.5867621384615394</c:v>
                      </c:pt>
                      <c:pt idx="222">
                        <c:v>0.85867623076923005</c:v>
                      </c:pt>
                      <c:pt idx="223">
                        <c:v>-5.2593923076923002</c:v>
                      </c:pt>
                      <c:pt idx="224">
                        <c:v>-33.488374076923002</c:v>
                      </c:pt>
                      <c:pt idx="225">
                        <c:v>-3.0590337999999999</c:v>
                      </c:pt>
                      <c:pt idx="226">
                        <c:v>-27.3166384615384</c:v>
                      </c:pt>
                      <c:pt idx="227">
                        <c:v>-16.74419</c:v>
                      </c:pt>
                      <c:pt idx="228">
                        <c:v>-26.404296153846101</c:v>
                      </c:pt>
                      <c:pt idx="229">
                        <c:v>-7.9964216307692304</c:v>
                      </c:pt>
                      <c:pt idx="230">
                        <c:v>1.2343469846153801</c:v>
                      </c:pt>
                      <c:pt idx="231">
                        <c:v>-29.3023247384615</c:v>
                      </c:pt>
                      <c:pt idx="232">
                        <c:v>-54.096602307692301</c:v>
                      </c:pt>
                      <c:pt idx="233">
                        <c:v>-87.262970769230705</c:v>
                      </c:pt>
                      <c:pt idx="234">
                        <c:v>-93.488370000000003</c:v>
                      </c:pt>
                      <c:pt idx="235">
                        <c:v>-94.669049999999999</c:v>
                      </c:pt>
                      <c:pt idx="236">
                        <c:v>-94.132377692307699</c:v>
                      </c:pt>
                      <c:pt idx="237">
                        <c:v>-100.35778846153799</c:v>
                      </c:pt>
                      <c:pt idx="238">
                        <c:v>-85.921287692307601</c:v>
                      </c:pt>
                      <c:pt idx="239">
                        <c:v>-58.1753146153846</c:v>
                      </c:pt>
                      <c:pt idx="240">
                        <c:v>-32.844365384615301</c:v>
                      </c:pt>
                      <c:pt idx="241">
                        <c:v>-6.3864042307692301</c:v>
                      </c:pt>
                      <c:pt idx="242">
                        <c:v>-2.0930233076923002</c:v>
                      </c:pt>
                      <c:pt idx="243">
                        <c:v>0.80500887692307599</c:v>
                      </c:pt>
                      <c:pt idx="244">
                        <c:v>-12.2361348615384</c:v>
                      </c:pt>
                      <c:pt idx="245">
                        <c:v>-26.028623076923001</c:v>
                      </c:pt>
                      <c:pt idx="246">
                        <c:v>-19.856884615384601</c:v>
                      </c:pt>
                      <c:pt idx="247">
                        <c:v>-19.534879999999902</c:v>
                      </c:pt>
                      <c:pt idx="248">
                        <c:v>-27.638640307692299</c:v>
                      </c:pt>
                      <c:pt idx="249">
                        <c:v>-2.2003578461538398</c:v>
                      </c:pt>
                      <c:pt idx="250">
                        <c:v>-28.926654230769199</c:v>
                      </c:pt>
                      <c:pt idx="251">
                        <c:v>-53.935599230769199</c:v>
                      </c:pt>
                      <c:pt idx="252">
                        <c:v>-80.286225384615307</c:v>
                      </c:pt>
                      <c:pt idx="253">
                        <c:v>-94.078711538461505</c:v>
                      </c:pt>
                      <c:pt idx="254">
                        <c:v>-95.4203938461538</c:v>
                      </c:pt>
                      <c:pt idx="255">
                        <c:v>-97.513405384615297</c:v>
                      </c:pt>
                      <c:pt idx="256">
                        <c:v>-92.307689999999994</c:v>
                      </c:pt>
                      <c:pt idx="257">
                        <c:v>-77.6565284615384</c:v>
                      </c:pt>
                      <c:pt idx="258">
                        <c:v>-57.799642307692302</c:v>
                      </c:pt>
                      <c:pt idx="259">
                        <c:v>-37.835420230769202</c:v>
                      </c:pt>
                      <c:pt idx="260">
                        <c:v>-27.316636923076899</c:v>
                      </c:pt>
                      <c:pt idx="261">
                        <c:v>-21.7352407692307</c:v>
                      </c:pt>
                      <c:pt idx="262">
                        <c:v>-43.8461523076923</c:v>
                      </c:pt>
                      <c:pt idx="263">
                        <c:v>-16.583184692307601</c:v>
                      </c:pt>
                      <c:pt idx="264">
                        <c:v>-2.629696</c:v>
                      </c:pt>
                      <c:pt idx="265">
                        <c:v>-1.8246869846153799</c:v>
                      </c:pt>
                      <c:pt idx="266">
                        <c:v>-0.697674384615384</c:v>
                      </c:pt>
                      <c:pt idx="267">
                        <c:v>0</c:v>
                      </c:pt>
                      <c:pt idx="268">
                        <c:v>-3.1663692307692299</c:v>
                      </c:pt>
                      <c:pt idx="269">
                        <c:v>-49.427550769230699</c:v>
                      </c:pt>
                      <c:pt idx="270">
                        <c:v>-76.690519230769198</c:v>
                      </c:pt>
                      <c:pt idx="271">
                        <c:v>-96.386403846153797</c:v>
                      </c:pt>
                      <c:pt idx="272">
                        <c:v>-97.674419999999998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4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7">
                        <c:v>1</c:v>
                      </c:pt>
                      <c:pt idx="92">
                        <c:v>0</c:v>
                      </c:pt>
                      <c:pt idx="97">
                        <c:v>1</c:v>
                      </c:pt>
                      <c:pt idx="113">
                        <c:v>0</c:v>
                      </c:pt>
                      <c:pt idx="119">
                        <c:v>1</c:v>
                      </c:pt>
                      <c:pt idx="131">
                        <c:v>0</c:v>
                      </c:pt>
                      <c:pt idx="136">
                        <c:v>1</c:v>
                      </c:pt>
                      <c:pt idx="152">
                        <c:v>0</c:v>
                      </c:pt>
                      <c:pt idx="155">
                        <c:v>1</c:v>
                      </c:pt>
                      <c:pt idx="174">
                        <c:v>0</c:v>
                      </c:pt>
                      <c:pt idx="179">
                        <c:v>1</c:v>
                      </c:pt>
                      <c:pt idx="190">
                        <c:v>0</c:v>
                      </c:pt>
                      <c:pt idx="195">
                        <c:v>1</c:v>
                      </c:pt>
                      <c:pt idx="211">
                        <c:v>0</c:v>
                      </c:pt>
                      <c:pt idx="215">
                        <c:v>1</c:v>
                      </c:pt>
                      <c:pt idx="229">
                        <c:v>0</c:v>
                      </c:pt>
                      <c:pt idx="234">
                        <c:v>1</c:v>
                      </c:pt>
                      <c:pt idx="249">
                        <c:v>0</c:v>
                      </c:pt>
                      <c:pt idx="253">
                        <c:v>1</c:v>
                      </c:pt>
                      <c:pt idx="268">
                        <c:v>0</c:v>
                      </c:pt>
                      <c:pt idx="271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(F)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155.80000000000001</c:v>
                      </c:pt>
                      <c:pt idx="1">
                        <c:v>231.71428571428501</c:v>
                      </c:pt>
                      <c:pt idx="2">
                        <c:v>313.06666666666598</c:v>
                      </c:pt>
                      <c:pt idx="3">
                        <c:v>497.26666666666603</c:v>
                      </c:pt>
                      <c:pt idx="4">
                        <c:v>336.5625</c:v>
                      </c:pt>
                      <c:pt idx="5">
                        <c:v>291.642857142857</c:v>
                      </c:pt>
                      <c:pt idx="6">
                        <c:v>204.07692307692301</c:v>
                      </c:pt>
                      <c:pt idx="7">
                        <c:v>122.76923076923001</c:v>
                      </c:pt>
                      <c:pt idx="8">
                        <c:v>111.07692307692299</c:v>
                      </c:pt>
                      <c:pt idx="9">
                        <c:v>135.923076923076</c:v>
                      </c:pt>
                      <c:pt idx="10">
                        <c:v>112.230769230769</c:v>
                      </c:pt>
                      <c:pt idx="11">
                        <c:v>246.15384615384599</c:v>
                      </c:pt>
                      <c:pt idx="12">
                        <c:v>120.692307692307</c:v>
                      </c:pt>
                      <c:pt idx="13">
                        <c:v>130.61538461538399</c:v>
                      </c:pt>
                      <c:pt idx="14">
                        <c:v>122.30769230769199</c:v>
                      </c:pt>
                      <c:pt idx="15">
                        <c:v>64.076923076922995</c:v>
                      </c:pt>
                      <c:pt idx="16">
                        <c:v>79.615384615384599</c:v>
                      </c:pt>
                      <c:pt idx="17">
                        <c:v>86.384615384615302</c:v>
                      </c:pt>
                      <c:pt idx="18">
                        <c:v>105</c:v>
                      </c:pt>
                      <c:pt idx="19">
                        <c:v>143.692307692307</c:v>
                      </c:pt>
                      <c:pt idx="20">
                        <c:v>190.923076923076</c:v>
                      </c:pt>
                      <c:pt idx="21">
                        <c:v>71</c:v>
                      </c:pt>
                      <c:pt idx="22">
                        <c:v>128.38461538461499</c:v>
                      </c:pt>
                      <c:pt idx="23">
                        <c:v>92.769230769230703</c:v>
                      </c:pt>
                      <c:pt idx="24">
                        <c:v>186.53846153846101</c:v>
                      </c:pt>
                      <c:pt idx="25">
                        <c:v>300.692307692307</c:v>
                      </c:pt>
                      <c:pt idx="26">
                        <c:v>353.692307692307</c:v>
                      </c:pt>
                      <c:pt idx="27">
                        <c:v>517.38461538461502</c:v>
                      </c:pt>
                      <c:pt idx="28">
                        <c:v>387.30769230769198</c:v>
                      </c:pt>
                      <c:pt idx="29">
                        <c:v>312.923076923076</c:v>
                      </c:pt>
                      <c:pt idx="30">
                        <c:v>184.61538461538399</c:v>
                      </c:pt>
                      <c:pt idx="31">
                        <c:v>234.230769230769</c:v>
                      </c:pt>
                      <c:pt idx="32">
                        <c:v>316.15384615384602</c:v>
                      </c:pt>
                      <c:pt idx="33">
                        <c:v>702</c:v>
                      </c:pt>
                      <c:pt idx="34">
                        <c:v>629.23076923076906</c:v>
                      </c:pt>
                      <c:pt idx="35">
                        <c:v>513.461538461538</c:v>
                      </c:pt>
                      <c:pt idx="36">
                        <c:v>447.30769230769198</c:v>
                      </c:pt>
                      <c:pt idx="37">
                        <c:v>179.38461538461499</c:v>
                      </c:pt>
                      <c:pt idx="38">
                        <c:v>154.15384615384599</c:v>
                      </c:pt>
                      <c:pt idx="39">
                        <c:v>174.07692307692301</c:v>
                      </c:pt>
                      <c:pt idx="40">
                        <c:v>209.923076923076</c:v>
                      </c:pt>
                      <c:pt idx="41">
                        <c:v>225.61538461538399</c:v>
                      </c:pt>
                      <c:pt idx="42">
                        <c:v>222.461538461538</c:v>
                      </c:pt>
                      <c:pt idx="43">
                        <c:v>161.38461538461499</c:v>
                      </c:pt>
                      <c:pt idx="44">
                        <c:v>80.307692307692307</c:v>
                      </c:pt>
                      <c:pt idx="45">
                        <c:v>75.615384615384599</c:v>
                      </c:pt>
                      <c:pt idx="46">
                        <c:v>124.230769230769</c:v>
                      </c:pt>
                      <c:pt idx="47">
                        <c:v>315.30769230769198</c:v>
                      </c:pt>
                      <c:pt idx="48">
                        <c:v>165.923076923076</c:v>
                      </c:pt>
                      <c:pt idx="49">
                        <c:v>60</c:v>
                      </c:pt>
                      <c:pt idx="50">
                        <c:v>86.615384615384599</c:v>
                      </c:pt>
                      <c:pt idx="51">
                        <c:v>110.53846153846099</c:v>
                      </c:pt>
                      <c:pt idx="52">
                        <c:v>96.307692307692307</c:v>
                      </c:pt>
                      <c:pt idx="53">
                        <c:v>429.76923076922998</c:v>
                      </c:pt>
                      <c:pt idx="54">
                        <c:v>681.53846153846098</c:v>
                      </c:pt>
                      <c:pt idx="55">
                        <c:v>726.84615384615302</c:v>
                      </c:pt>
                      <c:pt idx="56">
                        <c:v>657.30769230769204</c:v>
                      </c:pt>
                      <c:pt idx="57">
                        <c:v>390.53846153846098</c:v>
                      </c:pt>
                      <c:pt idx="58">
                        <c:v>268.923076923076</c:v>
                      </c:pt>
                      <c:pt idx="59">
                        <c:v>190</c:v>
                      </c:pt>
                      <c:pt idx="60">
                        <c:v>369.53846153846098</c:v>
                      </c:pt>
                      <c:pt idx="61">
                        <c:v>137.692307692307</c:v>
                      </c:pt>
                      <c:pt idx="62">
                        <c:v>104.07692307692299</c:v>
                      </c:pt>
                      <c:pt idx="63">
                        <c:v>68.923076923076906</c:v>
                      </c:pt>
                      <c:pt idx="64">
                        <c:v>79.307692307692307</c:v>
                      </c:pt>
                      <c:pt idx="65">
                        <c:v>79.307692307692307</c:v>
                      </c:pt>
                      <c:pt idx="66">
                        <c:v>246.61538461538399</c:v>
                      </c:pt>
                      <c:pt idx="67">
                        <c:v>126.923076923076</c:v>
                      </c:pt>
                      <c:pt idx="68">
                        <c:v>154.923076923076</c:v>
                      </c:pt>
                      <c:pt idx="69">
                        <c:v>147.61538461538399</c:v>
                      </c:pt>
                      <c:pt idx="70">
                        <c:v>182.923076923076</c:v>
                      </c:pt>
                      <c:pt idx="71">
                        <c:v>135.53846153846101</c:v>
                      </c:pt>
                      <c:pt idx="72">
                        <c:v>277.15384615384602</c:v>
                      </c:pt>
                      <c:pt idx="73">
                        <c:v>517.92857142857099</c:v>
                      </c:pt>
                      <c:pt idx="74">
                        <c:v>539.53846153846098</c:v>
                      </c:pt>
                      <c:pt idx="75">
                        <c:v>270.461538461538</c:v>
                      </c:pt>
                      <c:pt idx="76">
                        <c:v>478.230769230769</c:v>
                      </c:pt>
                      <c:pt idx="77">
                        <c:v>259.923076923076</c:v>
                      </c:pt>
                      <c:pt idx="78">
                        <c:v>130</c:v>
                      </c:pt>
                      <c:pt idx="79">
                        <c:v>153.923076923076</c:v>
                      </c:pt>
                      <c:pt idx="80">
                        <c:v>303</c:v>
                      </c:pt>
                      <c:pt idx="81">
                        <c:v>120.30769230769199</c:v>
                      </c:pt>
                      <c:pt idx="82">
                        <c:v>115.461538461538</c:v>
                      </c:pt>
                      <c:pt idx="83">
                        <c:v>116.692307692307</c:v>
                      </c:pt>
                      <c:pt idx="84">
                        <c:v>136.38461538461499</c:v>
                      </c:pt>
                      <c:pt idx="85">
                        <c:v>108.07692307692299</c:v>
                      </c:pt>
                      <c:pt idx="86">
                        <c:v>80.923076923076906</c:v>
                      </c:pt>
                      <c:pt idx="87">
                        <c:v>70.230769230769198</c:v>
                      </c:pt>
                      <c:pt idx="88">
                        <c:v>82.230769230769198</c:v>
                      </c:pt>
                      <c:pt idx="89">
                        <c:v>96.153846153846104</c:v>
                      </c:pt>
                      <c:pt idx="90">
                        <c:v>74.230769230769198</c:v>
                      </c:pt>
                      <c:pt idx="91">
                        <c:v>57.846153846153797</c:v>
                      </c:pt>
                      <c:pt idx="92">
                        <c:v>103.923076923076</c:v>
                      </c:pt>
                      <c:pt idx="93">
                        <c:v>104.692307692307</c:v>
                      </c:pt>
                      <c:pt idx="94">
                        <c:v>265.61538461538402</c:v>
                      </c:pt>
                      <c:pt idx="95">
                        <c:v>702.53846153846098</c:v>
                      </c:pt>
                      <c:pt idx="96">
                        <c:v>526.53846153846098</c:v>
                      </c:pt>
                      <c:pt idx="97">
                        <c:v>218.30769230769201</c:v>
                      </c:pt>
                      <c:pt idx="98">
                        <c:v>283.84615384615302</c:v>
                      </c:pt>
                      <c:pt idx="99">
                        <c:v>118.923076923076</c:v>
                      </c:pt>
                      <c:pt idx="100">
                        <c:v>169</c:v>
                      </c:pt>
                      <c:pt idx="101">
                        <c:v>187.84615384615299</c:v>
                      </c:pt>
                      <c:pt idx="102">
                        <c:v>73.307692307692307</c:v>
                      </c:pt>
                      <c:pt idx="103">
                        <c:v>156.61538461538399</c:v>
                      </c:pt>
                      <c:pt idx="104">
                        <c:v>339.76923076922998</c:v>
                      </c:pt>
                      <c:pt idx="105">
                        <c:v>327.461538461538</c:v>
                      </c:pt>
                      <c:pt idx="106">
                        <c:v>275.461538461538</c:v>
                      </c:pt>
                      <c:pt idx="107">
                        <c:v>432.30769230769198</c:v>
                      </c:pt>
                      <c:pt idx="108">
                        <c:v>308.230769230769</c:v>
                      </c:pt>
                      <c:pt idx="109">
                        <c:v>381.15384615384602</c:v>
                      </c:pt>
                      <c:pt idx="110">
                        <c:v>214</c:v>
                      </c:pt>
                      <c:pt idx="111">
                        <c:v>205.53846153846101</c:v>
                      </c:pt>
                      <c:pt idx="112">
                        <c:v>160.692307692307</c:v>
                      </c:pt>
                      <c:pt idx="113">
                        <c:v>379.230769230769</c:v>
                      </c:pt>
                      <c:pt idx="114">
                        <c:v>226.923076923076</c:v>
                      </c:pt>
                      <c:pt idx="115">
                        <c:v>584.15384615384596</c:v>
                      </c:pt>
                      <c:pt idx="116">
                        <c:v>523.07692307692298</c:v>
                      </c:pt>
                      <c:pt idx="117">
                        <c:v>254.07692307692301</c:v>
                      </c:pt>
                      <c:pt idx="118">
                        <c:v>456.38461538461502</c:v>
                      </c:pt>
                      <c:pt idx="119">
                        <c:v>123.30769230769199</c:v>
                      </c:pt>
                      <c:pt idx="120">
                        <c:v>158.61538461538399</c:v>
                      </c:pt>
                      <c:pt idx="121">
                        <c:v>173.53846153846101</c:v>
                      </c:pt>
                      <c:pt idx="122">
                        <c:v>73.461538461538396</c:v>
                      </c:pt>
                      <c:pt idx="123">
                        <c:v>66.461538461538396</c:v>
                      </c:pt>
                      <c:pt idx="124">
                        <c:v>90.538461538461505</c:v>
                      </c:pt>
                      <c:pt idx="125">
                        <c:v>101</c:v>
                      </c:pt>
                      <c:pt idx="126">
                        <c:v>80</c:v>
                      </c:pt>
                      <c:pt idx="127">
                        <c:v>61.615384615384599</c:v>
                      </c:pt>
                      <c:pt idx="128">
                        <c:v>134.230769230769</c:v>
                      </c:pt>
                      <c:pt idx="129">
                        <c:v>177.76923076923001</c:v>
                      </c:pt>
                      <c:pt idx="130">
                        <c:v>124</c:v>
                      </c:pt>
                      <c:pt idx="131">
                        <c:v>89.846153846153797</c:v>
                      </c:pt>
                      <c:pt idx="132">
                        <c:v>145.53846153846101</c:v>
                      </c:pt>
                      <c:pt idx="133">
                        <c:v>195.53846153846101</c:v>
                      </c:pt>
                      <c:pt idx="134">
                        <c:v>380.461538461538</c:v>
                      </c:pt>
                      <c:pt idx="135">
                        <c:v>687.07692307692298</c:v>
                      </c:pt>
                      <c:pt idx="136">
                        <c:v>418.38461538461502</c:v>
                      </c:pt>
                      <c:pt idx="137">
                        <c:v>198.30769230769201</c:v>
                      </c:pt>
                      <c:pt idx="138">
                        <c:v>142.07692307692301</c:v>
                      </c:pt>
                      <c:pt idx="139">
                        <c:v>81.923076923076906</c:v>
                      </c:pt>
                      <c:pt idx="140">
                        <c:v>321.230769230769</c:v>
                      </c:pt>
                      <c:pt idx="141">
                        <c:v>309.230769230769</c:v>
                      </c:pt>
                      <c:pt idx="142">
                        <c:v>117.07692307692299</c:v>
                      </c:pt>
                      <c:pt idx="143">
                        <c:v>193.923076923076</c:v>
                      </c:pt>
                      <c:pt idx="144">
                        <c:v>182.461538461538</c:v>
                      </c:pt>
                      <c:pt idx="145">
                        <c:v>121.153846153846</c:v>
                      </c:pt>
                      <c:pt idx="146">
                        <c:v>107.692307692307</c:v>
                      </c:pt>
                      <c:pt idx="147">
                        <c:v>301.84615384615302</c:v>
                      </c:pt>
                      <c:pt idx="148">
                        <c:v>192.461538461538</c:v>
                      </c:pt>
                      <c:pt idx="149">
                        <c:v>64.769230769230703</c:v>
                      </c:pt>
                      <c:pt idx="150">
                        <c:v>80.076923076922995</c:v>
                      </c:pt>
                      <c:pt idx="151">
                        <c:v>223.53846153846101</c:v>
                      </c:pt>
                      <c:pt idx="152">
                        <c:v>234.53846153846101</c:v>
                      </c:pt>
                      <c:pt idx="153">
                        <c:v>675.30769230769204</c:v>
                      </c:pt>
                      <c:pt idx="154">
                        <c:v>718.923076923076</c:v>
                      </c:pt>
                      <c:pt idx="155">
                        <c:v>404.61538461538402</c:v>
                      </c:pt>
                      <c:pt idx="156">
                        <c:v>464.84615384615302</c:v>
                      </c:pt>
                      <c:pt idx="157">
                        <c:v>667.76923076923003</c:v>
                      </c:pt>
                      <c:pt idx="158">
                        <c:v>608.461538461538</c:v>
                      </c:pt>
                      <c:pt idx="159">
                        <c:v>244.923076923076</c:v>
                      </c:pt>
                      <c:pt idx="160">
                        <c:v>281.923076923076</c:v>
                      </c:pt>
                      <c:pt idx="161">
                        <c:v>256.38461538461502</c:v>
                      </c:pt>
                      <c:pt idx="162">
                        <c:v>245</c:v>
                      </c:pt>
                      <c:pt idx="163">
                        <c:v>145.07692307692301</c:v>
                      </c:pt>
                      <c:pt idx="164">
                        <c:v>100.76923076923001</c:v>
                      </c:pt>
                      <c:pt idx="165">
                        <c:v>187.30769230769201</c:v>
                      </c:pt>
                      <c:pt idx="166">
                        <c:v>378.84615384615302</c:v>
                      </c:pt>
                      <c:pt idx="167">
                        <c:v>391.76923076922998</c:v>
                      </c:pt>
                      <c:pt idx="168">
                        <c:v>155.230769230769</c:v>
                      </c:pt>
                      <c:pt idx="169">
                        <c:v>77.461538461538396</c:v>
                      </c:pt>
                      <c:pt idx="170">
                        <c:v>53.846153846153797</c:v>
                      </c:pt>
                      <c:pt idx="171">
                        <c:v>99.923076923076906</c:v>
                      </c:pt>
                      <c:pt idx="172">
                        <c:v>245.38461538461499</c:v>
                      </c:pt>
                      <c:pt idx="173">
                        <c:v>679.53846153846098</c:v>
                      </c:pt>
                      <c:pt idx="174">
                        <c:v>722.76923076923003</c:v>
                      </c:pt>
                      <c:pt idx="175">
                        <c:v>654.07692307692298</c:v>
                      </c:pt>
                      <c:pt idx="176">
                        <c:v>269.53846153846098</c:v>
                      </c:pt>
                      <c:pt idx="177">
                        <c:v>332.692307692307</c:v>
                      </c:pt>
                      <c:pt idx="178">
                        <c:v>130.230769230769</c:v>
                      </c:pt>
                      <c:pt idx="179">
                        <c:v>256.923076923076</c:v>
                      </c:pt>
                      <c:pt idx="180">
                        <c:v>154.76923076923001</c:v>
                      </c:pt>
                      <c:pt idx="181">
                        <c:v>167.923076923076</c:v>
                      </c:pt>
                      <c:pt idx="182">
                        <c:v>319.230769230769</c:v>
                      </c:pt>
                      <c:pt idx="183">
                        <c:v>274.53846153846098</c:v>
                      </c:pt>
                      <c:pt idx="184">
                        <c:v>192.923076923076</c:v>
                      </c:pt>
                      <c:pt idx="185">
                        <c:v>181.61538461538399</c:v>
                      </c:pt>
                      <c:pt idx="186">
                        <c:v>256.07692307692298</c:v>
                      </c:pt>
                      <c:pt idx="187">
                        <c:v>329.76923076922998</c:v>
                      </c:pt>
                      <c:pt idx="188">
                        <c:v>264.76923076922998</c:v>
                      </c:pt>
                      <c:pt idx="189">
                        <c:v>230.07692307692301</c:v>
                      </c:pt>
                      <c:pt idx="190">
                        <c:v>130.692307692307</c:v>
                      </c:pt>
                      <c:pt idx="191">
                        <c:v>116</c:v>
                      </c:pt>
                      <c:pt idx="192">
                        <c:v>232.461538461538</c:v>
                      </c:pt>
                      <c:pt idx="193">
                        <c:v>699.923076923076</c:v>
                      </c:pt>
                      <c:pt idx="194">
                        <c:v>702.53846153846098</c:v>
                      </c:pt>
                      <c:pt idx="195">
                        <c:v>468.15384615384602</c:v>
                      </c:pt>
                      <c:pt idx="196">
                        <c:v>425.53846153846098</c:v>
                      </c:pt>
                      <c:pt idx="197">
                        <c:v>245.15384615384599</c:v>
                      </c:pt>
                      <c:pt idx="198">
                        <c:v>190.461538461538</c:v>
                      </c:pt>
                      <c:pt idx="199">
                        <c:v>187.461538461538</c:v>
                      </c:pt>
                      <c:pt idx="200">
                        <c:v>81.769230769230703</c:v>
                      </c:pt>
                      <c:pt idx="201">
                        <c:v>124.615384615384</c:v>
                      </c:pt>
                      <c:pt idx="202">
                        <c:v>207.923076923076</c:v>
                      </c:pt>
                      <c:pt idx="203">
                        <c:v>154.61538461538399</c:v>
                      </c:pt>
                      <c:pt idx="204">
                        <c:v>207</c:v>
                      </c:pt>
                      <c:pt idx="205">
                        <c:v>290.84615384615302</c:v>
                      </c:pt>
                      <c:pt idx="206">
                        <c:v>331.461538461538</c:v>
                      </c:pt>
                      <c:pt idx="207">
                        <c:v>355.53846153846098</c:v>
                      </c:pt>
                      <c:pt idx="208">
                        <c:v>542.69230769230705</c:v>
                      </c:pt>
                      <c:pt idx="209">
                        <c:v>725.30769230769204</c:v>
                      </c:pt>
                      <c:pt idx="210">
                        <c:v>662.69230769230705</c:v>
                      </c:pt>
                      <c:pt idx="211">
                        <c:v>241.15384615384599</c:v>
                      </c:pt>
                      <c:pt idx="212">
                        <c:v>430.76923076922998</c:v>
                      </c:pt>
                      <c:pt idx="213">
                        <c:v>319.07692307692298</c:v>
                      </c:pt>
                      <c:pt idx="214">
                        <c:v>317.07692307692298</c:v>
                      </c:pt>
                      <c:pt idx="215">
                        <c:v>86.230769230769198</c:v>
                      </c:pt>
                      <c:pt idx="216">
                        <c:v>132.76923076923001</c:v>
                      </c:pt>
                      <c:pt idx="217">
                        <c:v>111.461538461538</c:v>
                      </c:pt>
                      <c:pt idx="218">
                        <c:v>86.923076923076906</c:v>
                      </c:pt>
                      <c:pt idx="219">
                        <c:v>69.615384615384599</c:v>
                      </c:pt>
                      <c:pt idx="220">
                        <c:v>70.692307692307693</c:v>
                      </c:pt>
                      <c:pt idx="221">
                        <c:v>98.846153846153797</c:v>
                      </c:pt>
                      <c:pt idx="222">
                        <c:v>74.384615384615302</c:v>
                      </c:pt>
                      <c:pt idx="223">
                        <c:v>85.153846153846104</c:v>
                      </c:pt>
                      <c:pt idx="224">
                        <c:v>164.692307692307</c:v>
                      </c:pt>
                      <c:pt idx="225">
                        <c:v>102.153846153846</c:v>
                      </c:pt>
                      <c:pt idx="226">
                        <c:v>146.230769230769</c:v>
                      </c:pt>
                      <c:pt idx="227">
                        <c:v>93.076923076922995</c:v>
                      </c:pt>
                      <c:pt idx="228">
                        <c:v>108.461538461538</c:v>
                      </c:pt>
                      <c:pt idx="229">
                        <c:v>90.461538461538396</c:v>
                      </c:pt>
                      <c:pt idx="230">
                        <c:v>105.692307692307</c:v>
                      </c:pt>
                      <c:pt idx="231">
                        <c:v>419</c:v>
                      </c:pt>
                      <c:pt idx="232">
                        <c:v>699.84615384615302</c:v>
                      </c:pt>
                      <c:pt idx="233">
                        <c:v>724.76923076923003</c:v>
                      </c:pt>
                      <c:pt idx="234">
                        <c:v>508.38461538461502</c:v>
                      </c:pt>
                      <c:pt idx="235">
                        <c:v>383.84615384615302</c:v>
                      </c:pt>
                      <c:pt idx="236">
                        <c:v>308.61538461538402</c:v>
                      </c:pt>
                      <c:pt idx="237">
                        <c:v>358.07692307692298</c:v>
                      </c:pt>
                      <c:pt idx="238">
                        <c:v>447.923076923076</c:v>
                      </c:pt>
                      <c:pt idx="239">
                        <c:v>303.07692307692298</c:v>
                      </c:pt>
                      <c:pt idx="240">
                        <c:v>363.61538461538402</c:v>
                      </c:pt>
                      <c:pt idx="241">
                        <c:v>378.461538461538</c:v>
                      </c:pt>
                      <c:pt idx="242">
                        <c:v>144.15384615384599</c:v>
                      </c:pt>
                      <c:pt idx="243">
                        <c:v>146.230769230769</c:v>
                      </c:pt>
                      <c:pt idx="244">
                        <c:v>196.07692307692301</c:v>
                      </c:pt>
                      <c:pt idx="245">
                        <c:v>301.53846153846098</c:v>
                      </c:pt>
                      <c:pt idx="246">
                        <c:v>325.461538461538</c:v>
                      </c:pt>
                      <c:pt idx="247">
                        <c:v>169.461538461538</c:v>
                      </c:pt>
                      <c:pt idx="248">
                        <c:v>121.846153846153</c:v>
                      </c:pt>
                      <c:pt idx="249">
                        <c:v>225.07692307692301</c:v>
                      </c:pt>
                      <c:pt idx="250">
                        <c:v>190</c:v>
                      </c:pt>
                      <c:pt idx="251">
                        <c:v>669.69230769230705</c:v>
                      </c:pt>
                      <c:pt idx="252">
                        <c:v>720.30769230769204</c:v>
                      </c:pt>
                      <c:pt idx="253">
                        <c:v>365.76923076922998</c:v>
                      </c:pt>
                      <c:pt idx="254">
                        <c:v>226.84615384615299</c:v>
                      </c:pt>
                      <c:pt idx="255">
                        <c:v>230.923076923076</c:v>
                      </c:pt>
                      <c:pt idx="256">
                        <c:v>285.692307692307</c:v>
                      </c:pt>
                      <c:pt idx="257">
                        <c:v>374.92857142857099</c:v>
                      </c:pt>
                      <c:pt idx="258">
                        <c:v>163.461538461538</c:v>
                      </c:pt>
                      <c:pt idx="259">
                        <c:v>149.692307692307</c:v>
                      </c:pt>
                      <c:pt idx="260">
                        <c:v>191.923076923076</c:v>
                      </c:pt>
                      <c:pt idx="261">
                        <c:v>85</c:v>
                      </c:pt>
                      <c:pt idx="262">
                        <c:v>101.76923076923001</c:v>
                      </c:pt>
                      <c:pt idx="263">
                        <c:v>74.846153846153797</c:v>
                      </c:pt>
                      <c:pt idx="264">
                        <c:v>69.461538461538396</c:v>
                      </c:pt>
                      <c:pt idx="265">
                        <c:v>106.07692307692299</c:v>
                      </c:pt>
                      <c:pt idx="266">
                        <c:v>300.692307692307</c:v>
                      </c:pt>
                      <c:pt idx="267">
                        <c:v>468.38461538461502</c:v>
                      </c:pt>
                      <c:pt idx="268">
                        <c:v>627.923076923076</c:v>
                      </c:pt>
                      <c:pt idx="269">
                        <c:v>396.461538461538</c:v>
                      </c:pt>
                      <c:pt idx="270">
                        <c:v>704.07692307692298</c:v>
                      </c:pt>
                      <c:pt idx="271">
                        <c:v>569.38461538461502</c:v>
                      </c:pt>
                      <c:pt idx="272">
                        <c:v>555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(F)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-85.767447999999902</c:v>
                      </c:pt>
                      <c:pt idx="1">
                        <c:v>-85.764125714285598</c:v>
                      </c:pt>
                      <c:pt idx="2">
                        <c:v>-84.000001333333302</c:v>
                      </c:pt>
                      <c:pt idx="3">
                        <c:v>-83.023250666666598</c:v>
                      </c:pt>
                      <c:pt idx="4">
                        <c:v>-89.258728749999904</c:v>
                      </c:pt>
                      <c:pt idx="5">
                        <c:v>-56.511627857142798</c:v>
                      </c:pt>
                      <c:pt idx="6">
                        <c:v>-24.847943153846099</c:v>
                      </c:pt>
                      <c:pt idx="7">
                        <c:v>-32.4150261538461</c:v>
                      </c:pt>
                      <c:pt idx="8">
                        <c:v>-30.107334615384602</c:v>
                      </c:pt>
                      <c:pt idx="9">
                        <c:v>-26.618963076922999</c:v>
                      </c:pt>
                      <c:pt idx="10">
                        <c:v>-30.322003846153802</c:v>
                      </c:pt>
                      <c:pt idx="11">
                        <c:v>-33.112702307692302</c:v>
                      </c:pt>
                      <c:pt idx="12">
                        <c:v>-32.468693846153798</c:v>
                      </c:pt>
                      <c:pt idx="13">
                        <c:v>-32.737032307692303</c:v>
                      </c:pt>
                      <c:pt idx="14">
                        <c:v>-32.898033846153801</c:v>
                      </c:pt>
                      <c:pt idx="15">
                        <c:v>-35.420395384615297</c:v>
                      </c:pt>
                      <c:pt idx="16">
                        <c:v>-36.279068461538401</c:v>
                      </c:pt>
                      <c:pt idx="17">
                        <c:v>-36.923079999999999</c:v>
                      </c:pt>
                      <c:pt idx="18">
                        <c:v>-36.279069999999997</c:v>
                      </c:pt>
                      <c:pt idx="19">
                        <c:v>-35.581394615384603</c:v>
                      </c:pt>
                      <c:pt idx="20">
                        <c:v>-29.302324615384599</c:v>
                      </c:pt>
                      <c:pt idx="21">
                        <c:v>-31.073343846153801</c:v>
                      </c:pt>
                      <c:pt idx="22">
                        <c:v>-42.397137692307602</c:v>
                      </c:pt>
                      <c:pt idx="23">
                        <c:v>-68.372093846153803</c:v>
                      </c:pt>
                      <c:pt idx="24">
                        <c:v>-13.363148615384601</c:v>
                      </c:pt>
                      <c:pt idx="25">
                        <c:v>-0.53667261538461497</c:v>
                      </c:pt>
                      <c:pt idx="26">
                        <c:v>-15.885510784615301</c:v>
                      </c:pt>
                      <c:pt idx="27">
                        <c:v>-20.125222307692301</c:v>
                      </c:pt>
                      <c:pt idx="28">
                        <c:v>-13.685151538461501</c:v>
                      </c:pt>
                      <c:pt idx="29">
                        <c:v>-13.953489999999899</c:v>
                      </c:pt>
                      <c:pt idx="30">
                        <c:v>-21.091235384615299</c:v>
                      </c:pt>
                      <c:pt idx="31">
                        <c:v>-62.307693076923002</c:v>
                      </c:pt>
                      <c:pt idx="32">
                        <c:v>-84.847941538461498</c:v>
                      </c:pt>
                      <c:pt idx="33">
                        <c:v>-81.359569999999906</c:v>
                      </c:pt>
                      <c:pt idx="34">
                        <c:v>-80.232560000000007</c:v>
                      </c:pt>
                      <c:pt idx="35">
                        <c:v>-80.232560000000007</c:v>
                      </c:pt>
                      <c:pt idx="36">
                        <c:v>-80.232560000000007</c:v>
                      </c:pt>
                      <c:pt idx="37">
                        <c:v>-80.608228461538403</c:v>
                      </c:pt>
                      <c:pt idx="38">
                        <c:v>-80.876563076923006</c:v>
                      </c:pt>
                      <c:pt idx="39">
                        <c:v>-80.876563076923006</c:v>
                      </c:pt>
                      <c:pt idx="40">
                        <c:v>-82.540249999999901</c:v>
                      </c:pt>
                      <c:pt idx="41">
                        <c:v>-82.379246923076906</c:v>
                      </c:pt>
                      <c:pt idx="42">
                        <c:v>-82.057245384615399</c:v>
                      </c:pt>
                      <c:pt idx="43">
                        <c:v>-81.574242307692302</c:v>
                      </c:pt>
                      <c:pt idx="44">
                        <c:v>-81.62791</c:v>
                      </c:pt>
                      <c:pt idx="45">
                        <c:v>-81.681576923076904</c:v>
                      </c:pt>
                      <c:pt idx="46">
                        <c:v>-82.164579230769206</c:v>
                      </c:pt>
                      <c:pt idx="47">
                        <c:v>-82.325579999999903</c:v>
                      </c:pt>
                      <c:pt idx="48">
                        <c:v>-82.325579999999903</c:v>
                      </c:pt>
                      <c:pt idx="49">
                        <c:v>-82.325579999999903</c:v>
                      </c:pt>
                      <c:pt idx="50">
                        <c:v>-82.325579999999903</c:v>
                      </c:pt>
                      <c:pt idx="51">
                        <c:v>-83.237920769230698</c:v>
                      </c:pt>
                      <c:pt idx="52">
                        <c:v>-82.325577692307604</c:v>
                      </c:pt>
                      <c:pt idx="53">
                        <c:v>-86.994632307692299</c:v>
                      </c:pt>
                      <c:pt idx="54">
                        <c:v>-33.649373076922998</c:v>
                      </c:pt>
                      <c:pt idx="55">
                        <c:v>0.53667255384615398</c:v>
                      </c:pt>
                      <c:pt idx="56">
                        <c:v>-51.949911107692301</c:v>
                      </c:pt>
                      <c:pt idx="57">
                        <c:v>-91.180676153846093</c:v>
                      </c:pt>
                      <c:pt idx="58">
                        <c:v>-96.010728461538406</c:v>
                      </c:pt>
                      <c:pt idx="59">
                        <c:v>-98.855099999999993</c:v>
                      </c:pt>
                      <c:pt idx="60">
                        <c:v>-70.357781538461495</c:v>
                      </c:pt>
                      <c:pt idx="61">
                        <c:v>-28.014311384615301</c:v>
                      </c:pt>
                      <c:pt idx="62">
                        <c:v>-0.53667260000000006</c:v>
                      </c:pt>
                      <c:pt idx="63">
                        <c:v>-0.59033987692307699</c:v>
                      </c:pt>
                      <c:pt idx="64">
                        <c:v>-0.42933809230769199</c:v>
                      </c:pt>
                      <c:pt idx="65">
                        <c:v>-17.763863892307601</c:v>
                      </c:pt>
                      <c:pt idx="66">
                        <c:v>-24.042933076922999</c:v>
                      </c:pt>
                      <c:pt idx="67">
                        <c:v>-17.441859999999899</c:v>
                      </c:pt>
                      <c:pt idx="68">
                        <c:v>-17.549193846153798</c:v>
                      </c:pt>
                      <c:pt idx="69">
                        <c:v>-17.817528461538402</c:v>
                      </c:pt>
                      <c:pt idx="70">
                        <c:v>-17.441859999999899</c:v>
                      </c:pt>
                      <c:pt idx="71">
                        <c:v>-17.602860769230698</c:v>
                      </c:pt>
                      <c:pt idx="72">
                        <c:v>-17.656527692307598</c:v>
                      </c:pt>
                      <c:pt idx="73">
                        <c:v>-18.637869999999999</c:v>
                      </c:pt>
                      <c:pt idx="74">
                        <c:v>-35.849730000000001</c:v>
                      </c:pt>
                      <c:pt idx="75">
                        <c:v>-79.588551538461502</c:v>
                      </c:pt>
                      <c:pt idx="76">
                        <c:v>-97.942760000000007</c:v>
                      </c:pt>
                      <c:pt idx="77">
                        <c:v>-99.9284392307692</c:v>
                      </c:pt>
                      <c:pt idx="78">
                        <c:v>-74.812163846153794</c:v>
                      </c:pt>
                      <c:pt idx="79">
                        <c:v>-37.0304115384615</c:v>
                      </c:pt>
                      <c:pt idx="80">
                        <c:v>-0.32200350769230701</c:v>
                      </c:pt>
                      <c:pt idx="81">
                        <c:v>0.96601078461538403</c:v>
                      </c:pt>
                      <c:pt idx="82">
                        <c:v>0.69767440000000003</c:v>
                      </c:pt>
                      <c:pt idx="83">
                        <c:v>0.69767440000000003</c:v>
                      </c:pt>
                      <c:pt idx="84">
                        <c:v>1.01967806153846</c:v>
                      </c:pt>
                      <c:pt idx="85">
                        <c:v>-26.189623615384601</c:v>
                      </c:pt>
                      <c:pt idx="86">
                        <c:v>-18.783541538461499</c:v>
                      </c:pt>
                      <c:pt idx="87">
                        <c:v>-16.046510000000001</c:v>
                      </c:pt>
                      <c:pt idx="88">
                        <c:v>-16.3148484615384</c:v>
                      </c:pt>
                      <c:pt idx="89">
                        <c:v>-16.690522307692301</c:v>
                      </c:pt>
                      <c:pt idx="90">
                        <c:v>-16.74419</c:v>
                      </c:pt>
                      <c:pt idx="91">
                        <c:v>-17.227192307692299</c:v>
                      </c:pt>
                      <c:pt idx="92">
                        <c:v>-16.9588576923076</c:v>
                      </c:pt>
                      <c:pt idx="93">
                        <c:v>-44.973166923076903</c:v>
                      </c:pt>
                      <c:pt idx="94">
                        <c:v>-84.418605384615304</c:v>
                      </c:pt>
                      <c:pt idx="95">
                        <c:v>-97.835415384615402</c:v>
                      </c:pt>
                      <c:pt idx="96">
                        <c:v>-94.991050769230696</c:v>
                      </c:pt>
                      <c:pt idx="97">
                        <c:v>-86.243300000000005</c:v>
                      </c:pt>
                      <c:pt idx="98">
                        <c:v>-45.831843846153802</c:v>
                      </c:pt>
                      <c:pt idx="99">
                        <c:v>-22.4329146153846</c:v>
                      </c:pt>
                      <c:pt idx="100">
                        <c:v>-16.422182307692299</c:v>
                      </c:pt>
                      <c:pt idx="101">
                        <c:v>-16.583186923076902</c:v>
                      </c:pt>
                      <c:pt idx="102">
                        <c:v>-16.74419</c:v>
                      </c:pt>
                      <c:pt idx="103">
                        <c:v>-18.568870769230699</c:v>
                      </c:pt>
                      <c:pt idx="104">
                        <c:v>-18.407867692307601</c:v>
                      </c:pt>
                      <c:pt idx="105">
                        <c:v>-20.071554615384599</c:v>
                      </c:pt>
                      <c:pt idx="106">
                        <c:v>-21.3595707692307</c:v>
                      </c:pt>
                      <c:pt idx="107">
                        <c:v>-18.729873846153801</c:v>
                      </c:pt>
                      <c:pt idx="108">
                        <c:v>-9.4991048461538394</c:v>
                      </c:pt>
                      <c:pt idx="109">
                        <c:v>-19.7495515384615</c:v>
                      </c:pt>
                      <c:pt idx="110">
                        <c:v>-18.085863076923001</c:v>
                      </c:pt>
                      <c:pt idx="111">
                        <c:v>-18.139530000000001</c:v>
                      </c:pt>
                      <c:pt idx="112">
                        <c:v>-18.139530000000001</c:v>
                      </c:pt>
                      <c:pt idx="113">
                        <c:v>-37.0304115384615</c:v>
                      </c:pt>
                      <c:pt idx="114">
                        <c:v>-82.862255384615295</c:v>
                      </c:pt>
                      <c:pt idx="115">
                        <c:v>-93.864043076922997</c:v>
                      </c:pt>
                      <c:pt idx="116">
                        <c:v>-91.234343846153806</c:v>
                      </c:pt>
                      <c:pt idx="117">
                        <c:v>-83.935603846153796</c:v>
                      </c:pt>
                      <c:pt idx="118">
                        <c:v>-44.543828461538403</c:v>
                      </c:pt>
                      <c:pt idx="119">
                        <c:v>-28.6046515384615</c:v>
                      </c:pt>
                      <c:pt idx="120">
                        <c:v>-18.729875384615301</c:v>
                      </c:pt>
                      <c:pt idx="121">
                        <c:v>-17.388193076922999</c:v>
                      </c:pt>
                      <c:pt idx="122">
                        <c:v>-17.441859999999899</c:v>
                      </c:pt>
                      <c:pt idx="123">
                        <c:v>-17.441859999999899</c:v>
                      </c:pt>
                      <c:pt idx="124">
                        <c:v>-17.8175307692307</c:v>
                      </c:pt>
                      <c:pt idx="125">
                        <c:v>-17.7638623076923</c:v>
                      </c:pt>
                      <c:pt idx="126">
                        <c:v>-17.763861538461502</c:v>
                      </c:pt>
                      <c:pt idx="127">
                        <c:v>-18.139530000000001</c:v>
                      </c:pt>
                      <c:pt idx="128">
                        <c:v>-18.032196153846101</c:v>
                      </c:pt>
                      <c:pt idx="129">
                        <c:v>-17.549193846153798</c:v>
                      </c:pt>
                      <c:pt idx="130">
                        <c:v>-17.924862307692301</c:v>
                      </c:pt>
                      <c:pt idx="131">
                        <c:v>-17.817528461538402</c:v>
                      </c:pt>
                      <c:pt idx="132">
                        <c:v>-20.661895384615299</c:v>
                      </c:pt>
                      <c:pt idx="133">
                        <c:v>-53.828264615384597</c:v>
                      </c:pt>
                      <c:pt idx="134">
                        <c:v>-89.302327692307699</c:v>
                      </c:pt>
                      <c:pt idx="135">
                        <c:v>-96.010734615384607</c:v>
                      </c:pt>
                      <c:pt idx="136">
                        <c:v>-101.431123846153</c:v>
                      </c:pt>
                      <c:pt idx="137">
                        <c:v>-75.563506923076901</c:v>
                      </c:pt>
                      <c:pt idx="138">
                        <c:v>-27.531304153846101</c:v>
                      </c:pt>
                      <c:pt idx="139">
                        <c:v>2.1466908769230701</c:v>
                      </c:pt>
                      <c:pt idx="140">
                        <c:v>0.80500895384615401</c:v>
                      </c:pt>
                      <c:pt idx="141">
                        <c:v>4.8837208769230704</c:v>
                      </c:pt>
                      <c:pt idx="142">
                        <c:v>3.6493738307692198</c:v>
                      </c:pt>
                      <c:pt idx="143">
                        <c:v>0.75134167692307696</c:v>
                      </c:pt>
                      <c:pt idx="144">
                        <c:v>-17.817531892307599</c:v>
                      </c:pt>
                      <c:pt idx="145">
                        <c:v>-24.418605384615301</c:v>
                      </c:pt>
                      <c:pt idx="146">
                        <c:v>-17.441859999999899</c:v>
                      </c:pt>
                      <c:pt idx="147">
                        <c:v>-18.032196153846101</c:v>
                      </c:pt>
                      <c:pt idx="148">
                        <c:v>-18.139530000000001</c:v>
                      </c:pt>
                      <c:pt idx="149">
                        <c:v>-18.139530000000001</c:v>
                      </c:pt>
                      <c:pt idx="150">
                        <c:v>-18.139530000000001</c:v>
                      </c:pt>
                      <c:pt idx="151">
                        <c:v>-31.449015384615301</c:v>
                      </c:pt>
                      <c:pt idx="152">
                        <c:v>-74.973164615384604</c:v>
                      </c:pt>
                      <c:pt idx="153">
                        <c:v>-96.547406923076906</c:v>
                      </c:pt>
                      <c:pt idx="154">
                        <c:v>-93.810375384615398</c:v>
                      </c:pt>
                      <c:pt idx="155">
                        <c:v>-99.928436923076902</c:v>
                      </c:pt>
                      <c:pt idx="156">
                        <c:v>-71.806797692307597</c:v>
                      </c:pt>
                      <c:pt idx="157">
                        <c:v>-40.035778692307602</c:v>
                      </c:pt>
                      <c:pt idx="158">
                        <c:v>-26.404293846153799</c:v>
                      </c:pt>
                      <c:pt idx="159">
                        <c:v>-16.583186923076902</c:v>
                      </c:pt>
                      <c:pt idx="160">
                        <c:v>-17.012524615384599</c:v>
                      </c:pt>
                      <c:pt idx="161">
                        <c:v>-17.388193076922999</c:v>
                      </c:pt>
                      <c:pt idx="162">
                        <c:v>-17.6028615384615</c:v>
                      </c:pt>
                      <c:pt idx="163">
                        <c:v>-17.441859999999899</c:v>
                      </c:pt>
                      <c:pt idx="164">
                        <c:v>-17.441859999999899</c:v>
                      </c:pt>
                      <c:pt idx="165">
                        <c:v>-17.602860769230698</c:v>
                      </c:pt>
                      <c:pt idx="166">
                        <c:v>-17.763861538461502</c:v>
                      </c:pt>
                      <c:pt idx="167">
                        <c:v>-17.924862307692301</c:v>
                      </c:pt>
                      <c:pt idx="168">
                        <c:v>-17.334523615384601</c:v>
                      </c:pt>
                      <c:pt idx="169">
                        <c:v>-18.7298723076923</c:v>
                      </c:pt>
                      <c:pt idx="170">
                        <c:v>-20.822898461538401</c:v>
                      </c:pt>
                      <c:pt idx="171">
                        <c:v>-33.273702307692297</c:v>
                      </c:pt>
                      <c:pt idx="172">
                        <c:v>-71.914131538461504</c:v>
                      </c:pt>
                      <c:pt idx="173">
                        <c:v>-101.53846153846099</c:v>
                      </c:pt>
                      <c:pt idx="174">
                        <c:v>-97.298748461538395</c:v>
                      </c:pt>
                      <c:pt idx="175">
                        <c:v>-104.86584230769201</c:v>
                      </c:pt>
                      <c:pt idx="176">
                        <c:v>-71.323792307692301</c:v>
                      </c:pt>
                      <c:pt idx="177">
                        <c:v>-38.157423076923003</c:v>
                      </c:pt>
                      <c:pt idx="178">
                        <c:v>-22.862252307692302</c:v>
                      </c:pt>
                      <c:pt idx="179">
                        <c:v>-16.958853999999899</c:v>
                      </c:pt>
                      <c:pt idx="180">
                        <c:v>-17.656527692307598</c:v>
                      </c:pt>
                      <c:pt idx="181">
                        <c:v>-17.978529230769201</c:v>
                      </c:pt>
                      <c:pt idx="182">
                        <c:v>-17.817527461538401</c:v>
                      </c:pt>
                      <c:pt idx="183">
                        <c:v>-18.354199999999999</c:v>
                      </c:pt>
                      <c:pt idx="184">
                        <c:v>-18.139530000000001</c:v>
                      </c:pt>
                      <c:pt idx="185">
                        <c:v>-20.232556923076899</c:v>
                      </c:pt>
                      <c:pt idx="186">
                        <c:v>-25.116279230769202</c:v>
                      </c:pt>
                      <c:pt idx="187">
                        <c:v>-24.2576</c:v>
                      </c:pt>
                      <c:pt idx="188">
                        <c:v>-24.311269230769199</c:v>
                      </c:pt>
                      <c:pt idx="189">
                        <c:v>-24.4722676923076</c:v>
                      </c:pt>
                      <c:pt idx="190">
                        <c:v>-24.364933076922998</c:v>
                      </c:pt>
                      <c:pt idx="191">
                        <c:v>-48.568873846153799</c:v>
                      </c:pt>
                      <c:pt idx="192">
                        <c:v>-84.525940000000006</c:v>
                      </c:pt>
                      <c:pt idx="193">
                        <c:v>-100.626133076923</c:v>
                      </c:pt>
                      <c:pt idx="194">
                        <c:v>-100.304118461538</c:v>
                      </c:pt>
                      <c:pt idx="195">
                        <c:v>-83.506262307692296</c:v>
                      </c:pt>
                      <c:pt idx="196">
                        <c:v>-44.1144884615384</c:v>
                      </c:pt>
                      <c:pt idx="197">
                        <c:v>-31.0733446923076</c:v>
                      </c:pt>
                      <c:pt idx="198">
                        <c:v>-17.763865384615301</c:v>
                      </c:pt>
                      <c:pt idx="199">
                        <c:v>-17.3881923076923</c:v>
                      </c:pt>
                      <c:pt idx="200">
                        <c:v>-17.441859999999899</c:v>
                      </c:pt>
                      <c:pt idx="201">
                        <c:v>-17.602860769230698</c:v>
                      </c:pt>
                      <c:pt idx="202">
                        <c:v>-17.549193846153798</c:v>
                      </c:pt>
                      <c:pt idx="203">
                        <c:v>-17.495526923076898</c:v>
                      </c:pt>
                      <c:pt idx="204">
                        <c:v>-17.817528461538402</c:v>
                      </c:pt>
                      <c:pt idx="205">
                        <c:v>-17.817528461538402</c:v>
                      </c:pt>
                      <c:pt idx="206">
                        <c:v>-17.656527692307598</c:v>
                      </c:pt>
                      <c:pt idx="207">
                        <c:v>-17.549193846153798</c:v>
                      </c:pt>
                      <c:pt idx="208">
                        <c:v>-17.763861538461502</c:v>
                      </c:pt>
                      <c:pt idx="209">
                        <c:v>-17.978529230769201</c:v>
                      </c:pt>
                      <c:pt idx="210">
                        <c:v>-27.9606423076923</c:v>
                      </c:pt>
                      <c:pt idx="211">
                        <c:v>-71.270125384615298</c:v>
                      </c:pt>
                      <c:pt idx="212">
                        <c:v>-99.230765384615395</c:v>
                      </c:pt>
                      <c:pt idx="213">
                        <c:v>-95.205719999999999</c:v>
                      </c:pt>
                      <c:pt idx="214">
                        <c:v>-101.91413153846101</c:v>
                      </c:pt>
                      <c:pt idx="215">
                        <c:v>-72.236136153846104</c:v>
                      </c:pt>
                      <c:pt idx="216">
                        <c:v>-40.465116923076899</c:v>
                      </c:pt>
                      <c:pt idx="217">
                        <c:v>-26.189623076922999</c:v>
                      </c:pt>
                      <c:pt idx="218">
                        <c:v>-17.656529230769198</c:v>
                      </c:pt>
                      <c:pt idx="219">
                        <c:v>-17.549193846153798</c:v>
                      </c:pt>
                      <c:pt idx="220">
                        <c:v>-18.085863076923001</c:v>
                      </c:pt>
                      <c:pt idx="221">
                        <c:v>-18.139530000000001</c:v>
                      </c:pt>
                      <c:pt idx="222">
                        <c:v>-18.139530000000001</c:v>
                      </c:pt>
                      <c:pt idx="223">
                        <c:v>-21.627907692307598</c:v>
                      </c:pt>
                      <c:pt idx="224">
                        <c:v>-21.627909230769198</c:v>
                      </c:pt>
                      <c:pt idx="225">
                        <c:v>-21.574242307692298</c:v>
                      </c:pt>
                      <c:pt idx="226">
                        <c:v>-21.3059038461538</c:v>
                      </c:pt>
                      <c:pt idx="227">
                        <c:v>-21.466906923076898</c:v>
                      </c:pt>
                      <c:pt idx="228">
                        <c:v>-21.6279099999999</c:v>
                      </c:pt>
                      <c:pt idx="229">
                        <c:v>-21.6815769230769</c:v>
                      </c:pt>
                      <c:pt idx="230">
                        <c:v>-49.373881538461497</c:v>
                      </c:pt>
                      <c:pt idx="231">
                        <c:v>-84.364937692307706</c:v>
                      </c:pt>
                      <c:pt idx="232">
                        <c:v>-99.016098461538405</c:v>
                      </c:pt>
                      <c:pt idx="233">
                        <c:v>-93.595702307692306</c:v>
                      </c:pt>
                      <c:pt idx="234">
                        <c:v>-95.259386153846094</c:v>
                      </c:pt>
                      <c:pt idx="235">
                        <c:v>-51.520572307692298</c:v>
                      </c:pt>
                      <c:pt idx="236">
                        <c:v>-23.774597384615301</c:v>
                      </c:pt>
                      <c:pt idx="237">
                        <c:v>-24.74061</c:v>
                      </c:pt>
                      <c:pt idx="238">
                        <c:v>-17.280859230769199</c:v>
                      </c:pt>
                      <c:pt idx="239">
                        <c:v>-17.441859999999899</c:v>
                      </c:pt>
                      <c:pt idx="240">
                        <c:v>-16.958854846153798</c:v>
                      </c:pt>
                      <c:pt idx="241">
                        <c:v>-17.441859999999899</c:v>
                      </c:pt>
                      <c:pt idx="242">
                        <c:v>-17.549193846153798</c:v>
                      </c:pt>
                      <c:pt idx="243">
                        <c:v>-17.441859999999899</c:v>
                      </c:pt>
                      <c:pt idx="244">
                        <c:v>-17.924862307692301</c:v>
                      </c:pt>
                      <c:pt idx="245">
                        <c:v>-17.871195384615302</c:v>
                      </c:pt>
                      <c:pt idx="246">
                        <c:v>-18.032196153846101</c:v>
                      </c:pt>
                      <c:pt idx="247">
                        <c:v>-18.139530000000001</c:v>
                      </c:pt>
                      <c:pt idx="248">
                        <c:v>-18.139530000000001</c:v>
                      </c:pt>
                      <c:pt idx="249">
                        <c:v>-49.373880769230702</c:v>
                      </c:pt>
                      <c:pt idx="250">
                        <c:v>-88.497316923076895</c:v>
                      </c:pt>
                      <c:pt idx="251">
                        <c:v>-99.874771538461502</c:v>
                      </c:pt>
                      <c:pt idx="252">
                        <c:v>-96.440074615384603</c:v>
                      </c:pt>
                      <c:pt idx="253">
                        <c:v>-102.128801538461</c:v>
                      </c:pt>
                      <c:pt idx="254">
                        <c:v>-65.742396923076896</c:v>
                      </c:pt>
                      <c:pt idx="255">
                        <c:v>-14.543827815384599</c:v>
                      </c:pt>
                      <c:pt idx="256">
                        <c:v>-30.0000003076923</c:v>
                      </c:pt>
                      <c:pt idx="257">
                        <c:v>-19.136212142857101</c:v>
                      </c:pt>
                      <c:pt idx="258">
                        <c:v>-17.656527692307598</c:v>
                      </c:pt>
                      <c:pt idx="259">
                        <c:v>-17.978529230769201</c:v>
                      </c:pt>
                      <c:pt idx="260">
                        <c:v>-18.085863076923001</c:v>
                      </c:pt>
                      <c:pt idx="261">
                        <c:v>-18.139530000000001</c:v>
                      </c:pt>
                      <c:pt idx="262">
                        <c:v>-18.139530000000001</c:v>
                      </c:pt>
                      <c:pt idx="263">
                        <c:v>-18.139530000000001</c:v>
                      </c:pt>
                      <c:pt idx="264">
                        <c:v>-18.139530000000001</c:v>
                      </c:pt>
                      <c:pt idx="265">
                        <c:v>-18.139530000000001</c:v>
                      </c:pt>
                      <c:pt idx="266">
                        <c:v>-18.139530000000001</c:v>
                      </c:pt>
                      <c:pt idx="267">
                        <c:v>-18.461533846153799</c:v>
                      </c:pt>
                      <c:pt idx="268">
                        <c:v>-43.363147692307599</c:v>
                      </c:pt>
                      <c:pt idx="269">
                        <c:v>-92.5223546153846</c:v>
                      </c:pt>
                      <c:pt idx="270">
                        <c:v>-98.103751538461495</c:v>
                      </c:pt>
                      <c:pt idx="271">
                        <c:v>-101.377468461538</c:v>
                      </c:pt>
                      <c:pt idx="272">
                        <c:v>-77.441860000000005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5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5">
                        <c:v>1</c:v>
                      </c:pt>
                      <c:pt idx="92">
                        <c:v>0</c:v>
                      </c:pt>
                      <c:pt idx="94">
                        <c:v>1</c:v>
                      </c:pt>
                      <c:pt idx="112">
                        <c:v>0</c:v>
                      </c:pt>
                      <c:pt idx="114">
                        <c:v>1</c:v>
                      </c:pt>
                      <c:pt idx="131">
                        <c:v>0</c:v>
                      </c:pt>
                      <c:pt idx="134">
                        <c:v>1</c:v>
                      </c:pt>
                      <c:pt idx="151">
                        <c:v>0</c:v>
                      </c:pt>
                      <c:pt idx="152">
                        <c:v>1</c:v>
                      </c:pt>
                      <c:pt idx="170">
                        <c:v>0</c:v>
                      </c:pt>
                      <c:pt idx="173">
                        <c:v>1</c:v>
                      </c:pt>
                      <c:pt idx="190">
                        <c:v>0</c:v>
                      </c:pt>
                      <c:pt idx="192">
                        <c:v>1</c:v>
                      </c:pt>
                      <c:pt idx="209">
                        <c:v>0</c:v>
                      </c:pt>
                      <c:pt idx="212">
                        <c:v>1</c:v>
                      </c:pt>
                      <c:pt idx="229">
                        <c:v>0</c:v>
                      </c:pt>
                      <c:pt idx="231">
                        <c:v>1</c:v>
                      </c:pt>
                      <c:pt idx="248">
                        <c:v>0</c:v>
                      </c:pt>
                      <c:pt idx="250">
                        <c:v>1</c:v>
                      </c:pt>
                      <c:pt idx="267">
                        <c:v>0</c:v>
                      </c:pt>
                      <c:pt idx="26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D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4"/>
          <c:order val="14"/>
          <c:tx>
            <c:strRef>
              <c:f>Sheet1!$P$1</c:f>
              <c:strCache>
                <c:ptCount val="1"/>
                <c:pt idx="0">
                  <c:v>Force Difference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Sheet1!$P$2:$P$274</c:f>
              <c:numCache>
                <c:formatCode>General</c:formatCode>
                <c:ptCount val="273"/>
                <c:pt idx="0">
                  <c:v>-30.041025641025954</c:v>
                </c:pt>
                <c:pt idx="1">
                  <c:v>-28.467032967032992</c:v>
                </c:pt>
                <c:pt idx="2">
                  <c:v>-34.95384615384603</c:v>
                </c:pt>
                <c:pt idx="3">
                  <c:v>-28.584615384615006</c:v>
                </c:pt>
                <c:pt idx="4">
                  <c:v>-2.024038461537998</c:v>
                </c:pt>
                <c:pt idx="5">
                  <c:v>-2.7142857142860066</c:v>
                </c:pt>
                <c:pt idx="6">
                  <c:v>-2.538461538462002</c:v>
                </c:pt>
                <c:pt idx="7">
                  <c:v>-0.38461538461501732</c:v>
                </c:pt>
                <c:pt idx="8">
                  <c:v>-14.846153846153982</c:v>
                </c:pt>
                <c:pt idx="9">
                  <c:v>-32.769230769231001</c:v>
                </c:pt>
                <c:pt idx="10">
                  <c:v>-22.30769230769198</c:v>
                </c:pt>
                <c:pt idx="11">
                  <c:v>-27</c:v>
                </c:pt>
                <c:pt idx="12">
                  <c:v>-8.6923076923080203</c:v>
                </c:pt>
                <c:pt idx="13">
                  <c:v>-9.230769230768999</c:v>
                </c:pt>
                <c:pt idx="14">
                  <c:v>-18.30769230769198</c:v>
                </c:pt>
                <c:pt idx="15">
                  <c:v>-1.538461538462002</c:v>
                </c:pt>
                <c:pt idx="16">
                  <c:v>-6.6153846153840163</c:v>
                </c:pt>
                <c:pt idx="17">
                  <c:v>-12.846153846153982</c:v>
                </c:pt>
                <c:pt idx="18">
                  <c:v>-1.1538461538459615</c:v>
                </c:pt>
                <c:pt idx="19">
                  <c:v>-6.8461538461540385</c:v>
                </c:pt>
                <c:pt idx="20">
                  <c:v>-18.230769230768999</c:v>
                </c:pt>
                <c:pt idx="21">
                  <c:v>-18.230769230768999</c:v>
                </c:pt>
                <c:pt idx="22">
                  <c:v>-19.846153846154039</c:v>
                </c:pt>
                <c:pt idx="23">
                  <c:v>-21.307692307693003</c:v>
                </c:pt>
                <c:pt idx="24">
                  <c:v>3.3076923076920366</c:v>
                </c:pt>
                <c:pt idx="25">
                  <c:v>-1.9230769230770193</c:v>
                </c:pt>
                <c:pt idx="26">
                  <c:v>-9.1538461538469846</c:v>
                </c:pt>
                <c:pt idx="27">
                  <c:v>-20.61538461538504</c:v>
                </c:pt>
                <c:pt idx="28">
                  <c:v>-22.538461538462002</c:v>
                </c:pt>
                <c:pt idx="29">
                  <c:v>-24.538461538461036</c:v>
                </c:pt>
                <c:pt idx="30">
                  <c:v>-19.923076923077019</c:v>
                </c:pt>
                <c:pt idx="31">
                  <c:v>-3.6153846153840163</c:v>
                </c:pt>
                <c:pt idx="32">
                  <c:v>-13.846153846153982</c:v>
                </c:pt>
                <c:pt idx="33">
                  <c:v>-24.846153846153015</c:v>
                </c:pt>
                <c:pt idx="34">
                  <c:v>-28</c:v>
                </c:pt>
                <c:pt idx="35">
                  <c:v>-29.69230769230802</c:v>
                </c:pt>
                <c:pt idx="36">
                  <c:v>-29.615384615384016</c:v>
                </c:pt>
                <c:pt idx="37">
                  <c:v>-27.153846153845961</c:v>
                </c:pt>
                <c:pt idx="38">
                  <c:v>-25.30769230769198</c:v>
                </c:pt>
                <c:pt idx="39">
                  <c:v>-24.153846153845961</c:v>
                </c:pt>
                <c:pt idx="40">
                  <c:v>-21</c:v>
                </c:pt>
                <c:pt idx="41">
                  <c:v>-23.769230769231001</c:v>
                </c:pt>
                <c:pt idx="42">
                  <c:v>-23.384615384615984</c:v>
                </c:pt>
                <c:pt idx="43">
                  <c:v>-21.153846153846018</c:v>
                </c:pt>
                <c:pt idx="44">
                  <c:v>4</c:v>
                </c:pt>
                <c:pt idx="45">
                  <c:v>-6.8461538461539817</c:v>
                </c:pt>
                <c:pt idx="46">
                  <c:v>-18.538461538462002</c:v>
                </c:pt>
                <c:pt idx="47">
                  <c:v>-18.923076923076962</c:v>
                </c:pt>
                <c:pt idx="48">
                  <c:v>-11.461538461537998</c:v>
                </c:pt>
                <c:pt idx="49">
                  <c:v>1.1538461538460183</c:v>
                </c:pt>
                <c:pt idx="50">
                  <c:v>2.8461538461530154</c:v>
                </c:pt>
                <c:pt idx="51">
                  <c:v>-28.846153846153982</c:v>
                </c:pt>
                <c:pt idx="52">
                  <c:v>-26.615384615384016</c:v>
                </c:pt>
                <c:pt idx="53">
                  <c:v>-13.153846153846018</c:v>
                </c:pt>
                <c:pt idx="54">
                  <c:v>-3.3076923076930029</c:v>
                </c:pt>
                <c:pt idx="55">
                  <c:v>16.30769230769198</c:v>
                </c:pt>
                <c:pt idx="56">
                  <c:v>17</c:v>
                </c:pt>
                <c:pt idx="57">
                  <c:v>11.153846153846018</c:v>
                </c:pt>
                <c:pt idx="58">
                  <c:v>-7.1538461538460183</c:v>
                </c:pt>
                <c:pt idx="59">
                  <c:v>-8</c:v>
                </c:pt>
                <c:pt idx="60">
                  <c:v>21.153846153845961</c:v>
                </c:pt>
                <c:pt idx="61">
                  <c:v>27.615384615384016</c:v>
                </c:pt>
                <c:pt idx="62">
                  <c:v>-0.53846153846200195</c:v>
                </c:pt>
                <c:pt idx="63">
                  <c:v>-2.3846153846159837</c:v>
                </c:pt>
                <c:pt idx="64">
                  <c:v>3</c:v>
                </c:pt>
                <c:pt idx="65">
                  <c:v>26.307692307693003</c:v>
                </c:pt>
                <c:pt idx="66">
                  <c:v>4.8461538461540385</c:v>
                </c:pt>
                <c:pt idx="67">
                  <c:v>-24.30769230769198</c:v>
                </c:pt>
                <c:pt idx="68">
                  <c:v>-23.153846153845961</c:v>
                </c:pt>
                <c:pt idx="69">
                  <c:v>-7.769230769231001</c:v>
                </c:pt>
                <c:pt idx="70">
                  <c:v>-4.230769230768999</c:v>
                </c:pt>
                <c:pt idx="71">
                  <c:v>-7.0769230769240039</c:v>
                </c:pt>
                <c:pt idx="72">
                  <c:v>-21.230769230768999</c:v>
                </c:pt>
                <c:pt idx="73">
                  <c:v>-20.670329670330034</c:v>
                </c:pt>
                <c:pt idx="74">
                  <c:v>-10.38461538461496</c:v>
                </c:pt>
                <c:pt idx="75">
                  <c:v>11</c:v>
                </c:pt>
                <c:pt idx="76">
                  <c:v>-9.3846153846150173</c:v>
                </c:pt>
                <c:pt idx="77">
                  <c:v>-16.923076923077019</c:v>
                </c:pt>
                <c:pt idx="78">
                  <c:v>15.230769230768999</c:v>
                </c:pt>
                <c:pt idx="79">
                  <c:v>18.87912087912099</c:v>
                </c:pt>
                <c:pt idx="80">
                  <c:v>7.0769230769229807</c:v>
                </c:pt>
                <c:pt idx="81">
                  <c:v>-3.9230769230769624</c:v>
                </c:pt>
                <c:pt idx="82">
                  <c:v>-3.230769230768999</c:v>
                </c:pt>
                <c:pt idx="83">
                  <c:v>-1.1538461538460183</c:v>
                </c:pt>
                <c:pt idx="84">
                  <c:v>-1.230769230768999</c:v>
                </c:pt>
                <c:pt idx="85">
                  <c:v>-9.230769230768999</c:v>
                </c:pt>
                <c:pt idx="86">
                  <c:v>-23.923076923076962</c:v>
                </c:pt>
                <c:pt idx="87">
                  <c:v>-24.538461538461036</c:v>
                </c:pt>
                <c:pt idx="88">
                  <c:v>-15</c:v>
                </c:pt>
                <c:pt idx="89">
                  <c:v>-2.230769230768999</c:v>
                </c:pt>
                <c:pt idx="90">
                  <c:v>-1.230769230768999</c:v>
                </c:pt>
                <c:pt idx="91">
                  <c:v>-6.769230769231001</c:v>
                </c:pt>
                <c:pt idx="92">
                  <c:v>-25.769230769230035</c:v>
                </c:pt>
                <c:pt idx="93">
                  <c:v>-5.6153846153849827</c:v>
                </c:pt>
                <c:pt idx="94">
                  <c:v>-6.3846153846159837</c:v>
                </c:pt>
                <c:pt idx="95">
                  <c:v>-9.9230769230770193</c:v>
                </c:pt>
                <c:pt idx="96">
                  <c:v>-27.230769230769965</c:v>
                </c:pt>
                <c:pt idx="97">
                  <c:v>8</c:v>
                </c:pt>
                <c:pt idx="98">
                  <c:v>16.846153846153982</c:v>
                </c:pt>
                <c:pt idx="99">
                  <c:v>6.0769230769229807</c:v>
                </c:pt>
                <c:pt idx="100">
                  <c:v>-24.692307692307963</c:v>
                </c:pt>
                <c:pt idx="101">
                  <c:v>-21.538461538461036</c:v>
                </c:pt>
                <c:pt idx="102">
                  <c:v>-18.461538461538964</c:v>
                </c:pt>
                <c:pt idx="103">
                  <c:v>-17.923076923077019</c:v>
                </c:pt>
                <c:pt idx="104">
                  <c:v>-13.615384615384983</c:v>
                </c:pt>
                <c:pt idx="105">
                  <c:v>-14.846153846153982</c:v>
                </c:pt>
                <c:pt idx="106">
                  <c:v>-10.923076923076962</c:v>
                </c:pt>
                <c:pt idx="107">
                  <c:v>-20.846153846153982</c:v>
                </c:pt>
                <c:pt idx="108">
                  <c:v>-13.384615384615017</c:v>
                </c:pt>
                <c:pt idx="109">
                  <c:v>2.3846153846150173</c:v>
                </c:pt>
                <c:pt idx="110">
                  <c:v>-6.4615384615389644</c:v>
                </c:pt>
                <c:pt idx="111">
                  <c:v>-10.769230769231001</c:v>
                </c:pt>
                <c:pt idx="112">
                  <c:v>-24</c:v>
                </c:pt>
                <c:pt idx="113">
                  <c:v>4</c:v>
                </c:pt>
                <c:pt idx="114">
                  <c:v>23.923076923075996</c:v>
                </c:pt>
                <c:pt idx="115">
                  <c:v>-4.8461538461539817</c:v>
                </c:pt>
                <c:pt idx="116">
                  <c:v>-28.923076923077019</c:v>
                </c:pt>
                <c:pt idx="117">
                  <c:v>3.769230769231001</c:v>
                </c:pt>
                <c:pt idx="118">
                  <c:v>3.3846153846150173</c:v>
                </c:pt>
                <c:pt idx="119">
                  <c:v>9.6923076923079634</c:v>
                </c:pt>
                <c:pt idx="120">
                  <c:v>-5.7692307692300346</c:v>
                </c:pt>
                <c:pt idx="121">
                  <c:v>-3.0769230769230376</c:v>
                </c:pt>
                <c:pt idx="122">
                  <c:v>8.3076923076930029</c:v>
                </c:pt>
                <c:pt idx="123">
                  <c:v>5.3846153846160405</c:v>
                </c:pt>
                <c:pt idx="124">
                  <c:v>-1.9230769230769624</c:v>
                </c:pt>
                <c:pt idx="125">
                  <c:v>-5.8461538461539817</c:v>
                </c:pt>
                <c:pt idx="126">
                  <c:v>-23.923076923077019</c:v>
                </c:pt>
                <c:pt idx="127">
                  <c:v>-22</c:v>
                </c:pt>
                <c:pt idx="128">
                  <c:v>1.6153846153849827</c:v>
                </c:pt>
                <c:pt idx="129">
                  <c:v>-19.846153846153982</c:v>
                </c:pt>
                <c:pt idx="130">
                  <c:v>-29.076923076923038</c:v>
                </c:pt>
                <c:pt idx="131">
                  <c:v>-20.923076923077019</c:v>
                </c:pt>
                <c:pt idx="132">
                  <c:v>-16.769230769231001</c:v>
                </c:pt>
                <c:pt idx="133">
                  <c:v>-0.23076923076899902</c:v>
                </c:pt>
                <c:pt idx="134">
                  <c:v>7.3846153846150173</c:v>
                </c:pt>
                <c:pt idx="135">
                  <c:v>-13.692307692306997</c:v>
                </c:pt>
                <c:pt idx="136">
                  <c:v>-24.307692307693003</c:v>
                </c:pt>
                <c:pt idx="137">
                  <c:v>7.6153846153850395</c:v>
                </c:pt>
                <c:pt idx="138">
                  <c:v>16.230769230768999</c:v>
                </c:pt>
                <c:pt idx="139">
                  <c:v>17.153846153846985</c:v>
                </c:pt>
                <c:pt idx="140">
                  <c:v>14.846153846153982</c:v>
                </c:pt>
                <c:pt idx="141">
                  <c:v>4.3846153846160405</c:v>
                </c:pt>
                <c:pt idx="142">
                  <c:v>30.384615384615017</c:v>
                </c:pt>
                <c:pt idx="143">
                  <c:v>35.538461538462002</c:v>
                </c:pt>
                <c:pt idx="144">
                  <c:v>34</c:v>
                </c:pt>
                <c:pt idx="145">
                  <c:v>-3.8461538461540385</c:v>
                </c:pt>
                <c:pt idx="146">
                  <c:v>-28.153846153846985</c:v>
                </c:pt>
                <c:pt idx="147">
                  <c:v>-22.769230769231001</c:v>
                </c:pt>
                <c:pt idx="148">
                  <c:v>3.769230769231001</c:v>
                </c:pt>
                <c:pt idx="149">
                  <c:v>3.4615384615390212</c:v>
                </c:pt>
                <c:pt idx="150">
                  <c:v>-7.8461538461539817</c:v>
                </c:pt>
                <c:pt idx="151">
                  <c:v>-11.30769230769198</c:v>
                </c:pt>
                <c:pt idx="152">
                  <c:v>0.92307692307701927</c:v>
                </c:pt>
                <c:pt idx="153">
                  <c:v>0</c:v>
                </c:pt>
                <c:pt idx="154">
                  <c:v>-19.69230769230802</c:v>
                </c:pt>
                <c:pt idx="155">
                  <c:v>-8.1538461538460183</c:v>
                </c:pt>
                <c:pt idx="156">
                  <c:v>9.230769230768999</c:v>
                </c:pt>
                <c:pt idx="157">
                  <c:v>0.61538461538498268</c:v>
                </c:pt>
                <c:pt idx="158">
                  <c:v>-15.615384615384983</c:v>
                </c:pt>
                <c:pt idx="159">
                  <c:v>-25.384615384615984</c:v>
                </c:pt>
                <c:pt idx="160">
                  <c:v>-23.230769230768999</c:v>
                </c:pt>
                <c:pt idx="161">
                  <c:v>-22.307692307693003</c:v>
                </c:pt>
                <c:pt idx="162">
                  <c:v>-5.8461538461540385</c:v>
                </c:pt>
                <c:pt idx="163">
                  <c:v>8.3076923076920366</c:v>
                </c:pt>
                <c:pt idx="164">
                  <c:v>8.8461538461539817</c:v>
                </c:pt>
                <c:pt idx="165">
                  <c:v>9.6153846153849827</c:v>
                </c:pt>
                <c:pt idx="166">
                  <c:v>10.461538461539021</c:v>
                </c:pt>
                <c:pt idx="167">
                  <c:v>12.153846153846018</c:v>
                </c:pt>
                <c:pt idx="168">
                  <c:v>11.615384615384983</c:v>
                </c:pt>
                <c:pt idx="169">
                  <c:v>14.076923076922981</c:v>
                </c:pt>
                <c:pt idx="170">
                  <c:v>13.538461538462002</c:v>
                </c:pt>
                <c:pt idx="171">
                  <c:v>-12.307692307693003</c:v>
                </c:pt>
                <c:pt idx="172">
                  <c:v>8.3846153846150173</c:v>
                </c:pt>
                <c:pt idx="173">
                  <c:v>17.846153846154039</c:v>
                </c:pt>
                <c:pt idx="174">
                  <c:v>3.3076923076919797</c:v>
                </c:pt>
                <c:pt idx="175">
                  <c:v>3.8461538461540385</c:v>
                </c:pt>
                <c:pt idx="176">
                  <c:v>8.6923076923080203</c:v>
                </c:pt>
                <c:pt idx="177">
                  <c:v>2.7692307692299778</c:v>
                </c:pt>
                <c:pt idx="178">
                  <c:v>-11.076923076923038</c:v>
                </c:pt>
                <c:pt idx="179">
                  <c:v>-10.307692307692037</c:v>
                </c:pt>
                <c:pt idx="180">
                  <c:v>-2</c:v>
                </c:pt>
                <c:pt idx="181">
                  <c:v>3.3846153846150173</c:v>
                </c:pt>
                <c:pt idx="182">
                  <c:v>11.30769230769198</c:v>
                </c:pt>
                <c:pt idx="183">
                  <c:v>-13.307692307692037</c:v>
                </c:pt>
                <c:pt idx="184">
                  <c:v>-22.076923076923038</c:v>
                </c:pt>
                <c:pt idx="185">
                  <c:v>-17.38461538461496</c:v>
                </c:pt>
                <c:pt idx="186">
                  <c:v>-22.230769230770022</c:v>
                </c:pt>
                <c:pt idx="187">
                  <c:v>-22</c:v>
                </c:pt>
                <c:pt idx="188">
                  <c:v>-20.846153846153982</c:v>
                </c:pt>
                <c:pt idx="189">
                  <c:v>-23.61538461538504</c:v>
                </c:pt>
                <c:pt idx="190">
                  <c:v>-21.230769230770022</c:v>
                </c:pt>
                <c:pt idx="191">
                  <c:v>8.2307692307700222</c:v>
                </c:pt>
                <c:pt idx="192">
                  <c:v>-8.6153846153849827</c:v>
                </c:pt>
                <c:pt idx="193">
                  <c:v>-7.461538461537998</c:v>
                </c:pt>
                <c:pt idx="194">
                  <c:v>-20.554945054944994</c:v>
                </c:pt>
                <c:pt idx="195">
                  <c:v>6.3846153846149605</c:v>
                </c:pt>
                <c:pt idx="196">
                  <c:v>6.3076923076919797</c:v>
                </c:pt>
                <c:pt idx="197">
                  <c:v>14.230769230769965</c:v>
                </c:pt>
                <c:pt idx="198">
                  <c:v>2.9230769230770193</c:v>
                </c:pt>
                <c:pt idx="199">
                  <c:v>11.461538461539021</c:v>
                </c:pt>
                <c:pt idx="200">
                  <c:v>-17.307692307692037</c:v>
                </c:pt>
                <c:pt idx="201">
                  <c:v>-20.61538461538504</c:v>
                </c:pt>
                <c:pt idx="202">
                  <c:v>-19.384615384615984</c:v>
                </c:pt>
                <c:pt idx="203">
                  <c:v>-21.30769230769198</c:v>
                </c:pt>
                <c:pt idx="204">
                  <c:v>-21.153846153846018</c:v>
                </c:pt>
                <c:pt idx="205">
                  <c:v>-19.538461538462002</c:v>
                </c:pt>
                <c:pt idx="206">
                  <c:v>-20.076923076923038</c:v>
                </c:pt>
                <c:pt idx="207">
                  <c:v>-8.6923076923080203</c:v>
                </c:pt>
                <c:pt idx="208">
                  <c:v>-0.38461538461598366</c:v>
                </c:pt>
                <c:pt idx="209">
                  <c:v>0.92307692307701927</c:v>
                </c:pt>
                <c:pt idx="210">
                  <c:v>-15.538461538462002</c:v>
                </c:pt>
                <c:pt idx="211">
                  <c:v>-0.23076923076899902</c:v>
                </c:pt>
                <c:pt idx="212">
                  <c:v>-13.230769230768999</c:v>
                </c:pt>
                <c:pt idx="213">
                  <c:v>-16.30769230769198</c:v>
                </c:pt>
                <c:pt idx="214">
                  <c:v>-22.769230769231001</c:v>
                </c:pt>
                <c:pt idx="215">
                  <c:v>7.538461538462002</c:v>
                </c:pt>
                <c:pt idx="216">
                  <c:v>13.69230769230802</c:v>
                </c:pt>
                <c:pt idx="217">
                  <c:v>-3.0769230769240039</c:v>
                </c:pt>
                <c:pt idx="218">
                  <c:v>-22.230769230769965</c:v>
                </c:pt>
                <c:pt idx="219">
                  <c:v>-20</c:v>
                </c:pt>
                <c:pt idx="220">
                  <c:v>-17.615384615384983</c:v>
                </c:pt>
                <c:pt idx="221">
                  <c:v>-20.61538461538504</c:v>
                </c:pt>
                <c:pt idx="222">
                  <c:v>-19.38461538461496</c:v>
                </c:pt>
                <c:pt idx="223">
                  <c:v>-10</c:v>
                </c:pt>
                <c:pt idx="224">
                  <c:v>-41</c:v>
                </c:pt>
                <c:pt idx="225">
                  <c:v>-21.692307692307963</c:v>
                </c:pt>
                <c:pt idx="226">
                  <c:v>-10.230769230768999</c:v>
                </c:pt>
                <c:pt idx="227">
                  <c:v>-2.3846153846150173</c:v>
                </c:pt>
                <c:pt idx="228">
                  <c:v>-10.538461538462002</c:v>
                </c:pt>
                <c:pt idx="229">
                  <c:v>-26.61538461538504</c:v>
                </c:pt>
                <c:pt idx="230">
                  <c:v>-6.461538461537998</c:v>
                </c:pt>
                <c:pt idx="231">
                  <c:v>0.46153846153902123</c:v>
                </c:pt>
                <c:pt idx="232">
                  <c:v>-10.384615384615017</c:v>
                </c:pt>
                <c:pt idx="233">
                  <c:v>-28.846153846154039</c:v>
                </c:pt>
                <c:pt idx="234">
                  <c:v>4.0769230769230376</c:v>
                </c:pt>
                <c:pt idx="235">
                  <c:v>10.153846153845961</c:v>
                </c:pt>
                <c:pt idx="236">
                  <c:v>11.615384615384983</c:v>
                </c:pt>
                <c:pt idx="237">
                  <c:v>-14.384615384615017</c:v>
                </c:pt>
                <c:pt idx="238">
                  <c:v>-23.30769230769198</c:v>
                </c:pt>
                <c:pt idx="239">
                  <c:v>-21.461538461537998</c:v>
                </c:pt>
                <c:pt idx="240">
                  <c:v>-21.846153846153982</c:v>
                </c:pt>
                <c:pt idx="241">
                  <c:v>-22.923076923077019</c:v>
                </c:pt>
                <c:pt idx="242">
                  <c:v>-22.461538461539021</c:v>
                </c:pt>
                <c:pt idx="243">
                  <c:v>-24.307692307692037</c:v>
                </c:pt>
                <c:pt idx="244">
                  <c:v>-23.076923076923038</c:v>
                </c:pt>
                <c:pt idx="245">
                  <c:v>-4.461538461537998</c:v>
                </c:pt>
                <c:pt idx="246">
                  <c:v>0.38461538461496048</c:v>
                </c:pt>
                <c:pt idx="247">
                  <c:v>-0.53846153846200195</c:v>
                </c:pt>
                <c:pt idx="248">
                  <c:v>-24.384615384615984</c:v>
                </c:pt>
                <c:pt idx="249">
                  <c:v>-3.6923076923080203</c:v>
                </c:pt>
                <c:pt idx="250">
                  <c:v>-1.0769230769229807</c:v>
                </c:pt>
                <c:pt idx="251">
                  <c:v>-9.5384615384610356</c:v>
                </c:pt>
                <c:pt idx="252">
                  <c:v>-21.538461538461036</c:v>
                </c:pt>
                <c:pt idx="253">
                  <c:v>-3.3846153846150173</c:v>
                </c:pt>
                <c:pt idx="254">
                  <c:v>11.307692307692037</c:v>
                </c:pt>
                <c:pt idx="255">
                  <c:v>0.46153846153902123</c:v>
                </c:pt>
                <c:pt idx="256">
                  <c:v>-7.1538461538459615</c:v>
                </c:pt>
                <c:pt idx="257">
                  <c:v>-24.538461538460979</c:v>
                </c:pt>
                <c:pt idx="258">
                  <c:v>-22.846153846153015</c:v>
                </c:pt>
                <c:pt idx="259">
                  <c:v>-20.846153846153982</c:v>
                </c:pt>
                <c:pt idx="260">
                  <c:v>-4.0769230769230376</c:v>
                </c:pt>
                <c:pt idx="261">
                  <c:v>0.23076923076899902</c:v>
                </c:pt>
                <c:pt idx="262">
                  <c:v>-19.230769230768999</c:v>
                </c:pt>
                <c:pt idx="263">
                  <c:v>-34.230769230768999</c:v>
                </c:pt>
                <c:pt idx="264">
                  <c:v>-24.076923076922981</c:v>
                </c:pt>
                <c:pt idx="265">
                  <c:v>-23.923076923077019</c:v>
                </c:pt>
                <c:pt idx="266">
                  <c:v>-23.923076923076962</c:v>
                </c:pt>
                <c:pt idx="267">
                  <c:v>-22.153846153846018</c:v>
                </c:pt>
                <c:pt idx="268">
                  <c:v>-10.076923076922981</c:v>
                </c:pt>
                <c:pt idx="269">
                  <c:v>3.461538461537998</c:v>
                </c:pt>
                <c:pt idx="270">
                  <c:v>-19.230769230768999</c:v>
                </c:pt>
                <c:pt idx="271">
                  <c:v>-15.153846153846985</c:v>
                </c:pt>
                <c:pt idx="272">
                  <c:v>8.9047619047619833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51-4BE2-B653-5EC23CCEA4CC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Sheet1!$Q$2:$Q$274</c:f>
              <c:numCache>
                <c:formatCode>General</c:formatCode>
                <c:ptCount val="273"/>
                <c:pt idx="0">
                  <c:v>-8.5367543171114697</c:v>
                </c:pt>
                <c:pt idx="1">
                  <c:v>-8.5367543171114733</c:v>
                </c:pt>
                <c:pt idx="2">
                  <c:v>-8.5367543171114733</c:v>
                </c:pt>
                <c:pt idx="3">
                  <c:v>-8.5367543171114733</c:v>
                </c:pt>
                <c:pt idx="4">
                  <c:v>-8.5367543171114733</c:v>
                </c:pt>
                <c:pt idx="5">
                  <c:v>-8.5367543171114733</c:v>
                </c:pt>
                <c:pt idx="6">
                  <c:v>-8.5367543171114733</c:v>
                </c:pt>
                <c:pt idx="7">
                  <c:v>-8.5367543171114733</c:v>
                </c:pt>
                <c:pt idx="8">
                  <c:v>-8.5367543171114733</c:v>
                </c:pt>
                <c:pt idx="9">
                  <c:v>-8.5367543171114733</c:v>
                </c:pt>
                <c:pt idx="10">
                  <c:v>-8.5367543171114733</c:v>
                </c:pt>
                <c:pt idx="11">
                  <c:v>-8.5367543171114733</c:v>
                </c:pt>
                <c:pt idx="12">
                  <c:v>-8.5367543171114733</c:v>
                </c:pt>
                <c:pt idx="13">
                  <c:v>-8.5367543171114733</c:v>
                </c:pt>
                <c:pt idx="14">
                  <c:v>-8.5367543171114733</c:v>
                </c:pt>
                <c:pt idx="15">
                  <c:v>-8.5367543171114733</c:v>
                </c:pt>
                <c:pt idx="16">
                  <c:v>-8.5367543171114733</c:v>
                </c:pt>
                <c:pt idx="17">
                  <c:v>-8.5367543171114733</c:v>
                </c:pt>
                <c:pt idx="18">
                  <c:v>-8.5367543171114733</c:v>
                </c:pt>
                <c:pt idx="19">
                  <c:v>-8.5367543171114733</c:v>
                </c:pt>
                <c:pt idx="20">
                  <c:v>-8.5367543171114733</c:v>
                </c:pt>
                <c:pt idx="21">
                  <c:v>-8.5367543171114733</c:v>
                </c:pt>
                <c:pt idx="22">
                  <c:v>-8.5367543171114733</c:v>
                </c:pt>
                <c:pt idx="23">
                  <c:v>-8.5367543171114733</c:v>
                </c:pt>
                <c:pt idx="24">
                  <c:v>-8.5367543171114733</c:v>
                </c:pt>
                <c:pt idx="25">
                  <c:v>-8.5367543171114733</c:v>
                </c:pt>
                <c:pt idx="26">
                  <c:v>-8.5367543171114733</c:v>
                </c:pt>
                <c:pt idx="27">
                  <c:v>-8.5367543171114733</c:v>
                </c:pt>
                <c:pt idx="28">
                  <c:v>-8.5367543171114733</c:v>
                </c:pt>
                <c:pt idx="29">
                  <c:v>-8.5367543171114733</c:v>
                </c:pt>
                <c:pt idx="30">
                  <c:v>-8.5367543171114733</c:v>
                </c:pt>
                <c:pt idx="31">
                  <c:v>-8.5367543171114733</c:v>
                </c:pt>
                <c:pt idx="32">
                  <c:v>-8.5367543171114733</c:v>
                </c:pt>
                <c:pt idx="33">
                  <c:v>-8.5367543171114733</c:v>
                </c:pt>
                <c:pt idx="34">
                  <c:v>-8.5367543171114733</c:v>
                </c:pt>
                <c:pt idx="35">
                  <c:v>-8.5367543171114733</c:v>
                </c:pt>
                <c:pt idx="36">
                  <c:v>-8.5367543171114733</c:v>
                </c:pt>
                <c:pt idx="37">
                  <c:v>-8.5367543171114733</c:v>
                </c:pt>
                <c:pt idx="38">
                  <c:v>-8.5367543171114733</c:v>
                </c:pt>
                <c:pt idx="39">
                  <c:v>-8.5367543171114733</c:v>
                </c:pt>
                <c:pt idx="40">
                  <c:v>-8.5367543171114733</c:v>
                </c:pt>
                <c:pt idx="41">
                  <c:v>-8.5367543171114733</c:v>
                </c:pt>
                <c:pt idx="42">
                  <c:v>-8.5367543171114733</c:v>
                </c:pt>
                <c:pt idx="43">
                  <c:v>-8.5367543171114733</c:v>
                </c:pt>
                <c:pt idx="44">
                  <c:v>-8.5367543171114733</c:v>
                </c:pt>
                <c:pt idx="45">
                  <c:v>-8.5367543171114733</c:v>
                </c:pt>
                <c:pt idx="46">
                  <c:v>-8.5367543171114733</c:v>
                </c:pt>
                <c:pt idx="47">
                  <c:v>-8.5367543171114733</c:v>
                </c:pt>
                <c:pt idx="48">
                  <c:v>-8.5367543171114733</c:v>
                </c:pt>
                <c:pt idx="49">
                  <c:v>-8.5367543171114733</c:v>
                </c:pt>
                <c:pt idx="50">
                  <c:v>-8.5367543171114733</c:v>
                </c:pt>
                <c:pt idx="51">
                  <c:v>-8.5367543171114733</c:v>
                </c:pt>
                <c:pt idx="52">
                  <c:v>-8.5367543171114733</c:v>
                </c:pt>
                <c:pt idx="53">
                  <c:v>-8.5367543171114733</c:v>
                </c:pt>
                <c:pt idx="54">
                  <c:v>-8.5367543171114733</c:v>
                </c:pt>
                <c:pt idx="55">
                  <c:v>-8.5367543171114733</c:v>
                </c:pt>
                <c:pt idx="56">
                  <c:v>-8.5367543171114733</c:v>
                </c:pt>
                <c:pt idx="57">
                  <c:v>-8.5367543171114733</c:v>
                </c:pt>
                <c:pt idx="58">
                  <c:v>-8.5367543171114733</c:v>
                </c:pt>
                <c:pt idx="59">
                  <c:v>-8.5367543171114733</c:v>
                </c:pt>
                <c:pt idx="60">
                  <c:v>-8.5367543171114733</c:v>
                </c:pt>
                <c:pt idx="61">
                  <c:v>-8.5367543171114733</c:v>
                </c:pt>
                <c:pt idx="62">
                  <c:v>-8.5367543171114733</c:v>
                </c:pt>
                <c:pt idx="63">
                  <c:v>-8.5367543171114733</c:v>
                </c:pt>
                <c:pt idx="64">
                  <c:v>-8.5367543171114733</c:v>
                </c:pt>
                <c:pt idx="65">
                  <c:v>-8.5367543171114733</c:v>
                </c:pt>
                <c:pt idx="66">
                  <c:v>-8.5367543171114733</c:v>
                </c:pt>
                <c:pt idx="67">
                  <c:v>-8.5367543171114733</c:v>
                </c:pt>
                <c:pt idx="68">
                  <c:v>-8.5367543171114733</c:v>
                </c:pt>
                <c:pt idx="69">
                  <c:v>-8.5367543171114733</c:v>
                </c:pt>
                <c:pt idx="70">
                  <c:v>-8.5367543171114733</c:v>
                </c:pt>
                <c:pt idx="71">
                  <c:v>-8.5367543171114733</c:v>
                </c:pt>
                <c:pt idx="72">
                  <c:v>-8.5367543171114733</c:v>
                </c:pt>
                <c:pt idx="73">
                  <c:v>-8.5367543171114733</c:v>
                </c:pt>
                <c:pt idx="74">
                  <c:v>-8.5367543171114733</c:v>
                </c:pt>
                <c:pt idx="75">
                  <c:v>-8.5367543171114733</c:v>
                </c:pt>
                <c:pt idx="76">
                  <c:v>-8.5367543171114733</c:v>
                </c:pt>
                <c:pt idx="77">
                  <c:v>-8.5367543171114733</c:v>
                </c:pt>
                <c:pt idx="78">
                  <c:v>-8.5367543171114733</c:v>
                </c:pt>
                <c:pt idx="79">
                  <c:v>-8.5367543171114733</c:v>
                </c:pt>
                <c:pt idx="80">
                  <c:v>-8.5367543171114733</c:v>
                </c:pt>
                <c:pt idx="81">
                  <c:v>-8.5367543171114733</c:v>
                </c:pt>
                <c:pt idx="82">
                  <c:v>-8.5367543171114733</c:v>
                </c:pt>
                <c:pt idx="83">
                  <c:v>-8.5367543171114733</c:v>
                </c:pt>
                <c:pt idx="84">
                  <c:v>-8.5367543171114733</c:v>
                </c:pt>
                <c:pt idx="85">
                  <c:v>-8.5367543171114733</c:v>
                </c:pt>
                <c:pt idx="86">
                  <c:v>-8.5367543171114733</c:v>
                </c:pt>
                <c:pt idx="87">
                  <c:v>-8.5367543171114733</c:v>
                </c:pt>
                <c:pt idx="88">
                  <c:v>-8.5367543171114733</c:v>
                </c:pt>
                <c:pt idx="89">
                  <c:v>-8.5367543171114733</c:v>
                </c:pt>
                <c:pt idx="90">
                  <c:v>-8.5367543171114733</c:v>
                </c:pt>
                <c:pt idx="91">
                  <c:v>-8.5367543171114733</c:v>
                </c:pt>
                <c:pt idx="92">
                  <c:v>-8.5367543171114733</c:v>
                </c:pt>
                <c:pt idx="93">
                  <c:v>-8.5367543171114733</c:v>
                </c:pt>
                <c:pt idx="94">
                  <c:v>-8.5367543171114733</c:v>
                </c:pt>
                <c:pt idx="95">
                  <c:v>-8.5367543171114733</c:v>
                </c:pt>
                <c:pt idx="96">
                  <c:v>-8.5367543171114733</c:v>
                </c:pt>
                <c:pt idx="97">
                  <c:v>-8.5367543171114733</c:v>
                </c:pt>
                <c:pt idx="98">
                  <c:v>-8.5367543171114733</c:v>
                </c:pt>
                <c:pt idx="99">
                  <c:v>-8.5367543171114733</c:v>
                </c:pt>
                <c:pt idx="100">
                  <c:v>-8.5367543171114733</c:v>
                </c:pt>
                <c:pt idx="101">
                  <c:v>-8.5367543171114733</c:v>
                </c:pt>
                <c:pt idx="102">
                  <c:v>-8.5367543171114733</c:v>
                </c:pt>
                <c:pt idx="103">
                  <c:v>-8.5367543171114733</c:v>
                </c:pt>
                <c:pt idx="104">
                  <c:v>-8.5367543171114733</c:v>
                </c:pt>
                <c:pt idx="105">
                  <c:v>-8.5367543171114733</c:v>
                </c:pt>
                <c:pt idx="106">
                  <c:v>-8.5367543171114733</c:v>
                </c:pt>
                <c:pt idx="107">
                  <c:v>-8.5367543171114733</c:v>
                </c:pt>
                <c:pt idx="108">
                  <c:v>-8.5367543171114733</c:v>
                </c:pt>
                <c:pt idx="109">
                  <c:v>-8.5367543171114733</c:v>
                </c:pt>
                <c:pt idx="110">
                  <c:v>-8.5367543171114733</c:v>
                </c:pt>
                <c:pt idx="111">
                  <c:v>-8.5367543171114733</c:v>
                </c:pt>
                <c:pt idx="112">
                  <c:v>-8.5367543171114733</c:v>
                </c:pt>
                <c:pt idx="113">
                  <c:v>-8.5367543171114733</c:v>
                </c:pt>
                <c:pt idx="114">
                  <c:v>-8.5367543171114733</c:v>
                </c:pt>
                <c:pt idx="115">
                  <c:v>-8.5367543171114733</c:v>
                </c:pt>
                <c:pt idx="116">
                  <c:v>-8.5367543171114733</c:v>
                </c:pt>
                <c:pt idx="117">
                  <c:v>-8.5367543171114733</c:v>
                </c:pt>
                <c:pt idx="118">
                  <c:v>-8.5367543171114733</c:v>
                </c:pt>
                <c:pt idx="119">
                  <c:v>-8.5367543171114733</c:v>
                </c:pt>
                <c:pt idx="120">
                  <c:v>-8.5367543171114733</c:v>
                </c:pt>
                <c:pt idx="121">
                  <c:v>-8.5367543171114733</c:v>
                </c:pt>
                <c:pt idx="122">
                  <c:v>-8.5367543171114733</c:v>
                </c:pt>
                <c:pt idx="123">
                  <c:v>-8.5367543171114733</c:v>
                </c:pt>
                <c:pt idx="124">
                  <c:v>-8.5367543171114733</c:v>
                </c:pt>
                <c:pt idx="125">
                  <c:v>-8.5367543171114733</c:v>
                </c:pt>
                <c:pt idx="126">
                  <c:v>-8.5367543171114733</c:v>
                </c:pt>
                <c:pt idx="127">
                  <c:v>-8.5367543171114733</c:v>
                </c:pt>
                <c:pt idx="128">
                  <c:v>-8.5367543171114733</c:v>
                </c:pt>
                <c:pt idx="129">
                  <c:v>-8.5367543171114733</c:v>
                </c:pt>
                <c:pt idx="130">
                  <c:v>-8.5367543171114733</c:v>
                </c:pt>
                <c:pt idx="131">
                  <c:v>-8.5367543171114733</c:v>
                </c:pt>
                <c:pt idx="132">
                  <c:v>-8.5367543171114733</c:v>
                </c:pt>
                <c:pt idx="133">
                  <c:v>-8.5367543171114733</c:v>
                </c:pt>
                <c:pt idx="134">
                  <c:v>-8.5367543171114733</c:v>
                </c:pt>
                <c:pt idx="135">
                  <c:v>-8.5367543171114733</c:v>
                </c:pt>
                <c:pt idx="136">
                  <c:v>-8.5367543171114733</c:v>
                </c:pt>
                <c:pt idx="137">
                  <c:v>-8.5367543171114733</c:v>
                </c:pt>
                <c:pt idx="138">
                  <c:v>-8.5367543171114733</c:v>
                </c:pt>
                <c:pt idx="139">
                  <c:v>-8.5367543171114733</c:v>
                </c:pt>
                <c:pt idx="140">
                  <c:v>-8.5367543171114733</c:v>
                </c:pt>
                <c:pt idx="141">
                  <c:v>-8.5367543171114733</c:v>
                </c:pt>
                <c:pt idx="142">
                  <c:v>-8.5367543171114733</c:v>
                </c:pt>
                <c:pt idx="143">
                  <c:v>-8.5367543171114733</c:v>
                </c:pt>
                <c:pt idx="144">
                  <c:v>-8.5367543171114733</c:v>
                </c:pt>
                <c:pt idx="145">
                  <c:v>-8.5367543171114733</c:v>
                </c:pt>
                <c:pt idx="146">
                  <c:v>-8.5367543171114733</c:v>
                </c:pt>
                <c:pt idx="147">
                  <c:v>-8.5367543171114733</c:v>
                </c:pt>
                <c:pt idx="148">
                  <c:v>-8.5367543171114733</c:v>
                </c:pt>
                <c:pt idx="149">
                  <c:v>-8.5367543171114733</c:v>
                </c:pt>
                <c:pt idx="150">
                  <c:v>-8.5367543171114733</c:v>
                </c:pt>
                <c:pt idx="151">
                  <c:v>-8.5367543171114733</c:v>
                </c:pt>
                <c:pt idx="152">
                  <c:v>-8.5367543171114733</c:v>
                </c:pt>
                <c:pt idx="153">
                  <c:v>-8.5367543171114733</c:v>
                </c:pt>
                <c:pt idx="154">
                  <c:v>-8.5367543171114733</c:v>
                </c:pt>
                <c:pt idx="155">
                  <c:v>-8.5367543171114733</c:v>
                </c:pt>
                <c:pt idx="156">
                  <c:v>-8.5367543171114733</c:v>
                </c:pt>
                <c:pt idx="157">
                  <c:v>-8.5367543171114733</c:v>
                </c:pt>
                <c:pt idx="158">
                  <c:v>-8.5367543171114733</c:v>
                </c:pt>
                <c:pt idx="159">
                  <c:v>-8.5367543171114733</c:v>
                </c:pt>
                <c:pt idx="160">
                  <c:v>-8.5367543171114733</c:v>
                </c:pt>
                <c:pt idx="161">
                  <c:v>-8.5367543171114733</c:v>
                </c:pt>
                <c:pt idx="162">
                  <c:v>-8.5367543171114733</c:v>
                </c:pt>
                <c:pt idx="163">
                  <c:v>-8.5367543171114733</c:v>
                </c:pt>
                <c:pt idx="164">
                  <c:v>-8.5367543171114733</c:v>
                </c:pt>
                <c:pt idx="165">
                  <c:v>-8.5367543171114733</c:v>
                </c:pt>
                <c:pt idx="166">
                  <c:v>-8.5367543171114733</c:v>
                </c:pt>
                <c:pt idx="167">
                  <c:v>-8.5367543171114733</c:v>
                </c:pt>
                <c:pt idx="168">
                  <c:v>-8.5367543171114733</c:v>
                </c:pt>
                <c:pt idx="169">
                  <c:v>-8.5367543171114733</c:v>
                </c:pt>
                <c:pt idx="170">
                  <c:v>-8.5367543171114733</c:v>
                </c:pt>
                <c:pt idx="171">
                  <c:v>-8.5367543171114733</c:v>
                </c:pt>
                <c:pt idx="172">
                  <c:v>-8.5367543171114733</c:v>
                </c:pt>
                <c:pt idx="173">
                  <c:v>-8.5367543171114733</c:v>
                </c:pt>
                <c:pt idx="174">
                  <c:v>-8.5367543171114733</c:v>
                </c:pt>
                <c:pt idx="175">
                  <c:v>-8.5367543171114733</c:v>
                </c:pt>
                <c:pt idx="176">
                  <c:v>-8.5367543171114733</c:v>
                </c:pt>
                <c:pt idx="177">
                  <c:v>-8.5367543171114733</c:v>
                </c:pt>
                <c:pt idx="178">
                  <c:v>-8.5367543171114733</c:v>
                </c:pt>
                <c:pt idx="179">
                  <c:v>-8.5367543171114733</c:v>
                </c:pt>
                <c:pt idx="180">
                  <c:v>-8.5367543171114733</c:v>
                </c:pt>
                <c:pt idx="181">
                  <c:v>-8.5367543171114733</c:v>
                </c:pt>
                <c:pt idx="182">
                  <c:v>-8.5367543171114733</c:v>
                </c:pt>
                <c:pt idx="183">
                  <c:v>-8.5367543171114733</c:v>
                </c:pt>
                <c:pt idx="184">
                  <c:v>-8.5367543171114733</c:v>
                </c:pt>
                <c:pt idx="185">
                  <c:v>-8.5367543171114733</c:v>
                </c:pt>
                <c:pt idx="186">
                  <c:v>-8.5367543171114733</c:v>
                </c:pt>
                <c:pt idx="187">
                  <c:v>-8.5367543171114733</c:v>
                </c:pt>
                <c:pt idx="188">
                  <c:v>-8.5367543171114733</c:v>
                </c:pt>
                <c:pt idx="189">
                  <c:v>-8.5367543171114733</c:v>
                </c:pt>
                <c:pt idx="190">
                  <c:v>-8.5367543171114733</c:v>
                </c:pt>
                <c:pt idx="191">
                  <c:v>-8.5367543171114733</c:v>
                </c:pt>
                <c:pt idx="192">
                  <c:v>-8.5367543171114733</c:v>
                </c:pt>
                <c:pt idx="193">
                  <c:v>-8.5367543171114733</c:v>
                </c:pt>
                <c:pt idx="194">
                  <c:v>-8.5367543171114733</c:v>
                </c:pt>
                <c:pt idx="195">
                  <c:v>-8.5367543171114733</c:v>
                </c:pt>
                <c:pt idx="196">
                  <c:v>-8.5367543171114733</c:v>
                </c:pt>
                <c:pt idx="197">
                  <c:v>-8.5367543171114733</c:v>
                </c:pt>
                <c:pt idx="198">
                  <c:v>-8.5367543171114733</c:v>
                </c:pt>
                <c:pt idx="199">
                  <c:v>-8.5367543171114733</c:v>
                </c:pt>
                <c:pt idx="200">
                  <c:v>-8.5367543171114733</c:v>
                </c:pt>
                <c:pt idx="201">
                  <c:v>-8.5367543171114733</c:v>
                </c:pt>
                <c:pt idx="202">
                  <c:v>-8.5367543171114733</c:v>
                </c:pt>
                <c:pt idx="203">
                  <c:v>-8.5367543171114733</c:v>
                </c:pt>
                <c:pt idx="204">
                  <c:v>-8.5367543171114733</c:v>
                </c:pt>
                <c:pt idx="205">
                  <c:v>-8.5367543171114733</c:v>
                </c:pt>
                <c:pt idx="206">
                  <c:v>-8.5367543171114733</c:v>
                </c:pt>
                <c:pt idx="207">
                  <c:v>-8.5367543171114733</c:v>
                </c:pt>
                <c:pt idx="208">
                  <c:v>-8.5367543171114733</c:v>
                </c:pt>
                <c:pt idx="209">
                  <c:v>-8.5367543171114733</c:v>
                </c:pt>
                <c:pt idx="210">
                  <c:v>-8.5367543171114733</c:v>
                </c:pt>
                <c:pt idx="211">
                  <c:v>-8.5367543171114733</c:v>
                </c:pt>
                <c:pt idx="212">
                  <c:v>-8.5367543171114733</c:v>
                </c:pt>
                <c:pt idx="213">
                  <c:v>-8.5367543171114733</c:v>
                </c:pt>
                <c:pt idx="214">
                  <c:v>-8.5367543171114733</c:v>
                </c:pt>
                <c:pt idx="215">
                  <c:v>-8.5367543171114733</c:v>
                </c:pt>
                <c:pt idx="216">
                  <c:v>-8.5367543171114733</c:v>
                </c:pt>
                <c:pt idx="217">
                  <c:v>-8.5367543171114733</c:v>
                </c:pt>
                <c:pt idx="218">
                  <c:v>-8.5367543171114733</c:v>
                </c:pt>
                <c:pt idx="219">
                  <c:v>-8.5367543171114733</c:v>
                </c:pt>
                <c:pt idx="220">
                  <c:v>-8.5367543171114733</c:v>
                </c:pt>
                <c:pt idx="221">
                  <c:v>-8.5367543171114733</c:v>
                </c:pt>
                <c:pt idx="222">
                  <c:v>-8.5367543171114733</c:v>
                </c:pt>
                <c:pt idx="223">
                  <c:v>-8.5367543171114733</c:v>
                </c:pt>
                <c:pt idx="224">
                  <c:v>-8.5367543171114733</c:v>
                </c:pt>
                <c:pt idx="225">
                  <c:v>-8.5367543171114733</c:v>
                </c:pt>
                <c:pt idx="226">
                  <c:v>-8.5367543171114733</c:v>
                </c:pt>
                <c:pt idx="227">
                  <c:v>-8.5367543171114733</c:v>
                </c:pt>
                <c:pt idx="228">
                  <c:v>-8.5367543171114733</c:v>
                </c:pt>
                <c:pt idx="229">
                  <c:v>-8.5367543171114733</c:v>
                </c:pt>
                <c:pt idx="230">
                  <c:v>-8.5367543171114733</c:v>
                </c:pt>
                <c:pt idx="231">
                  <c:v>-8.5367543171114733</c:v>
                </c:pt>
                <c:pt idx="232">
                  <c:v>-8.5367543171114733</c:v>
                </c:pt>
                <c:pt idx="233">
                  <c:v>-8.5367543171114733</c:v>
                </c:pt>
                <c:pt idx="234">
                  <c:v>-8.5367543171114733</c:v>
                </c:pt>
                <c:pt idx="235">
                  <c:v>-8.5367543171114733</c:v>
                </c:pt>
                <c:pt idx="236">
                  <c:v>-8.5367543171114733</c:v>
                </c:pt>
                <c:pt idx="237">
                  <c:v>-8.5367543171114733</c:v>
                </c:pt>
                <c:pt idx="238">
                  <c:v>-8.5367543171114733</c:v>
                </c:pt>
                <c:pt idx="239">
                  <c:v>-8.5367543171114733</c:v>
                </c:pt>
                <c:pt idx="240">
                  <c:v>-8.5367543171114733</c:v>
                </c:pt>
                <c:pt idx="241">
                  <c:v>-8.5367543171114733</c:v>
                </c:pt>
                <c:pt idx="242">
                  <c:v>-8.5367543171114733</c:v>
                </c:pt>
                <c:pt idx="243">
                  <c:v>-8.5367543171114733</c:v>
                </c:pt>
                <c:pt idx="244">
                  <c:v>-8.5367543171114733</c:v>
                </c:pt>
                <c:pt idx="245">
                  <c:v>-8.5367543171114733</c:v>
                </c:pt>
                <c:pt idx="246">
                  <c:v>-8.5367543171114733</c:v>
                </c:pt>
                <c:pt idx="247">
                  <c:v>-8.5367543171114733</c:v>
                </c:pt>
                <c:pt idx="248">
                  <c:v>-8.5367543171114733</c:v>
                </c:pt>
                <c:pt idx="249">
                  <c:v>-8.5367543171114733</c:v>
                </c:pt>
                <c:pt idx="250">
                  <c:v>-8.5367543171114733</c:v>
                </c:pt>
                <c:pt idx="251">
                  <c:v>-8.5367543171114733</c:v>
                </c:pt>
                <c:pt idx="252">
                  <c:v>-8.5367543171114733</c:v>
                </c:pt>
                <c:pt idx="253">
                  <c:v>-8.5367543171114733</c:v>
                </c:pt>
                <c:pt idx="254">
                  <c:v>-8.5367543171114733</c:v>
                </c:pt>
                <c:pt idx="255">
                  <c:v>-8.5367543171114733</c:v>
                </c:pt>
                <c:pt idx="256">
                  <c:v>-8.5367543171114733</c:v>
                </c:pt>
                <c:pt idx="257">
                  <c:v>-8.5367543171114733</c:v>
                </c:pt>
                <c:pt idx="258">
                  <c:v>-8.5367543171114733</c:v>
                </c:pt>
                <c:pt idx="259">
                  <c:v>-8.5367543171114733</c:v>
                </c:pt>
                <c:pt idx="260">
                  <c:v>-8.5367543171114733</c:v>
                </c:pt>
                <c:pt idx="261">
                  <c:v>-8.5367543171114733</c:v>
                </c:pt>
                <c:pt idx="262">
                  <c:v>-8.5367543171114733</c:v>
                </c:pt>
                <c:pt idx="263">
                  <c:v>-8.5367543171114733</c:v>
                </c:pt>
                <c:pt idx="264">
                  <c:v>-8.5367543171114733</c:v>
                </c:pt>
                <c:pt idx="265">
                  <c:v>-8.5367543171114733</c:v>
                </c:pt>
                <c:pt idx="266">
                  <c:v>-8.5367543171114733</c:v>
                </c:pt>
                <c:pt idx="267">
                  <c:v>-8.5367543171114733</c:v>
                </c:pt>
                <c:pt idx="268">
                  <c:v>-8.5367543171114733</c:v>
                </c:pt>
                <c:pt idx="269">
                  <c:v>-8.5367543171114733</c:v>
                </c:pt>
                <c:pt idx="270">
                  <c:v>-8.5367543171114733</c:v>
                </c:pt>
                <c:pt idx="271">
                  <c:v>-8.5367543171114733</c:v>
                </c:pt>
                <c:pt idx="272">
                  <c:v>-8.5367543171114733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51-4BE2-B653-5EC23CCEA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83.230769230769198</c:v>
                      </c:pt>
                      <c:pt idx="1">
                        <c:v>193.84615384615299</c:v>
                      </c:pt>
                      <c:pt idx="2">
                        <c:v>128.61538461538399</c:v>
                      </c:pt>
                      <c:pt idx="3">
                        <c:v>297</c:v>
                      </c:pt>
                      <c:pt idx="4">
                        <c:v>163.53846153846101</c:v>
                      </c:pt>
                      <c:pt idx="5">
                        <c:v>124.615384615384</c:v>
                      </c:pt>
                      <c:pt idx="6">
                        <c:v>103.53846153846099</c:v>
                      </c:pt>
                      <c:pt idx="7">
                        <c:v>253.53846153846101</c:v>
                      </c:pt>
                      <c:pt idx="8">
                        <c:v>163.923076923076</c:v>
                      </c:pt>
                      <c:pt idx="9">
                        <c:v>473.84615384615302</c:v>
                      </c:pt>
                      <c:pt idx="10">
                        <c:v>131.07692307692301</c:v>
                      </c:pt>
                      <c:pt idx="11">
                        <c:v>526.38461538461502</c:v>
                      </c:pt>
                      <c:pt idx="12">
                        <c:v>453.53846153846098</c:v>
                      </c:pt>
                      <c:pt idx="13">
                        <c:v>202.61538461538399</c:v>
                      </c:pt>
                      <c:pt idx="14">
                        <c:v>304.76923076922998</c:v>
                      </c:pt>
                      <c:pt idx="15">
                        <c:v>285.923076923076</c:v>
                      </c:pt>
                      <c:pt idx="16">
                        <c:v>145.230769230769</c:v>
                      </c:pt>
                      <c:pt idx="17">
                        <c:v>481</c:v>
                      </c:pt>
                      <c:pt idx="18">
                        <c:v>496.53846153846098</c:v>
                      </c:pt>
                      <c:pt idx="19">
                        <c:v>383.923076923076</c:v>
                      </c:pt>
                      <c:pt idx="20">
                        <c:v>314.76923076922998</c:v>
                      </c:pt>
                      <c:pt idx="21">
                        <c:v>214.923076923076</c:v>
                      </c:pt>
                      <c:pt idx="22">
                        <c:v>152.30769230769201</c:v>
                      </c:pt>
                      <c:pt idx="23">
                        <c:v>98.461538461538396</c:v>
                      </c:pt>
                      <c:pt idx="24">
                        <c:v>64.538461538461505</c:v>
                      </c:pt>
                      <c:pt idx="25">
                        <c:v>48.076923076923002</c:v>
                      </c:pt>
                      <c:pt idx="26">
                        <c:v>52.076923076923002</c:v>
                      </c:pt>
                      <c:pt idx="27">
                        <c:v>126.76923076923001</c:v>
                      </c:pt>
                      <c:pt idx="28">
                        <c:v>71.538461538461505</c:v>
                      </c:pt>
                      <c:pt idx="29">
                        <c:v>36.923076923076898</c:v>
                      </c:pt>
                      <c:pt idx="30">
                        <c:v>41.846153846153797</c:v>
                      </c:pt>
                      <c:pt idx="31">
                        <c:v>51.384615384615302</c:v>
                      </c:pt>
                      <c:pt idx="32">
                        <c:v>51.076923076923002</c:v>
                      </c:pt>
                      <c:pt idx="33">
                        <c:v>37</c:v>
                      </c:pt>
                      <c:pt idx="34">
                        <c:v>40.846153846153797</c:v>
                      </c:pt>
                      <c:pt idx="35">
                        <c:v>37</c:v>
                      </c:pt>
                      <c:pt idx="36">
                        <c:v>33.153846153846096</c:v>
                      </c:pt>
                      <c:pt idx="37">
                        <c:v>32.538461538461497</c:v>
                      </c:pt>
                      <c:pt idx="38">
                        <c:v>42.769230769230703</c:v>
                      </c:pt>
                      <c:pt idx="39">
                        <c:v>51.461538461538403</c:v>
                      </c:pt>
                      <c:pt idx="40">
                        <c:v>66.384615384615302</c:v>
                      </c:pt>
                      <c:pt idx="41">
                        <c:v>109.30769230769199</c:v>
                      </c:pt>
                      <c:pt idx="42">
                        <c:v>91.461538461538396</c:v>
                      </c:pt>
                      <c:pt idx="43">
                        <c:v>223.53846153846101</c:v>
                      </c:pt>
                      <c:pt idx="44">
                        <c:v>269.923076923076</c:v>
                      </c:pt>
                      <c:pt idx="45">
                        <c:v>124.53846153846099</c:v>
                      </c:pt>
                      <c:pt idx="46">
                        <c:v>119.30769230769199</c:v>
                      </c:pt>
                      <c:pt idx="47">
                        <c:v>174</c:v>
                      </c:pt>
                      <c:pt idx="48">
                        <c:v>496.461538461538</c:v>
                      </c:pt>
                      <c:pt idx="49">
                        <c:v>365.76923076922998</c:v>
                      </c:pt>
                      <c:pt idx="50">
                        <c:v>200</c:v>
                      </c:pt>
                      <c:pt idx="51">
                        <c:v>87.153846153846104</c:v>
                      </c:pt>
                      <c:pt idx="52">
                        <c:v>68.846153846153797</c:v>
                      </c:pt>
                      <c:pt idx="53">
                        <c:v>89.923076923076906</c:v>
                      </c:pt>
                      <c:pt idx="54">
                        <c:v>364.692307692307</c:v>
                      </c:pt>
                      <c:pt idx="55">
                        <c:v>653.84615384615302</c:v>
                      </c:pt>
                      <c:pt idx="56">
                        <c:v>510.53846153846098</c:v>
                      </c:pt>
                      <c:pt idx="57">
                        <c:v>686.84615384615302</c:v>
                      </c:pt>
                      <c:pt idx="58">
                        <c:v>595.923076923076</c:v>
                      </c:pt>
                      <c:pt idx="59">
                        <c:v>606.461538461538</c:v>
                      </c:pt>
                      <c:pt idx="60">
                        <c:v>584.38461538461502</c:v>
                      </c:pt>
                      <c:pt idx="61">
                        <c:v>243.923076923076</c:v>
                      </c:pt>
                      <c:pt idx="62">
                        <c:v>87.076923076922995</c:v>
                      </c:pt>
                      <c:pt idx="63">
                        <c:v>77.538461538461505</c:v>
                      </c:pt>
                      <c:pt idx="64">
                        <c:v>248.15384615384599</c:v>
                      </c:pt>
                      <c:pt idx="65">
                        <c:v>290.692307692307</c:v>
                      </c:pt>
                      <c:pt idx="66">
                        <c:v>130.461538461538</c:v>
                      </c:pt>
                      <c:pt idx="67">
                        <c:v>100.384615384615</c:v>
                      </c:pt>
                      <c:pt idx="68">
                        <c:v>188.53846153846101</c:v>
                      </c:pt>
                      <c:pt idx="69">
                        <c:v>482.84615384615302</c:v>
                      </c:pt>
                      <c:pt idx="70">
                        <c:v>274.230769230769</c:v>
                      </c:pt>
                      <c:pt idx="71">
                        <c:v>136.38461538461499</c:v>
                      </c:pt>
                      <c:pt idx="72">
                        <c:v>86.769230769230703</c:v>
                      </c:pt>
                      <c:pt idx="73">
                        <c:v>71.923076923076906</c:v>
                      </c:pt>
                      <c:pt idx="74">
                        <c:v>232.30769230769201</c:v>
                      </c:pt>
                      <c:pt idx="75">
                        <c:v>537.15384615384596</c:v>
                      </c:pt>
                      <c:pt idx="76">
                        <c:v>590.30769230769204</c:v>
                      </c:pt>
                      <c:pt idx="77">
                        <c:v>533.76923076923003</c:v>
                      </c:pt>
                      <c:pt idx="78">
                        <c:v>393.923076923076</c:v>
                      </c:pt>
                      <c:pt idx="79">
                        <c:v>248.42857142857099</c:v>
                      </c:pt>
                      <c:pt idx="80">
                        <c:v>116.846153846153</c:v>
                      </c:pt>
                      <c:pt idx="81">
                        <c:v>63.461538461538403</c:v>
                      </c:pt>
                      <c:pt idx="82">
                        <c:v>31.769230769230699</c:v>
                      </c:pt>
                      <c:pt idx="83">
                        <c:v>36.923076923076898</c:v>
                      </c:pt>
                      <c:pt idx="84">
                        <c:v>162.15384615384599</c:v>
                      </c:pt>
                      <c:pt idx="85">
                        <c:v>128.692307692307</c:v>
                      </c:pt>
                      <c:pt idx="86">
                        <c:v>163.38461538461499</c:v>
                      </c:pt>
                      <c:pt idx="87">
                        <c:v>198.692307692307</c:v>
                      </c:pt>
                      <c:pt idx="88">
                        <c:v>454.38461538461502</c:v>
                      </c:pt>
                      <c:pt idx="89">
                        <c:v>390.84615384615302</c:v>
                      </c:pt>
                      <c:pt idx="90">
                        <c:v>224.692307692307</c:v>
                      </c:pt>
                      <c:pt idx="91">
                        <c:v>141.30769230769201</c:v>
                      </c:pt>
                      <c:pt idx="92">
                        <c:v>165.461538461538</c:v>
                      </c:pt>
                      <c:pt idx="93">
                        <c:v>134.461538461538</c:v>
                      </c:pt>
                      <c:pt idx="94">
                        <c:v>374.461538461538</c:v>
                      </c:pt>
                      <c:pt idx="95">
                        <c:v>564.84615384615302</c:v>
                      </c:pt>
                      <c:pt idx="96">
                        <c:v>536.23076923076906</c:v>
                      </c:pt>
                      <c:pt idx="97">
                        <c:v>670.61538461538396</c:v>
                      </c:pt>
                      <c:pt idx="98">
                        <c:v>518.461538461538</c:v>
                      </c:pt>
                      <c:pt idx="99">
                        <c:v>251.76923076923001</c:v>
                      </c:pt>
                      <c:pt idx="100">
                        <c:v>105.615384615384</c:v>
                      </c:pt>
                      <c:pt idx="101">
                        <c:v>69.615384615384599</c:v>
                      </c:pt>
                      <c:pt idx="102">
                        <c:v>83.538461538461505</c:v>
                      </c:pt>
                      <c:pt idx="103">
                        <c:v>111.30769230769199</c:v>
                      </c:pt>
                      <c:pt idx="104">
                        <c:v>124</c:v>
                      </c:pt>
                      <c:pt idx="105">
                        <c:v>133.692307692307</c:v>
                      </c:pt>
                      <c:pt idx="106">
                        <c:v>252.07692307692301</c:v>
                      </c:pt>
                      <c:pt idx="107">
                        <c:v>572.61538461538396</c:v>
                      </c:pt>
                      <c:pt idx="108">
                        <c:v>433.230769230769</c:v>
                      </c:pt>
                      <c:pt idx="109">
                        <c:v>247.76923076923001</c:v>
                      </c:pt>
                      <c:pt idx="110">
                        <c:v>175.76923076923001</c:v>
                      </c:pt>
                      <c:pt idx="111">
                        <c:v>252.53846153846101</c:v>
                      </c:pt>
                      <c:pt idx="112">
                        <c:v>137.30769230769201</c:v>
                      </c:pt>
                      <c:pt idx="113">
                        <c:v>191.84615384615299</c:v>
                      </c:pt>
                      <c:pt idx="114">
                        <c:v>185.692307692307</c:v>
                      </c:pt>
                      <c:pt idx="115">
                        <c:v>107.153846153846</c:v>
                      </c:pt>
                      <c:pt idx="116">
                        <c:v>423.30769230769198</c:v>
                      </c:pt>
                      <c:pt idx="117">
                        <c:v>339</c:v>
                      </c:pt>
                      <c:pt idx="118">
                        <c:v>310.461538461538</c:v>
                      </c:pt>
                      <c:pt idx="119">
                        <c:v>239.230769230769</c:v>
                      </c:pt>
                      <c:pt idx="120">
                        <c:v>337.923076923076</c:v>
                      </c:pt>
                      <c:pt idx="121">
                        <c:v>672.84615384615302</c:v>
                      </c:pt>
                      <c:pt idx="122">
                        <c:v>694.07692307692298</c:v>
                      </c:pt>
                      <c:pt idx="123">
                        <c:v>502.53846153846098</c:v>
                      </c:pt>
                      <c:pt idx="124">
                        <c:v>363.15384615384602</c:v>
                      </c:pt>
                      <c:pt idx="125">
                        <c:v>143.38461538461499</c:v>
                      </c:pt>
                      <c:pt idx="126">
                        <c:v>94</c:v>
                      </c:pt>
                      <c:pt idx="127">
                        <c:v>160</c:v>
                      </c:pt>
                      <c:pt idx="128">
                        <c:v>212.30769230769201</c:v>
                      </c:pt>
                      <c:pt idx="129">
                        <c:v>75.307692307692307</c:v>
                      </c:pt>
                      <c:pt idx="130">
                        <c:v>51.307692307692299</c:v>
                      </c:pt>
                      <c:pt idx="131">
                        <c:v>72.538461538461505</c:v>
                      </c:pt>
                      <c:pt idx="132">
                        <c:v>79.692307692307693</c:v>
                      </c:pt>
                      <c:pt idx="133">
                        <c:v>443.53846153846098</c:v>
                      </c:pt>
                      <c:pt idx="134">
                        <c:v>397.461538461538</c:v>
                      </c:pt>
                      <c:pt idx="135">
                        <c:v>420.230769230769</c:v>
                      </c:pt>
                      <c:pt idx="136">
                        <c:v>661.30769230769204</c:v>
                      </c:pt>
                      <c:pt idx="137">
                        <c:v>601.69230769230705</c:v>
                      </c:pt>
                      <c:pt idx="138">
                        <c:v>335.76923076922998</c:v>
                      </c:pt>
                      <c:pt idx="139">
                        <c:v>204.30769230769201</c:v>
                      </c:pt>
                      <c:pt idx="140">
                        <c:v>145.38461538461499</c:v>
                      </c:pt>
                      <c:pt idx="141">
                        <c:v>318.461538461538</c:v>
                      </c:pt>
                      <c:pt idx="142">
                        <c:v>485.84615384615302</c:v>
                      </c:pt>
                      <c:pt idx="143">
                        <c:v>424</c:v>
                      </c:pt>
                      <c:pt idx="144">
                        <c:v>356.692307692307</c:v>
                      </c:pt>
                      <c:pt idx="145">
                        <c:v>136.07692307692301</c:v>
                      </c:pt>
                      <c:pt idx="146">
                        <c:v>85.923076923076906</c:v>
                      </c:pt>
                      <c:pt idx="147">
                        <c:v>208.230769230769</c:v>
                      </c:pt>
                      <c:pt idx="148">
                        <c:v>265.692307692307</c:v>
                      </c:pt>
                      <c:pt idx="149">
                        <c:v>345.923076923076</c:v>
                      </c:pt>
                      <c:pt idx="150">
                        <c:v>92.692307692307693</c:v>
                      </c:pt>
                      <c:pt idx="151">
                        <c:v>117.07692307692299</c:v>
                      </c:pt>
                      <c:pt idx="152">
                        <c:v>225.30769230769201</c:v>
                      </c:pt>
                      <c:pt idx="153">
                        <c:v>622.07692307692298</c:v>
                      </c:pt>
                      <c:pt idx="154">
                        <c:v>516.30769230769204</c:v>
                      </c:pt>
                      <c:pt idx="155">
                        <c:v>456.692307692307</c:v>
                      </c:pt>
                      <c:pt idx="156">
                        <c:v>331.53846153846098</c:v>
                      </c:pt>
                      <c:pt idx="157">
                        <c:v>109.615384615384</c:v>
                      </c:pt>
                      <c:pt idx="158">
                        <c:v>160.61538461538399</c:v>
                      </c:pt>
                      <c:pt idx="159">
                        <c:v>78.615384615384599</c:v>
                      </c:pt>
                      <c:pt idx="160">
                        <c:v>91.615384615384599</c:v>
                      </c:pt>
                      <c:pt idx="161">
                        <c:v>179.230769230769</c:v>
                      </c:pt>
                      <c:pt idx="162">
                        <c:v>268.692307692307</c:v>
                      </c:pt>
                      <c:pt idx="163">
                        <c:v>332.15384615384602</c:v>
                      </c:pt>
                      <c:pt idx="164">
                        <c:v>365.923076923076</c:v>
                      </c:pt>
                      <c:pt idx="165">
                        <c:v>299</c:v>
                      </c:pt>
                      <c:pt idx="166">
                        <c:v>318.61538461538402</c:v>
                      </c:pt>
                      <c:pt idx="167">
                        <c:v>364.84615384615302</c:v>
                      </c:pt>
                      <c:pt idx="168">
                        <c:v>276.692307692307</c:v>
                      </c:pt>
                      <c:pt idx="169">
                        <c:v>195</c:v>
                      </c:pt>
                      <c:pt idx="170">
                        <c:v>166.61538461538399</c:v>
                      </c:pt>
                      <c:pt idx="171">
                        <c:v>109.53846153846099</c:v>
                      </c:pt>
                      <c:pt idx="172">
                        <c:v>614.923076923076</c:v>
                      </c:pt>
                      <c:pt idx="173">
                        <c:v>726.23076923076906</c:v>
                      </c:pt>
                      <c:pt idx="174">
                        <c:v>664.76923076923003</c:v>
                      </c:pt>
                      <c:pt idx="175">
                        <c:v>275.53846153846098</c:v>
                      </c:pt>
                      <c:pt idx="176">
                        <c:v>390.692307692307</c:v>
                      </c:pt>
                      <c:pt idx="177">
                        <c:v>374.84615384615302</c:v>
                      </c:pt>
                      <c:pt idx="178">
                        <c:v>687.923076923076</c:v>
                      </c:pt>
                      <c:pt idx="179">
                        <c:v>521.07692307692298</c:v>
                      </c:pt>
                      <c:pt idx="180">
                        <c:v>351.61538461538402</c:v>
                      </c:pt>
                      <c:pt idx="181">
                        <c:v>364.461538461538</c:v>
                      </c:pt>
                      <c:pt idx="182">
                        <c:v>220.53846153846101</c:v>
                      </c:pt>
                      <c:pt idx="183">
                        <c:v>96.923076923076906</c:v>
                      </c:pt>
                      <c:pt idx="184">
                        <c:v>96.923076923076906</c:v>
                      </c:pt>
                      <c:pt idx="185">
                        <c:v>77.692307692307693</c:v>
                      </c:pt>
                      <c:pt idx="186">
                        <c:v>139.461538461538</c:v>
                      </c:pt>
                      <c:pt idx="187">
                        <c:v>127.692307692307</c:v>
                      </c:pt>
                      <c:pt idx="188">
                        <c:v>74.384615384615302</c:v>
                      </c:pt>
                      <c:pt idx="189">
                        <c:v>141.84615384615299</c:v>
                      </c:pt>
                      <c:pt idx="190">
                        <c:v>310.53846153846098</c:v>
                      </c:pt>
                      <c:pt idx="191">
                        <c:v>282.230769230769</c:v>
                      </c:pt>
                      <c:pt idx="192">
                        <c:v>233.30769230769201</c:v>
                      </c:pt>
                      <c:pt idx="193">
                        <c:v>662.84615384615302</c:v>
                      </c:pt>
                      <c:pt idx="194">
                        <c:v>700.85714285714198</c:v>
                      </c:pt>
                      <c:pt idx="195">
                        <c:v>677.461538461538</c:v>
                      </c:pt>
                      <c:pt idx="196">
                        <c:v>374.15384615384602</c:v>
                      </c:pt>
                      <c:pt idx="197">
                        <c:v>580.61538461538396</c:v>
                      </c:pt>
                      <c:pt idx="198">
                        <c:v>393.461538461538</c:v>
                      </c:pt>
                      <c:pt idx="199">
                        <c:v>203.84615384615299</c:v>
                      </c:pt>
                      <c:pt idx="200">
                        <c:v>100.384615384615</c:v>
                      </c:pt>
                      <c:pt idx="201">
                        <c:v>83.769230769230703</c:v>
                      </c:pt>
                      <c:pt idx="202">
                        <c:v>128.15384615384599</c:v>
                      </c:pt>
                      <c:pt idx="203">
                        <c:v>78.846153846153797</c:v>
                      </c:pt>
                      <c:pt idx="204">
                        <c:v>63</c:v>
                      </c:pt>
                      <c:pt idx="205">
                        <c:v>69.307692307692307</c:v>
                      </c:pt>
                      <c:pt idx="206">
                        <c:v>189.461538461538</c:v>
                      </c:pt>
                      <c:pt idx="207">
                        <c:v>402.76923076922998</c:v>
                      </c:pt>
                      <c:pt idx="208">
                        <c:v>280.923076923076</c:v>
                      </c:pt>
                      <c:pt idx="209">
                        <c:v>171.461538461538</c:v>
                      </c:pt>
                      <c:pt idx="210">
                        <c:v>94</c:v>
                      </c:pt>
                      <c:pt idx="211">
                        <c:v>78.615384615384599</c:v>
                      </c:pt>
                      <c:pt idx="212">
                        <c:v>302.76923076922998</c:v>
                      </c:pt>
                      <c:pt idx="213">
                        <c:v>384.84615384615302</c:v>
                      </c:pt>
                      <c:pt idx="214">
                        <c:v>495.76923076922998</c:v>
                      </c:pt>
                      <c:pt idx="215">
                        <c:v>359.461538461538</c:v>
                      </c:pt>
                      <c:pt idx="216">
                        <c:v>238.15384615384599</c:v>
                      </c:pt>
                      <c:pt idx="217">
                        <c:v>135.461538461538</c:v>
                      </c:pt>
                      <c:pt idx="218">
                        <c:v>99.384615384615302</c:v>
                      </c:pt>
                      <c:pt idx="219">
                        <c:v>157.30769230769201</c:v>
                      </c:pt>
                      <c:pt idx="220">
                        <c:v>80.076923076922995</c:v>
                      </c:pt>
                      <c:pt idx="221">
                        <c:v>159.30769230769201</c:v>
                      </c:pt>
                      <c:pt idx="222">
                        <c:v>46.769230769230703</c:v>
                      </c:pt>
                      <c:pt idx="223">
                        <c:v>40.076923076923002</c:v>
                      </c:pt>
                      <c:pt idx="224">
                        <c:v>38.230769230769198</c:v>
                      </c:pt>
                      <c:pt idx="225">
                        <c:v>175.53846153846101</c:v>
                      </c:pt>
                      <c:pt idx="226">
                        <c:v>436.692307692307</c:v>
                      </c:pt>
                      <c:pt idx="227">
                        <c:v>254</c:v>
                      </c:pt>
                      <c:pt idx="228">
                        <c:v>139.923076923076</c:v>
                      </c:pt>
                      <c:pt idx="229">
                        <c:v>103.615384615384</c:v>
                      </c:pt>
                      <c:pt idx="230">
                        <c:v>123.384615384615</c:v>
                      </c:pt>
                      <c:pt idx="231">
                        <c:v>336.38461538461502</c:v>
                      </c:pt>
                      <c:pt idx="232">
                        <c:v>204.15384615384599</c:v>
                      </c:pt>
                      <c:pt idx="233">
                        <c:v>459.61538461538402</c:v>
                      </c:pt>
                      <c:pt idx="234">
                        <c:v>600.461538461538</c:v>
                      </c:pt>
                      <c:pt idx="235">
                        <c:v>302.61538461538402</c:v>
                      </c:pt>
                      <c:pt idx="236">
                        <c:v>287.923076923076</c:v>
                      </c:pt>
                      <c:pt idx="237">
                        <c:v>152.84615384615299</c:v>
                      </c:pt>
                      <c:pt idx="238">
                        <c:v>106.461538461538</c:v>
                      </c:pt>
                      <c:pt idx="239">
                        <c:v>64.384615384615302</c:v>
                      </c:pt>
                      <c:pt idx="240">
                        <c:v>146.53846153846101</c:v>
                      </c:pt>
                      <c:pt idx="241">
                        <c:v>121</c:v>
                      </c:pt>
                      <c:pt idx="242">
                        <c:v>134</c:v>
                      </c:pt>
                      <c:pt idx="243">
                        <c:v>234.923076923076</c:v>
                      </c:pt>
                      <c:pt idx="244">
                        <c:v>309.61538461538402</c:v>
                      </c:pt>
                      <c:pt idx="245">
                        <c:v>406.461538461538</c:v>
                      </c:pt>
                      <c:pt idx="246">
                        <c:v>262.84615384615302</c:v>
                      </c:pt>
                      <c:pt idx="247">
                        <c:v>163.07692307692301</c:v>
                      </c:pt>
                      <c:pt idx="248">
                        <c:v>73</c:v>
                      </c:pt>
                      <c:pt idx="249">
                        <c:v>47.076923076923002</c:v>
                      </c:pt>
                      <c:pt idx="250">
                        <c:v>327.15384615384602</c:v>
                      </c:pt>
                      <c:pt idx="251">
                        <c:v>337</c:v>
                      </c:pt>
                      <c:pt idx="252">
                        <c:v>626.84615384615302</c:v>
                      </c:pt>
                      <c:pt idx="253">
                        <c:v>606.84615384615302</c:v>
                      </c:pt>
                      <c:pt idx="254">
                        <c:v>209.61538461538399</c:v>
                      </c:pt>
                      <c:pt idx="255">
                        <c:v>107.692307692307</c:v>
                      </c:pt>
                      <c:pt idx="256">
                        <c:v>80.923076923076906</c:v>
                      </c:pt>
                      <c:pt idx="257">
                        <c:v>157.692307692307</c:v>
                      </c:pt>
                      <c:pt idx="258">
                        <c:v>121.76923076923001</c:v>
                      </c:pt>
                      <c:pt idx="259">
                        <c:v>171.38461538461499</c:v>
                      </c:pt>
                      <c:pt idx="260">
                        <c:v>325.692307692307</c:v>
                      </c:pt>
                      <c:pt idx="261">
                        <c:v>203.461538461538</c:v>
                      </c:pt>
                      <c:pt idx="262">
                        <c:v>126.76923076923001</c:v>
                      </c:pt>
                      <c:pt idx="263">
                        <c:v>128.84615384615299</c:v>
                      </c:pt>
                      <c:pt idx="264">
                        <c:v>80.846153846153797</c:v>
                      </c:pt>
                      <c:pt idx="265">
                        <c:v>57.615384615384599</c:v>
                      </c:pt>
                      <c:pt idx="266">
                        <c:v>101.923076923076</c:v>
                      </c:pt>
                      <c:pt idx="267">
                        <c:v>123.76923076923001</c:v>
                      </c:pt>
                      <c:pt idx="268">
                        <c:v>183.84615384615299</c:v>
                      </c:pt>
                      <c:pt idx="269">
                        <c:v>205.692307692307</c:v>
                      </c:pt>
                      <c:pt idx="270">
                        <c:v>334.07692307692298</c:v>
                      </c:pt>
                      <c:pt idx="271">
                        <c:v>282.53846153846098</c:v>
                      </c:pt>
                      <c:pt idx="272">
                        <c:v>252.333333333333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Force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444.30769230769198</c:v>
                      </c:pt>
                      <c:pt idx="1">
                        <c:v>442.53846153846098</c:v>
                      </c:pt>
                      <c:pt idx="2">
                        <c:v>442.15384615384602</c:v>
                      </c:pt>
                      <c:pt idx="3">
                        <c:v>435.38461538461502</c:v>
                      </c:pt>
                      <c:pt idx="4">
                        <c:v>424.461538461538</c:v>
                      </c:pt>
                      <c:pt idx="5">
                        <c:v>444</c:v>
                      </c:pt>
                      <c:pt idx="6">
                        <c:v>442.07692307692298</c:v>
                      </c:pt>
                      <c:pt idx="7">
                        <c:v>431.923076923076</c:v>
                      </c:pt>
                      <c:pt idx="8">
                        <c:v>437.692307692307</c:v>
                      </c:pt>
                      <c:pt idx="9">
                        <c:v>454.230769230769</c:v>
                      </c:pt>
                      <c:pt idx="10">
                        <c:v>444.923076923076</c:v>
                      </c:pt>
                      <c:pt idx="11">
                        <c:v>450</c:v>
                      </c:pt>
                      <c:pt idx="12">
                        <c:v>425.61538461538402</c:v>
                      </c:pt>
                      <c:pt idx="13">
                        <c:v>426.61538461538402</c:v>
                      </c:pt>
                      <c:pt idx="14">
                        <c:v>438.923076923076</c:v>
                      </c:pt>
                      <c:pt idx="15">
                        <c:v>423.38461538461502</c:v>
                      </c:pt>
                      <c:pt idx="16">
                        <c:v>429.692307692307</c:v>
                      </c:pt>
                      <c:pt idx="17">
                        <c:v>436.07692307692298</c:v>
                      </c:pt>
                      <c:pt idx="18">
                        <c:v>422.30769230769198</c:v>
                      </c:pt>
                      <c:pt idx="19">
                        <c:v>424.15384615384602</c:v>
                      </c:pt>
                      <c:pt idx="20">
                        <c:v>422.923076923076</c:v>
                      </c:pt>
                      <c:pt idx="21">
                        <c:v>422.692307692307</c:v>
                      </c:pt>
                      <c:pt idx="22">
                        <c:v>446.38461538461502</c:v>
                      </c:pt>
                      <c:pt idx="23">
                        <c:v>445.230769230769</c:v>
                      </c:pt>
                      <c:pt idx="24">
                        <c:v>445.07692307692298</c:v>
                      </c:pt>
                      <c:pt idx="25">
                        <c:v>446.692307692307</c:v>
                      </c:pt>
                      <c:pt idx="26">
                        <c:v>447</c:v>
                      </c:pt>
                      <c:pt idx="27">
                        <c:v>446.15384615384602</c:v>
                      </c:pt>
                      <c:pt idx="28">
                        <c:v>445</c:v>
                      </c:pt>
                      <c:pt idx="29">
                        <c:v>447.61538461538402</c:v>
                      </c:pt>
                      <c:pt idx="30">
                        <c:v>446.38461538461502</c:v>
                      </c:pt>
                      <c:pt idx="31">
                        <c:v>447.84615384615302</c:v>
                      </c:pt>
                      <c:pt idx="32">
                        <c:v>449.692307692307</c:v>
                      </c:pt>
                      <c:pt idx="33">
                        <c:v>449.923076923076</c:v>
                      </c:pt>
                      <c:pt idx="34">
                        <c:v>450.84615384615302</c:v>
                      </c:pt>
                      <c:pt idx="35">
                        <c:v>453.15384615384602</c:v>
                      </c:pt>
                      <c:pt idx="36">
                        <c:v>452.61538461538402</c:v>
                      </c:pt>
                      <c:pt idx="37">
                        <c:v>450.30769230769198</c:v>
                      </c:pt>
                      <c:pt idx="38">
                        <c:v>448.692307692307</c:v>
                      </c:pt>
                      <c:pt idx="39">
                        <c:v>445.76923076922998</c:v>
                      </c:pt>
                      <c:pt idx="40">
                        <c:v>445.30769230769198</c:v>
                      </c:pt>
                      <c:pt idx="41">
                        <c:v>444.461538461538</c:v>
                      </c:pt>
                      <c:pt idx="42">
                        <c:v>444.07692307692298</c:v>
                      </c:pt>
                      <c:pt idx="43">
                        <c:v>441.230769230769</c:v>
                      </c:pt>
                      <c:pt idx="44">
                        <c:v>415.923076923076</c:v>
                      </c:pt>
                      <c:pt idx="45">
                        <c:v>429.692307692307</c:v>
                      </c:pt>
                      <c:pt idx="46">
                        <c:v>441.15384615384602</c:v>
                      </c:pt>
                      <c:pt idx="47">
                        <c:v>440.76923076922998</c:v>
                      </c:pt>
                      <c:pt idx="48">
                        <c:v>433.461538461538</c:v>
                      </c:pt>
                      <c:pt idx="49">
                        <c:v>421.230769230769</c:v>
                      </c:pt>
                      <c:pt idx="50">
                        <c:v>421</c:v>
                      </c:pt>
                      <c:pt idx="51">
                        <c:v>453</c:v>
                      </c:pt>
                      <c:pt idx="52">
                        <c:v>442.84615384615302</c:v>
                      </c:pt>
                      <c:pt idx="53">
                        <c:v>443.15384615384602</c:v>
                      </c:pt>
                      <c:pt idx="54">
                        <c:v>446</c:v>
                      </c:pt>
                      <c:pt idx="55">
                        <c:v>428.230769230769</c:v>
                      </c:pt>
                      <c:pt idx="56">
                        <c:v>437.61538461538402</c:v>
                      </c:pt>
                      <c:pt idx="57">
                        <c:v>437.230769230769</c:v>
                      </c:pt>
                      <c:pt idx="58">
                        <c:v>432.61538461538402</c:v>
                      </c:pt>
                      <c:pt idx="59">
                        <c:v>424.15384615384602</c:v>
                      </c:pt>
                      <c:pt idx="60">
                        <c:v>420.38461538461502</c:v>
                      </c:pt>
                      <c:pt idx="61">
                        <c:v>416.30769230769198</c:v>
                      </c:pt>
                      <c:pt idx="62">
                        <c:v>443.07692307692298</c:v>
                      </c:pt>
                      <c:pt idx="63">
                        <c:v>444.230769230769</c:v>
                      </c:pt>
                      <c:pt idx="64">
                        <c:v>439.230769230769</c:v>
                      </c:pt>
                      <c:pt idx="65">
                        <c:v>410.76923076922998</c:v>
                      </c:pt>
                      <c:pt idx="66">
                        <c:v>419.30769230769198</c:v>
                      </c:pt>
                      <c:pt idx="67">
                        <c:v>445.461538461538</c:v>
                      </c:pt>
                      <c:pt idx="68">
                        <c:v>444.30769230769198</c:v>
                      </c:pt>
                      <c:pt idx="69">
                        <c:v>428.07692307692298</c:v>
                      </c:pt>
                      <c:pt idx="70">
                        <c:v>421.30769230769198</c:v>
                      </c:pt>
                      <c:pt idx="71">
                        <c:v>429</c:v>
                      </c:pt>
                      <c:pt idx="72">
                        <c:v>443.692307692307</c:v>
                      </c:pt>
                      <c:pt idx="73">
                        <c:v>442.38461538461502</c:v>
                      </c:pt>
                      <c:pt idx="74">
                        <c:v>444.76923076922998</c:v>
                      </c:pt>
                      <c:pt idx="75">
                        <c:v>434.07692307692298</c:v>
                      </c:pt>
                      <c:pt idx="76">
                        <c:v>441.692307692307</c:v>
                      </c:pt>
                      <c:pt idx="77">
                        <c:v>435.692307692307</c:v>
                      </c:pt>
                      <c:pt idx="78">
                        <c:v>427.61538461538402</c:v>
                      </c:pt>
                      <c:pt idx="79">
                        <c:v>424.42857142857099</c:v>
                      </c:pt>
                      <c:pt idx="80">
                        <c:v>435.15384615384602</c:v>
                      </c:pt>
                      <c:pt idx="81">
                        <c:v>445.07692307692298</c:v>
                      </c:pt>
                      <c:pt idx="82">
                        <c:v>444.461538461538</c:v>
                      </c:pt>
                      <c:pt idx="83">
                        <c:v>442.61538461538402</c:v>
                      </c:pt>
                      <c:pt idx="84">
                        <c:v>441.923076923076</c:v>
                      </c:pt>
                      <c:pt idx="85">
                        <c:v>443.461538461538</c:v>
                      </c:pt>
                      <c:pt idx="86">
                        <c:v>443.30769230769198</c:v>
                      </c:pt>
                      <c:pt idx="87">
                        <c:v>442.84615384615302</c:v>
                      </c:pt>
                      <c:pt idx="88">
                        <c:v>434.07692307692298</c:v>
                      </c:pt>
                      <c:pt idx="89">
                        <c:v>421.53846153846098</c:v>
                      </c:pt>
                      <c:pt idx="90">
                        <c:v>421.38461538461502</c:v>
                      </c:pt>
                      <c:pt idx="91">
                        <c:v>427.30769230769198</c:v>
                      </c:pt>
                      <c:pt idx="92">
                        <c:v>445.84615384615302</c:v>
                      </c:pt>
                      <c:pt idx="93">
                        <c:v>444.53846153846098</c:v>
                      </c:pt>
                      <c:pt idx="94">
                        <c:v>450</c:v>
                      </c:pt>
                      <c:pt idx="95">
                        <c:v>439</c:v>
                      </c:pt>
                      <c:pt idx="96">
                        <c:v>440.07692307692298</c:v>
                      </c:pt>
                      <c:pt idx="97">
                        <c:v>433.53846153846098</c:v>
                      </c:pt>
                      <c:pt idx="98">
                        <c:v>424.230769230769</c:v>
                      </c:pt>
                      <c:pt idx="99">
                        <c:v>418.61538461538402</c:v>
                      </c:pt>
                      <c:pt idx="100">
                        <c:v>445.53846153846098</c:v>
                      </c:pt>
                      <c:pt idx="101">
                        <c:v>442.61538461538402</c:v>
                      </c:pt>
                      <c:pt idx="102">
                        <c:v>440.07692307692298</c:v>
                      </c:pt>
                      <c:pt idx="103">
                        <c:v>440.84615384615302</c:v>
                      </c:pt>
                      <c:pt idx="104">
                        <c:v>437.461538461538</c:v>
                      </c:pt>
                      <c:pt idx="105">
                        <c:v>437.30769230769198</c:v>
                      </c:pt>
                      <c:pt idx="106">
                        <c:v>431.53846153846098</c:v>
                      </c:pt>
                      <c:pt idx="107">
                        <c:v>433.07692307692298</c:v>
                      </c:pt>
                      <c:pt idx="108">
                        <c:v>422.61538461538402</c:v>
                      </c:pt>
                      <c:pt idx="109">
                        <c:v>420.53846153846098</c:v>
                      </c:pt>
                      <c:pt idx="110">
                        <c:v>428.30769230769198</c:v>
                      </c:pt>
                      <c:pt idx="111">
                        <c:v>433.15384615384602</c:v>
                      </c:pt>
                      <c:pt idx="112">
                        <c:v>445.61538461538402</c:v>
                      </c:pt>
                      <c:pt idx="113">
                        <c:v>431.692307692307</c:v>
                      </c:pt>
                      <c:pt idx="114">
                        <c:v>421</c:v>
                      </c:pt>
                      <c:pt idx="115">
                        <c:v>434.53846153846098</c:v>
                      </c:pt>
                      <c:pt idx="116">
                        <c:v>441</c:v>
                      </c:pt>
                      <c:pt idx="117">
                        <c:v>438.692307692307</c:v>
                      </c:pt>
                      <c:pt idx="118">
                        <c:v>439.30769230769198</c:v>
                      </c:pt>
                      <c:pt idx="119">
                        <c:v>430.84615384615302</c:v>
                      </c:pt>
                      <c:pt idx="120">
                        <c:v>426.84615384615302</c:v>
                      </c:pt>
                      <c:pt idx="121">
                        <c:v>423.61538461538402</c:v>
                      </c:pt>
                      <c:pt idx="122">
                        <c:v>413.692307692307</c:v>
                      </c:pt>
                      <c:pt idx="123">
                        <c:v>416.76923076922998</c:v>
                      </c:pt>
                      <c:pt idx="124">
                        <c:v>424.53846153846098</c:v>
                      </c:pt>
                      <c:pt idx="125">
                        <c:v>428.230769230769</c:v>
                      </c:pt>
                      <c:pt idx="126">
                        <c:v>445.84615384615302</c:v>
                      </c:pt>
                      <c:pt idx="127">
                        <c:v>443.61538461538402</c:v>
                      </c:pt>
                      <c:pt idx="128">
                        <c:v>420.61538461538402</c:v>
                      </c:pt>
                      <c:pt idx="129">
                        <c:v>440.692307692307</c:v>
                      </c:pt>
                      <c:pt idx="130">
                        <c:v>450.38461538461502</c:v>
                      </c:pt>
                      <c:pt idx="131">
                        <c:v>442.692307692307</c:v>
                      </c:pt>
                      <c:pt idx="132">
                        <c:v>441.692307692307</c:v>
                      </c:pt>
                      <c:pt idx="133">
                        <c:v>440.461538461538</c:v>
                      </c:pt>
                      <c:pt idx="134">
                        <c:v>434.53846153846098</c:v>
                      </c:pt>
                      <c:pt idx="135">
                        <c:v>439.76923076922998</c:v>
                      </c:pt>
                      <c:pt idx="136">
                        <c:v>440.07692307692298</c:v>
                      </c:pt>
                      <c:pt idx="137">
                        <c:v>433.76923076922998</c:v>
                      </c:pt>
                      <c:pt idx="138">
                        <c:v>427.30769230769198</c:v>
                      </c:pt>
                      <c:pt idx="139">
                        <c:v>424.923076923076</c:v>
                      </c:pt>
                      <c:pt idx="140">
                        <c:v>428.692307692307</c:v>
                      </c:pt>
                      <c:pt idx="141">
                        <c:v>437.76923076922998</c:v>
                      </c:pt>
                      <c:pt idx="142">
                        <c:v>410.30769230769198</c:v>
                      </c:pt>
                      <c:pt idx="143">
                        <c:v>408.53846153846098</c:v>
                      </c:pt>
                      <c:pt idx="144">
                        <c:v>404.923076923076</c:v>
                      </c:pt>
                      <c:pt idx="145">
                        <c:v>428.38461538461502</c:v>
                      </c:pt>
                      <c:pt idx="146">
                        <c:v>445</c:v>
                      </c:pt>
                      <c:pt idx="147">
                        <c:v>440.53846153846098</c:v>
                      </c:pt>
                      <c:pt idx="148">
                        <c:v>415.38461538461502</c:v>
                      </c:pt>
                      <c:pt idx="149">
                        <c:v>413.76923076922998</c:v>
                      </c:pt>
                      <c:pt idx="150">
                        <c:v>428</c:v>
                      </c:pt>
                      <c:pt idx="151">
                        <c:v>443.30769230769198</c:v>
                      </c:pt>
                      <c:pt idx="152">
                        <c:v>441.461538461538</c:v>
                      </c:pt>
                      <c:pt idx="153">
                        <c:v>435.61538461538402</c:v>
                      </c:pt>
                      <c:pt idx="154">
                        <c:v>444.230769230769</c:v>
                      </c:pt>
                      <c:pt idx="155">
                        <c:v>434.692307692307</c:v>
                      </c:pt>
                      <c:pt idx="156">
                        <c:v>431.07692307692298</c:v>
                      </c:pt>
                      <c:pt idx="157">
                        <c:v>440.61538461538402</c:v>
                      </c:pt>
                      <c:pt idx="158">
                        <c:v>446</c:v>
                      </c:pt>
                      <c:pt idx="159">
                        <c:v>446.230769230769</c:v>
                      </c:pt>
                      <c:pt idx="160">
                        <c:v>444.461538461538</c:v>
                      </c:pt>
                      <c:pt idx="161">
                        <c:v>444.230769230769</c:v>
                      </c:pt>
                      <c:pt idx="162">
                        <c:v>428.15384615384602</c:v>
                      </c:pt>
                      <c:pt idx="163">
                        <c:v>413.53846153846098</c:v>
                      </c:pt>
                      <c:pt idx="164">
                        <c:v>412.692307692307</c:v>
                      </c:pt>
                      <c:pt idx="165">
                        <c:v>412.38461538461502</c:v>
                      </c:pt>
                      <c:pt idx="166">
                        <c:v>410.923076923076</c:v>
                      </c:pt>
                      <c:pt idx="167">
                        <c:v>410.30769230769198</c:v>
                      </c:pt>
                      <c:pt idx="168">
                        <c:v>409.38461538461502</c:v>
                      </c:pt>
                      <c:pt idx="169">
                        <c:v>408.84615384615302</c:v>
                      </c:pt>
                      <c:pt idx="170">
                        <c:v>409.61538461538402</c:v>
                      </c:pt>
                      <c:pt idx="171">
                        <c:v>442.15384615384602</c:v>
                      </c:pt>
                      <c:pt idx="172">
                        <c:v>433.53846153846098</c:v>
                      </c:pt>
                      <c:pt idx="173">
                        <c:v>421.30769230769198</c:v>
                      </c:pt>
                      <c:pt idx="174">
                        <c:v>421</c:v>
                      </c:pt>
                      <c:pt idx="175">
                        <c:v>421.30769230769198</c:v>
                      </c:pt>
                      <c:pt idx="176">
                        <c:v>429.76923076922998</c:v>
                      </c:pt>
                      <c:pt idx="177">
                        <c:v>439.15384615384602</c:v>
                      </c:pt>
                      <c:pt idx="178">
                        <c:v>435.61538461538402</c:v>
                      </c:pt>
                      <c:pt idx="179">
                        <c:v>431.84615384615302</c:v>
                      </c:pt>
                      <c:pt idx="180">
                        <c:v>424.230769230769</c:v>
                      </c:pt>
                      <c:pt idx="181">
                        <c:v>419.53846153846098</c:v>
                      </c:pt>
                      <c:pt idx="182">
                        <c:v>412.38461538461502</c:v>
                      </c:pt>
                      <c:pt idx="183">
                        <c:v>436.84615384615302</c:v>
                      </c:pt>
                      <c:pt idx="184">
                        <c:v>445.15384615384602</c:v>
                      </c:pt>
                      <c:pt idx="185">
                        <c:v>442.53846153846098</c:v>
                      </c:pt>
                      <c:pt idx="186">
                        <c:v>444.15384615384602</c:v>
                      </c:pt>
                      <c:pt idx="187">
                        <c:v>443.38461538461502</c:v>
                      </c:pt>
                      <c:pt idx="188">
                        <c:v>442.692307692307</c:v>
                      </c:pt>
                      <c:pt idx="189">
                        <c:v>442.38461538461502</c:v>
                      </c:pt>
                      <c:pt idx="190">
                        <c:v>438</c:v>
                      </c:pt>
                      <c:pt idx="191">
                        <c:v>428.76923076922998</c:v>
                      </c:pt>
                      <c:pt idx="192">
                        <c:v>449.30769230769198</c:v>
                      </c:pt>
                      <c:pt idx="193">
                        <c:v>439.61538461538402</c:v>
                      </c:pt>
                      <c:pt idx="194">
                        <c:v>436.78571428571399</c:v>
                      </c:pt>
                      <c:pt idx="195">
                        <c:v>435.38461538461502</c:v>
                      </c:pt>
                      <c:pt idx="196">
                        <c:v>432.230769230769</c:v>
                      </c:pt>
                      <c:pt idx="197">
                        <c:v>423.84615384615302</c:v>
                      </c:pt>
                      <c:pt idx="198">
                        <c:v>418.923076923076</c:v>
                      </c:pt>
                      <c:pt idx="199">
                        <c:v>410.53846153846098</c:v>
                      </c:pt>
                      <c:pt idx="200">
                        <c:v>439.61538461538402</c:v>
                      </c:pt>
                      <c:pt idx="201">
                        <c:v>443.15384615384602</c:v>
                      </c:pt>
                      <c:pt idx="202">
                        <c:v>442</c:v>
                      </c:pt>
                      <c:pt idx="203">
                        <c:v>444.30769230769198</c:v>
                      </c:pt>
                      <c:pt idx="204">
                        <c:v>444.38461538461502</c:v>
                      </c:pt>
                      <c:pt idx="205">
                        <c:v>443.07692307692298</c:v>
                      </c:pt>
                      <c:pt idx="206">
                        <c:v>443.15384615384602</c:v>
                      </c:pt>
                      <c:pt idx="207">
                        <c:v>431</c:v>
                      </c:pt>
                      <c:pt idx="208">
                        <c:v>423.30769230769198</c:v>
                      </c:pt>
                      <c:pt idx="209">
                        <c:v>422.53846153846098</c:v>
                      </c:pt>
                      <c:pt idx="210">
                        <c:v>445.461538461538</c:v>
                      </c:pt>
                      <c:pt idx="211">
                        <c:v>444.461538461538</c:v>
                      </c:pt>
                      <c:pt idx="212">
                        <c:v>450.30769230769198</c:v>
                      </c:pt>
                      <c:pt idx="213">
                        <c:v>441.30769230769198</c:v>
                      </c:pt>
                      <c:pt idx="214">
                        <c:v>443.61538461538402</c:v>
                      </c:pt>
                      <c:pt idx="215">
                        <c:v>433.692307692307</c:v>
                      </c:pt>
                      <c:pt idx="216">
                        <c:v>425.692307692307</c:v>
                      </c:pt>
                      <c:pt idx="217">
                        <c:v>432</c:v>
                      </c:pt>
                      <c:pt idx="218">
                        <c:v>445.07692307692298</c:v>
                      </c:pt>
                      <c:pt idx="219">
                        <c:v>442.692307692307</c:v>
                      </c:pt>
                      <c:pt idx="220">
                        <c:v>441</c:v>
                      </c:pt>
                      <c:pt idx="221">
                        <c:v>444.15384615384602</c:v>
                      </c:pt>
                      <c:pt idx="222">
                        <c:v>443.53846153846098</c:v>
                      </c:pt>
                      <c:pt idx="223">
                        <c:v>433.692307692307</c:v>
                      </c:pt>
                      <c:pt idx="224">
                        <c:v>462.84615384615302</c:v>
                      </c:pt>
                      <c:pt idx="225">
                        <c:v>443.53846153846098</c:v>
                      </c:pt>
                      <c:pt idx="226">
                        <c:v>429.61538461538402</c:v>
                      </c:pt>
                      <c:pt idx="227">
                        <c:v>422.84615384615302</c:v>
                      </c:pt>
                      <c:pt idx="228">
                        <c:v>430.15384615384602</c:v>
                      </c:pt>
                      <c:pt idx="229">
                        <c:v>444.15384615384602</c:v>
                      </c:pt>
                      <c:pt idx="230">
                        <c:v>443.84615384615302</c:v>
                      </c:pt>
                      <c:pt idx="231">
                        <c:v>440.53846153846098</c:v>
                      </c:pt>
                      <c:pt idx="232">
                        <c:v>442.461538461538</c:v>
                      </c:pt>
                      <c:pt idx="233">
                        <c:v>443.61538461538402</c:v>
                      </c:pt>
                      <c:pt idx="234">
                        <c:v>434.07692307692298</c:v>
                      </c:pt>
                      <c:pt idx="235">
                        <c:v>431.61538461538402</c:v>
                      </c:pt>
                      <c:pt idx="236">
                        <c:v>426.61538461538402</c:v>
                      </c:pt>
                      <c:pt idx="237">
                        <c:v>437.923076923076</c:v>
                      </c:pt>
                      <c:pt idx="238">
                        <c:v>443.76923076922998</c:v>
                      </c:pt>
                      <c:pt idx="239">
                        <c:v>442.76923076922998</c:v>
                      </c:pt>
                      <c:pt idx="240">
                        <c:v>443.461538461538</c:v>
                      </c:pt>
                      <c:pt idx="241">
                        <c:v>444.38461538461502</c:v>
                      </c:pt>
                      <c:pt idx="242">
                        <c:v>444</c:v>
                      </c:pt>
                      <c:pt idx="243">
                        <c:v>444.84615384615302</c:v>
                      </c:pt>
                      <c:pt idx="244">
                        <c:v>444.84615384615302</c:v>
                      </c:pt>
                      <c:pt idx="245">
                        <c:v>425.61538461538402</c:v>
                      </c:pt>
                      <c:pt idx="246">
                        <c:v>421.15384615384602</c:v>
                      </c:pt>
                      <c:pt idx="247">
                        <c:v>421.30769230769198</c:v>
                      </c:pt>
                      <c:pt idx="248">
                        <c:v>445.07692307692298</c:v>
                      </c:pt>
                      <c:pt idx="249">
                        <c:v>445</c:v>
                      </c:pt>
                      <c:pt idx="250">
                        <c:v>443.923076923076</c:v>
                      </c:pt>
                      <c:pt idx="251">
                        <c:v>439.84615384615302</c:v>
                      </c:pt>
                      <c:pt idx="252">
                        <c:v>441.84615384615302</c:v>
                      </c:pt>
                      <c:pt idx="253">
                        <c:v>437.923076923076</c:v>
                      </c:pt>
                      <c:pt idx="254">
                        <c:v>427.30769230769198</c:v>
                      </c:pt>
                      <c:pt idx="255">
                        <c:v>440.53846153846098</c:v>
                      </c:pt>
                      <c:pt idx="256">
                        <c:v>445.76923076922998</c:v>
                      </c:pt>
                      <c:pt idx="257">
                        <c:v>444.53846153846098</c:v>
                      </c:pt>
                      <c:pt idx="258">
                        <c:v>443.84615384615302</c:v>
                      </c:pt>
                      <c:pt idx="259">
                        <c:v>442.53846153846098</c:v>
                      </c:pt>
                      <c:pt idx="260">
                        <c:v>425.61538461538402</c:v>
                      </c:pt>
                      <c:pt idx="261">
                        <c:v>421.61538461538402</c:v>
                      </c:pt>
                      <c:pt idx="262">
                        <c:v>439.84615384615302</c:v>
                      </c:pt>
                      <c:pt idx="263">
                        <c:v>454.76923076922998</c:v>
                      </c:pt>
                      <c:pt idx="264">
                        <c:v>443.692307692307</c:v>
                      </c:pt>
                      <c:pt idx="265">
                        <c:v>444.38461538461502</c:v>
                      </c:pt>
                      <c:pt idx="266">
                        <c:v>444.07692307692298</c:v>
                      </c:pt>
                      <c:pt idx="267">
                        <c:v>444.692307692307</c:v>
                      </c:pt>
                      <c:pt idx="268">
                        <c:v>446.923076923076</c:v>
                      </c:pt>
                      <c:pt idx="269">
                        <c:v>442.38461538461502</c:v>
                      </c:pt>
                      <c:pt idx="270">
                        <c:v>445.84615384615302</c:v>
                      </c:pt>
                      <c:pt idx="271">
                        <c:v>440.07692307692298</c:v>
                      </c:pt>
                      <c:pt idx="272">
                        <c:v>432.666666666666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-2.4150269230769199</c:v>
                      </c:pt>
                      <c:pt idx="1">
                        <c:v>0.32200353846153801</c:v>
                      </c:pt>
                      <c:pt idx="2">
                        <c:v>0.32200358461538398</c:v>
                      </c:pt>
                      <c:pt idx="3">
                        <c:v>-19.534883723076899</c:v>
                      </c:pt>
                      <c:pt idx="4">
                        <c:v>-20.930231538461499</c:v>
                      </c:pt>
                      <c:pt idx="5">
                        <c:v>-8.4257599846153806</c:v>
                      </c:pt>
                      <c:pt idx="6">
                        <c:v>0.91234349230769196</c:v>
                      </c:pt>
                      <c:pt idx="7">
                        <c:v>-22.593917353846098</c:v>
                      </c:pt>
                      <c:pt idx="8">
                        <c:v>-21.0375655384615</c:v>
                      </c:pt>
                      <c:pt idx="9">
                        <c:v>-59.033989846153801</c:v>
                      </c:pt>
                      <c:pt idx="10">
                        <c:v>-70.3577807692307</c:v>
                      </c:pt>
                      <c:pt idx="11">
                        <c:v>-83.667263846153801</c:v>
                      </c:pt>
                      <c:pt idx="12">
                        <c:v>-86.4042946153846</c:v>
                      </c:pt>
                      <c:pt idx="13">
                        <c:v>-91.234346923076899</c:v>
                      </c:pt>
                      <c:pt idx="14">
                        <c:v>-95.957059999999899</c:v>
                      </c:pt>
                      <c:pt idx="15">
                        <c:v>-90.644007692307696</c:v>
                      </c:pt>
                      <c:pt idx="16">
                        <c:v>-98.103760769230703</c:v>
                      </c:pt>
                      <c:pt idx="17">
                        <c:v>-96.386401538461499</c:v>
                      </c:pt>
                      <c:pt idx="18">
                        <c:v>-92.951701538461506</c:v>
                      </c:pt>
                      <c:pt idx="19">
                        <c:v>-94.454381538461504</c:v>
                      </c:pt>
                      <c:pt idx="20">
                        <c:v>-94.186040000000006</c:v>
                      </c:pt>
                      <c:pt idx="21">
                        <c:v>-94.186040000000006</c:v>
                      </c:pt>
                      <c:pt idx="22">
                        <c:v>-95.688739230769201</c:v>
                      </c:pt>
                      <c:pt idx="23">
                        <c:v>-85.921286923076906</c:v>
                      </c:pt>
                      <c:pt idx="24">
                        <c:v>-84.311269999999993</c:v>
                      </c:pt>
                      <c:pt idx="25">
                        <c:v>-84.150266923076899</c:v>
                      </c:pt>
                      <c:pt idx="26">
                        <c:v>-81.359568461538402</c:v>
                      </c:pt>
                      <c:pt idx="27">
                        <c:v>-81.037566923076895</c:v>
                      </c:pt>
                      <c:pt idx="28">
                        <c:v>-80.876566153846099</c:v>
                      </c:pt>
                      <c:pt idx="29">
                        <c:v>-79.8568869230769</c:v>
                      </c:pt>
                      <c:pt idx="30">
                        <c:v>-78.890876923076902</c:v>
                      </c:pt>
                      <c:pt idx="31">
                        <c:v>-78.837209999999999</c:v>
                      </c:pt>
                      <c:pt idx="32">
                        <c:v>-78.837209999999999</c:v>
                      </c:pt>
                      <c:pt idx="33">
                        <c:v>-78.837209999999999</c:v>
                      </c:pt>
                      <c:pt idx="34">
                        <c:v>-78.837209999999999</c:v>
                      </c:pt>
                      <c:pt idx="35">
                        <c:v>-79.105544615384602</c:v>
                      </c:pt>
                      <c:pt idx="36">
                        <c:v>-79.373879230769205</c:v>
                      </c:pt>
                      <c:pt idx="37">
                        <c:v>-79.481213076923098</c:v>
                      </c:pt>
                      <c:pt idx="38">
                        <c:v>-79.159211538461506</c:v>
                      </c:pt>
                      <c:pt idx="39">
                        <c:v>-79.266547692307697</c:v>
                      </c:pt>
                      <c:pt idx="40">
                        <c:v>-77.441860000000005</c:v>
                      </c:pt>
                      <c:pt idx="41">
                        <c:v>-81.144902307692305</c:v>
                      </c:pt>
                      <c:pt idx="42">
                        <c:v>-75.992845384615293</c:v>
                      </c:pt>
                      <c:pt idx="43">
                        <c:v>-57.262970000000003</c:v>
                      </c:pt>
                      <c:pt idx="44">
                        <c:v>-36.171733846153799</c:v>
                      </c:pt>
                      <c:pt idx="45">
                        <c:v>-47.173524615384601</c:v>
                      </c:pt>
                      <c:pt idx="46">
                        <c:v>-12.0214666923076</c:v>
                      </c:pt>
                      <c:pt idx="47">
                        <c:v>-5.3130594615384599</c:v>
                      </c:pt>
                      <c:pt idx="48">
                        <c:v>-33.166367692307603</c:v>
                      </c:pt>
                      <c:pt idx="49">
                        <c:v>-20.661897692307601</c:v>
                      </c:pt>
                      <c:pt idx="50">
                        <c:v>-19.856886153846101</c:v>
                      </c:pt>
                      <c:pt idx="51">
                        <c:v>-37.298747076923</c:v>
                      </c:pt>
                      <c:pt idx="52">
                        <c:v>-3.3273703846153801</c:v>
                      </c:pt>
                      <c:pt idx="53">
                        <c:v>-1.61001792307692</c:v>
                      </c:pt>
                      <c:pt idx="54">
                        <c:v>-16.3685156923076</c:v>
                      </c:pt>
                      <c:pt idx="55">
                        <c:v>-34.508051538461501</c:v>
                      </c:pt>
                      <c:pt idx="56">
                        <c:v>-58.7119869230769</c:v>
                      </c:pt>
                      <c:pt idx="57">
                        <c:v>-83.667263846153801</c:v>
                      </c:pt>
                      <c:pt idx="58">
                        <c:v>-93.810374615384603</c:v>
                      </c:pt>
                      <c:pt idx="59">
                        <c:v>-90.966012307692296</c:v>
                      </c:pt>
                      <c:pt idx="60">
                        <c:v>-90.536676923076897</c:v>
                      </c:pt>
                      <c:pt idx="61">
                        <c:v>-90.644012307692293</c:v>
                      </c:pt>
                      <c:pt idx="62">
                        <c:v>-94.722711538461496</c:v>
                      </c:pt>
                      <c:pt idx="63">
                        <c:v>-78.246869230769207</c:v>
                      </c:pt>
                      <c:pt idx="64">
                        <c:v>-63.971377692307698</c:v>
                      </c:pt>
                      <c:pt idx="65">
                        <c:v>-51.144903846153802</c:v>
                      </c:pt>
                      <c:pt idx="66">
                        <c:v>-60.214668461538402</c:v>
                      </c:pt>
                      <c:pt idx="67">
                        <c:v>-37.45975</c:v>
                      </c:pt>
                      <c:pt idx="68">
                        <c:v>-15.134167538461501</c:v>
                      </c:pt>
                      <c:pt idx="69">
                        <c:v>-27.638640769230701</c:v>
                      </c:pt>
                      <c:pt idx="70">
                        <c:v>-16.74419</c:v>
                      </c:pt>
                      <c:pt idx="71">
                        <c:v>-26.404295384615299</c:v>
                      </c:pt>
                      <c:pt idx="72">
                        <c:v>-7.6207512615384596</c:v>
                      </c:pt>
                      <c:pt idx="73">
                        <c:v>1.0196780000000001</c:v>
                      </c:pt>
                      <c:pt idx="74">
                        <c:v>-4.1860465076922999</c:v>
                      </c:pt>
                      <c:pt idx="75">
                        <c:v>-41.377459999999999</c:v>
                      </c:pt>
                      <c:pt idx="76">
                        <c:v>-66.654742307692302</c:v>
                      </c:pt>
                      <c:pt idx="77">
                        <c:v>-91.449016923076897</c:v>
                      </c:pt>
                      <c:pt idx="78">
                        <c:v>-95.259393076923004</c:v>
                      </c:pt>
                      <c:pt idx="79">
                        <c:v>-92.940200714285695</c:v>
                      </c:pt>
                      <c:pt idx="80">
                        <c:v>-98.801435384615303</c:v>
                      </c:pt>
                      <c:pt idx="81">
                        <c:v>-88.014310769230704</c:v>
                      </c:pt>
                      <c:pt idx="82">
                        <c:v>-75.509838461538394</c:v>
                      </c:pt>
                      <c:pt idx="83">
                        <c:v>-60.912343076923001</c:v>
                      </c:pt>
                      <c:pt idx="84">
                        <c:v>-40.572450769230699</c:v>
                      </c:pt>
                      <c:pt idx="85">
                        <c:v>-17.388193307692301</c:v>
                      </c:pt>
                      <c:pt idx="86">
                        <c:v>-1.18067978461538</c:v>
                      </c:pt>
                      <c:pt idx="87">
                        <c:v>0.80500898461538395</c:v>
                      </c:pt>
                      <c:pt idx="88">
                        <c:v>-27.209303507692301</c:v>
                      </c:pt>
                      <c:pt idx="89">
                        <c:v>-16.74419</c:v>
                      </c:pt>
                      <c:pt idx="90">
                        <c:v>-16.74419</c:v>
                      </c:pt>
                      <c:pt idx="91">
                        <c:v>-25.921290769230701</c:v>
                      </c:pt>
                      <c:pt idx="92">
                        <c:v>-8.9087658153846103</c:v>
                      </c:pt>
                      <c:pt idx="93">
                        <c:v>0.42933809230769199</c:v>
                      </c:pt>
                      <c:pt idx="94">
                        <c:v>-31.663684707692301</c:v>
                      </c:pt>
                      <c:pt idx="95">
                        <c:v>-57.155635384615302</c:v>
                      </c:pt>
                      <c:pt idx="96">
                        <c:v>-82.862253076922997</c:v>
                      </c:pt>
                      <c:pt idx="97">
                        <c:v>-95.635064615384593</c:v>
                      </c:pt>
                      <c:pt idx="98">
                        <c:v>-93.864043846153805</c:v>
                      </c:pt>
                      <c:pt idx="99">
                        <c:v>-95.581403076922996</c:v>
                      </c:pt>
                      <c:pt idx="100">
                        <c:v>-91.4490207692307</c:v>
                      </c:pt>
                      <c:pt idx="101">
                        <c:v>-74.2218253846154</c:v>
                      </c:pt>
                      <c:pt idx="102">
                        <c:v>-52.325583076923003</c:v>
                      </c:pt>
                      <c:pt idx="103">
                        <c:v>-20.286225815384601</c:v>
                      </c:pt>
                      <c:pt idx="104">
                        <c:v>2.8980323076922998</c:v>
                      </c:pt>
                      <c:pt idx="105">
                        <c:v>4.8837210000000004</c:v>
                      </c:pt>
                      <c:pt idx="106">
                        <c:v>-9.7674407692307703</c:v>
                      </c:pt>
                      <c:pt idx="107">
                        <c:v>-33.005366153846097</c:v>
                      </c:pt>
                      <c:pt idx="108">
                        <c:v>-20.071554615384599</c:v>
                      </c:pt>
                      <c:pt idx="109">
                        <c:v>-20.232559999999999</c:v>
                      </c:pt>
                      <c:pt idx="110">
                        <c:v>-28.980323076923</c:v>
                      </c:pt>
                      <c:pt idx="111">
                        <c:v>-33.005367230769203</c:v>
                      </c:pt>
                      <c:pt idx="112">
                        <c:v>-26.7262967692307</c:v>
                      </c:pt>
                      <c:pt idx="113">
                        <c:v>-35.635062307692301</c:v>
                      </c:pt>
                      <c:pt idx="114">
                        <c:v>-23.774596923076899</c:v>
                      </c:pt>
                      <c:pt idx="115">
                        <c:v>-36.547405384615303</c:v>
                      </c:pt>
                      <c:pt idx="116">
                        <c:v>-29.5706605384615</c:v>
                      </c:pt>
                      <c:pt idx="117">
                        <c:v>-48.139534615384598</c:v>
                      </c:pt>
                      <c:pt idx="118">
                        <c:v>-81.037565384615306</c:v>
                      </c:pt>
                      <c:pt idx="119">
                        <c:v>-89.838999230769204</c:v>
                      </c:pt>
                      <c:pt idx="120">
                        <c:v>-87.584969230769204</c:v>
                      </c:pt>
                      <c:pt idx="121">
                        <c:v>-86.511629999999897</c:v>
                      </c:pt>
                      <c:pt idx="122">
                        <c:v>-85.867626923076898</c:v>
                      </c:pt>
                      <c:pt idx="123">
                        <c:v>-86.243295384615294</c:v>
                      </c:pt>
                      <c:pt idx="124">
                        <c:v>-89.355991538461495</c:v>
                      </c:pt>
                      <c:pt idx="125">
                        <c:v>-96.708409230769206</c:v>
                      </c:pt>
                      <c:pt idx="126">
                        <c:v>-81.735242307692204</c:v>
                      </c:pt>
                      <c:pt idx="127">
                        <c:v>-64.937389999999994</c:v>
                      </c:pt>
                      <c:pt idx="128">
                        <c:v>-41.592127692307699</c:v>
                      </c:pt>
                      <c:pt idx="129">
                        <c:v>-58.497317692307597</c:v>
                      </c:pt>
                      <c:pt idx="130">
                        <c:v>-18.5152051538461</c:v>
                      </c:pt>
                      <c:pt idx="131">
                        <c:v>-2.4686941538461502</c:v>
                      </c:pt>
                      <c:pt idx="132">
                        <c:v>1.39534899999999</c:v>
                      </c:pt>
                      <c:pt idx="133">
                        <c:v>-26.672628984615301</c:v>
                      </c:pt>
                      <c:pt idx="134">
                        <c:v>-47.8175307692307</c:v>
                      </c:pt>
                      <c:pt idx="135">
                        <c:v>-79.373883076922993</c:v>
                      </c:pt>
                      <c:pt idx="136">
                        <c:v>-96.386405384615401</c:v>
                      </c:pt>
                      <c:pt idx="137">
                        <c:v>-97.08408</c:v>
                      </c:pt>
                      <c:pt idx="138">
                        <c:v>-96.547407692307701</c:v>
                      </c:pt>
                      <c:pt idx="139">
                        <c:v>-96.440073076923099</c:v>
                      </c:pt>
                      <c:pt idx="140">
                        <c:v>-101.592131538461</c:v>
                      </c:pt>
                      <c:pt idx="141">
                        <c:v>-95.098386923076902</c:v>
                      </c:pt>
                      <c:pt idx="142">
                        <c:v>-87.262966923076903</c:v>
                      </c:pt>
                      <c:pt idx="143">
                        <c:v>-87.209299999999999</c:v>
                      </c:pt>
                      <c:pt idx="144">
                        <c:v>-83.291593076922993</c:v>
                      </c:pt>
                      <c:pt idx="145">
                        <c:v>-94.239711538461506</c:v>
                      </c:pt>
                      <c:pt idx="146">
                        <c:v>-73.846153846153797</c:v>
                      </c:pt>
                      <c:pt idx="147">
                        <c:v>-56.243291538461499</c:v>
                      </c:pt>
                      <c:pt idx="148">
                        <c:v>-40.089446923076899</c:v>
                      </c:pt>
                      <c:pt idx="149">
                        <c:v>-39.069769999999998</c:v>
                      </c:pt>
                      <c:pt idx="150">
                        <c:v>-51.5742415384615</c:v>
                      </c:pt>
                      <c:pt idx="151">
                        <c:v>-23.506260000000001</c:v>
                      </c:pt>
                      <c:pt idx="152">
                        <c:v>-5.4203934923076904</c:v>
                      </c:pt>
                      <c:pt idx="153">
                        <c:v>-36.064400769230701</c:v>
                      </c:pt>
                      <c:pt idx="154">
                        <c:v>-70.572450769230699</c:v>
                      </c:pt>
                      <c:pt idx="155">
                        <c:v>-87.584971538461502</c:v>
                      </c:pt>
                      <c:pt idx="156">
                        <c:v>-93.971377692307698</c:v>
                      </c:pt>
                      <c:pt idx="157">
                        <c:v>-96.493743846153805</c:v>
                      </c:pt>
                      <c:pt idx="158">
                        <c:v>-85.169946153846098</c:v>
                      </c:pt>
                      <c:pt idx="159">
                        <c:v>-74.919497692307601</c:v>
                      </c:pt>
                      <c:pt idx="160">
                        <c:v>-67.728086153846107</c:v>
                      </c:pt>
                      <c:pt idx="161">
                        <c:v>-57.799643076922997</c:v>
                      </c:pt>
                      <c:pt idx="162">
                        <c:v>-48.032199230769201</c:v>
                      </c:pt>
                      <c:pt idx="163">
                        <c:v>-39.767440000000001</c:v>
                      </c:pt>
                      <c:pt idx="164">
                        <c:v>-39.874773846153801</c:v>
                      </c:pt>
                      <c:pt idx="165">
                        <c:v>-39.767440000000001</c:v>
                      </c:pt>
                      <c:pt idx="166">
                        <c:v>-39.767440000000001</c:v>
                      </c:pt>
                      <c:pt idx="167">
                        <c:v>-39.767440000000001</c:v>
                      </c:pt>
                      <c:pt idx="168">
                        <c:v>-39.821106923076897</c:v>
                      </c:pt>
                      <c:pt idx="169">
                        <c:v>-39.767440000000001</c:v>
                      </c:pt>
                      <c:pt idx="170">
                        <c:v>-41.270123846153801</c:v>
                      </c:pt>
                      <c:pt idx="171">
                        <c:v>-48.461537692307601</c:v>
                      </c:pt>
                      <c:pt idx="172">
                        <c:v>-28.175313846153799</c:v>
                      </c:pt>
                      <c:pt idx="173">
                        <c:v>-19.964221538461501</c:v>
                      </c:pt>
                      <c:pt idx="174">
                        <c:v>-19.964221538461501</c:v>
                      </c:pt>
                      <c:pt idx="175">
                        <c:v>-20.0178892307692</c:v>
                      </c:pt>
                      <c:pt idx="176">
                        <c:v>-29.194990000000001</c:v>
                      </c:pt>
                      <c:pt idx="177">
                        <c:v>-59.194991538461501</c:v>
                      </c:pt>
                      <c:pt idx="178">
                        <c:v>-79.803218461538407</c:v>
                      </c:pt>
                      <c:pt idx="179">
                        <c:v>-90.644008461538405</c:v>
                      </c:pt>
                      <c:pt idx="180">
                        <c:v>-88.443648461538402</c:v>
                      </c:pt>
                      <c:pt idx="181">
                        <c:v>-87.209299999999999</c:v>
                      </c:pt>
                      <c:pt idx="182">
                        <c:v>-87.209299999999999</c:v>
                      </c:pt>
                      <c:pt idx="183">
                        <c:v>-93.8103792307692</c:v>
                      </c:pt>
                      <c:pt idx="184">
                        <c:v>-72.558139999999995</c:v>
                      </c:pt>
                      <c:pt idx="185">
                        <c:v>-55.813952307692297</c:v>
                      </c:pt>
                      <c:pt idx="186">
                        <c:v>-28.711987153846099</c:v>
                      </c:pt>
                      <c:pt idx="187">
                        <c:v>0.483005415384615</c:v>
                      </c:pt>
                      <c:pt idx="188">
                        <c:v>1.34168172307692</c:v>
                      </c:pt>
                      <c:pt idx="189">
                        <c:v>1.2343471692307599</c:v>
                      </c:pt>
                      <c:pt idx="190">
                        <c:v>-22.9695884307692</c:v>
                      </c:pt>
                      <c:pt idx="191">
                        <c:v>-28.443646923076901</c:v>
                      </c:pt>
                      <c:pt idx="192">
                        <c:v>-36.064399999999999</c:v>
                      </c:pt>
                      <c:pt idx="193">
                        <c:v>-69.338103076923005</c:v>
                      </c:pt>
                      <c:pt idx="194">
                        <c:v>-76.345514285714302</c:v>
                      </c:pt>
                      <c:pt idx="195">
                        <c:v>-86.189623846153793</c:v>
                      </c:pt>
                      <c:pt idx="196">
                        <c:v>-87.638637692307697</c:v>
                      </c:pt>
                      <c:pt idx="197">
                        <c:v>-86.5652969230769</c:v>
                      </c:pt>
                      <c:pt idx="198">
                        <c:v>-86.243295384615294</c:v>
                      </c:pt>
                      <c:pt idx="199">
                        <c:v>-85.813959999999895</c:v>
                      </c:pt>
                      <c:pt idx="200">
                        <c:v>-91.610020769230701</c:v>
                      </c:pt>
                      <c:pt idx="201">
                        <c:v>-70.465116923076906</c:v>
                      </c:pt>
                      <c:pt idx="202">
                        <c:v>-51.520572307692298</c:v>
                      </c:pt>
                      <c:pt idx="203">
                        <c:v>-19.964221461538401</c:v>
                      </c:pt>
                      <c:pt idx="204">
                        <c:v>-0.21466907692307599</c:v>
                      </c:pt>
                      <c:pt idx="205">
                        <c:v>0.75134167692307696</c:v>
                      </c:pt>
                      <c:pt idx="206">
                        <c:v>-1.6100177230769199</c:v>
                      </c:pt>
                      <c:pt idx="207">
                        <c:v>-27.85331</c:v>
                      </c:pt>
                      <c:pt idx="208">
                        <c:v>-18.729873846153801</c:v>
                      </c:pt>
                      <c:pt idx="209">
                        <c:v>-21.520568461538399</c:v>
                      </c:pt>
                      <c:pt idx="210">
                        <c:v>-20.3398923846153</c:v>
                      </c:pt>
                      <c:pt idx="211">
                        <c:v>0.53667261538461497</c:v>
                      </c:pt>
                      <c:pt idx="212">
                        <c:v>-14.704830369230701</c:v>
                      </c:pt>
                      <c:pt idx="213">
                        <c:v>-54.633273846153799</c:v>
                      </c:pt>
                      <c:pt idx="214">
                        <c:v>-84.203934615384597</c:v>
                      </c:pt>
                      <c:pt idx="215">
                        <c:v>-91.663686923076895</c:v>
                      </c:pt>
                      <c:pt idx="216">
                        <c:v>-90.429338461538407</c:v>
                      </c:pt>
                      <c:pt idx="217">
                        <c:v>-95.903397692307706</c:v>
                      </c:pt>
                      <c:pt idx="218">
                        <c:v>-83.023256153846106</c:v>
                      </c:pt>
                      <c:pt idx="219">
                        <c:v>-64.722719230769201</c:v>
                      </c:pt>
                      <c:pt idx="220">
                        <c:v>-44.168159999999901</c:v>
                      </c:pt>
                      <c:pt idx="221">
                        <c:v>-8.5867621384615394</c:v>
                      </c:pt>
                      <c:pt idx="222">
                        <c:v>0.85867623076923005</c:v>
                      </c:pt>
                      <c:pt idx="223">
                        <c:v>-5.2593923076923002</c:v>
                      </c:pt>
                      <c:pt idx="224">
                        <c:v>-33.488374076923002</c:v>
                      </c:pt>
                      <c:pt idx="225">
                        <c:v>-3.0590337999999999</c:v>
                      </c:pt>
                      <c:pt idx="226">
                        <c:v>-27.3166384615384</c:v>
                      </c:pt>
                      <c:pt idx="227">
                        <c:v>-16.74419</c:v>
                      </c:pt>
                      <c:pt idx="228">
                        <c:v>-26.404296153846101</c:v>
                      </c:pt>
                      <c:pt idx="229">
                        <c:v>-7.9964216307692304</c:v>
                      </c:pt>
                      <c:pt idx="230">
                        <c:v>1.2343469846153801</c:v>
                      </c:pt>
                      <c:pt idx="231">
                        <c:v>-29.3023247384615</c:v>
                      </c:pt>
                      <c:pt idx="232">
                        <c:v>-54.096602307692301</c:v>
                      </c:pt>
                      <c:pt idx="233">
                        <c:v>-87.262970769230705</c:v>
                      </c:pt>
                      <c:pt idx="234">
                        <c:v>-93.488370000000003</c:v>
                      </c:pt>
                      <c:pt idx="235">
                        <c:v>-94.669049999999999</c:v>
                      </c:pt>
                      <c:pt idx="236">
                        <c:v>-94.132377692307699</c:v>
                      </c:pt>
                      <c:pt idx="237">
                        <c:v>-100.35778846153799</c:v>
                      </c:pt>
                      <c:pt idx="238">
                        <c:v>-85.921287692307601</c:v>
                      </c:pt>
                      <c:pt idx="239">
                        <c:v>-58.1753146153846</c:v>
                      </c:pt>
                      <c:pt idx="240">
                        <c:v>-32.844365384615301</c:v>
                      </c:pt>
                      <c:pt idx="241">
                        <c:v>-6.3864042307692301</c:v>
                      </c:pt>
                      <c:pt idx="242">
                        <c:v>-2.0930233076923002</c:v>
                      </c:pt>
                      <c:pt idx="243">
                        <c:v>0.80500887692307599</c:v>
                      </c:pt>
                      <c:pt idx="244">
                        <c:v>-12.2361348615384</c:v>
                      </c:pt>
                      <c:pt idx="245">
                        <c:v>-26.028623076923001</c:v>
                      </c:pt>
                      <c:pt idx="246">
                        <c:v>-19.856884615384601</c:v>
                      </c:pt>
                      <c:pt idx="247">
                        <c:v>-19.534879999999902</c:v>
                      </c:pt>
                      <c:pt idx="248">
                        <c:v>-27.638640307692299</c:v>
                      </c:pt>
                      <c:pt idx="249">
                        <c:v>-2.2003578461538398</c:v>
                      </c:pt>
                      <c:pt idx="250">
                        <c:v>-28.926654230769199</c:v>
                      </c:pt>
                      <c:pt idx="251">
                        <c:v>-53.935599230769199</c:v>
                      </c:pt>
                      <c:pt idx="252">
                        <c:v>-80.286225384615307</c:v>
                      </c:pt>
                      <c:pt idx="253">
                        <c:v>-94.078711538461505</c:v>
                      </c:pt>
                      <c:pt idx="254">
                        <c:v>-95.4203938461538</c:v>
                      </c:pt>
                      <c:pt idx="255">
                        <c:v>-97.513405384615297</c:v>
                      </c:pt>
                      <c:pt idx="256">
                        <c:v>-92.307689999999994</c:v>
                      </c:pt>
                      <c:pt idx="257">
                        <c:v>-77.6565284615384</c:v>
                      </c:pt>
                      <c:pt idx="258">
                        <c:v>-57.799642307692302</c:v>
                      </c:pt>
                      <c:pt idx="259">
                        <c:v>-37.835420230769202</c:v>
                      </c:pt>
                      <c:pt idx="260">
                        <c:v>-27.316636923076899</c:v>
                      </c:pt>
                      <c:pt idx="261">
                        <c:v>-21.7352407692307</c:v>
                      </c:pt>
                      <c:pt idx="262">
                        <c:v>-43.8461523076923</c:v>
                      </c:pt>
                      <c:pt idx="263">
                        <c:v>-16.583184692307601</c:v>
                      </c:pt>
                      <c:pt idx="264">
                        <c:v>-2.629696</c:v>
                      </c:pt>
                      <c:pt idx="265">
                        <c:v>-1.8246869846153799</c:v>
                      </c:pt>
                      <c:pt idx="266">
                        <c:v>-0.697674384615384</c:v>
                      </c:pt>
                      <c:pt idx="267">
                        <c:v>0</c:v>
                      </c:pt>
                      <c:pt idx="268">
                        <c:v>-3.1663692307692299</c:v>
                      </c:pt>
                      <c:pt idx="269">
                        <c:v>-49.427550769230699</c:v>
                      </c:pt>
                      <c:pt idx="270">
                        <c:v>-76.690519230769198</c:v>
                      </c:pt>
                      <c:pt idx="271">
                        <c:v>-96.386403846153797</c:v>
                      </c:pt>
                      <c:pt idx="272">
                        <c:v>-97.674419999999998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Sheet1!$H$1</c15:sqref>
                        </c15:formulaRef>
                      </c:ext>
                    </c:extLst>
                    <c:strCache>
                      <c:ptCount val="1"/>
                      <c:pt idx="0">
                        <c:v>Grab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Sheet1!$H$2:$H$274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4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7">
                        <c:v>1</c:v>
                      </c:pt>
                      <c:pt idx="92">
                        <c:v>0</c:v>
                      </c:pt>
                      <c:pt idx="97">
                        <c:v>1</c:v>
                      </c:pt>
                      <c:pt idx="113">
                        <c:v>0</c:v>
                      </c:pt>
                      <c:pt idx="119">
                        <c:v>1</c:v>
                      </c:pt>
                      <c:pt idx="131">
                        <c:v>0</c:v>
                      </c:pt>
                      <c:pt idx="136">
                        <c:v>1</c:v>
                      </c:pt>
                      <c:pt idx="152">
                        <c:v>0</c:v>
                      </c:pt>
                      <c:pt idx="155">
                        <c:v>1</c:v>
                      </c:pt>
                      <c:pt idx="174">
                        <c:v>0</c:v>
                      </c:pt>
                      <c:pt idx="179">
                        <c:v>1</c:v>
                      </c:pt>
                      <c:pt idx="190">
                        <c:v>0</c:v>
                      </c:pt>
                      <c:pt idx="195">
                        <c:v>1</c:v>
                      </c:pt>
                      <c:pt idx="211">
                        <c:v>0</c:v>
                      </c:pt>
                      <c:pt idx="215">
                        <c:v>1</c:v>
                      </c:pt>
                      <c:pt idx="229">
                        <c:v>0</c:v>
                      </c:pt>
                      <c:pt idx="234">
                        <c:v>1</c:v>
                      </c:pt>
                      <c:pt idx="249">
                        <c:v>0</c:v>
                      </c:pt>
                      <c:pt idx="253">
                        <c:v>1</c:v>
                      </c:pt>
                      <c:pt idx="268">
                        <c:v>0</c:v>
                      </c:pt>
                      <c:pt idx="271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(F)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155.80000000000001</c:v>
                      </c:pt>
                      <c:pt idx="1">
                        <c:v>231.71428571428501</c:v>
                      </c:pt>
                      <c:pt idx="2">
                        <c:v>313.06666666666598</c:v>
                      </c:pt>
                      <c:pt idx="3">
                        <c:v>497.26666666666603</c:v>
                      </c:pt>
                      <c:pt idx="4">
                        <c:v>336.5625</c:v>
                      </c:pt>
                      <c:pt idx="5">
                        <c:v>291.642857142857</c:v>
                      </c:pt>
                      <c:pt idx="6">
                        <c:v>204.07692307692301</c:v>
                      </c:pt>
                      <c:pt idx="7">
                        <c:v>122.76923076923001</c:v>
                      </c:pt>
                      <c:pt idx="8">
                        <c:v>111.07692307692299</c:v>
                      </c:pt>
                      <c:pt idx="9">
                        <c:v>135.923076923076</c:v>
                      </c:pt>
                      <c:pt idx="10">
                        <c:v>112.230769230769</c:v>
                      </c:pt>
                      <c:pt idx="11">
                        <c:v>246.15384615384599</c:v>
                      </c:pt>
                      <c:pt idx="12">
                        <c:v>120.692307692307</c:v>
                      </c:pt>
                      <c:pt idx="13">
                        <c:v>130.61538461538399</c:v>
                      </c:pt>
                      <c:pt idx="14">
                        <c:v>122.30769230769199</c:v>
                      </c:pt>
                      <c:pt idx="15">
                        <c:v>64.076923076922995</c:v>
                      </c:pt>
                      <c:pt idx="16">
                        <c:v>79.615384615384599</c:v>
                      </c:pt>
                      <c:pt idx="17">
                        <c:v>86.384615384615302</c:v>
                      </c:pt>
                      <c:pt idx="18">
                        <c:v>105</c:v>
                      </c:pt>
                      <c:pt idx="19">
                        <c:v>143.692307692307</c:v>
                      </c:pt>
                      <c:pt idx="20">
                        <c:v>190.923076923076</c:v>
                      </c:pt>
                      <c:pt idx="21">
                        <c:v>71</c:v>
                      </c:pt>
                      <c:pt idx="22">
                        <c:v>128.38461538461499</c:v>
                      </c:pt>
                      <c:pt idx="23">
                        <c:v>92.769230769230703</c:v>
                      </c:pt>
                      <c:pt idx="24">
                        <c:v>186.53846153846101</c:v>
                      </c:pt>
                      <c:pt idx="25">
                        <c:v>300.692307692307</c:v>
                      </c:pt>
                      <c:pt idx="26">
                        <c:v>353.692307692307</c:v>
                      </c:pt>
                      <c:pt idx="27">
                        <c:v>517.38461538461502</c:v>
                      </c:pt>
                      <c:pt idx="28">
                        <c:v>387.30769230769198</c:v>
                      </c:pt>
                      <c:pt idx="29">
                        <c:v>312.923076923076</c:v>
                      </c:pt>
                      <c:pt idx="30">
                        <c:v>184.61538461538399</c:v>
                      </c:pt>
                      <c:pt idx="31">
                        <c:v>234.230769230769</c:v>
                      </c:pt>
                      <c:pt idx="32">
                        <c:v>316.15384615384602</c:v>
                      </c:pt>
                      <c:pt idx="33">
                        <c:v>702</c:v>
                      </c:pt>
                      <c:pt idx="34">
                        <c:v>629.23076923076906</c:v>
                      </c:pt>
                      <c:pt idx="35">
                        <c:v>513.461538461538</c:v>
                      </c:pt>
                      <c:pt idx="36">
                        <c:v>447.30769230769198</c:v>
                      </c:pt>
                      <c:pt idx="37">
                        <c:v>179.38461538461499</c:v>
                      </c:pt>
                      <c:pt idx="38">
                        <c:v>154.15384615384599</c:v>
                      </c:pt>
                      <c:pt idx="39">
                        <c:v>174.07692307692301</c:v>
                      </c:pt>
                      <c:pt idx="40">
                        <c:v>209.923076923076</c:v>
                      </c:pt>
                      <c:pt idx="41">
                        <c:v>225.61538461538399</c:v>
                      </c:pt>
                      <c:pt idx="42">
                        <c:v>222.461538461538</c:v>
                      </c:pt>
                      <c:pt idx="43">
                        <c:v>161.38461538461499</c:v>
                      </c:pt>
                      <c:pt idx="44">
                        <c:v>80.307692307692307</c:v>
                      </c:pt>
                      <c:pt idx="45">
                        <c:v>75.615384615384599</c:v>
                      </c:pt>
                      <c:pt idx="46">
                        <c:v>124.230769230769</c:v>
                      </c:pt>
                      <c:pt idx="47">
                        <c:v>315.30769230769198</c:v>
                      </c:pt>
                      <c:pt idx="48">
                        <c:v>165.923076923076</c:v>
                      </c:pt>
                      <c:pt idx="49">
                        <c:v>60</c:v>
                      </c:pt>
                      <c:pt idx="50">
                        <c:v>86.615384615384599</c:v>
                      </c:pt>
                      <c:pt idx="51">
                        <c:v>110.53846153846099</c:v>
                      </c:pt>
                      <c:pt idx="52">
                        <c:v>96.307692307692307</c:v>
                      </c:pt>
                      <c:pt idx="53">
                        <c:v>429.76923076922998</c:v>
                      </c:pt>
                      <c:pt idx="54">
                        <c:v>681.53846153846098</c:v>
                      </c:pt>
                      <c:pt idx="55">
                        <c:v>726.84615384615302</c:v>
                      </c:pt>
                      <c:pt idx="56">
                        <c:v>657.30769230769204</c:v>
                      </c:pt>
                      <c:pt idx="57">
                        <c:v>390.53846153846098</c:v>
                      </c:pt>
                      <c:pt idx="58">
                        <c:v>268.923076923076</c:v>
                      </c:pt>
                      <c:pt idx="59">
                        <c:v>190</c:v>
                      </c:pt>
                      <c:pt idx="60">
                        <c:v>369.53846153846098</c:v>
                      </c:pt>
                      <c:pt idx="61">
                        <c:v>137.692307692307</c:v>
                      </c:pt>
                      <c:pt idx="62">
                        <c:v>104.07692307692299</c:v>
                      </c:pt>
                      <c:pt idx="63">
                        <c:v>68.923076923076906</c:v>
                      </c:pt>
                      <c:pt idx="64">
                        <c:v>79.307692307692307</c:v>
                      </c:pt>
                      <c:pt idx="65">
                        <c:v>79.307692307692307</c:v>
                      </c:pt>
                      <c:pt idx="66">
                        <c:v>246.61538461538399</c:v>
                      </c:pt>
                      <c:pt idx="67">
                        <c:v>126.923076923076</c:v>
                      </c:pt>
                      <c:pt idx="68">
                        <c:v>154.923076923076</c:v>
                      </c:pt>
                      <c:pt idx="69">
                        <c:v>147.61538461538399</c:v>
                      </c:pt>
                      <c:pt idx="70">
                        <c:v>182.923076923076</c:v>
                      </c:pt>
                      <c:pt idx="71">
                        <c:v>135.53846153846101</c:v>
                      </c:pt>
                      <c:pt idx="72">
                        <c:v>277.15384615384602</c:v>
                      </c:pt>
                      <c:pt idx="73">
                        <c:v>517.92857142857099</c:v>
                      </c:pt>
                      <c:pt idx="74">
                        <c:v>539.53846153846098</c:v>
                      </c:pt>
                      <c:pt idx="75">
                        <c:v>270.461538461538</c:v>
                      </c:pt>
                      <c:pt idx="76">
                        <c:v>478.230769230769</c:v>
                      </c:pt>
                      <c:pt idx="77">
                        <c:v>259.923076923076</c:v>
                      </c:pt>
                      <c:pt idx="78">
                        <c:v>130</c:v>
                      </c:pt>
                      <c:pt idx="79">
                        <c:v>153.923076923076</c:v>
                      </c:pt>
                      <c:pt idx="80">
                        <c:v>303</c:v>
                      </c:pt>
                      <c:pt idx="81">
                        <c:v>120.30769230769199</c:v>
                      </c:pt>
                      <c:pt idx="82">
                        <c:v>115.461538461538</c:v>
                      </c:pt>
                      <c:pt idx="83">
                        <c:v>116.692307692307</c:v>
                      </c:pt>
                      <c:pt idx="84">
                        <c:v>136.38461538461499</c:v>
                      </c:pt>
                      <c:pt idx="85">
                        <c:v>108.07692307692299</c:v>
                      </c:pt>
                      <c:pt idx="86">
                        <c:v>80.923076923076906</c:v>
                      </c:pt>
                      <c:pt idx="87">
                        <c:v>70.230769230769198</c:v>
                      </c:pt>
                      <c:pt idx="88">
                        <c:v>82.230769230769198</c:v>
                      </c:pt>
                      <c:pt idx="89">
                        <c:v>96.153846153846104</c:v>
                      </c:pt>
                      <c:pt idx="90">
                        <c:v>74.230769230769198</c:v>
                      </c:pt>
                      <c:pt idx="91">
                        <c:v>57.846153846153797</c:v>
                      </c:pt>
                      <c:pt idx="92">
                        <c:v>103.923076923076</c:v>
                      </c:pt>
                      <c:pt idx="93">
                        <c:v>104.692307692307</c:v>
                      </c:pt>
                      <c:pt idx="94">
                        <c:v>265.61538461538402</c:v>
                      </c:pt>
                      <c:pt idx="95">
                        <c:v>702.53846153846098</c:v>
                      </c:pt>
                      <c:pt idx="96">
                        <c:v>526.53846153846098</c:v>
                      </c:pt>
                      <c:pt idx="97">
                        <c:v>218.30769230769201</c:v>
                      </c:pt>
                      <c:pt idx="98">
                        <c:v>283.84615384615302</c:v>
                      </c:pt>
                      <c:pt idx="99">
                        <c:v>118.923076923076</c:v>
                      </c:pt>
                      <c:pt idx="100">
                        <c:v>169</c:v>
                      </c:pt>
                      <c:pt idx="101">
                        <c:v>187.84615384615299</c:v>
                      </c:pt>
                      <c:pt idx="102">
                        <c:v>73.307692307692307</c:v>
                      </c:pt>
                      <c:pt idx="103">
                        <c:v>156.61538461538399</c:v>
                      </c:pt>
                      <c:pt idx="104">
                        <c:v>339.76923076922998</c:v>
                      </c:pt>
                      <c:pt idx="105">
                        <c:v>327.461538461538</c:v>
                      </c:pt>
                      <c:pt idx="106">
                        <c:v>275.461538461538</c:v>
                      </c:pt>
                      <c:pt idx="107">
                        <c:v>432.30769230769198</c:v>
                      </c:pt>
                      <c:pt idx="108">
                        <c:v>308.230769230769</c:v>
                      </c:pt>
                      <c:pt idx="109">
                        <c:v>381.15384615384602</c:v>
                      </c:pt>
                      <c:pt idx="110">
                        <c:v>214</c:v>
                      </c:pt>
                      <c:pt idx="111">
                        <c:v>205.53846153846101</c:v>
                      </c:pt>
                      <c:pt idx="112">
                        <c:v>160.692307692307</c:v>
                      </c:pt>
                      <c:pt idx="113">
                        <c:v>379.230769230769</c:v>
                      </c:pt>
                      <c:pt idx="114">
                        <c:v>226.923076923076</c:v>
                      </c:pt>
                      <c:pt idx="115">
                        <c:v>584.15384615384596</c:v>
                      </c:pt>
                      <c:pt idx="116">
                        <c:v>523.07692307692298</c:v>
                      </c:pt>
                      <c:pt idx="117">
                        <c:v>254.07692307692301</c:v>
                      </c:pt>
                      <c:pt idx="118">
                        <c:v>456.38461538461502</c:v>
                      </c:pt>
                      <c:pt idx="119">
                        <c:v>123.30769230769199</c:v>
                      </c:pt>
                      <c:pt idx="120">
                        <c:v>158.61538461538399</c:v>
                      </c:pt>
                      <c:pt idx="121">
                        <c:v>173.53846153846101</c:v>
                      </c:pt>
                      <c:pt idx="122">
                        <c:v>73.461538461538396</c:v>
                      </c:pt>
                      <c:pt idx="123">
                        <c:v>66.461538461538396</c:v>
                      </c:pt>
                      <c:pt idx="124">
                        <c:v>90.538461538461505</c:v>
                      </c:pt>
                      <c:pt idx="125">
                        <c:v>101</c:v>
                      </c:pt>
                      <c:pt idx="126">
                        <c:v>80</c:v>
                      </c:pt>
                      <c:pt idx="127">
                        <c:v>61.615384615384599</c:v>
                      </c:pt>
                      <c:pt idx="128">
                        <c:v>134.230769230769</c:v>
                      </c:pt>
                      <c:pt idx="129">
                        <c:v>177.76923076923001</c:v>
                      </c:pt>
                      <c:pt idx="130">
                        <c:v>124</c:v>
                      </c:pt>
                      <c:pt idx="131">
                        <c:v>89.846153846153797</c:v>
                      </c:pt>
                      <c:pt idx="132">
                        <c:v>145.53846153846101</c:v>
                      </c:pt>
                      <c:pt idx="133">
                        <c:v>195.53846153846101</c:v>
                      </c:pt>
                      <c:pt idx="134">
                        <c:v>380.461538461538</c:v>
                      </c:pt>
                      <c:pt idx="135">
                        <c:v>687.07692307692298</c:v>
                      </c:pt>
                      <c:pt idx="136">
                        <c:v>418.38461538461502</c:v>
                      </c:pt>
                      <c:pt idx="137">
                        <c:v>198.30769230769201</c:v>
                      </c:pt>
                      <c:pt idx="138">
                        <c:v>142.07692307692301</c:v>
                      </c:pt>
                      <c:pt idx="139">
                        <c:v>81.923076923076906</c:v>
                      </c:pt>
                      <c:pt idx="140">
                        <c:v>321.230769230769</c:v>
                      </c:pt>
                      <c:pt idx="141">
                        <c:v>309.230769230769</c:v>
                      </c:pt>
                      <c:pt idx="142">
                        <c:v>117.07692307692299</c:v>
                      </c:pt>
                      <c:pt idx="143">
                        <c:v>193.923076923076</c:v>
                      </c:pt>
                      <c:pt idx="144">
                        <c:v>182.461538461538</c:v>
                      </c:pt>
                      <c:pt idx="145">
                        <c:v>121.153846153846</c:v>
                      </c:pt>
                      <c:pt idx="146">
                        <c:v>107.692307692307</c:v>
                      </c:pt>
                      <c:pt idx="147">
                        <c:v>301.84615384615302</c:v>
                      </c:pt>
                      <c:pt idx="148">
                        <c:v>192.461538461538</c:v>
                      </c:pt>
                      <c:pt idx="149">
                        <c:v>64.769230769230703</c:v>
                      </c:pt>
                      <c:pt idx="150">
                        <c:v>80.076923076922995</c:v>
                      </c:pt>
                      <c:pt idx="151">
                        <c:v>223.53846153846101</c:v>
                      </c:pt>
                      <c:pt idx="152">
                        <c:v>234.53846153846101</c:v>
                      </c:pt>
                      <c:pt idx="153">
                        <c:v>675.30769230769204</c:v>
                      </c:pt>
                      <c:pt idx="154">
                        <c:v>718.923076923076</c:v>
                      </c:pt>
                      <c:pt idx="155">
                        <c:v>404.61538461538402</c:v>
                      </c:pt>
                      <c:pt idx="156">
                        <c:v>464.84615384615302</c:v>
                      </c:pt>
                      <c:pt idx="157">
                        <c:v>667.76923076923003</c:v>
                      </c:pt>
                      <c:pt idx="158">
                        <c:v>608.461538461538</c:v>
                      </c:pt>
                      <c:pt idx="159">
                        <c:v>244.923076923076</c:v>
                      </c:pt>
                      <c:pt idx="160">
                        <c:v>281.923076923076</c:v>
                      </c:pt>
                      <c:pt idx="161">
                        <c:v>256.38461538461502</c:v>
                      </c:pt>
                      <c:pt idx="162">
                        <c:v>245</c:v>
                      </c:pt>
                      <c:pt idx="163">
                        <c:v>145.07692307692301</c:v>
                      </c:pt>
                      <c:pt idx="164">
                        <c:v>100.76923076923001</c:v>
                      </c:pt>
                      <c:pt idx="165">
                        <c:v>187.30769230769201</c:v>
                      </c:pt>
                      <c:pt idx="166">
                        <c:v>378.84615384615302</c:v>
                      </c:pt>
                      <c:pt idx="167">
                        <c:v>391.76923076922998</c:v>
                      </c:pt>
                      <c:pt idx="168">
                        <c:v>155.230769230769</c:v>
                      </c:pt>
                      <c:pt idx="169">
                        <c:v>77.461538461538396</c:v>
                      </c:pt>
                      <c:pt idx="170">
                        <c:v>53.846153846153797</c:v>
                      </c:pt>
                      <c:pt idx="171">
                        <c:v>99.923076923076906</c:v>
                      </c:pt>
                      <c:pt idx="172">
                        <c:v>245.38461538461499</c:v>
                      </c:pt>
                      <c:pt idx="173">
                        <c:v>679.53846153846098</c:v>
                      </c:pt>
                      <c:pt idx="174">
                        <c:v>722.76923076923003</c:v>
                      </c:pt>
                      <c:pt idx="175">
                        <c:v>654.07692307692298</c:v>
                      </c:pt>
                      <c:pt idx="176">
                        <c:v>269.53846153846098</c:v>
                      </c:pt>
                      <c:pt idx="177">
                        <c:v>332.692307692307</c:v>
                      </c:pt>
                      <c:pt idx="178">
                        <c:v>130.230769230769</c:v>
                      </c:pt>
                      <c:pt idx="179">
                        <c:v>256.923076923076</c:v>
                      </c:pt>
                      <c:pt idx="180">
                        <c:v>154.76923076923001</c:v>
                      </c:pt>
                      <c:pt idx="181">
                        <c:v>167.923076923076</c:v>
                      </c:pt>
                      <c:pt idx="182">
                        <c:v>319.230769230769</c:v>
                      </c:pt>
                      <c:pt idx="183">
                        <c:v>274.53846153846098</c:v>
                      </c:pt>
                      <c:pt idx="184">
                        <c:v>192.923076923076</c:v>
                      </c:pt>
                      <c:pt idx="185">
                        <c:v>181.61538461538399</c:v>
                      </c:pt>
                      <c:pt idx="186">
                        <c:v>256.07692307692298</c:v>
                      </c:pt>
                      <c:pt idx="187">
                        <c:v>329.76923076922998</c:v>
                      </c:pt>
                      <c:pt idx="188">
                        <c:v>264.76923076922998</c:v>
                      </c:pt>
                      <c:pt idx="189">
                        <c:v>230.07692307692301</c:v>
                      </c:pt>
                      <c:pt idx="190">
                        <c:v>130.692307692307</c:v>
                      </c:pt>
                      <c:pt idx="191">
                        <c:v>116</c:v>
                      </c:pt>
                      <c:pt idx="192">
                        <c:v>232.461538461538</c:v>
                      </c:pt>
                      <c:pt idx="193">
                        <c:v>699.923076923076</c:v>
                      </c:pt>
                      <c:pt idx="194">
                        <c:v>702.53846153846098</c:v>
                      </c:pt>
                      <c:pt idx="195">
                        <c:v>468.15384615384602</c:v>
                      </c:pt>
                      <c:pt idx="196">
                        <c:v>425.53846153846098</c:v>
                      </c:pt>
                      <c:pt idx="197">
                        <c:v>245.15384615384599</c:v>
                      </c:pt>
                      <c:pt idx="198">
                        <c:v>190.461538461538</c:v>
                      </c:pt>
                      <c:pt idx="199">
                        <c:v>187.461538461538</c:v>
                      </c:pt>
                      <c:pt idx="200">
                        <c:v>81.769230769230703</c:v>
                      </c:pt>
                      <c:pt idx="201">
                        <c:v>124.615384615384</c:v>
                      </c:pt>
                      <c:pt idx="202">
                        <c:v>207.923076923076</c:v>
                      </c:pt>
                      <c:pt idx="203">
                        <c:v>154.61538461538399</c:v>
                      </c:pt>
                      <c:pt idx="204">
                        <c:v>207</c:v>
                      </c:pt>
                      <c:pt idx="205">
                        <c:v>290.84615384615302</c:v>
                      </c:pt>
                      <c:pt idx="206">
                        <c:v>331.461538461538</c:v>
                      </c:pt>
                      <c:pt idx="207">
                        <c:v>355.53846153846098</c:v>
                      </c:pt>
                      <c:pt idx="208">
                        <c:v>542.69230769230705</c:v>
                      </c:pt>
                      <c:pt idx="209">
                        <c:v>725.30769230769204</c:v>
                      </c:pt>
                      <c:pt idx="210">
                        <c:v>662.69230769230705</c:v>
                      </c:pt>
                      <c:pt idx="211">
                        <c:v>241.15384615384599</c:v>
                      </c:pt>
                      <c:pt idx="212">
                        <c:v>430.76923076922998</c:v>
                      </c:pt>
                      <c:pt idx="213">
                        <c:v>319.07692307692298</c:v>
                      </c:pt>
                      <c:pt idx="214">
                        <c:v>317.07692307692298</c:v>
                      </c:pt>
                      <c:pt idx="215">
                        <c:v>86.230769230769198</c:v>
                      </c:pt>
                      <c:pt idx="216">
                        <c:v>132.76923076923001</c:v>
                      </c:pt>
                      <c:pt idx="217">
                        <c:v>111.461538461538</c:v>
                      </c:pt>
                      <c:pt idx="218">
                        <c:v>86.923076923076906</c:v>
                      </c:pt>
                      <c:pt idx="219">
                        <c:v>69.615384615384599</c:v>
                      </c:pt>
                      <c:pt idx="220">
                        <c:v>70.692307692307693</c:v>
                      </c:pt>
                      <c:pt idx="221">
                        <c:v>98.846153846153797</c:v>
                      </c:pt>
                      <c:pt idx="222">
                        <c:v>74.384615384615302</c:v>
                      </c:pt>
                      <c:pt idx="223">
                        <c:v>85.153846153846104</c:v>
                      </c:pt>
                      <c:pt idx="224">
                        <c:v>164.692307692307</c:v>
                      </c:pt>
                      <c:pt idx="225">
                        <c:v>102.153846153846</c:v>
                      </c:pt>
                      <c:pt idx="226">
                        <c:v>146.230769230769</c:v>
                      </c:pt>
                      <c:pt idx="227">
                        <c:v>93.076923076922995</c:v>
                      </c:pt>
                      <c:pt idx="228">
                        <c:v>108.461538461538</c:v>
                      </c:pt>
                      <c:pt idx="229">
                        <c:v>90.461538461538396</c:v>
                      </c:pt>
                      <c:pt idx="230">
                        <c:v>105.692307692307</c:v>
                      </c:pt>
                      <c:pt idx="231">
                        <c:v>419</c:v>
                      </c:pt>
                      <c:pt idx="232">
                        <c:v>699.84615384615302</c:v>
                      </c:pt>
                      <c:pt idx="233">
                        <c:v>724.76923076923003</c:v>
                      </c:pt>
                      <c:pt idx="234">
                        <c:v>508.38461538461502</c:v>
                      </c:pt>
                      <c:pt idx="235">
                        <c:v>383.84615384615302</c:v>
                      </c:pt>
                      <c:pt idx="236">
                        <c:v>308.61538461538402</c:v>
                      </c:pt>
                      <c:pt idx="237">
                        <c:v>358.07692307692298</c:v>
                      </c:pt>
                      <c:pt idx="238">
                        <c:v>447.923076923076</c:v>
                      </c:pt>
                      <c:pt idx="239">
                        <c:v>303.07692307692298</c:v>
                      </c:pt>
                      <c:pt idx="240">
                        <c:v>363.61538461538402</c:v>
                      </c:pt>
                      <c:pt idx="241">
                        <c:v>378.461538461538</c:v>
                      </c:pt>
                      <c:pt idx="242">
                        <c:v>144.15384615384599</c:v>
                      </c:pt>
                      <c:pt idx="243">
                        <c:v>146.230769230769</c:v>
                      </c:pt>
                      <c:pt idx="244">
                        <c:v>196.07692307692301</c:v>
                      </c:pt>
                      <c:pt idx="245">
                        <c:v>301.53846153846098</c:v>
                      </c:pt>
                      <c:pt idx="246">
                        <c:v>325.461538461538</c:v>
                      </c:pt>
                      <c:pt idx="247">
                        <c:v>169.461538461538</c:v>
                      </c:pt>
                      <c:pt idx="248">
                        <c:v>121.846153846153</c:v>
                      </c:pt>
                      <c:pt idx="249">
                        <c:v>225.07692307692301</c:v>
                      </c:pt>
                      <c:pt idx="250">
                        <c:v>190</c:v>
                      </c:pt>
                      <c:pt idx="251">
                        <c:v>669.69230769230705</c:v>
                      </c:pt>
                      <c:pt idx="252">
                        <c:v>720.30769230769204</c:v>
                      </c:pt>
                      <c:pt idx="253">
                        <c:v>365.76923076922998</c:v>
                      </c:pt>
                      <c:pt idx="254">
                        <c:v>226.84615384615299</c:v>
                      </c:pt>
                      <c:pt idx="255">
                        <c:v>230.923076923076</c:v>
                      </c:pt>
                      <c:pt idx="256">
                        <c:v>285.692307692307</c:v>
                      </c:pt>
                      <c:pt idx="257">
                        <c:v>374.92857142857099</c:v>
                      </c:pt>
                      <c:pt idx="258">
                        <c:v>163.461538461538</c:v>
                      </c:pt>
                      <c:pt idx="259">
                        <c:v>149.692307692307</c:v>
                      </c:pt>
                      <c:pt idx="260">
                        <c:v>191.923076923076</c:v>
                      </c:pt>
                      <c:pt idx="261">
                        <c:v>85</c:v>
                      </c:pt>
                      <c:pt idx="262">
                        <c:v>101.76923076923001</c:v>
                      </c:pt>
                      <c:pt idx="263">
                        <c:v>74.846153846153797</c:v>
                      </c:pt>
                      <c:pt idx="264">
                        <c:v>69.461538461538396</c:v>
                      </c:pt>
                      <c:pt idx="265">
                        <c:v>106.07692307692299</c:v>
                      </c:pt>
                      <c:pt idx="266">
                        <c:v>300.692307692307</c:v>
                      </c:pt>
                      <c:pt idx="267">
                        <c:v>468.38461538461502</c:v>
                      </c:pt>
                      <c:pt idx="268">
                        <c:v>627.923076923076</c:v>
                      </c:pt>
                      <c:pt idx="269">
                        <c:v>396.461538461538</c:v>
                      </c:pt>
                      <c:pt idx="270">
                        <c:v>704.07692307692298</c:v>
                      </c:pt>
                      <c:pt idx="271">
                        <c:v>569.38461538461502</c:v>
                      </c:pt>
                      <c:pt idx="272">
                        <c:v>555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Force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Sheet1!$K$2:$K$274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414.26666666666603</c:v>
                      </c:pt>
                      <c:pt idx="1">
                        <c:v>414.07142857142799</c:v>
                      </c:pt>
                      <c:pt idx="2">
                        <c:v>407.2</c:v>
                      </c:pt>
                      <c:pt idx="3">
                        <c:v>406.8</c:v>
                      </c:pt>
                      <c:pt idx="4">
                        <c:v>422.4375</c:v>
                      </c:pt>
                      <c:pt idx="5">
                        <c:v>441.28571428571399</c:v>
                      </c:pt>
                      <c:pt idx="6">
                        <c:v>439.53846153846098</c:v>
                      </c:pt>
                      <c:pt idx="7">
                        <c:v>431.53846153846098</c:v>
                      </c:pt>
                      <c:pt idx="8">
                        <c:v>422.84615384615302</c:v>
                      </c:pt>
                      <c:pt idx="9">
                        <c:v>421.461538461538</c:v>
                      </c:pt>
                      <c:pt idx="10">
                        <c:v>422.61538461538402</c:v>
                      </c:pt>
                      <c:pt idx="11">
                        <c:v>423</c:v>
                      </c:pt>
                      <c:pt idx="12">
                        <c:v>416.923076923076</c:v>
                      </c:pt>
                      <c:pt idx="13">
                        <c:v>417.38461538461502</c:v>
                      </c:pt>
                      <c:pt idx="14">
                        <c:v>420.61538461538402</c:v>
                      </c:pt>
                      <c:pt idx="15">
                        <c:v>421.84615384615302</c:v>
                      </c:pt>
                      <c:pt idx="16">
                        <c:v>423.07692307692298</c:v>
                      </c:pt>
                      <c:pt idx="17">
                        <c:v>423.230769230769</c:v>
                      </c:pt>
                      <c:pt idx="18">
                        <c:v>421.15384615384602</c:v>
                      </c:pt>
                      <c:pt idx="19">
                        <c:v>417.30769230769198</c:v>
                      </c:pt>
                      <c:pt idx="20">
                        <c:v>404.692307692307</c:v>
                      </c:pt>
                      <c:pt idx="21">
                        <c:v>404.461538461538</c:v>
                      </c:pt>
                      <c:pt idx="22">
                        <c:v>426.53846153846098</c:v>
                      </c:pt>
                      <c:pt idx="23">
                        <c:v>423.923076923076</c:v>
                      </c:pt>
                      <c:pt idx="24">
                        <c:v>448.38461538461502</c:v>
                      </c:pt>
                      <c:pt idx="25">
                        <c:v>444.76923076922998</c:v>
                      </c:pt>
                      <c:pt idx="26">
                        <c:v>437.84615384615302</c:v>
                      </c:pt>
                      <c:pt idx="27">
                        <c:v>425.53846153846098</c:v>
                      </c:pt>
                      <c:pt idx="28">
                        <c:v>422.461538461538</c:v>
                      </c:pt>
                      <c:pt idx="29">
                        <c:v>423.07692307692298</c:v>
                      </c:pt>
                      <c:pt idx="30">
                        <c:v>426.461538461538</c:v>
                      </c:pt>
                      <c:pt idx="31">
                        <c:v>444.230769230769</c:v>
                      </c:pt>
                      <c:pt idx="32">
                        <c:v>435.84615384615302</c:v>
                      </c:pt>
                      <c:pt idx="33">
                        <c:v>425.07692307692298</c:v>
                      </c:pt>
                      <c:pt idx="34">
                        <c:v>422.84615384615302</c:v>
                      </c:pt>
                      <c:pt idx="35">
                        <c:v>423.461538461538</c:v>
                      </c:pt>
                      <c:pt idx="36">
                        <c:v>423</c:v>
                      </c:pt>
                      <c:pt idx="37">
                        <c:v>423.15384615384602</c:v>
                      </c:pt>
                      <c:pt idx="38">
                        <c:v>423.38461538461502</c:v>
                      </c:pt>
                      <c:pt idx="39">
                        <c:v>421.61538461538402</c:v>
                      </c:pt>
                      <c:pt idx="40">
                        <c:v>424.30769230769198</c:v>
                      </c:pt>
                      <c:pt idx="41">
                        <c:v>420.692307692307</c:v>
                      </c:pt>
                      <c:pt idx="42">
                        <c:v>420.692307692307</c:v>
                      </c:pt>
                      <c:pt idx="43">
                        <c:v>420.07692307692298</c:v>
                      </c:pt>
                      <c:pt idx="44">
                        <c:v>419.923076923076</c:v>
                      </c:pt>
                      <c:pt idx="45">
                        <c:v>422.84615384615302</c:v>
                      </c:pt>
                      <c:pt idx="46">
                        <c:v>422.61538461538402</c:v>
                      </c:pt>
                      <c:pt idx="47">
                        <c:v>421.84615384615302</c:v>
                      </c:pt>
                      <c:pt idx="48">
                        <c:v>422</c:v>
                      </c:pt>
                      <c:pt idx="49">
                        <c:v>422.38461538461502</c:v>
                      </c:pt>
                      <c:pt idx="50">
                        <c:v>423.84615384615302</c:v>
                      </c:pt>
                      <c:pt idx="51">
                        <c:v>424.15384615384602</c:v>
                      </c:pt>
                      <c:pt idx="52">
                        <c:v>416.230769230769</c:v>
                      </c:pt>
                      <c:pt idx="53">
                        <c:v>430</c:v>
                      </c:pt>
                      <c:pt idx="54">
                        <c:v>442.692307692307</c:v>
                      </c:pt>
                      <c:pt idx="55">
                        <c:v>444.53846153846098</c:v>
                      </c:pt>
                      <c:pt idx="56">
                        <c:v>454.61538461538402</c:v>
                      </c:pt>
                      <c:pt idx="57">
                        <c:v>448.38461538461502</c:v>
                      </c:pt>
                      <c:pt idx="58">
                        <c:v>425.461538461538</c:v>
                      </c:pt>
                      <c:pt idx="59">
                        <c:v>416.15384615384602</c:v>
                      </c:pt>
                      <c:pt idx="60">
                        <c:v>441.53846153846098</c:v>
                      </c:pt>
                      <c:pt idx="61">
                        <c:v>443.923076923076</c:v>
                      </c:pt>
                      <c:pt idx="62">
                        <c:v>442.53846153846098</c:v>
                      </c:pt>
                      <c:pt idx="63">
                        <c:v>441.84615384615302</c:v>
                      </c:pt>
                      <c:pt idx="64">
                        <c:v>442.230769230769</c:v>
                      </c:pt>
                      <c:pt idx="65">
                        <c:v>437.07692307692298</c:v>
                      </c:pt>
                      <c:pt idx="66">
                        <c:v>424.15384615384602</c:v>
                      </c:pt>
                      <c:pt idx="67">
                        <c:v>421.15384615384602</c:v>
                      </c:pt>
                      <c:pt idx="68">
                        <c:v>421.15384615384602</c:v>
                      </c:pt>
                      <c:pt idx="69">
                        <c:v>420.30769230769198</c:v>
                      </c:pt>
                      <c:pt idx="70">
                        <c:v>417.07692307692298</c:v>
                      </c:pt>
                      <c:pt idx="71">
                        <c:v>421.923076923076</c:v>
                      </c:pt>
                      <c:pt idx="72">
                        <c:v>422.461538461538</c:v>
                      </c:pt>
                      <c:pt idx="73">
                        <c:v>421.71428571428498</c:v>
                      </c:pt>
                      <c:pt idx="74">
                        <c:v>434.38461538461502</c:v>
                      </c:pt>
                      <c:pt idx="75">
                        <c:v>445.07692307692298</c:v>
                      </c:pt>
                      <c:pt idx="76">
                        <c:v>432.30769230769198</c:v>
                      </c:pt>
                      <c:pt idx="77">
                        <c:v>418.76923076922998</c:v>
                      </c:pt>
                      <c:pt idx="78">
                        <c:v>442.84615384615302</c:v>
                      </c:pt>
                      <c:pt idx="79">
                        <c:v>443.30769230769198</c:v>
                      </c:pt>
                      <c:pt idx="80">
                        <c:v>442.230769230769</c:v>
                      </c:pt>
                      <c:pt idx="81">
                        <c:v>441.15384615384602</c:v>
                      </c:pt>
                      <c:pt idx="82">
                        <c:v>441.230769230769</c:v>
                      </c:pt>
                      <c:pt idx="83">
                        <c:v>441.461538461538</c:v>
                      </c:pt>
                      <c:pt idx="84">
                        <c:v>440.692307692307</c:v>
                      </c:pt>
                      <c:pt idx="85">
                        <c:v>434.230769230769</c:v>
                      </c:pt>
                      <c:pt idx="86">
                        <c:v>419.38461538461502</c:v>
                      </c:pt>
                      <c:pt idx="87">
                        <c:v>418.30769230769198</c:v>
                      </c:pt>
                      <c:pt idx="88">
                        <c:v>419.07692307692298</c:v>
                      </c:pt>
                      <c:pt idx="89">
                        <c:v>419.30769230769198</c:v>
                      </c:pt>
                      <c:pt idx="90">
                        <c:v>420.15384615384602</c:v>
                      </c:pt>
                      <c:pt idx="91">
                        <c:v>420.53846153846098</c:v>
                      </c:pt>
                      <c:pt idx="92">
                        <c:v>420.07692307692298</c:v>
                      </c:pt>
                      <c:pt idx="93">
                        <c:v>438.923076923076</c:v>
                      </c:pt>
                      <c:pt idx="94">
                        <c:v>443.61538461538402</c:v>
                      </c:pt>
                      <c:pt idx="95">
                        <c:v>429.07692307692298</c:v>
                      </c:pt>
                      <c:pt idx="96">
                        <c:v>412.84615384615302</c:v>
                      </c:pt>
                      <c:pt idx="97">
                        <c:v>441.53846153846098</c:v>
                      </c:pt>
                      <c:pt idx="98">
                        <c:v>441.07692307692298</c:v>
                      </c:pt>
                      <c:pt idx="99">
                        <c:v>424.692307692307</c:v>
                      </c:pt>
                      <c:pt idx="100">
                        <c:v>420.84615384615302</c:v>
                      </c:pt>
                      <c:pt idx="101">
                        <c:v>421.07692307692298</c:v>
                      </c:pt>
                      <c:pt idx="102">
                        <c:v>421.61538461538402</c:v>
                      </c:pt>
                      <c:pt idx="103">
                        <c:v>422.923076923076</c:v>
                      </c:pt>
                      <c:pt idx="104">
                        <c:v>423.84615384615302</c:v>
                      </c:pt>
                      <c:pt idx="105">
                        <c:v>422.461538461538</c:v>
                      </c:pt>
                      <c:pt idx="106">
                        <c:v>420.61538461538402</c:v>
                      </c:pt>
                      <c:pt idx="107">
                        <c:v>412.230769230769</c:v>
                      </c:pt>
                      <c:pt idx="108">
                        <c:v>409.230769230769</c:v>
                      </c:pt>
                      <c:pt idx="109">
                        <c:v>422.923076923076</c:v>
                      </c:pt>
                      <c:pt idx="110">
                        <c:v>421.84615384615302</c:v>
                      </c:pt>
                      <c:pt idx="111">
                        <c:v>422.38461538461502</c:v>
                      </c:pt>
                      <c:pt idx="112">
                        <c:v>421.61538461538402</c:v>
                      </c:pt>
                      <c:pt idx="113">
                        <c:v>435.692307692307</c:v>
                      </c:pt>
                      <c:pt idx="114">
                        <c:v>444.923076923076</c:v>
                      </c:pt>
                      <c:pt idx="115">
                        <c:v>429.692307692307</c:v>
                      </c:pt>
                      <c:pt idx="116">
                        <c:v>412.07692307692298</c:v>
                      </c:pt>
                      <c:pt idx="117">
                        <c:v>442.461538461538</c:v>
                      </c:pt>
                      <c:pt idx="118">
                        <c:v>442.692307692307</c:v>
                      </c:pt>
                      <c:pt idx="119">
                        <c:v>440.53846153846098</c:v>
                      </c:pt>
                      <c:pt idx="120">
                        <c:v>421.07692307692298</c:v>
                      </c:pt>
                      <c:pt idx="121">
                        <c:v>420.53846153846098</c:v>
                      </c:pt>
                      <c:pt idx="122">
                        <c:v>422</c:v>
                      </c:pt>
                      <c:pt idx="123">
                        <c:v>422.15384615384602</c:v>
                      </c:pt>
                      <c:pt idx="124">
                        <c:v>422.61538461538402</c:v>
                      </c:pt>
                      <c:pt idx="125">
                        <c:v>422.38461538461502</c:v>
                      </c:pt>
                      <c:pt idx="126">
                        <c:v>421.923076923076</c:v>
                      </c:pt>
                      <c:pt idx="127">
                        <c:v>421.61538461538402</c:v>
                      </c:pt>
                      <c:pt idx="128">
                        <c:v>422.230769230769</c:v>
                      </c:pt>
                      <c:pt idx="129">
                        <c:v>420.84615384615302</c:v>
                      </c:pt>
                      <c:pt idx="130">
                        <c:v>421.30769230769198</c:v>
                      </c:pt>
                      <c:pt idx="131">
                        <c:v>421.76923076922998</c:v>
                      </c:pt>
                      <c:pt idx="132">
                        <c:v>424.923076923076</c:v>
                      </c:pt>
                      <c:pt idx="133">
                        <c:v>440.230769230769</c:v>
                      </c:pt>
                      <c:pt idx="134">
                        <c:v>441.923076923076</c:v>
                      </c:pt>
                      <c:pt idx="135">
                        <c:v>426.07692307692298</c:v>
                      </c:pt>
                      <c:pt idx="136">
                        <c:v>415.76923076922998</c:v>
                      </c:pt>
                      <c:pt idx="137">
                        <c:v>441.38461538461502</c:v>
                      </c:pt>
                      <c:pt idx="138">
                        <c:v>443.53846153846098</c:v>
                      </c:pt>
                      <c:pt idx="139">
                        <c:v>442.07692307692298</c:v>
                      </c:pt>
                      <c:pt idx="140">
                        <c:v>443.53846153846098</c:v>
                      </c:pt>
                      <c:pt idx="141">
                        <c:v>442.15384615384602</c:v>
                      </c:pt>
                      <c:pt idx="142">
                        <c:v>440.692307692307</c:v>
                      </c:pt>
                      <c:pt idx="143">
                        <c:v>444.07692307692298</c:v>
                      </c:pt>
                      <c:pt idx="144">
                        <c:v>438.923076923076</c:v>
                      </c:pt>
                      <c:pt idx="145">
                        <c:v>424.53846153846098</c:v>
                      </c:pt>
                      <c:pt idx="146">
                        <c:v>416.84615384615302</c:v>
                      </c:pt>
                      <c:pt idx="147">
                        <c:v>417.76923076922998</c:v>
                      </c:pt>
                      <c:pt idx="148">
                        <c:v>419.15384615384602</c:v>
                      </c:pt>
                      <c:pt idx="149">
                        <c:v>417.230769230769</c:v>
                      </c:pt>
                      <c:pt idx="150">
                        <c:v>420.15384615384602</c:v>
                      </c:pt>
                      <c:pt idx="151">
                        <c:v>432</c:v>
                      </c:pt>
                      <c:pt idx="152">
                        <c:v>442.38461538461502</c:v>
                      </c:pt>
                      <c:pt idx="153">
                        <c:v>435.61538461538402</c:v>
                      </c:pt>
                      <c:pt idx="154">
                        <c:v>424.53846153846098</c:v>
                      </c:pt>
                      <c:pt idx="155">
                        <c:v>426.53846153846098</c:v>
                      </c:pt>
                      <c:pt idx="156">
                        <c:v>440.30769230769198</c:v>
                      </c:pt>
                      <c:pt idx="157">
                        <c:v>441.230769230769</c:v>
                      </c:pt>
                      <c:pt idx="158">
                        <c:v>430.38461538461502</c:v>
                      </c:pt>
                      <c:pt idx="159">
                        <c:v>420.84615384615302</c:v>
                      </c:pt>
                      <c:pt idx="160">
                        <c:v>421.230769230769</c:v>
                      </c:pt>
                      <c:pt idx="161">
                        <c:v>421.923076923076</c:v>
                      </c:pt>
                      <c:pt idx="162">
                        <c:v>422.30769230769198</c:v>
                      </c:pt>
                      <c:pt idx="163">
                        <c:v>421.84615384615302</c:v>
                      </c:pt>
                      <c:pt idx="164">
                        <c:v>421.53846153846098</c:v>
                      </c:pt>
                      <c:pt idx="165">
                        <c:v>422</c:v>
                      </c:pt>
                      <c:pt idx="166">
                        <c:v>421.38461538461502</c:v>
                      </c:pt>
                      <c:pt idx="167">
                        <c:v>422.461538461538</c:v>
                      </c:pt>
                      <c:pt idx="168">
                        <c:v>421</c:v>
                      </c:pt>
                      <c:pt idx="169">
                        <c:v>422.923076923076</c:v>
                      </c:pt>
                      <c:pt idx="170">
                        <c:v>423.15384615384602</c:v>
                      </c:pt>
                      <c:pt idx="171">
                        <c:v>429.84615384615302</c:v>
                      </c:pt>
                      <c:pt idx="172">
                        <c:v>441.923076923076</c:v>
                      </c:pt>
                      <c:pt idx="173">
                        <c:v>439.15384615384602</c:v>
                      </c:pt>
                      <c:pt idx="174">
                        <c:v>424.30769230769198</c:v>
                      </c:pt>
                      <c:pt idx="175">
                        <c:v>425.15384615384602</c:v>
                      </c:pt>
                      <c:pt idx="176">
                        <c:v>438.461538461538</c:v>
                      </c:pt>
                      <c:pt idx="177">
                        <c:v>441.923076923076</c:v>
                      </c:pt>
                      <c:pt idx="178">
                        <c:v>424.53846153846098</c:v>
                      </c:pt>
                      <c:pt idx="179">
                        <c:v>421.53846153846098</c:v>
                      </c:pt>
                      <c:pt idx="180">
                        <c:v>422.230769230769</c:v>
                      </c:pt>
                      <c:pt idx="181">
                        <c:v>422.923076923076</c:v>
                      </c:pt>
                      <c:pt idx="182">
                        <c:v>423.692307692307</c:v>
                      </c:pt>
                      <c:pt idx="183">
                        <c:v>423.53846153846098</c:v>
                      </c:pt>
                      <c:pt idx="184">
                        <c:v>423.07692307692298</c:v>
                      </c:pt>
                      <c:pt idx="185">
                        <c:v>425.15384615384602</c:v>
                      </c:pt>
                      <c:pt idx="186">
                        <c:v>421.923076923076</c:v>
                      </c:pt>
                      <c:pt idx="187">
                        <c:v>421.38461538461502</c:v>
                      </c:pt>
                      <c:pt idx="188">
                        <c:v>421.84615384615302</c:v>
                      </c:pt>
                      <c:pt idx="189">
                        <c:v>418.76923076922998</c:v>
                      </c:pt>
                      <c:pt idx="190">
                        <c:v>416.76923076922998</c:v>
                      </c:pt>
                      <c:pt idx="191">
                        <c:v>437</c:v>
                      </c:pt>
                      <c:pt idx="192">
                        <c:v>440.692307692307</c:v>
                      </c:pt>
                      <c:pt idx="193">
                        <c:v>432.15384615384602</c:v>
                      </c:pt>
                      <c:pt idx="194">
                        <c:v>416.230769230769</c:v>
                      </c:pt>
                      <c:pt idx="195">
                        <c:v>441.76923076922998</c:v>
                      </c:pt>
                      <c:pt idx="196">
                        <c:v>438.53846153846098</c:v>
                      </c:pt>
                      <c:pt idx="197">
                        <c:v>438.07692307692298</c:v>
                      </c:pt>
                      <c:pt idx="198">
                        <c:v>421.84615384615302</c:v>
                      </c:pt>
                      <c:pt idx="199">
                        <c:v>422</c:v>
                      </c:pt>
                      <c:pt idx="200">
                        <c:v>422.30769230769198</c:v>
                      </c:pt>
                      <c:pt idx="201">
                        <c:v>422.53846153846098</c:v>
                      </c:pt>
                      <c:pt idx="202">
                        <c:v>422.61538461538402</c:v>
                      </c:pt>
                      <c:pt idx="203">
                        <c:v>423</c:v>
                      </c:pt>
                      <c:pt idx="204">
                        <c:v>423.230769230769</c:v>
                      </c:pt>
                      <c:pt idx="205">
                        <c:v>423.53846153846098</c:v>
                      </c:pt>
                      <c:pt idx="206">
                        <c:v>423.07692307692298</c:v>
                      </c:pt>
                      <c:pt idx="207">
                        <c:v>422.30769230769198</c:v>
                      </c:pt>
                      <c:pt idx="208">
                        <c:v>422.923076923076</c:v>
                      </c:pt>
                      <c:pt idx="209">
                        <c:v>423.461538461538</c:v>
                      </c:pt>
                      <c:pt idx="210">
                        <c:v>429.923076923076</c:v>
                      </c:pt>
                      <c:pt idx="211">
                        <c:v>444.230769230769</c:v>
                      </c:pt>
                      <c:pt idx="212">
                        <c:v>437.07692307692298</c:v>
                      </c:pt>
                      <c:pt idx="213">
                        <c:v>425</c:v>
                      </c:pt>
                      <c:pt idx="214">
                        <c:v>420.84615384615302</c:v>
                      </c:pt>
                      <c:pt idx="215">
                        <c:v>441.230769230769</c:v>
                      </c:pt>
                      <c:pt idx="216">
                        <c:v>439.38461538461502</c:v>
                      </c:pt>
                      <c:pt idx="217">
                        <c:v>428.923076923076</c:v>
                      </c:pt>
                      <c:pt idx="218">
                        <c:v>422.84615384615302</c:v>
                      </c:pt>
                      <c:pt idx="219">
                        <c:v>422.692307692307</c:v>
                      </c:pt>
                      <c:pt idx="220">
                        <c:v>423.38461538461502</c:v>
                      </c:pt>
                      <c:pt idx="221">
                        <c:v>423.53846153846098</c:v>
                      </c:pt>
                      <c:pt idx="222">
                        <c:v>424.15384615384602</c:v>
                      </c:pt>
                      <c:pt idx="223">
                        <c:v>423.692307692307</c:v>
                      </c:pt>
                      <c:pt idx="224">
                        <c:v>421.84615384615302</c:v>
                      </c:pt>
                      <c:pt idx="225">
                        <c:v>421.84615384615302</c:v>
                      </c:pt>
                      <c:pt idx="226">
                        <c:v>419.38461538461502</c:v>
                      </c:pt>
                      <c:pt idx="227">
                        <c:v>420.461538461538</c:v>
                      </c:pt>
                      <c:pt idx="228">
                        <c:v>419.61538461538402</c:v>
                      </c:pt>
                      <c:pt idx="229">
                        <c:v>417.53846153846098</c:v>
                      </c:pt>
                      <c:pt idx="230">
                        <c:v>437.38461538461502</c:v>
                      </c:pt>
                      <c:pt idx="231">
                        <c:v>441</c:v>
                      </c:pt>
                      <c:pt idx="232">
                        <c:v>432.07692307692298</c:v>
                      </c:pt>
                      <c:pt idx="233">
                        <c:v>414.76923076922998</c:v>
                      </c:pt>
                      <c:pt idx="234">
                        <c:v>438.15384615384602</c:v>
                      </c:pt>
                      <c:pt idx="235">
                        <c:v>441.76923076922998</c:v>
                      </c:pt>
                      <c:pt idx="236">
                        <c:v>438.230769230769</c:v>
                      </c:pt>
                      <c:pt idx="237">
                        <c:v>423.53846153846098</c:v>
                      </c:pt>
                      <c:pt idx="238">
                        <c:v>420.461538461538</c:v>
                      </c:pt>
                      <c:pt idx="239">
                        <c:v>421.30769230769198</c:v>
                      </c:pt>
                      <c:pt idx="240">
                        <c:v>421.61538461538402</c:v>
                      </c:pt>
                      <c:pt idx="241">
                        <c:v>421.461538461538</c:v>
                      </c:pt>
                      <c:pt idx="242">
                        <c:v>421.53846153846098</c:v>
                      </c:pt>
                      <c:pt idx="243">
                        <c:v>420.53846153846098</c:v>
                      </c:pt>
                      <c:pt idx="244">
                        <c:v>421.76923076922998</c:v>
                      </c:pt>
                      <c:pt idx="245">
                        <c:v>421.15384615384602</c:v>
                      </c:pt>
                      <c:pt idx="246">
                        <c:v>421.53846153846098</c:v>
                      </c:pt>
                      <c:pt idx="247">
                        <c:v>420.76923076922998</c:v>
                      </c:pt>
                      <c:pt idx="248">
                        <c:v>420.692307692307</c:v>
                      </c:pt>
                      <c:pt idx="249">
                        <c:v>441.30769230769198</c:v>
                      </c:pt>
                      <c:pt idx="250">
                        <c:v>442.84615384615302</c:v>
                      </c:pt>
                      <c:pt idx="251">
                        <c:v>430.30769230769198</c:v>
                      </c:pt>
                      <c:pt idx="252">
                        <c:v>420.30769230769198</c:v>
                      </c:pt>
                      <c:pt idx="253">
                        <c:v>434.53846153846098</c:v>
                      </c:pt>
                      <c:pt idx="254">
                        <c:v>438.61538461538402</c:v>
                      </c:pt>
                      <c:pt idx="255">
                        <c:v>441</c:v>
                      </c:pt>
                      <c:pt idx="256">
                        <c:v>438.61538461538402</c:v>
                      </c:pt>
                      <c:pt idx="257">
                        <c:v>420</c:v>
                      </c:pt>
                      <c:pt idx="258">
                        <c:v>421</c:v>
                      </c:pt>
                      <c:pt idx="259">
                        <c:v>421.692307692307</c:v>
                      </c:pt>
                      <c:pt idx="260">
                        <c:v>421.53846153846098</c:v>
                      </c:pt>
                      <c:pt idx="261">
                        <c:v>421.84615384615302</c:v>
                      </c:pt>
                      <c:pt idx="262">
                        <c:v>420.61538461538402</c:v>
                      </c:pt>
                      <c:pt idx="263">
                        <c:v>420.53846153846098</c:v>
                      </c:pt>
                      <c:pt idx="264">
                        <c:v>419.61538461538402</c:v>
                      </c:pt>
                      <c:pt idx="265">
                        <c:v>420.461538461538</c:v>
                      </c:pt>
                      <c:pt idx="266">
                        <c:v>420.15384615384602</c:v>
                      </c:pt>
                      <c:pt idx="267">
                        <c:v>422.53846153846098</c:v>
                      </c:pt>
                      <c:pt idx="268">
                        <c:v>436.84615384615302</c:v>
                      </c:pt>
                      <c:pt idx="269">
                        <c:v>445.84615384615302</c:v>
                      </c:pt>
                      <c:pt idx="270">
                        <c:v>426.61538461538402</c:v>
                      </c:pt>
                      <c:pt idx="271">
                        <c:v>424.923076923076</c:v>
                      </c:pt>
                      <c:pt idx="272">
                        <c:v>441.57142857142799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(F)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-85.767447999999902</c:v>
                      </c:pt>
                      <c:pt idx="1">
                        <c:v>-85.764125714285598</c:v>
                      </c:pt>
                      <c:pt idx="2">
                        <c:v>-84.000001333333302</c:v>
                      </c:pt>
                      <c:pt idx="3">
                        <c:v>-83.023250666666598</c:v>
                      </c:pt>
                      <c:pt idx="4">
                        <c:v>-89.258728749999904</c:v>
                      </c:pt>
                      <c:pt idx="5">
                        <c:v>-56.511627857142798</c:v>
                      </c:pt>
                      <c:pt idx="6">
                        <c:v>-24.847943153846099</c:v>
                      </c:pt>
                      <c:pt idx="7">
                        <c:v>-32.4150261538461</c:v>
                      </c:pt>
                      <c:pt idx="8">
                        <c:v>-30.107334615384602</c:v>
                      </c:pt>
                      <c:pt idx="9">
                        <c:v>-26.618963076922999</c:v>
                      </c:pt>
                      <c:pt idx="10">
                        <c:v>-30.322003846153802</c:v>
                      </c:pt>
                      <c:pt idx="11">
                        <c:v>-33.112702307692302</c:v>
                      </c:pt>
                      <c:pt idx="12">
                        <c:v>-32.468693846153798</c:v>
                      </c:pt>
                      <c:pt idx="13">
                        <c:v>-32.737032307692303</c:v>
                      </c:pt>
                      <c:pt idx="14">
                        <c:v>-32.898033846153801</c:v>
                      </c:pt>
                      <c:pt idx="15">
                        <c:v>-35.420395384615297</c:v>
                      </c:pt>
                      <c:pt idx="16">
                        <c:v>-36.279068461538401</c:v>
                      </c:pt>
                      <c:pt idx="17">
                        <c:v>-36.923079999999999</c:v>
                      </c:pt>
                      <c:pt idx="18">
                        <c:v>-36.279069999999997</c:v>
                      </c:pt>
                      <c:pt idx="19">
                        <c:v>-35.581394615384603</c:v>
                      </c:pt>
                      <c:pt idx="20">
                        <c:v>-29.302324615384599</c:v>
                      </c:pt>
                      <c:pt idx="21">
                        <c:v>-31.073343846153801</c:v>
                      </c:pt>
                      <c:pt idx="22">
                        <c:v>-42.397137692307602</c:v>
                      </c:pt>
                      <c:pt idx="23">
                        <c:v>-68.372093846153803</c:v>
                      </c:pt>
                      <c:pt idx="24">
                        <c:v>-13.363148615384601</c:v>
                      </c:pt>
                      <c:pt idx="25">
                        <c:v>-0.53667261538461497</c:v>
                      </c:pt>
                      <c:pt idx="26">
                        <c:v>-15.885510784615301</c:v>
                      </c:pt>
                      <c:pt idx="27">
                        <c:v>-20.125222307692301</c:v>
                      </c:pt>
                      <c:pt idx="28">
                        <c:v>-13.685151538461501</c:v>
                      </c:pt>
                      <c:pt idx="29">
                        <c:v>-13.953489999999899</c:v>
                      </c:pt>
                      <c:pt idx="30">
                        <c:v>-21.091235384615299</c:v>
                      </c:pt>
                      <c:pt idx="31">
                        <c:v>-62.307693076923002</c:v>
                      </c:pt>
                      <c:pt idx="32">
                        <c:v>-84.847941538461498</c:v>
                      </c:pt>
                      <c:pt idx="33">
                        <c:v>-81.359569999999906</c:v>
                      </c:pt>
                      <c:pt idx="34">
                        <c:v>-80.232560000000007</c:v>
                      </c:pt>
                      <c:pt idx="35">
                        <c:v>-80.232560000000007</c:v>
                      </c:pt>
                      <c:pt idx="36">
                        <c:v>-80.232560000000007</c:v>
                      </c:pt>
                      <c:pt idx="37">
                        <c:v>-80.608228461538403</c:v>
                      </c:pt>
                      <c:pt idx="38">
                        <c:v>-80.876563076923006</c:v>
                      </c:pt>
                      <c:pt idx="39">
                        <c:v>-80.876563076923006</c:v>
                      </c:pt>
                      <c:pt idx="40">
                        <c:v>-82.540249999999901</c:v>
                      </c:pt>
                      <c:pt idx="41">
                        <c:v>-82.379246923076906</c:v>
                      </c:pt>
                      <c:pt idx="42">
                        <c:v>-82.057245384615399</c:v>
                      </c:pt>
                      <c:pt idx="43">
                        <c:v>-81.574242307692302</c:v>
                      </c:pt>
                      <c:pt idx="44">
                        <c:v>-81.62791</c:v>
                      </c:pt>
                      <c:pt idx="45">
                        <c:v>-81.681576923076904</c:v>
                      </c:pt>
                      <c:pt idx="46">
                        <c:v>-82.164579230769206</c:v>
                      </c:pt>
                      <c:pt idx="47">
                        <c:v>-82.325579999999903</c:v>
                      </c:pt>
                      <c:pt idx="48">
                        <c:v>-82.325579999999903</c:v>
                      </c:pt>
                      <c:pt idx="49">
                        <c:v>-82.325579999999903</c:v>
                      </c:pt>
                      <c:pt idx="50">
                        <c:v>-82.325579999999903</c:v>
                      </c:pt>
                      <c:pt idx="51">
                        <c:v>-83.237920769230698</c:v>
                      </c:pt>
                      <c:pt idx="52">
                        <c:v>-82.325577692307604</c:v>
                      </c:pt>
                      <c:pt idx="53">
                        <c:v>-86.994632307692299</c:v>
                      </c:pt>
                      <c:pt idx="54">
                        <c:v>-33.649373076922998</c:v>
                      </c:pt>
                      <c:pt idx="55">
                        <c:v>0.53667255384615398</c:v>
                      </c:pt>
                      <c:pt idx="56">
                        <c:v>-51.949911107692301</c:v>
                      </c:pt>
                      <c:pt idx="57">
                        <c:v>-91.180676153846093</c:v>
                      </c:pt>
                      <c:pt idx="58">
                        <c:v>-96.010728461538406</c:v>
                      </c:pt>
                      <c:pt idx="59">
                        <c:v>-98.855099999999993</c:v>
                      </c:pt>
                      <c:pt idx="60">
                        <c:v>-70.357781538461495</c:v>
                      </c:pt>
                      <c:pt idx="61">
                        <c:v>-28.014311384615301</c:v>
                      </c:pt>
                      <c:pt idx="62">
                        <c:v>-0.53667260000000006</c:v>
                      </c:pt>
                      <c:pt idx="63">
                        <c:v>-0.59033987692307699</c:v>
                      </c:pt>
                      <c:pt idx="64">
                        <c:v>-0.42933809230769199</c:v>
                      </c:pt>
                      <c:pt idx="65">
                        <c:v>-17.763863892307601</c:v>
                      </c:pt>
                      <c:pt idx="66">
                        <c:v>-24.042933076922999</c:v>
                      </c:pt>
                      <c:pt idx="67">
                        <c:v>-17.441859999999899</c:v>
                      </c:pt>
                      <c:pt idx="68">
                        <c:v>-17.549193846153798</c:v>
                      </c:pt>
                      <c:pt idx="69">
                        <c:v>-17.817528461538402</c:v>
                      </c:pt>
                      <c:pt idx="70">
                        <c:v>-17.441859999999899</c:v>
                      </c:pt>
                      <c:pt idx="71">
                        <c:v>-17.602860769230698</c:v>
                      </c:pt>
                      <c:pt idx="72">
                        <c:v>-17.656527692307598</c:v>
                      </c:pt>
                      <c:pt idx="73">
                        <c:v>-18.637869999999999</c:v>
                      </c:pt>
                      <c:pt idx="74">
                        <c:v>-35.849730000000001</c:v>
                      </c:pt>
                      <c:pt idx="75">
                        <c:v>-79.588551538461502</c:v>
                      </c:pt>
                      <c:pt idx="76">
                        <c:v>-97.942760000000007</c:v>
                      </c:pt>
                      <c:pt idx="77">
                        <c:v>-99.9284392307692</c:v>
                      </c:pt>
                      <c:pt idx="78">
                        <c:v>-74.812163846153794</c:v>
                      </c:pt>
                      <c:pt idx="79">
                        <c:v>-37.0304115384615</c:v>
                      </c:pt>
                      <c:pt idx="80">
                        <c:v>-0.32200350769230701</c:v>
                      </c:pt>
                      <c:pt idx="81">
                        <c:v>0.96601078461538403</c:v>
                      </c:pt>
                      <c:pt idx="82">
                        <c:v>0.69767440000000003</c:v>
                      </c:pt>
                      <c:pt idx="83">
                        <c:v>0.69767440000000003</c:v>
                      </c:pt>
                      <c:pt idx="84">
                        <c:v>1.01967806153846</c:v>
                      </c:pt>
                      <c:pt idx="85">
                        <c:v>-26.189623615384601</c:v>
                      </c:pt>
                      <c:pt idx="86">
                        <c:v>-18.783541538461499</c:v>
                      </c:pt>
                      <c:pt idx="87">
                        <c:v>-16.046510000000001</c:v>
                      </c:pt>
                      <c:pt idx="88">
                        <c:v>-16.3148484615384</c:v>
                      </c:pt>
                      <c:pt idx="89">
                        <c:v>-16.690522307692301</c:v>
                      </c:pt>
                      <c:pt idx="90">
                        <c:v>-16.74419</c:v>
                      </c:pt>
                      <c:pt idx="91">
                        <c:v>-17.227192307692299</c:v>
                      </c:pt>
                      <c:pt idx="92">
                        <c:v>-16.9588576923076</c:v>
                      </c:pt>
                      <c:pt idx="93">
                        <c:v>-44.973166923076903</c:v>
                      </c:pt>
                      <c:pt idx="94">
                        <c:v>-84.418605384615304</c:v>
                      </c:pt>
                      <c:pt idx="95">
                        <c:v>-97.835415384615402</c:v>
                      </c:pt>
                      <c:pt idx="96">
                        <c:v>-94.991050769230696</c:v>
                      </c:pt>
                      <c:pt idx="97">
                        <c:v>-86.243300000000005</c:v>
                      </c:pt>
                      <c:pt idx="98">
                        <c:v>-45.831843846153802</c:v>
                      </c:pt>
                      <c:pt idx="99">
                        <c:v>-22.4329146153846</c:v>
                      </c:pt>
                      <c:pt idx="100">
                        <c:v>-16.422182307692299</c:v>
                      </c:pt>
                      <c:pt idx="101">
                        <c:v>-16.583186923076902</c:v>
                      </c:pt>
                      <c:pt idx="102">
                        <c:v>-16.74419</c:v>
                      </c:pt>
                      <c:pt idx="103">
                        <c:v>-18.568870769230699</c:v>
                      </c:pt>
                      <c:pt idx="104">
                        <c:v>-18.407867692307601</c:v>
                      </c:pt>
                      <c:pt idx="105">
                        <c:v>-20.071554615384599</c:v>
                      </c:pt>
                      <c:pt idx="106">
                        <c:v>-21.3595707692307</c:v>
                      </c:pt>
                      <c:pt idx="107">
                        <c:v>-18.729873846153801</c:v>
                      </c:pt>
                      <c:pt idx="108">
                        <c:v>-9.4991048461538394</c:v>
                      </c:pt>
                      <c:pt idx="109">
                        <c:v>-19.7495515384615</c:v>
                      </c:pt>
                      <c:pt idx="110">
                        <c:v>-18.085863076923001</c:v>
                      </c:pt>
                      <c:pt idx="111">
                        <c:v>-18.139530000000001</c:v>
                      </c:pt>
                      <c:pt idx="112">
                        <c:v>-18.139530000000001</c:v>
                      </c:pt>
                      <c:pt idx="113">
                        <c:v>-37.0304115384615</c:v>
                      </c:pt>
                      <c:pt idx="114">
                        <c:v>-82.862255384615295</c:v>
                      </c:pt>
                      <c:pt idx="115">
                        <c:v>-93.864043076922997</c:v>
                      </c:pt>
                      <c:pt idx="116">
                        <c:v>-91.234343846153806</c:v>
                      </c:pt>
                      <c:pt idx="117">
                        <c:v>-83.935603846153796</c:v>
                      </c:pt>
                      <c:pt idx="118">
                        <c:v>-44.543828461538403</c:v>
                      </c:pt>
                      <c:pt idx="119">
                        <c:v>-28.6046515384615</c:v>
                      </c:pt>
                      <c:pt idx="120">
                        <c:v>-18.729875384615301</c:v>
                      </c:pt>
                      <c:pt idx="121">
                        <c:v>-17.388193076922999</c:v>
                      </c:pt>
                      <c:pt idx="122">
                        <c:v>-17.441859999999899</c:v>
                      </c:pt>
                      <c:pt idx="123">
                        <c:v>-17.441859999999899</c:v>
                      </c:pt>
                      <c:pt idx="124">
                        <c:v>-17.8175307692307</c:v>
                      </c:pt>
                      <c:pt idx="125">
                        <c:v>-17.7638623076923</c:v>
                      </c:pt>
                      <c:pt idx="126">
                        <c:v>-17.763861538461502</c:v>
                      </c:pt>
                      <c:pt idx="127">
                        <c:v>-18.139530000000001</c:v>
                      </c:pt>
                      <c:pt idx="128">
                        <c:v>-18.032196153846101</c:v>
                      </c:pt>
                      <c:pt idx="129">
                        <c:v>-17.549193846153798</c:v>
                      </c:pt>
                      <c:pt idx="130">
                        <c:v>-17.924862307692301</c:v>
                      </c:pt>
                      <c:pt idx="131">
                        <c:v>-17.817528461538402</c:v>
                      </c:pt>
                      <c:pt idx="132">
                        <c:v>-20.661895384615299</c:v>
                      </c:pt>
                      <c:pt idx="133">
                        <c:v>-53.828264615384597</c:v>
                      </c:pt>
                      <c:pt idx="134">
                        <c:v>-89.302327692307699</c:v>
                      </c:pt>
                      <c:pt idx="135">
                        <c:v>-96.010734615384607</c:v>
                      </c:pt>
                      <c:pt idx="136">
                        <c:v>-101.431123846153</c:v>
                      </c:pt>
                      <c:pt idx="137">
                        <c:v>-75.563506923076901</c:v>
                      </c:pt>
                      <c:pt idx="138">
                        <c:v>-27.531304153846101</c:v>
                      </c:pt>
                      <c:pt idx="139">
                        <c:v>2.1466908769230701</c:v>
                      </c:pt>
                      <c:pt idx="140">
                        <c:v>0.80500895384615401</c:v>
                      </c:pt>
                      <c:pt idx="141">
                        <c:v>4.8837208769230704</c:v>
                      </c:pt>
                      <c:pt idx="142">
                        <c:v>3.6493738307692198</c:v>
                      </c:pt>
                      <c:pt idx="143">
                        <c:v>0.75134167692307696</c:v>
                      </c:pt>
                      <c:pt idx="144">
                        <c:v>-17.817531892307599</c:v>
                      </c:pt>
                      <c:pt idx="145">
                        <c:v>-24.418605384615301</c:v>
                      </c:pt>
                      <c:pt idx="146">
                        <c:v>-17.441859999999899</c:v>
                      </c:pt>
                      <c:pt idx="147">
                        <c:v>-18.032196153846101</c:v>
                      </c:pt>
                      <c:pt idx="148">
                        <c:v>-18.139530000000001</c:v>
                      </c:pt>
                      <c:pt idx="149">
                        <c:v>-18.139530000000001</c:v>
                      </c:pt>
                      <c:pt idx="150">
                        <c:v>-18.139530000000001</c:v>
                      </c:pt>
                      <c:pt idx="151">
                        <c:v>-31.449015384615301</c:v>
                      </c:pt>
                      <c:pt idx="152">
                        <c:v>-74.973164615384604</c:v>
                      </c:pt>
                      <c:pt idx="153">
                        <c:v>-96.547406923076906</c:v>
                      </c:pt>
                      <c:pt idx="154">
                        <c:v>-93.810375384615398</c:v>
                      </c:pt>
                      <c:pt idx="155">
                        <c:v>-99.928436923076902</c:v>
                      </c:pt>
                      <c:pt idx="156">
                        <c:v>-71.806797692307597</c:v>
                      </c:pt>
                      <c:pt idx="157">
                        <c:v>-40.035778692307602</c:v>
                      </c:pt>
                      <c:pt idx="158">
                        <c:v>-26.404293846153799</c:v>
                      </c:pt>
                      <c:pt idx="159">
                        <c:v>-16.583186923076902</c:v>
                      </c:pt>
                      <c:pt idx="160">
                        <c:v>-17.012524615384599</c:v>
                      </c:pt>
                      <c:pt idx="161">
                        <c:v>-17.388193076922999</c:v>
                      </c:pt>
                      <c:pt idx="162">
                        <c:v>-17.6028615384615</c:v>
                      </c:pt>
                      <c:pt idx="163">
                        <c:v>-17.441859999999899</c:v>
                      </c:pt>
                      <c:pt idx="164">
                        <c:v>-17.441859999999899</c:v>
                      </c:pt>
                      <c:pt idx="165">
                        <c:v>-17.602860769230698</c:v>
                      </c:pt>
                      <c:pt idx="166">
                        <c:v>-17.763861538461502</c:v>
                      </c:pt>
                      <c:pt idx="167">
                        <c:v>-17.924862307692301</c:v>
                      </c:pt>
                      <c:pt idx="168">
                        <c:v>-17.334523615384601</c:v>
                      </c:pt>
                      <c:pt idx="169">
                        <c:v>-18.7298723076923</c:v>
                      </c:pt>
                      <c:pt idx="170">
                        <c:v>-20.822898461538401</c:v>
                      </c:pt>
                      <c:pt idx="171">
                        <c:v>-33.273702307692297</c:v>
                      </c:pt>
                      <c:pt idx="172">
                        <c:v>-71.914131538461504</c:v>
                      </c:pt>
                      <c:pt idx="173">
                        <c:v>-101.53846153846099</c:v>
                      </c:pt>
                      <c:pt idx="174">
                        <c:v>-97.298748461538395</c:v>
                      </c:pt>
                      <c:pt idx="175">
                        <c:v>-104.86584230769201</c:v>
                      </c:pt>
                      <c:pt idx="176">
                        <c:v>-71.323792307692301</c:v>
                      </c:pt>
                      <c:pt idx="177">
                        <c:v>-38.157423076923003</c:v>
                      </c:pt>
                      <c:pt idx="178">
                        <c:v>-22.862252307692302</c:v>
                      </c:pt>
                      <c:pt idx="179">
                        <c:v>-16.958853999999899</c:v>
                      </c:pt>
                      <c:pt idx="180">
                        <c:v>-17.656527692307598</c:v>
                      </c:pt>
                      <c:pt idx="181">
                        <c:v>-17.978529230769201</c:v>
                      </c:pt>
                      <c:pt idx="182">
                        <c:v>-17.817527461538401</c:v>
                      </c:pt>
                      <c:pt idx="183">
                        <c:v>-18.354199999999999</c:v>
                      </c:pt>
                      <c:pt idx="184">
                        <c:v>-18.139530000000001</c:v>
                      </c:pt>
                      <c:pt idx="185">
                        <c:v>-20.232556923076899</c:v>
                      </c:pt>
                      <c:pt idx="186">
                        <c:v>-25.116279230769202</c:v>
                      </c:pt>
                      <c:pt idx="187">
                        <c:v>-24.2576</c:v>
                      </c:pt>
                      <c:pt idx="188">
                        <c:v>-24.311269230769199</c:v>
                      </c:pt>
                      <c:pt idx="189">
                        <c:v>-24.4722676923076</c:v>
                      </c:pt>
                      <c:pt idx="190">
                        <c:v>-24.364933076922998</c:v>
                      </c:pt>
                      <c:pt idx="191">
                        <c:v>-48.568873846153799</c:v>
                      </c:pt>
                      <c:pt idx="192">
                        <c:v>-84.525940000000006</c:v>
                      </c:pt>
                      <c:pt idx="193">
                        <c:v>-100.626133076923</c:v>
                      </c:pt>
                      <c:pt idx="194">
                        <c:v>-100.304118461538</c:v>
                      </c:pt>
                      <c:pt idx="195">
                        <c:v>-83.506262307692296</c:v>
                      </c:pt>
                      <c:pt idx="196">
                        <c:v>-44.1144884615384</c:v>
                      </c:pt>
                      <c:pt idx="197">
                        <c:v>-31.0733446923076</c:v>
                      </c:pt>
                      <c:pt idx="198">
                        <c:v>-17.763865384615301</c:v>
                      </c:pt>
                      <c:pt idx="199">
                        <c:v>-17.3881923076923</c:v>
                      </c:pt>
                      <c:pt idx="200">
                        <c:v>-17.441859999999899</c:v>
                      </c:pt>
                      <c:pt idx="201">
                        <c:v>-17.602860769230698</c:v>
                      </c:pt>
                      <c:pt idx="202">
                        <c:v>-17.549193846153798</c:v>
                      </c:pt>
                      <c:pt idx="203">
                        <c:v>-17.495526923076898</c:v>
                      </c:pt>
                      <c:pt idx="204">
                        <c:v>-17.817528461538402</c:v>
                      </c:pt>
                      <c:pt idx="205">
                        <c:v>-17.817528461538402</c:v>
                      </c:pt>
                      <c:pt idx="206">
                        <c:v>-17.656527692307598</c:v>
                      </c:pt>
                      <c:pt idx="207">
                        <c:v>-17.549193846153798</c:v>
                      </c:pt>
                      <c:pt idx="208">
                        <c:v>-17.763861538461502</c:v>
                      </c:pt>
                      <c:pt idx="209">
                        <c:v>-17.978529230769201</c:v>
                      </c:pt>
                      <c:pt idx="210">
                        <c:v>-27.9606423076923</c:v>
                      </c:pt>
                      <c:pt idx="211">
                        <c:v>-71.270125384615298</c:v>
                      </c:pt>
                      <c:pt idx="212">
                        <c:v>-99.230765384615395</c:v>
                      </c:pt>
                      <c:pt idx="213">
                        <c:v>-95.205719999999999</c:v>
                      </c:pt>
                      <c:pt idx="214">
                        <c:v>-101.91413153846101</c:v>
                      </c:pt>
                      <c:pt idx="215">
                        <c:v>-72.236136153846104</c:v>
                      </c:pt>
                      <c:pt idx="216">
                        <c:v>-40.465116923076899</c:v>
                      </c:pt>
                      <c:pt idx="217">
                        <c:v>-26.189623076922999</c:v>
                      </c:pt>
                      <c:pt idx="218">
                        <c:v>-17.656529230769198</c:v>
                      </c:pt>
                      <c:pt idx="219">
                        <c:v>-17.549193846153798</c:v>
                      </c:pt>
                      <c:pt idx="220">
                        <c:v>-18.085863076923001</c:v>
                      </c:pt>
                      <c:pt idx="221">
                        <c:v>-18.139530000000001</c:v>
                      </c:pt>
                      <c:pt idx="222">
                        <c:v>-18.139530000000001</c:v>
                      </c:pt>
                      <c:pt idx="223">
                        <c:v>-21.627907692307598</c:v>
                      </c:pt>
                      <c:pt idx="224">
                        <c:v>-21.627909230769198</c:v>
                      </c:pt>
                      <c:pt idx="225">
                        <c:v>-21.574242307692298</c:v>
                      </c:pt>
                      <c:pt idx="226">
                        <c:v>-21.3059038461538</c:v>
                      </c:pt>
                      <c:pt idx="227">
                        <c:v>-21.466906923076898</c:v>
                      </c:pt>
                      <c:pt idx="228">
                        <c:v>-21.6279099999999</c:v>
                      </c:pt>
                      <c:pt idx="229">
                        <c:v>-21.6815769230769</c:v>
                      </c:pt>
                      <c:pt idx="230">
                        <c:v>-49.373881538461497</c:v>
                      </c:pt>
                      <c:pt idx="231">
                        <c:v>-84.364937692307706</c:v>
                      </c:pt>
                      <c:pt idx="232">
                        <c:v>-99.016098461538405</c:v>
                      </c:pt>
                      <c:pt idx="233">
                        <c:v>-93.595702307692306</c:v>
                      </c:pt>
                      <c:pt idx="234">
                        <c:v>-95.259386153846094</c:v>
                      </c:pt>
                      <c:pt idx="235">
                        <c:v>-51.520572307692298</c:v>
                      </c:pt>
                      <c:pt idx="236">
                        <c:v>-23.774597384615301</c:v>
                      </c:pt>
                      <c:pt idx="237">
                        <c:v>-24.74061</c:v>
                      </c:pt>
                      <c:pt idx="238">
                        <c:v>-17.280859230769199</c:v>
                      </c:pt>
                      <c:pt idx="239">
                        <c:v>-17.441859999999899</c:v>
                      </c:pt>
                      <c:pt idx="240">
                        <c:v>-16.958854846153798</c:v>
                      </c:pt>
                      <c:pt idx="241">
                        <c:v>-17.441859999999899</c:v>
                      </c:pt>
                      <c:pt idx="242">
                        <c:v>-17.549193846153798</c:v>
                      </c:pt>
                      <c:pt idx="243">
                        <c:v>-17.441859999999899</c:v>
                      </c:pt>
                      <c:pt idx="244">
                        <c:v>-17.924862307692301</c:v>
                      </c:pt>
                      <c:pt idx="245">
                        <c:v>-17.871195384615302</c:v>
                      </c:pt>
                      <c:pt idx="246">
                        <c:v>-18.032196153846101</c:v>
                      </c:pt>
                      <c:pt idx="247">
                        <c:v>-18.139530000000001</c:v>
                      </c:pt>
                      <c:pt idx="248">
                        <c:v>-18.139530000000001</c:v>
                      </c:pt>
                      <c:pt idx="249">
                        <c:v>-49.373880769230702</c:v>
                      </c:pt>
                      <c:pt idx="250">
                        <c:v>-88.497316923076895</c:v>
                      </c:pt>
                      <c:pt idx="251">
                        <c:v>-99.874771538461502</c:v>
                      </c:pt>
                      <c:pt idx="252">
                        <c:v>-96.440074615384603</c:v>
                      </c:pt>
                      <c:pt idx="253">
                        <c:v>-102.128801538461</c:v>
                      </c:pt>
                      <c:pt idx="254">
                        <c:v>-65.742396923076896</c:v>
                      </c:pt>
                      <c:pt idx="255">
                        <c:v>-14.543827815384599</c:v>
                      </c:pt>
                      <c:pt idx="256">
                        <c:v>-30.0000003076923</c:v>
                      </c:pt>
                      <c:pt idx="257">
                        <c:v>-19.136212142857101</c:v>
                      </c:pt>
                      <c:pt idx="258">
                        <c:v>-17.656527692307598</c:v>
                      </c:pt>
                      <c:pt idx="259">
                        <c:v>-17.978529230769201</c:v>
                      </c:pt>
                      <c:pt idx="260">
                        <c:v>-18.085863076923001</c:v>
                      </c:pt>
                      <c:pt idx="261">
                        <c:v>-18.139530000000001</c:v>
                      </c:pt>
                      <c:pt idx="262">
                        <c:v>-18.139530000000001</c:v>
                      </c:pt>
                      <c:pt idx="263">
                        <c:v>-18.139530000000001</c:v>
                      </c:pt>
                      <c:pt idx="264">
                        <c:v>-18.139530000000001</c:v>
                      </c:pt>
                      <c:pt idx="265">
                        <c:v>-18.139530000000001</c:v>
                      </c:pt>
                      <c:pt idx="266">
                        <c:v>-18.139530000000001</c:v>
                      </c:pt>
                      <c:pt idx="267">
                        <c:v>-18.461533846153799</c:v>
                      </c:pt>
                      <c:pt idx="268">
                        <c:v>-43.363147692307599</c:v>
                      </c:pt>
                      <c:pt idx="269">
                        <c:v>-92.5223546153846</c:v>
                      </c:pt>
                      <c:pt idx="270">
                        <c:v>-98.103751538461495</c:v>
                      </c:pt>
                      <c:pt idx="271">
                        <c:v>-101.377468461538</c:v>
                      </c:pt>
                      <c:pt idx="272">
                        <c:v>-77.441860000000005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  <c:pt idx="0">
                        <c:v>Grab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Sheet1!$O$2:$O$274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55">
                        <c:v>0</c:v>
                      </c:pt>
                      <c:pt idx="57">
                        <c:v>1</c:v>
                      </c:pt>
                      <c:pt idx="73">
                        <c:v>0</c:v>
                      </c:pt>
                      <c:pt idx="75">
                        <c:v>1</c:v>
                      </c:pt>
                      <c:pt idx="92">
                        <c:v>0</c:v>
                      </c:pt>
                      <c:pt idx="94">
                        <c:v>1</c:v>
                      </c:pt>
                      <c:pt idx="112">
                        <c:v>0</c:v>
                      </c:pt>
                      <c:pt idx="114">
                        <c:v>1</c:v>
                      </c:pt>
                      <c:pt idx="131">
                        <c:v>0</c:v>
                      </c:pt>
                      <c:pt idx="134">
                        <c:v>1</c:v>
                      </c:pt>
                      <c:pt idx="151">
                        <c:v>0</c:v>
                      </c:pt>
                      <c:pt idx="152">
                        <c:v>1</c:v>
                      </c:pt>
                      <c:pt idx="170">
                        <c:v>0</c:v>
                      </c:pt>
                      <c:pt idx="173">
                        <c:v>1</c:v>
                      </c:pt>
                      <c:pt idx="190">
                        <c:v>0</c:v>
                      </c:pt>
                      <c:pt idx="192">
                        <c:v>1</c:v>
                      </c:pt>
                      <c:pt idx="209">
                        <c:v>0</c:v>
                      </c:pt>
                      <c:pt idx="212">
                        <c:v>1</c:v>
                      </c:pt>
                      <c:pt idx="229">
                        <c:v>0</c:v>
                      </c:pt>
                      <c:pt idx="231">
                        <c:v>1</c:v>
                      </c:pt>
                      <c:pt idx="248">
                        <c:v>0</c:v>
                      </c:pt>
                      <c:pt idx="250">
                        <c:v>1</c:v>
                      </c:pt>
                      <c:pt idx="267">
                        <c:v>0</c:v>
                      </c:pt>
                      <c:pt idx="269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Grab (EMG)</c:v>
                </c:pt>
              </c:strCache>
            </c:strRef>
          </c:tx>
          <c:spPr>
            <a:ln w="28575" cap="rnd">
              <a:solidFill>
                <a:schemeClr val="accent2">
                  <a:alpha val="6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Sheet1!$H$2:$H$274</c:f>
              <c:numCache>
                <c:formatCode>General</c:formatCode>
                <c:ptCount val="2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93-4AD5-AB95-234B4F7C071C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Grab (F)</c:v>
                </c:pt>
              </c:strCache>
            </c:strRef>
          </c:tx>
          <c:spPr>
            <a:ln w="28575" cap="rnd">
              <a:solidFill>
                <a:schemeClr val="accent1">
                  <a:alpha val="51000"/>
                </a:schemeClr>
              </a:solidFill>
              <a:round/>
            </a:ln>
            <a:effectLst>
              <a:outerShdw blurRad="50800" dist="50800" dir="5400000" algn="ctr" rotWithShape="0">
                <a:srgbClr val="000000">
                  <a:alpha val="10000"/>
                </a:srgbClr>
              </a:outerShdw>
            </a:effectLst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Sheet1!$O$2:$O$274</c:f>
              <c:numCache>
                <c:formatCode>General</c:formatCode>
                <c:ptCount val="2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1</c:v>
                </c:pt>
                <c:pt idx="114">
                  <c:v>1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1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1</c:v>
                </c:pt>
                <c:pt idx="231">
                  <c:v>1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1</c:v>
                </c:pt>
                <c:pt idx="250">
                  <c:v>1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1</c:v>
                </c:pt>
                <c:pt idx="269">
                  <c:v>1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Time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33.103599230769198</c:v>
                      </c:pt>
                      <c:pt idx="1">
                        <c:v>33.361271538461502</c:v>
                      </c:pt>
                      <c:pt idx="2">
                        <c:v>33.618788461538401</c:v>
                      </c:pt>
                      <c:pt idx="3">
                        <c:v>33.876382307692303</c:v>
                      </c:pt>
                      <c:pt idx="4">
                        <c:v>34.134058461538402</c:v>
                      </c:pt>
                      <c:pt idx="5">
                        <c:v>34.393368461538401</c:v>
                      </c:pt>
                      <c:pt idx="6">
                        <c:v>34.651538461538401</c:v>
                      </c:pt>
                      <c:pt idx="7">
                        <c:v>34.909033076923002</c:v>
                      </c:pt>
                      <c:pt idx="8">
                        <c:v>35.1669992307692</c:v>
                      </c:pt>
                      <c:pt idx="9">
                        <c:v>35.423046153846101</c:v>
                      </c:pt>
                      <c:pt idx="10">
                        <c:v>35.680152307692303</c:v>
                      </c:pt>
                      <c:pt idx="11">
                        <c:v>35.938216153846099</c:v>
                      </c:pt>
                      <c:pt idx="12">
                        <c:v>36.196186923076901</c:v>
                      </c:pt>
                      <c:pt idx="13">
                        <c:v>36.453591538461502</c:v>
                      </c:pt>
                      <c:pt idx="14">
                        <c:v>36.7111107692307</c:v>
                      </c:pt>
                      <c:pt idx="15">
                        <c:v>36.968586153846097</c:v>
                      </c:pt>
                      <c:pt idx="16">
                        <c:v>37.226245384615297</c:v>
                      </c:pt>
                      <c:pt idx="17">
                        <c:v>37.483969230769198</c:v>
                      </c:pt>
                      <c:pt idx="18">
                        <c:v>37.741395384615302</c:v>
                      </c:pt>
                      <c:pt idx="19">
                        <c:v>37.998906923076902</c:v>
                      </c:pt>
                      <c:pt idx="20">
                        <c:v>38.256836923076897</c:v>
                      </c:pt>
                      <c:pt idx="21">
                        <c:v>38.514290769230698</c:v>
                      </c:pt>
                      <c:pt idx="22">
                        <c:v>38.771804615384603</c:v>
                      </c:pt>
                      <c:pt idx="23">
                        <c:v>39.031436923076903</c:v>
                      </c:pt>
                      <c:pt idx="24">
                        <c:v>39.288443076923002</c:v>
                      </c:pt>
                      <c:pt idx="25">
                        <c:v>39.546185384615299</c:v>
                      </c:pt>
                      <c:pt idx="26">
                        <c:v>39.802556923076899</c:v>
                      </c:pt>
                      <c:pt idx="27">
                        <c:v>40.061255384615301</c:v>
                      </c:pt>
                      <c:pt idx="28">
                        <c:v>40.318195384615301</c:v>
                      </c:pt>
                      <c:pt idx="29">
                        <c:v>40.5763392307692</c:v>
                      </c:pt>
                      <c:pt idx="30">
                        <c:v>40.833130769230699</c:v>
                      </c:pt>
                      <c:pt idx="31">
                        <c:v>41.0925515384615</c:v>
                      </c:pt>
                      <c:pt idx="32">
                        <c:v>41.350235384615303</c:v>
                      </c:pt>
                      <c:pt idx="33">
                        <c:v>41.607301538461499</c:v>
                      </c:pt>
                      <c:pt idx="34">
                        <c:v>41.864873076922997</c:v>
                      </c:pt>
                      <c:pt idx="35">
                        <c:v>42.122746923076903</c:v>
                      </c:pt>
                      <c:pt idx="36">
                        <c:v>42.380057692307602</c:v>
                      </c:pt>
                      <c:pt idx="37">
                        <c:v>42.637203076923001</c:v>
                      </c:pt>
                      <c:pt idx="38">
                        <c:v>42.895639230769198</c:v>
                      </c:pt>
                      <c:pt idx="39">
                        <c:v>43.1559569230769</c:v>
                      </c:pt>
                      <c:pt idx="40">
                        <c:v>43.410953076923001</c:v>
                      </c:pt>
                      <c:pt idx="41">
                        <c:v>43.6684384615384</c:v>
                      </c:pt>
                      <c:pt idx="42">
                        <c:v>43.928533846153798</c:v>
                      </c:pt>
                      <c:pt idx="43">
                        <c:v>44.185961538461498</c:v>
                      </c:pt>
                      <c:pt idx="44">
                        <c:v>44.442220769230701</c:v>
                      </c:pt>
                      <c:pt idx="45">
                        <c:v>44.701764615384597</c:v>
                      </c:pt>
                      <c:pt idx="46">
                        <c:v>44.957401538461497</c:v>
                      </c:pt>
                      <c:pt idx="47">
                        <c:v>45.217806153846098</c:v>
                      </c:pt>
                      <c:pt idx="48">
                        <c:v>45.4724807692307</c:v>
                      </c:pt>
                      <c:pt idx="49">
                        <c:v>45.730341538461502</c:v>
                      </c:pt>
                      <c:pt idx="50">
                        <c:v>45.988501538461499</c:v>
                      </c:pt>
                      <c:pt idx="51">
                        <c:v>46.246833846153798</c:v>
                      </c:pt>
                      <c:pt idx="52">
                        <c:v>46.504654615384602</c:v>
                      </c:pt>
                      <c:pt idx="53">
                        <c:v>46.763633076923</c:v>
                      </c:pt>
                      <c:pt idx="54">
                        <c:v>47.020365384615303</c:v>
                      </c:pt>
                      <c:pt idx="55">
                        <c:v>47.2780876923077</c:v>
                      </c:pt>
                      <c:pt idx="56">
                        <c:v>47.536470000000001</c:v>
                      </c:pt>
                      <c:pt idx="57">
                        <c:v>47.794416923076902</c:v>
                      </c:pt>
                      <c:pt idx="58">
                        <c:v>48.0519623076923</c:v>
                      </c:pt>
                      <c:pt idx="59">
                        <c:v>48.3097292307692</c:v>
                      </c:pt>
                      <c:pt idx="60">
                        <c:v>48.565732307692301</c:v>
                      </c:pt>
                      <c:pt idx="61">
                        <c:v>48.823952307692302</c:v>
                      </c:pt>
                      <c:pt idx="62">
                        <c:v>49.0811176923076</c:v>
                      </c:pt>
                      <c:pt idx="63">
                        <c:v>49.3392092307692</c:v>
                      </c:pt>
                      <c:pt idx="64">
                        <c:v>49.597929230769203</c:v>
                      </c:pt>
                      <c:pt idx="65">
                        <c:v>49.856253076922997</c:v>
                      </c:pt>
                      <c:pt idx="66">
                        <c:v>50.113244615384602</c:v>
                      </c:pt>
                      <c:pt idx="67">
                        <c:v>50.369483076922997</c:v>
                      </c:pt>
                      <c:pt idx="68">
                        <c:v>50.628529999999998</c:v>
                      </c:pt>
                      <c:pt idx="69">
                        <c:v>50.886597692307603</c:v>
                      </c:pt>
                      <c:pt idx="70">
                        <c:v>51.1445315384615</c:v>
                      </c:pt>
                      <c:pt idx="71">
                        <c:v>51.401151538461498</c:v>
                      </c:pt>
                      <c:pt idx="72">
                        <c:v>51.657664615384597</c:v>
                      </c:pt>
                      <c:pt idx="73">
                        <c:v>51.915961538461502</c:v>
                      </c:pt>
                      <c:pt idx="74">
                        <c:v>52.173460769230701</c:v>
                      </c:pt>
                      <c:pt idx="75">
                        <c:v>52.431956153846102</c:v>
                      </c:pt>
                      <c:pt idx="76">
                        <c:v>52.689739230769199</c:v>
                      </c:pt>
                      <c:pt idx="77">
                        <c:v>52.948652307692299</c:v>
                      </c:pt>
                      <c:pt idx="78">
                        <c:v>53.206210769230701</c:v>
                      </c:pt>
                      <c:pt idx="79">
                        <c:v>53.472850714285698</c:v>
                      </c:pt>
                      <c:pt idx="80">
                        <c:v>53.739060769230697</c:v>
                      </c:pt>
                      <c:pt idx="81">
                        <c:v>53.999029999999998</c:v>
                      </c:pt>
                      <c:pt idx="82">
                        <c:v>54.256552307692303</c:v>
                      </c:pt>
                      <c:pt idx="83">
                        <c:v>54.514359230769202</c:v>
                      </c:pt>
                      <c:pt idx="84">
                        <c:v>54.771716923076902</c:v>
                      </c:pt>
                      <c:pt idx="85">
                        <c:v>55.029498461538402</c:v>
                      </c:pt>
                      <c:pt idx="86">
                        <c:v>55.287440769230699</c:v>
                      </c:pt>
                      <c:pt idx="87">
                        <c:v>55.5434846153846</c:v>
                      </c:pt>
                      <c:pt idx="88">
                        <c:v>55.800423846153798</c:v>
                      </c:pt>
                      <c:pt idx="89">
                        <c:v>56.059619230769201</c:v>
                      </c:pt>
                      <c:pt idx="90">
                        <c:v>56.3171246153846</c:v>
                      </c:pt>
                      <c:pt idx="91">
                        <c:v>56.573045384615298</c:v>
                      </c:pt>
                      <c:pt idx="92">
                        <c:v>56.831733846153803</c:v>
                      </c:pt>
                      <c:pt idx="93">
                        <c:v>57.090383076922997</c:v>
                      </c:pt>
                      <c:pt idx="94">
                        <c:v>57.347633076923003</c:v>
                      </c:pt>
                      <c:pt idx="95">
                        <c:v>57.604271538461497</c:v>
                      </c:pt>
                      <c:pt idx="96">
                        <c:v>57.861954615384597</c:v>
                      </c:pt>
                      <c:pt idx="97">
                        <c:v>58.119689230769197</c:v>
                      </c:pt>
                      <c:pt idx="98">
                        <c:v>58.377859230769197</c:v>
                      </c:pt>
                      <c:pt idx="99">
                        <c:v>58.6342523076923</c:v>
                      </c:pt>
                      <c:pt idx="100">
                        <c:v>58.892469230769201</c:v>
                      </c:pt>
                      <c:pt idx="101">
                        <c:v>59.150636153846101</c:v>
                      </c:pt>
                      <c:pt idx="102">
                        <c:v>59.408216153846098</c:v>
                      </c:pt>
                      <c:pt idx="103">
                        <c:v>59.6657515384615</c:v>
                      </c:pt>
                      <c:pt idx="104">
                        <c:v>59.924199230769197</c:v>
                      </c:pt>
                      <c:pt idx="105">
                        <c:v>60.181979999999903</c:v>
                      </c:pt>
                      <c:pt idx="106">
                        <c:v>60.439161538461498</c:v>
                      </c:pt>
                      <c:pt idx="107">
                        <c:v>60.698799230769197</c:v>
                      </c:pt>
                      <c:pt idx="108">
                        <c:v>60.9549976923076</c:v>
                      </c:pt>
                      <c:pt idx="109">
                        <c:v>61.212567692307601</c:v>
                      </c:pt>
                      <c:pt idx="110">
                        <c:v>61.469801538461503</c:v>
                      </c:pt>
                      <c:pt idx="111">
                        <c:v>61.727499999999999</c:v>
                      </c:pt>
                      <c:pt idx="112">
                        <c:v>61.984976153846098</c:v>
                      </c:pt>
                      <c:pt idx="113">
                        <c:v>62.244215384615302</c:v>
                      </c:pt>
                      <c:pt idx="114">
                        <c:v>62.4995153846153</c:v>
                      </c:pt>
                      <c:pt idx="115">
                        <c:v>62.758374615384596</c:v>
                      </c:pt>
                      <c:pt idx="116">
                        <c:v>63.017141538461502</c:v>
                      </c:pt>
                      <c:pt idx="117">
                        <c:v>63.2753923076923</c:v>
                      </c:pt>
                      <c:pt idx="118">
                        <c:v>63.530308461538397</c:v>
                      </c:pt>
                      <c:pt idx="119">
                        <c:v>63.790459230769201</c:v>
                      </c:pt>
                      <c:pt idx="120">
                        <c:v>64.045811538461507</c:v>
                      </c:pt>
                      <c:pt idx="121">
                        <c:v>64.305000769230702</c:v>
                      </c:pt>
                      <c:pt idx="122">
                        <c:v>64.561135384615397</c:v>
                      </c:pt>
                      <c:pt idx="123">
                        <c:v>64.819772307692304</c:v>
                      </c:pt>
                      <c:pt idx="124">
                        <c:v>65.078543846153806</c:v>
                      </c:pt>
                      <c:pt idx="125">
                        <c:v>65.335845384615297</c:v>
                      </c:pt>
                      <c:pt idx="126">
                        <c:v>65.592268461538396</c:v>
                      </c:pt>
                      <c:pt idx="127">
                        <c:v>65.850879230769195</c:v>
                      </c:pt>
                      <c:pt idx="128">
                        <c:v>66.109064615384597</c:v>
                      </c:pt>
                      <c:pt idx="129">
                        <c:v>66.366309999999999</c:v>
                      </c:pt>
                      <c:pt idx="130">
                        <c:v>66.624168461538403</c:v>
                      </c:pt>
                      <c:pt idx="131">
                        <c:v>66.880434615384601</c:v>
                      </c:pt>
                      <c:pt idx="132">
                        <c:v>67.138606923076907</c:v>
                      </c:pt>
                      <c:pt idx="133">
                        <c:v>67.397464615384607</c:v>
                      </c:pt>
                      <c:pt idx="134">
                        <c:v>67.653620769230699</c:v>
                      </c:pt>
                      <c:pt idx="135">
                        <c:v>67.913919230769196</c:v>
                      </c:pt>
                      <c:pt idx="136">
                        <c:v>68.169353076923002</c:v>
                      </c:pt>
                      <c:pt idx="137">
                        <c:v>68.426581538461505</c:v>
                      </c:pt>
                      <c:pt idx="138">
                        <c:v>68.684428461538403</c:v>
                      </c:pt>
                      <c:pt idx="139">
                        <c:v>68.943193076922995</c:v>
                      </c:pt>
                      <c:pt idx="140">
                        <c:v>69.199562307692304</c:v>
                      </c:pt>
                      <c:pt idx="141">
                        <c:v>69.457082307692303</c:v>
                      </c:pt>
                      <c:pt idx="142">
                        <c:v>69.714185384615305</c:v>
                      </c:pt>
                      <c:pt idx="143">
                        <c:v>69.973946923076895</c:v>
                      </c:pt>
                      <c:pt idx="144">
                        <c:v>70.230843846153803</c:v>
                      </c:pt>
                      <c:pt idx="145">
                        <c:v>70.487978461538404</c:v>
                      </c:pt>
                      <c:pt idx="146">
                        <c:v>70.746182307692294</c:v>
                      </c:pt>
                      <c:pt idx="147">
                        <c:v>71.003525384615401</c:v>
                      </c:pt>
                      <c:pt idx="148">
                        <c:v>71.260779230769202</c:v>
                      </c:pt>
                      <c:pt idx="149">
                        <c:v>71.518519999999995</c:v>
                      </c:pt>
                      <c:pt idx="150">
                        <c:v>71.77713</c:v>
                      </c:pt>
                      <c:pt idx="151">
                        <c:v>72.035339230769196</c:v>
                      </c:pt>
                      <c:pt idx="152">
                        <c:v>72.291434615384603</c:v>
                      </c:pt>
                      <c:pt idx="153">
                        <c:v>72.548516153846094</c:v>
                      </c:pt>
                      <c:pt idx="154">
                        <c:v>72.808790000000002</c:v>
                      </c:pt>
                      <c:pt idx="155">
                        <c:v>73.067063076923006</c:v>
                      </c:pt>
                      <c:pt idx="156">
                        <c:v>73.324476923076901</c:v>
                      </c:pt>
                      <c:pt idx="157">
                        <c:v>73.581386923076906</c:v>
                      </c:pt>
                      <c:pt idx="158">
                        <c:v>73.838811538461499</c:v>
                      </c:pt>
                      <c:pt idx="159">
                        <c:v>74.096499230769197</c:v>
                      </c:pt>
                      <c:pt idx="160">
                        <c:v>74.354063076922998</c:v>
                      </c:pt>
                      <c:pt idx="161">
                        <c:v>74.610578461538395</c:v>
                      </c:pt>
                      <c:pt idx="162">
                        <c:v>74.869732307692303</c:v>
                      </c:pt>
                      <c:pt idx="163">
                        <c:v>75.126680769230703</c:v>
                      </c:pt>
                      <c:pt idx="164">
                        <c:v>75.384652307692207</c:v>
                      </c:pt>
                      <c:pt idx="165">
                        <c:v>75.642189999999999</c:v>
                      </c:pt>
                      <c:pt idx="166">
                        <c:v>75.899196153846106</c:v>
                      </c:pt>
                      <c:pt idx="167">
                        <c:v>76.156573846153805</c:v>
                      </c:pt>
                      <c:pt idx="168">
                        <c:v>76.414894615384597</c:v>
                      </c:pt>
                      <c:pt idx="169">
                        <c:v>76.6719953846153</c:v>
                      </c:pt>
                      <c:pt idx="170">
                        <c:v>76.930122307692301</c:v>
                      </c:pt>
                      <c:pt idx="171">
                        <c:v>77.1892607692307</c:v>
                      </c:pt>
                      <c:pt idx="172">
                        <c:v>77.445023076922993</c:v>
                      </c:pt>
                      <c:pt idx="173">
                        <c:v>77.701422307692297</c:v>
                      </c:pt>
                      <c:pt idx="174">
                        <c:v>77.960708461538403</c:v>
                      </c:pt>
                      <c:pt idx="175">
                        <c:v>78.217699999999994</c:v>
                      </c:pt>
                      <c:pt idx="176">
                        <c:v>78.475592307692295</c:v>
                      </c:pt>
                      <c:pt idx="177">
                        <c:v>78.734539999999996</c:v>
                      </c:pt>
                      <c:pt idx="178">
                        <c:v>78.9918353846153</c:v>
                      </c:pt>
                      <c:pt idx="179">
                        <c:v>79.248539999999906</c:v>
                      </c:pt>
                      <c:pt idx="180">
                        <c:v>79.505426153846102</c:v>
                      </c:pt>
                      <c:pt idx="181">
                        <c:v>79.7642653846153</c:v>
                      </c:pt>
                      <c:pt idx="182">
                        <c:v>80.022549230769201</c:v>
                      </c:pt>
                      <c:pt idx="183">
                        <c:v>80.278747692307604</c:v>
                      </c:pt>
                      <c:pt idx="184">
                        <c:v>80.536452307692301</c:v>
                      </c:pt>
                      <c:pt idx="185">
                        <c:v>80.793610769230696</c:v>
                      </c:pt>
                      <c:pt idx="186">
                        <c:v>81.052396923076898</c:v>
                      </c:pt>
                      <c:pt idx="187">
                        <c:v>81.311382307692298</c:v>
                      </c:pt>
                      <c:pt idx="188">
                        <c:v>81.567553076923005</c:v>
                      </c:pt>
                      <c:pt idx="189">
                        <c:v>81.825181538461493</c:v>
                      </c:pt>
                      <c:pt idx="190">
                        <c:v>82.082123076922997</c:v>
                      </c:pt>
                      <c:pt idx="191">
                        <c:v>82.342090769230694</c:v>
                      </c:pt>
                      <c:pt idx="192">
                        <c:v>82.598163076923001</c:v>
                      </c:pt>
                      <c:pt idx="193">
                        <c:v>82.857126923076905</c:v>
                      </c:pt>
                      <c:pt idx="194">
                        <c:v>83.125035714285701</c:v>
                      </c:pt>
                      <c:pt idx="195">
                        <c:v>83.391938461538402</c:v>
                      </c:pt>
                      <c:pt idx="196">
                        <c:v>83.648244615384598</c:v>
                      </c:pt>
                      <c:pt idx="197">
                        <c:v>83.906441538461493</c:v>
                      </c:pt>
                      <c:pt idx="198">
                        <c:v>84.166599230769194</c:v>
                      </c:pt>
                      <c:pt idx="199">
                        <c:v>84.423659230769204</c:v>
                      </c:pt>
                      <c:pt idx="200">
                        <c:v>84.679526153846098</c:v>
                      </c:pt>
                      <c:pt idx="201">
                        <c:v>84.937312307692295</c:v>
                      </c:pt>
                      <c:pt idx="202">
                        <c:v>85.195015384615303</c:v>
                      </c:pt>
                      <c:pt idx="203">
                        <c:v>85.452943846153801</c:v>
                      </c:pt>
                      <c:pt idx="204">
                        <c:v>85.710354615384603</c:v>
                      </c:pt>
                      <c:pt idx="205">
                        <c:v>85.968238461538405</c:v>
                      </c:pt>
                      <c:pt idx="206">
                        <c:v>86.22833</c:v>
                      </c:pt>
                      <c:pt idx="207">
                        <c:v>86.484953076923006</c:v>
                      </c:pt>
                      <c:pt idx="208">
                        <c:v>86.741651538461497</c:v>
                      </c:pt>
                      <c:pt idx="209">
                        <c:v>86.998976923076896</c:v>
                      </c:pt>
                      <c:pt idx="210">
                        <c:v>87.257634615384603</c:v>
                      </c:pt>
                      <c:pt idx="211">
                        <c:v>87.515173076923006</c:v>
                      </c:pt>
                      <c:pt idx="212">
                        <c:v>87.773121538461496</c:v>
                      </c:pt>
                      <c:pt idx="213">
                        <c:v>88.030988461538399</c:v>
                      </c:pt>
                      <c:pt idx="214">
                        <c:v>88.289555384615298</c:v>
                      </c:pt>
                      <c:pt idx="215">
                        <c:v>88.545936923076894</c:v>
                      </c:pt>
                      <c:pt idx="216">
                        <c:v>88.803299230769198</c:v>
                      </c:pt>
                      <c:pt idx="217">
                        <c:v>89.059809999999999</c:v>
                      </c:pt>
                      <c:pt idx="218">
                        <c:v>89.3201099999999</c:v>
                      </c:pt>
                      <c:pt idx="219">
                        <c:v>89.576288461538397</c:v>
                      </c:pt>
                      <c:pt idx="220">
                        <c:v>89.832590769230706</c:v>
                      </c:pt>
                      <c:pt idx="221">
                        <c:v>90.090173846153803</c:v>
                      </c:pt>
                      <c:pt idx="222">
                        <c:v>90.348037692307699</c:v>
                      </c:pt>
                      <c:pt idx="223">
                        <c:v>90.605955384615399</c:v>
                      </c:pt>
                      <c:pt idx="224">
                        <c:v>90.863770769230698</c:v>
                      </c:pt>
                      <c:pt idx="225">
                        <c:v>91.123107692307698</c:v>
                      </c:pt>
                      <c:pt idx="226">
                        <c:v>91.381967692307697</c:v>
                      </c:pt>
                      <c:pt idx="227">
                        <c:v>91.637316923076895</c:v>
                      </c:pt>
                      <c:pt idx="228">
                        <c:v>91.894775384615301</c:v>
                      </c:pt>
                      <c:pt idx="229">
                        <c:v>92.152883846153799</c:v>
                      </c:pt>
                      <c:pt idx="230">
                        <c:v>92.410728461538397</c:v>
                      </c:pt>
                      <c:pt idx="231">
                        <c:v>92.668136923076901</c:v>
                      </c:pt>
                      <c:pt idx="232">
                        <c:v>92.926968461538394</c:v>
                      </c:pt>
                      <c:pt idx="233">
                        <c:v>93.183746153846101</c:v>
                      </c:pt>
                      <c:pt idx="234">
                        <c:v>93.441488461538398</c:v>
                      </c:pt>
                      <c:pt idx="235">
                        <c:v>93.699208461538404</c:v>
                      </c:pt>
                      <c:pt idx="236">
                        <c:v>93.958609230769198</c:v>
                      </c:pt>
                      <c:pt idx="237">
                        <c:v>94.216353076922999</c:v>
                      </c:pt>
                      <c:pt idx="238">
                        <c:v>94.471973076923007</c:v>
                      </c:pt>
                      <c:pt idx="239">
                        <c:v>94.728720769230705</c:v>
                      </c:pt>
                      <c:pt idx="240">
                        <c:v>94.988653846153795</c:v>
                      </c:pt>
                      <c:pt idx="241">
                        <c:v>95.246513846153803</c:v>
                      </c:pt>
                      <c:pt idx="242">
                        <c:v>95.503507692307707</c:v>
                      </c:pt>
                      <c:pt idx="243">
                        <c:v>95.759348461538394</c:v>
                      </c:pt>
                      <c:pt idx="244">
                        <c:v>96.017224615384606</c:v>
                      </c:pt>
                      <c:pt idx="245">
                        <c:v>96.276517692307607</c:v>
                      </c:pt>
                      <c:pt idx="246">
                        <c:v>96.533463846153793</c:v>
                      </c:pt>
                      <c:pt idx="247">
                        <c:v>96.788947692307602</c:v>
                      </c:pt>
                      <c:pt idx="248">
                        <c:v>97.047099999999901</c:v>
                      </c:pt>
                      <c:pt idx="249">
                        <c:v>97.306766153846098</c:v>
                      </c:pt>
                      <c:pt idx="250">
                        <c:v>97.563585384615294</c:v>
                      </c:pt>
                      <c:pt idx="251">
                        <c:v>97.820361538461498</c:v>
                      </c:pt>
                      <c:pt idx="252">
                        <c:v>98.079833846153804</c:v>
                      </c:pt>
                      <c:pt idx="253">
                        <c:v>98.337852307692302</c:v>
                      </c:pt>
                      <c:pt idx="254">
                        <c:v>98.594439230769197</c:v>
                      </c:pt>
                      <c:pt idx="255">
                        <c:v>98.852881538461503</c:v>
                      </c:pt>
                      <c:pt idx="256">
                        <c:v>99.110295384615299</c:v>
                      </c:pt>
                      <c:pt idx="257">
                        <c:v>99.368078461538403</c:v>
                      </c:pt>
                      <c:pt idx="258">
                        <c:v>99.623828461538395</c:v>
                      </c:pt>
                      <c:pt idx="259">
                        <c:v>99.880641538461504</c:v>
                      </c:pt>
                      <c:pt idx="260">
                        <c:v>100.140376923076</c:v>
                      </c:pt>
                      <c:pt idx="261">
                        <c:v>100.39913076923</c:v>
                      </c:pt>
                      <c:pt idx="262">
                        <c:v>100.654653846153</c:v>
                      </c:pt>
                      <c:pt idx="263">
                        <c:v>100.911676923076</c:v>
                      </c:pt>
                      <c:pt idx="264">
                        <c:v>101.17118461538401</c:v>
                      </c:pt>
                      <c:pt idx="265">
                        <c:v>101.42926923076899</c:v>
                      </c:pt>
                      <c:pt idx="266">
                        <c:v>101.685838461538</c:v>
                      </c:pt>
                      <c:pt idx="267">
                        <c:v>101.944938461538</c:v>
                      </c:pt>
                      <c:pt idx="268">
                        <c:v>102.201438461538</c:v>
                      </c:pt>
                      <c:pt idx="269">
                        <c:v>102.45746923076899</c:v>
                      </c:pt>
                      <c:pt idx="270">
                        <c:v>102.71698461538401</c:v>
                      </c:pt>
                      <c:pt idx="271">
                        <c:v>102.975776923076</c:v>
                      </c:pt>
                      <c:pt idx="272">
                        <c:v>103.135266666666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BF93-4AD5-AB95-234B4F7C071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EMG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Sheet1!$C$2:$C$274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83.230769230769198</c:v>
                      </c:pt>
                      <c:pt idx="1">
                        <c:v>193.84615384615299</c:v>
                      </c:pt>
                      <c:pt idx="2">
                        <c:v>128.61538461538399</c:v>
                      </c:pt>
                      <c:pt idx="3">
                        <c:v>297</c:v>
                      </c:pt>
                      <c:pt idx="4">
                        <c:v>163.53846153846101</c:v>
                      </c:pt>
                      <c:pt idx="5">
                        <c:v>124.615384615384</c:v>
                      </c:pt>
                      <c:pt idx="6">
                        <c:v>103.53846153846099</c:v>
                      </c:pt>
                      <c:pt idx="7">
                        <c:v>253.53846153846101</c:v>
                      </c:pt>
                      <c:pt idx="8">
                        <c:v>163.923076923076</c:v>
                      </c:pt>
                      <c:pt idx="9">
                        <c:v>473.84615384615302</c:v>
                      </c:pt>
                      <c:pt idx="10">
                        <c:v>131.07692307692301</c:v>
                      </c:pt>
                      <c:pt idx="11">
                        <c:v>526.38461538461502</c:v>
                      </c:pt>
                      <c:pt idx="12">
                        <c:v>453.53846153846098</c:v>
                      </c:pt>
                      <c:pt idx="13">
                        <c:v>202.61538461538399</c:v>
                      </c:pt>
                      <c:pt idx="14">
                        <c:v>304.76923076922998</c:v>
                      </c:pt>
                      <c:pt idx="15">
                        <c:v>285.923076923076</c:v>
                      </c:pt>
                      <c:pt idx="16">
                        <c:v>145.230769230769</c:v>
                      </c:pt>
                      <c:pt idx="17">
                        <c:v>481</c:v>
                      </c:pt>
                      <c:pt idx="18">
                        <c:v>496.53846153846098</c:v>
                      </c:pt>
                      <c:pt idx="19">
                        <c:v>383.923076923076</c:v>
                      </c:pt>
                      <c:pt idx="20">
                        <c:v>314.76923076922998</c:v>
                      </c:pt>
                      <c:pt idx="21">
                        <c:v>214.923076923076</c:v>
                      </c:pt>
                      <c:pt idx="22">
                        <c:v>152.30769230769201</c:v>
                      </c:pt>
                      <c:pt idx="23">
                        <c:v>98.461538461538396</c:v>
                      </c:pt>
                      <c:pt idx="24">
                        <c:v>64.538461538461505</c:v>
                      </c:pt>
                      <c:pt idx="25">
                        <c:v>48.076923076923002</c:v>
                      </c:pt>
                      <c:pt idx="26">
                        <c:v>52.076923076923002</c:v>
                      </c:pt>
                      <c:pt idx="27">
                        <c:v>126.76923076923001</c:v>
                      </c:pt>
                      <c:pt idx="28">
                        <c:v>71.538461538461505</c:v>
                      </c:pt>
                      <c:pt idx="29">
                        <c:v>36.923076923076898</c:v>
                      </c:pt>
                      <c:pt idx="30">
                        <c:v>41.846153846153797</c:v>
                      </c:pt>
                      <c:pt idx="31">
                        <c:v>51.384615384615302</c:v>
                      </c:pt>
                      <c:pt idx="32">
                        <c:v>51.076923076923002</c:v>
                      </c:pt>
                      <c:pt idx="33">
                        <c:v>37</c:v>
                      </c:pt>
                      <c:pt idx="34">
                        <c:v>40.846153846153797</c:v>
                      </c:pt>
                      <c:pt idx="35">
                        <c:v>37</c:v>
                      </c:pt>
                      <c:pt idx="36">
                        <c:v>33.153846153846096</c:v>
                      </c:pt>
                      <c:pt idx="37">
                        <c:v>32.538461538461497</c:v>
                      </c:pt>
                      <c:pt idx="38">
                        <c:v>42.769230769230703</c:v>
                      </c:pt>
                      <c:pt idx="39">
                        <c:v>51.461538461538403</c:v>
                      </c:pt>
                      <c:pt idx="40">
                        <c:v>66.384615384615302</c:v>
                      </c:pt>
                      <c:pt idx="41">
                        <c:v>109.30769230769199</c:v>
                      </c:pt>
                      <c:pt idx="42">
                        <c:v>91.461538461538396</c:v>
                      </c:pt>
                      <c:pt idx="43">
                        <c:v>223.53846153846101</c:v>
                      </c:pt>
                      <c:pt idx="44">
                        <c:v>269.923076923076</c:v>
                      </c:pt>
                      <c:pt idx="45">
                        <c:v>124.53846153846099</c:v>
                      </c:pt>
                      <c:pt idx="46">
                        <c:v>119.30769230769199</c:v>
                      </c:pt>
                      <c:pt idx="47">
                        <c:v>174</c:v>
                      </c:pt>
                      <c:pt idx="48">
                        <c:v>496.461538461538</c:v>
                      </c:pt>
                      <c:pt idx="49">
                        <c:v>365.76923076922998</c:v>
                      </c:pt>
                      <c:pt idx="50">
                        <c:v>200</c:v>
                      </c:pt>
                      <c:pt idx="51">
                        <c:v>87.153846153846104</c:v>
                      </c:pt>
                      <c:pt idx="52">
                        <c:v>68.846153846153797</c:v>
                      </c:pt>
                      <c:pt idx="53">
                        <c:v>89.923076923076906</c:v>
                      </c:pt>
                      <c:pt idx="54">
                        <c:v>364.692307692307</c:v>
                      </c:pt>
                      <c:pt idx="55">
                        <c:v>653.84615384615302</c:v>
                      </c:pt>
                      <c:pt idx="56">
                        <c:v>510.53846153846098</c:v>
                      </c:pt>
                      <c:pt idx="57">
                        <c:v>686.84615384615302</c:v>
                      </c:pt>
                      <c:pt idx="58">
                        <c:v>595.923076923076</c:v>
                      </c:pt>
                      <c:pt idx="59">
                        <c:v>606.461538461538</c:v>
                      </c:pt>
                      <c:pt idx="60">
                        <c:v>584.38461538461502</c:v>
                      </c:pt>
                      <c:pt idx="61">
                        <c:v>243.923076923076</c:v>
                      </c:pt>
                      <c:pt idx="62">
                        <c:v>87.076923076922995</c:v>
                      </c:pt>
                      <c:pt idx="63">
                        <c:v>77.538461538461505</c:v>
                      </c:pt>
                      <c:pt idx="64">
                        <c:v>248.15384615384599</c:v>
                      </c:pt>
                      <c:pt idx="65">
                        <c:v>290.692307692307</c:v>
                      </c:pt>
                      <c:pt idx="66">
                        <c:v>130.461538461538</c:v>
                      </c:pt>
                      <c:pt idx="67">
                        <c:v>100.384615384615</c:v>
                      </c:pt>
                      <c:pt idx="68">
                        <c:v>188.53846153846101</c:v>
                      </c:pt>
                      <c:pt idx="69">
                        <c:v>482.84615384615302</c:v>
                      </c:pt>
                      <c:pt idx="70">
                        <c:v>274.230769230769</c:v>
                      </c:pt>
                      <c:pt idx="71">
                        <c:v>136.38461538461499</c:v>
                      </c:pt>
                      <c:pt idx="72">
                        <c:v>86.769230769230703</c:v>
                      </c:pt>
                      <c:pt idx="73">
                        <c:v>71.923076923076906</c:v>
                      </c:pt>
                      <c:pt idx="74">
                        <c:v>232.30769230769201</c:v>
                      </c:pt>
                      <c:pt idx="75">
                        <c:v>537.15384615384596</c:v>
                      </c:pt>
                      <c:pt idx="76">
                        <c:v>590.30769230769204</c:v>
                      </c:pt>
                      <c:pt idx="77">
                        <c:v>533.76923076923003</c:v>
                      </c:pt>
                      <c:pt idx="78">
                        <c:v>393.923076923076</c:v>
                      </c:pt>
                      <c:pt idx="79">
                        <c:v>248.42857142857099</c:v>
                      </c:pt>
                      <c:pt idx="80">
                        <c:v>116.846153846153</c:v>
                      </c:pt>
                      <c:pt idx="81">
                        <c:v>63.461538461538403</c:v>
                      </c:pt>
                      <c:pt idx="82">
                        <c:v>31.769230769230699</c:v>
                      </c:pt>
                      <c:pt idx="83">
                        <c:v>36.923076923076898</c:v>
                      </c:pt>
                      <c:pt idx="84">
                        <c:v>162.15384615384599</c:v>
                      </c:pt>
                      <c:pt idx="85">
                        <c:v>128.692307692307</c:v>
                      </c:pt>
                      <c:pt idx="86">
                        <c:v>163.38461538461499</c:v>
                      </c:pt>
                      <c:pt idx="87">
                        <c:v>198.692307692307</c:v>
                      </c:pt>
                      <c:pt idx="88">
                        <c:v>454.38461538461502</c:v>
                      </c:pt>
                      <c:pt idx="89">
                        <c:v>390.84615384615302</c:v>
                      </c:pt>
                      <c:pt idx="90">
                        <c:v>224.692307692307</c:v>
                      </c:pt>
                      <c:pt idx="91">
                        <c:v>141.30769230769201</c:v>
                      </c:pt>
                      <c:pt idx="92">
                        <c:v>165.461538461538</c:v>
                      </c:pt>
                      <c:pt idx="93">
                        <c:v>134.461538461538</c:v>
                      </c:pt>
                      <c:pt idx="94">
                        <c:v>374.461538461538</c:v>
                      </c:pt>
                      <c:pt idx="95">
                        <c:v>564.84615384615302</c:v>
                      </c:pt>
                      <c:pt idx="96">
                        <c:v>536.23076923076906</c:v>
                      </c:pt>
                      <c:pt idx="97">
                        <c:v>670.61538461538396</c:v>
                      </c:pt>
                      <c:pt idx="98">
                        <c:v>518.461538461538</c:v>
                      </c:pt>
                      <c:pt idx="99">
                        <c:v>251.76923076923001</c:v>
                      </c:pt>
                      <c:pt idx="100">
                        <c:v>105.615384615384</c:v>
                      </c:pt>
                      <c:pt idx="101">
                        <c:v>69.615384615384599</c:v>
                      </c:pt>
                      <c:pt idx="102">
                        <c:v>83.538461538461505</c:v>
                      </c:pt>
                      <c:pt idx="103">
                        <c:v>111.30769230769199</c:v>
                      </c:pt>
                      <c:pt idx="104">
                        <c:v>124</c:v>
                      </c:pt>
                      <c:pt idx="105">
                        <c:v>133.692307692307</c:v>
                      </c:pt>
                      <c:pt idx="106">
                        <c:v>252.07692307692301</c:v>
                      </c:pt>
                      <c:pt idx="107">
                        <c:v>572.61538461538396</c:v>
                      </c:pt>
                      <c:pt idx="108">
                        <c:v>433.230769230769</c:v>
                      </c:pt>
                      <c:pt idx="109">
                        <c:v>247.76923076923001</c:v>
                      </c:pt>
                      <c:pt idx="110">
                        <c:v>175.76923076923001</c:v>
                      </c:pt>
                      <c:pt idx="111">
                        <c:v>252.53846153846101</c:v>
                      </c:pt>
                      <c:pt idx="112">
                        <c:v>137.30769230769201</c:v>
                      </c:pt>
                      <c:pt idx="113">
                        <c:v>191.84615384615299</c:v>
                      </c:pt>
                      <c:pt idx="114">
                        <c:v>185.692307692307</c:v>
                      </c:pt>
                      <c:pt idx="115">
                        <c:v>107.153846153846</c:v>
                      </c:pt>
                      <c:pt idx="116">
                        <c:v>423.30769230769198</c:v>
                      </c:pt>
                      <c:pt idx="117">
                        <c:v>339</c:v>
                      </c:pt>
                      <c:pt idx="118">
                        <c:v>310.461538461538</c:v>
                      </c:pt>
                      <c:pt idx="119">
                        <c:v>239.230769230769</c:v>
                      </c:pt>
                      <c:pt idx="120">
                        <c:v>337.923076923076</c:v>
                      </c:pt>
                      <c:pt idx="121">
                        <c:v>672.84615384615302</c:v>
                      </c:pt>
                      <c:pt idx="122">
                        <c:v>694.07692307692298</c:v>
                      </c:pt>
                      <c:pt idx="123">
                        <c:v>502.53846153846098</c:v>
                      </c:pt>
                      <c:pt idx="124">
                        <c:v>363.15384615384602</c:v>
                      </c:pt>
                      <c:pt idx="125">
                        <c:v>143.38461538461499</c:v>
                      </c:pt>
                      <c:pt idx="126">
                        <c:v>94</c:v>
                      </c:pt>
                      <c:pt idx="127">
                        <c:v>160</c:v>
                      </c:pt>
                      <c:pt idx="128">
                        <c:v>212.30769230769201</c:v>
                      </c:pt>
                      <c:pt idx="129">
                        <c:v>75.307692307692307</c:v>
                      </c:pt>
                      <c:pt idx="130">
                        <c:v>51.307692307692299</c:v>
                      </c:pt>
                      <c:pt idx="131">
                        <c:v>72.538461538461505</c:v>
                      </c:pt>
                      <c:pt idx="132">
                        <c:v>79.692307692307693</c:v>
                      </c:pt>
                      <c:pt idx="133">
                        <c:v>443.53846153846098</c:v>
                      </c:pt>
                      <c:pt idx="134">
                        <c:v>397.461538461538</c:v>
                      </c:pt>
                      <c:pt idx="135">
                        <c:v>420.230769230769</c:v>
                      </c:pt>
                      <c:pt idx="136">
                        <c:v>661.30769230769204</c:v>
                      </c:pt>
                      <c:pt idx="137">
                        <c:v>601.69230769230705</c:v>
                      </c:pt>
                      <c:pt idx="138">
                        <c:v>335.76923076922998</c:v>
                      </c:pt>
                      <c:pt idx="139">
                        <c:v>204.30769230769201</c:v>
                      </c:pt>
                      <c:pt idx="140">
                        <c:v>145.38461538461499</c:v>
                      </c:pt>
                      <c:pt idx="141">
                        <c:v>318.461538461538</c:v>
                      </c:pt>
                      <c:pt idx="142">
                        <c:v>485.84615384615302</c:v>
                      </c:pt>
                      <c:pt idx="143">
                        <c:v>424</c:v>
                      </c:pt>
                      <c:pt idx="144">
                        <c:v>356.692307692307</c:v>
                      </c:pt>
                      <c:pt idx="145">
                        <c:v>136.07692307692301</c:v>
                      </c:pt>
                      <c:pt idx="146">
                        <c:v>85.923076923076906</c:v>
                      </c:pt>
                      <c:pt idx="147">
                        <c:v>208.230769230769</c:v>
                      </c:pt>
                      <c:pt idx="148">
                        <c:v>265.692307692307</c:v>
                      </c:pt>
                      <c:pt idx="149">
                        <c:v>345.923076923076</c:v>
                      </c:pt>
                      <c:pt idx="150">
                        <c:v>92.692307692307693</c:v>
                      </c:pt>
                      <c:pt idx="151">
                        <c:v>117.07692307692299</c:v>
                      </c:pt>
                      <c:pt idx="152">
                        <c:v>225.30769230769201</c:v>
                      </c:pt>
                      <c:pt idx="153">
                        <c:v>622.07692307692298</c:v>
                      </c:pt>
                      <c:pt idx="154">
                        <c:v>516.30769230769204</c:v>
                      </c:pt>
                      <c:pt idx="155">
                        <c:v>456.692307692307</c:v>
                      </c:pt>
                      <c:pt idx="156">
                        <c:v>331.53846153846098</c:v>
                      </c:pt>
                      <c:pt idx="157">
                        <c:v>109.615384615384</c:v>
                      </c:pt>
                      <c:pt idx="158">
                        <c:v>160.61538461538399</c:v>
                      </c:pt>
                      <c:pt idx="159">
                        <c:v>78.615384615384599</c:v>
                      </c:pt>
                      <c:pt idx="160">
                        <c:v>91.615384615384599</c:v>
                      </c:pt>
                      <c:pt idx="161">
                        <c:v>179.230769230769</c:v>
                      </c:pt>
                      <c:pt idx="162">
                        <c:v>268.692307692307</c:v>
                      </c:pt>
                      <c:pt idx="163">
                        <c:v>332.15384615384602</c:v>
                      </c:pt>
                      <c:pt idx="164">
                        <c:v>365.923076923076</c:v>
                      </c:pt>
                      <c:pt idx="165">
                        <c:v>299</c:v>
                      </c:pt>
                      <c:pt idx="166">
                        <c:v>318.61538461538402</c:v>
                      </c:pt>
                      <c:pt idx="167">
                        <c:v>364.84615384615302</c:v>
                      </c:pt>
                      <c:pt idx="168">
                        <c:v>276.692307692307</c:v>
                      </c:pt>
                      <c:pt idx="169">
                        <c:v>195</c:v>
                      </c:pt>
                      <c:pt idx="170">
                        <c:v>166.61538461538399</c:v>
                      </c:pt>
                      <c:pt idx="171">
                        <c:v>109.53846153846099</c:v>
                      </c:pt>
                      <c:pt idx="172">
                        <c:v>614.923076923076</c:v>
                      </c:pt>
                      <c:pt idx="173">
                        <c:v>726.23076923076906</c:v>
                      </c:pt>
                      <c:pt idx="174">
                        <c:v>664.76923076923003</c:v>
                      </c:pt>
                      <c:pt idx="175">
                        <c:v>275.53846153846098</c:v>
                      </c:pt>
                      <c:pt idx="176">
                        <c:v>390.692307692307</c:v>
                      </c:pt>
                      <c:pt idx="177">
                        <c:v>374.84615384615302</c:v>
                      </c:pt>
                      <c:pt idx="178">
                        <c:v>687.923076923076</c:v>
                      </c:pt>
                      <c:pt idx="179">
                        <c:v>521.07692307692298</c:v>
                      </c:pt>
                      <c:pt idx="180">
                        <c:v>351.61538461538402</c:v>
                      </c:pt>
                      <c:pt idx="181">
                        <c:v>364.461538461538</c:v>
                      </c:pt>
                      <c:pt idx="182">
                        <c:v>220.53846153846101</c:v>
                      </c:pt>
                      <c:pt idx="183">
                        <c:v>96.923076923076906</c:v>
                      </c:pt>
                      <c:pt idx="184">
                        <c:v>96.923076923076906</c:v>
                      </c:pt>
                      <c:pt idx="185">
                        <c:v>77.692307692307693</c:v>
                      </c:pt>
                      <c:pt idx="186">
                        <c:v>139.461538461538</c:v>
                      </c:pt>
                      <c:pt idx="187">
                        <c:v>127.692307692307</c:v>
                      </c:pt>
                      <c:pt idx="188">
                        <c:v>74.384615384615302</c:v>
                      </c:pt>
                      <c:pt idx="189">
                        <c:v>141.84615384615299</c:v>
                      </c:pt>
                      <c:pt idx="190">
                        <c:v>310.53846153846098</c:v>
                      </c:pt>
                      <c:pt idx="191">
                        <c:v>282.230769230769</c:v>
                      </c:pt>
                      <c:pt idx="192">
                        <c:v>233.30769230769201</c:v>
                      </c:pt>
                      <c:pt idx="193">
                        <c:v>662.84615384615302</c:v>
                      </c:pt>
                      <c:pt idx="194">
                        <c:v>700.85714285714198</c:v>
                      </c:pt>
                      <c:pt idx="195">
                        <c:v>677.461538461538</c:v>
                      </c:pt>
                      <c:pt idx="196">
                        <c:v>374.15384615384602</c:v>
                      </c:pt>
                      <c:pt idx="197">
                        <c:v>580.61538461538396</c:v>
                      </c:pt>
                      <c:pt idx="198">
                        <c:v>393.461538461538</c:v>
                      </c:pt>
                      <c:pt idx="199">
                        <c:v>203.84615384615299</c:v>
                      </c:pt>
                      <c:pt idx="200">
                        <c:v>100.384615384615</c:v>
                      </c:pt>
                      <c:pt idx="201">
                        <c:v>83.769230769230703</c:v>
                      </c:pt>
                      <c:pt idx="202">
                        <c:v>128.15384615384599</c:v>
                      </c:pt>
                      <c:pt idx="203">
                        <c:v>78.846153846153797</c:v>
                      </c:pt>
                      <c:pt idx="204">
                        <c:v>63</c:v>
                      </c:pt>
                      <c:pt idx="205">
                        <c:v>69.307692307692307</c:v>
                      </c:pt>
                      <c:pt idx="206">
                        <c:v>189.461538461538</c:v>
                      </c:pt>
                      <c:pt idx="207">
                        <c:v>402.76923076922998</c:v>
                      </c:pt>
                      <c:pt idx="208">
                        <c:v>280.923076923076</c:v>
                      </c:pt>
                      <c:pt idx="209">
                        <c:v>171.461538461538</c:v>
                      </c:pt>
                      <c:pt idx="210">
                        <c:v>94</c:v>
                      </c:pt>
                      <c:pt idx="211">
                        <c:v>78.615384615384599</c:v>
                      </c:pt>
                      <c:pt idx="212">
                        <c:v>302.76923076922998</c:v>
                      </c:pt>
                      <c:pt idx="213">
                        <c:v>384.84615384615302</c:v>
                      </c:pt>
                      <c:pt idx="214">
                        <c:v>495.76923076922998</c:v>
                      </c:pt>
                      <c:pt idx="215">
                        <c:v>359.461538461538</c:v>
                      </c:pt>
                      <c:pt idx="216">
                        <c:v>238.15384615384599</c:v>
                      </c:pt>
                      <c:pt idx="217">
                        <c:v>135.461538461538</c:v>
                      </c:pt>
                      <c:pt idx="218">
                        <c:v>99.384615384615302</c:v>
                      </c:pt>
                      <c:pt idx="219">
                        <c:v>157.30769230769201</c:v>
                      </c:pt>
                      <c:pt idx="220">
                        <c:v>80.076923076922995</c:v>
                      </c:pt>
                      <c:pt idx="221">
                        <c:v>159.30769230769201</c:v>
                      </c:pt>
                      <c:pt idx="222">
                        <c:v>46.769230769230703</c:v>
                      </c:pt>
                      <c:pt idx="223">
                        <c:v>40.076923076923002</c:v>
                      </c:pt>
                      <c:pt idx="224">
                        <c:v>38.230769230769198</c:v>
                      </c:pt>
                      <c:pt idx="225">
                        <c:v>175.53846153846101</c:v>
                      </c:pt>
                      <c:pt idx="226">
                        <c:v>436.692307692307</c:v>
                      </c:pt>
                      <c:pt idx="227">
                        <c:v>254</c:v>
                      </c:pt>
                      <c:pt idx="228">
                        <c:v>139.923076923076</c:v>
                      </c:pt>
                      <c:pt idx="229">
                        <c:v>103.615384615384</c:v>
                      </c:pt>
                      <c:pt idx="230">
                        <c:v>123.384615384615</c:v>
                      </c:pt>
                      <c:pt idx="231">
                        <c:v>336.38461538461502</c:v>
                      </c:pt>
                      <c:pt idx="232">
                        <c:v>204.15384615384599</c:v>
                      </c:pt>
                      <c:pt idx="233">
                        <c:v>459.61538461538402</c:v>
                      </c:pt>
                      <c:pt idx="234">
                        <c:v>600.461538461538</c:v>
                      </c:pt>
                      <c:pt idx="235">
                        <c:v>302.61538461538402</c:v>
                      </c:pt>
                      <c:pt idx="236">
                        <c:v>287.923076923076</c:v>
                      </c:pt>
                      <c:pt idx="237">
                        <c:v>152.84615384615299</c:v>
                      </c:pt>
                      <c:pt idx="238">
                        <c:v>106.461538461538</c:v>
                      </c:pt>
                      <c:pt idx="239">
                        <c:v>64.384615384615302</c:v>
                      </c:pt>
                      <c:pt idx="240">
                        <c:v>146.53846153846101</c:v>
                      </c:pt>
                      <c:pt idx="241">
                        <c:v>121</c:v>
                      </c:pt>
                      <c:pt idx="242">
                        <c:v>134</c:v>
                      </c:pt>
                      <c:pt idx="243">
                        <c:v>234.923076923076</c:v>
                      </c:pt>
                      <c:pt idx="244">
                        <c:v>309.61538461538402</c:v>
                      </c:pt>
                      <c:pt idx="245">
                        <c:v>406.461538461538</c:v>
                      </c:pt>
                      <c:pt idx="246">
                        <c:v>262.84615384615302</c:v>
                      </c:pt>
                      <c:pt idx="247">
                        <c:v>163.07692307692301</c:v>
                      </c:pt>
                      <c:pt idx="248">
                        <c:v>73</c:v>
                      </c:pt>
                      <c:pt idx="249">
                        <c:v>47.076923076923002</c:v>
                      </c:pt>
                      <c:pt idx="250">
                        <c:v>327.15384615384602</c:v>
                      </c:pt>
                      <c:pt idx="251">
                        <c:v>337</c:v>
                      </c:pt>
                      <c:pt idx="252">
                        <c:v>626.84615384615302</c:v>
                      </c:pt>
                      <c:pt idx="253">
                        <c:v>606.84615384615302</c:v>
                      </c:pt>
                      <c:pt idx="254">
                        <c:v>209.61538461538399</c:v>
                      </c:pt>
                      <c:pt idx="255">
                        <c:v>107.692307692307</c:v>
                      </c:pt>
                      <c:pt idx="256">
                        <c:v>80.923076923076906</c:v>
                      </c:pt>
                      <c:pt idx="257">
                        <c:v>157.692307692307</c:v>
                      </c:pt>
                      <c:pt idx="258">
                        <c:v>121.76923076923001</c:v>
                      </c:pt>
                      <c:pt idx="259">
                        <c:v>171.38461538461499</c:v>
                      </c:pt>
                      <c:pt idx="260">
                        <c:v>325.692307692307</c:v>
                      </c:pt>
                      <c:pt idx="261">
                        <c:v>203.461538461538</c:v>
                      </c:pt>
                      <c:pt idx="262">
                        <c:v>126.76923076923001</c:v>
                      </c:pt>
                      <c:pt idx="263">
                        <c:v>128.84615384615299</c:v>
                      </c:pt>
                      <c:pt idx="264">
                        <c:v>80.846153846153797</c:v>
                      </c:pt>
                      <c:pt idx="265">
                        <c:v>57.615384615384599</c:v>
                      </c:pt>
                      <c:pt idx="266">
                        <c:v>101.923076923076</c:v>
                      </c:pt>
                      <c:pt idx="267">
                        <c:v>123.76923076923001</c:v>
                      </c:pt>
                      <c:pt idx="268">
                        <c:v>183.84615384615299</c:v>
                      </c:pt>
                      <c:pt idx="269">
                        <c:v>205.692307692307</c:v>
                      </c:pt>
                      <c:pt idx="270">
                        <c:v>334.07692307692298</c:v>
                      </c:pt>
                      <c:pt idx="271">
                        <c:v>282.53846153846098</c:v>
                      </c:pt>
                      <c:pt idx="272">
                        <c:v>252.333333333333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F93-4AD5-AB95-234B4F7C071C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Force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444.30769230769198</c:v>
                      </c:pt>
                      <c:pt idx="1">
                        <c:v>442.53846153846098</c:v>
                      </c:pt>
                      <c:pt idx="2">
                        <c:v>442.15384615384602</c:v>
                      </c:pt>
                      <c:pt idx="3">
                        <c:v>435.38461538461502</c:v>
                      </c:pt>
                      <c:pt idx="4">
                        <c:v>424.461538461538</c:v>
                      </c:pt>
                      <c:pt idx="5">
                        <c:v>444</c:v>
                      </c:pt>
                      <c:pt idx="6">
                        <c:v>442.07692307692298</c:v>
                      </c:pt>
                      <c:pt idx="7">
                        <c:v>431.923076923076</c:v>
                      </c:pt>
                      <c:pt idx="8">
                        <c:v>437.692307692307</c:v>
                      </c:pt>
                      <c:pt idx="9">
                        <c:v>454.230769230769</c:v>
                      </c:pt>
                      <c:pt idx="10">
                        <c:v>444.923076923076</c:v>
                      </c:pt>
                      <c:pt idx="11">
                        <c:v>450</c:v>
                      </c:pt>
                      <c:pt idx="12">
                        <c:v>425.61538461538402</c:v>
                      </c:pt>
                      <c:pt idx="13">
                        <c:v>426.61538461538402</c:v>
                      </c:pt>
                      <c:pt idx="14">
                        <c:v>438.923076923076</c:v>
                      </c:pt>
                      <c:pt idx="15">
                        <c:v>423.38461538461502</c:v>
                      </c:pt>
                      <c:pt idx="16">
                        <c:v>429.692307692307</c:v>
                      </c:pt>
                      <c:pt idx="17">
                        <c:v>436.07692307692298</c:v>
                      </c:pt>
                      <c:pt idx="18">
                        <c:v>422.30769230769198</c:v>
                      </c:pt>
                      <c:pt idx="19">
                        <c:v>424.15384615384602</c:v>
                      </c:pt>
                      <c:pt idx="20">
                        <c:v>422.923076923076</c:v>
                      </c:pt>
                      <c:pt idx="21">
                        <c:v>422.692307692307</c:v>
                      </c:pt>
                      <c:pt idx="22">
                        <c:v>446.38461538461502</c:v>
                      </c:pt>
                      <c:pt idx="23">
                        <c:v>445.230769230769</c:v>
                      </c:pt>
                      <c:pt idx="24">
                        <c:v>445.07692307692298</c:v>
                      </c:pt>
                      <c:pt idx="25">
                        <c:v>446.692307692307</c:v>
                      </c:pt>
                      <c:pt idx="26">
                        <c:v>447</c:v>
                      </c:pt>
                      <c:pt idx="27">
                        <c:v>446.15384615384602</c:v>
                      </c:pt>
                      <c:pt idx="28">
                        <c:v>445</c:v>
                      </c:pt>
                      <c:pt idx="29">
                        <c:v>447.61538461538402</c:v>
                      </c:pt>
                      <c:pt idx="30">
                        <c:v>446.38461538461502</c:v>
                      </c:pt>
                      <c:pt idx="31">
                        <c:v>447.84615384615302</c:v>
                      </c:pt>
                      <c:pt idx="32">
                        <c:v>449.692307692307</c:v>
                      </c:pt>
                      <c:pt idx="33">
                        <c:v>449.923076923076</c:v>
                      </c:pt>
                      <c:pt idx="34">
                        <c:v>450.84615384615302</c:v>
                      </c:pt>
                      <c:pt idx="35">
                        <c:v>453.15384615384602</c:v>
                      </c:pt>
                      <c:pt idx="36">
                        <c:v>452.61538461538402</c:v>
                      </c:pt>
                      <c:pt idx="37">
                        <c:v>450.30769230769198</c:v>
                      </c:pt>
                      <c:pt idx="38">
                        <c:v>448.692307692307</c:v>
                      </c:pt>
                      <c:pt idx="39">
                        <c:v>445.76923076922998</c:v>
                      </c:pt>
                      <c:pt idx="40">
                        <c:v>445.30769230769198</c:v>
                      </c:pt>
                      <c:pt idx="41">
                        <c:v>444.461538461538</c:v>
                      </c:pt>
                      <c:pt idx="42">
                        <c:v>444.07692307692298</c:v>
                      </c:pt>
                      <c:pt idx="43">
                        <c:v>441.230769230769</c:v>
                      </c:pt>
                      <c:pt idx="44">
                        <c:v>415.923076923076</c:v>
                      </c:pt>
                      <c:pt idx="45">
                        <c:v>429.692307692307</c:v>
                      </c:pt>
                      <c:pt idx="46">
                        <c:v>441.15384615384602</c:v>
                      </c:pt>
                      <c:pt idx="47">
                        <c:v>440.76923076922998</c:v>
                      </c:pt>
                      <c:pt idx="48">
                        <c:v>433.461538461538</c:v>
                      </c:pt>
                      <c:pt idx="49">
                        <c:v>421.230769230769</c:v>
                      </c:pt>
                      <c:pt idx="50">
                        <c:v>421</c:v>
                      </c:pt>
                      <c:pt idx="51">
                        <c:v>453</c:v>
                      </c:pt>
                      <c:pt idx="52">
                        <c:v>442.84615384615302</c:v>
                      </c:pt>
                      <c:pt idx="53">
                        <c:v>443.15384615384602</c:v>
                      </c:pt>
                      <c:pt idx="54">
                        <c:v>446</c:v>
                      </c:pt>
                      <c:pt idx="55">
                        <c:v>428.230769230769</c:v>
                      </c:pt>
                      <c:pt idx="56">
                        <c:v>437.61538461538402</c:v>
                      </c:pt>
                      <c:pt idx="57">
                        <c:v>437.230769230769</c:v>
                      </c:pt>
                      <c:pt idx="58">
                        <c:v>432.61538461538402</c:v>
                      </c:pt>
                      <c:pt idx="59">
                        <c:v>424.15384615384602</c:v>
                      </c:pt>
                      <c:pt idx="60">
                        <c:v>420.38461538461502</c:v>
                      </c:pt>
                      <c:pt idx="61">
                        <c:v>416.30769230769198</c:v>
                      </c:pt>
                      <c:pt idx="62">
                        <c:v>443.07692307692298</c:v>
                      </c:pt>
                      <c:pt idx="63">
                        <c:v>444.230769230769</c:v>
                      </c:pt>
                      <c:pt idx="64">
                        <c:v>439.230769230769</c:v>
                      </c:pt>
                      <c:pt idx="65">
                        <c:v>410.76923076922998</c:v>
                      </c:pt>
                      <c:pt idx="66">
                        <c:v>419.30769230769198</c:v>
                      </c:pt>
                      <c:pt idx="67">
                        <c:v>445.461538461538</c:v>
                      </c:pt>
                      <c:pt idx="68">
                        <c:v>444.30769230769198</c:v>
                      </c:pt>
                      <c:pt idx="69">
                        <c:v>428.07692307692298</c:v>
                      </c:pt>
                      <c:pt idx="70">
                        <c:v>421.30769230769198</c:v>
                      </c:pt>
                      <c:pt idx="71">
                        <c:v>429</c:v>
                      </c:pt>
                      <c:pt idx="72">
                        <c:v>443.692307692307</c:v>
                      </c:pt>
                      <c:pt idx="73">
                        <c:v>442.38461538461502</c:v>
                      </c:pt>
                      <c:pt idx="74">
                        <c:v>444.76923076922998</c:v>
                      </c:pt>
                      <c:pt idx="75">
                        <c:v>434.07692307692298</c:v>
                      </c:pt>
                      <c:pt idx="76">
                        <c:v>441.692307692307</c:v>
                      </c:pt>
                      <c:pt idx="77">
                        <c:v>435.692307692307</c:v>
                      </c:pt>
                      <c:pt idx="78">
                        <c:v>427.61538461538402</c:v>
                      </c:pt>
                      <c:pt idx="79">
                        <c:v>424.42857142857099</c:v>
                      </c:pt>
                      <c:pt idx="80">
                        <c:v>435.15384615384602</c:v>
                      </c:pt>
                      <c:pt idx="81">
                        <c:v>445.07692307692298</c:v>
                      </c:pt>
                      <c:pt idx="82">
                        <c:v>444.461538461538</c:v>
                      </c:pt>
                      <c:pt idx="83">
                        <c:v>442.61538461538402</c:v>
                      </c:pt>
                      <c:pt idx="84">
                        <c:v>441.923076923076</c:v>
                      </c:pt>
                      <c:pt idx="85">
                        <c:v>443.461538461538</c:v>
                      </c:pt>
                      <c:pt idx="86">
                        <c:v>443.30769230769198</c:v>
                      </c:pt>
                      <c:pt idx="87">
                        <c:v>442.84615384615302</c:v>
                      </c:pt>
                      <c:pt idx="88">
                        <c:v>434.07692307692298</c:v>
                      </c:pt>
                      <c:pt idx="89">
                        <c:v>421.53846153846098</c:v>
                      </c:pt>
                      <c:pt idx="90">
                        <c:v>421.38461538461502</c:v>
                      </c:pt>
                      <c:pt idx="91">
                        <c:v>427.30769230769198</c:v>
                      </c:pt>
                      <c:pt idx="92">
                        <c:v>445.84615384615302</c:v>
                      </c:pt>
                      <c:pt idx="93">
                        <c:v>444.53846153846098</c:v>
                      </c:pt>
                      <c:pt idx="94">
                        <c:v>450</c:v>
                      </c:pt>
                      <c:pt idx="95">
                        <c:v>439</c:v>
                      </c:pt>
                      <c:pt idx="96">
                        <c:v>440.07692307692298</c:v>
                      </c:pt>
                      <c:pt idx="97">
                        <c:v>433.53846153846098</c:v>
                      </c:pt>
                      <c:pt idx="98">
                        <c:v>424.230769230769</c:v>
                      </c:pt>
                      <c:pt idx="99">
                        <c:v>418.61538461538402</c:v>
                      </c:pt>
                      <c:pt idx="100">
                        <c:v>445.53846153846098</c:v>
                      </c:pt>
                      <c:pt idx="101">
                        <c:v>442.61538461538402</c:v>
                      </c:pt>
                      <c:pt idx="102">
                        <c:v>440.07692307692298</c:v>
                      </c:pt>
                      <c:pt idx="103">
                        <c:v>440.84615384615302</c:v>
                      </c:pt>
                      <c:pt idx="104">
                        <c:v>437.461538461538</c:v>
                      </c:pt>
                      <c:pt idx="105">
                        <c:v>437.30769230769198</c:v>
                      </c:pt>
                      <c:pt idx="106">
                        <c:v>431.53846153846098</c:v>
                      </c:pt>
                      <c:pt idx="107">
                        <c:v>433.07692307692298</c:v>
                      </c:pt>
                      <c:pt idx="108">
                        <c:v>422.61538461538402</c:v>
                      </c:pt>
                      <c:pt idx="109">
                        <c:v>420.53846153846098</c:v>
                      </c:pt>
                      <c:pt idx="110">
                        <c:v>428.30769230769198</c:v>
                      </c:pt>
                      <c:pt idx="111">
                        <c:v>433.15384615384602</c:v>
                      </c:pt>
                      <c:pt idx="112">
                        <c:v>445.61538461538402</c:v>
                      </c:pt>
                      <c:pt idx="113">
                        <c:v>431.692307692307</c:v>
                      </c:pt>
                      <c:pt idx="114">
                        <c:v>421</c:v>
                      </c:pt>
                      <c:pt idx="115">
                        <c:v>434.53846153846098</c:v>
                      </c:pt>
                      <c:pt idx="116">
                        <c:v>441</c:v>
                      </c:pt>
                      <c:pt idx="117">
                        <c:v>438.692307692307</c:v>
                      </c:pt>
                      <c:pt idx="118">
                        <c:v>439.30769230769198</c:v>
                      </c:pt>
                      <c:pt idx="119">
                        <c:v>430.84615384615302</c:v>
                      </c:pt>
                      <c:pt idx="120">
                        <c:v>426.84615384615302</c:v>
                      </c:pt>
                      <c:pt idx="121">
                        <c:v>423.61538461538402</c:v>
                      </c:pt>
                      <c:pt idx="122">
                        <c:v>413.692307692307</c:v>
                      </c:pt>
                      <c:pt idx="123">
                        <c:v>416.76923076922998</c:v>
                      </c:pt>
                      <c:pt idx="124">
                        <c:v>424.53846153846098</c:v>
                      </c:pt>
                      <c:pt idx="125">
                        <c:v>428.230769230769</c:v>
                      </c:pt>
                      <c:pt idx="126">
                        <c:v>445.84615384615302</c:v>
                      </c:pt>
                      <c:pt idx="127">
                        <c:v>443.61538461538402</c:v>
                      </c:pt>
                      <c:pt idx="128">
                        <c:v>420.61538461538402</c:v>
                      </c:pt>
                      <c:pt idx="129">
                        <c:v>440.692307692307</c:v>
                      </c:pt>
                      <c:pt idx="130">
                        <c:v>450.38461538461502</c:v>
                      </c:pt>
                      <c:pt idx="131">
                        <c:v>442.692307692307</c:v>
                      </c:pt>
                      <c:pt idx="132">
                        <c:v>441.692307692307</c:v>
                      </c:pt>
                      <c:pt idx="133">
                        <c:v>440.461538461538</c:v>
                      </c:pt>
                      <c:pt idx="134">
                        <c:v>434.53846153846098</c:v>
                      </c:pt>
                      <c:pt idx="135">
                        <c:v>439.76923076922998</c:v>
                      </c:pt>
                      <c:pt idx="136">
                        <c:v>440.07692307692298</c:v>
                      </c:pt>
                      <c:pt idx="137">
                        <c:v>433.76923076922998</c:v>
                      </c:pt>
                      <c:pt idx="138">
                        <c:v>427.30769230769198</c:v>
                      </c:pt>
                      <c:pt idx="139">
                        <c:v>424.923076923076</c:v>
                      </c:pt>
                      <c:pt idx="140">
                        <c:v>428.692307692307</c:v>
                      </c:pt>
                      <c:pt idx="141">
                        <c:v>437.76923076922998</c:v>
                      </c:pt>
                      <c:pt idx="142">
                        <c:v>410.30769230769198</c:v>
                      </c:pt>
                      <c:pt idx="143">
                        <c:v>408.53846153846098</c:v>
                      </c:pt>
                      <c:pt idx="144">
                        <c:v>404.923076923076</c:v>
                      </c:pt>
                      <c:pt idx="145">
                        <c:v>428.38461538461502</c:v>
                      </c:pt>
                      <c:pt idx="146">
                        <c:v>445</c:v>
                      </c:pt>
                      <c:pt idx="147">
                        <c:v>440.53846153846098</c:v>
                      </c:pt>
                      <c:pt idx="148">
                        <c:v>415.38461538461502</c:v>
                      </c:pt>
                      <c:pt idx="149">
                        <c:v>413.76923076922998</c:v>
                      </c:pt>
                      <c:pt idx="150">
                        <c:v>428</c:v>
                      </c:pt>
                      <c:pt idx="151">
                        <c:v>443.30769230769198</c:v>
                      </c:pt>
                      <c:pt idx="152">
                        <c:v>441.461538461538</c:v>
                      </c:pt>
                      <c:pt idx="153">
                        <c:v>435.61538461538402</c:v>
                      </c:pt>
                      <c:pt idx="154">
                        <c:v>444.230769230769</c:v>
                      </c:pt>
                      <c:pt idx="155">
                        <c:v>434.692307692307</c:v>
                      </c:pt>
                      <c:pt idx="156">
                        <c:v>431.07692307692298</c:v>
                      </c:pt>
                      <c:pt idx="157">
                        <c:v>440.61538461538402</c:v>
                      </c:pt>
                      <c:pt idx="158">
                        <c:v>446</c:v>
                      </c:pt>
                      <c:pt idx="159">
                        <c:v>446.230769230769</c:v>
                      </c:pt>
                      <c:pt idx="160">
                        <c:v>444.461538461538</c:v>
                      </c:pt>
                      <c:pt idx="161">
                        <c:v>444.230769230769</c:v>
                      </c:pt>
                      <c:pt idx="162">
                        <c:v>428.15384615384602</c:v>
                      </c:pt>
                      <c:pt idx="163">
                        <c:v>413.53846153846098</c:v>
                      </c:pt>
                      <c:pt idx="164">
                        <c:v>412.692307692307</c:v>
                      </c:pt>
                      <c:pt idx="165">
                        <c:v>412.38461538461502</c:v>
                      </c:pt>
                      <c:pt idx="166">
                        <c:v>410.923076923076</c:v>
                      </c:pt>
                      <c:pt idx="167">
                        <c:v>410.30769230769198</c:v>
                      </c:pt>
                      <c:pt idx="168">
                        <c:v>409.38461538461502</c:v>
                      </c:pt>
                      <c:pt idx="169">
                        <c:v>408.84615384615302</c:v>
                      </c:pt>
                      <c:pt idx="170">
                        <c:v>409.61538461538402</c:v>
                      </c:pt>
                      <c:pt idx="171">
                        <c:v>442.15384615384602</c:v>
                      </c:pt>
                      <c:pt idx="172">
                        <c:v>433.53846153846098</c:v>
                      </c:pt>
                      <c:pt idx="173">
                        <c:v>421.30769230769198</c:v>
                      </c:pt>
                      <c:pt idx="174">
                        <c:v>421</c:v>
                      </c:pt>
                      <c:pt idx="175">
                        <c:v>421.30769230769198</c:v>
                      </c:pt>
                      <c:pt idx="176">
                        <c:v>429.76923076922998</c:v>
                      </c:pt>
                      <c:pt idx="177">
                        <c:v>439.15384615384602</c:v>
                      </c:pt>
                      <c:pt idx="178">
                        <c:v>435.61538461538402</c:v>
                      </c:pt>
                      <c:pt idx="179">
                        <c:v>431.84615384615302</c:v>
                      </c:pt>
                      <c:pt idx="180">
                        <c:v>424.230769230769</c:v>
                      </c:pt>
                      <c:pt idx="181">
                        <c:v>419.53846153846098</c:v>
                      </c:pt>
                      <c:pt idx="182">
                        <c:v>412.38461538461502</c:v>
                      </c:pt>
                      <c:pt idx="183">
                        <c:v>436.84615384615302</c:v>
                      </c:pt>
                      <c:pt idx="184">
                        <c:v>445.15384615384602</c:v>
                      </c:pt>
                      <c:pt idx="185">
                        <c:v>442.53846153846098</c:v>
                      </c:pt>
                      <c:pt idx="186">
                        <c:v>444.15384615384602</c:v>
                      </c:pt>
                      <c:pt idx="187">
                        <c:v>443.38461538461502</c:v>
                      </c:pt>
                      <c:pt idx="188">
                        <c:v>442.692307692307</c:v>
                      </c:pt>
                      <c:pt idx="189">
                        <c:v>442.38461538461502</c:v>
                      </c:pt>
                      <c:pt idx="190">
                        <c:v>438</c:v>
                      </c:pt>
                      <c:pt idx="191">
                        <c:v>428.76923076922998</c:v>
                      </c:pt>
                      <c:pt idx="192">
                        <c:v>449.30769230769198</c:v>
                      </c:pt>
                      <c:pt idx="193">
                        <c:v>439.61538461538402</c:v>
                      </c:pt>
                      <c:pt idx="194">
                        <c:v>436.78571428571399</c:v>
                      </c:pt>
                      <c:pt idx="195">
                        <c:v>435.38461538461502</c:v>
                      </c:pt>
                      <c:pt idx="196">
                        <c:v>432.230769230769</c:v>
                      </c:pt>
                      <c:pt idx="197">
                        <c:v>423.84615384615302</c:v>
                      </c:pt>
                      <c:pt idx="198">
                        <c:v>418.923076923076</c:v>
                      </c:pt>
                      <c:pt idx="199">
                        <c:v>410.53846153846098</c:v>
                      </c:pt>
                      <c:pt idx="200">
                        <c:v>439.61538461538402</c:v>
                      </c:pt>
                      <c:pt idx="201">
                        <c:v>443.15384615384602</c:v>
                      </c:pt>
                      <c:pt idx="202">
                        <c:v>442</c:v>
                      </c:pt>
                      <c:pt idx="203">
                        <c:v>444.30769230769198</c:v>
                      </c:pt>
                      <c:pt idx="204">
                        <c:v>444.38461538461502</c:v>
                      </c:pt>
                      <c:pt idx="205">
                        <c:v>443.07692307692298</c:v>
                      </c:pt>
                      <c:pt idx="206">
                        <c:v>443.15384615384602</c:v>
                      </c:pt>
                      <c:pt idx="207">
                        <c:v>431</c:v>
                      </c:pt>
                      <c:pt idx="208">
                        <c:v>423.30769230769198</c:v>
                      </c:pt>
                      <c:pt idx="209">
                        <c:v>422.53846153846098</c:v>
                      </c:pt>
                      <c:pt idx="210">
                        <c:v>445.461538461538</c:v>
                      </c:pt>
                      <c:pt idx="211">
                        <c:v>444.461538461538</c:v>
                      </c:pt>
                      <c:pt idx="212">
                        <c:v>450.30769230769198</c:v>
                      </c:pt>
                      <c:pt idx="213">
                        <c:v>441.30769230769198</c:v>
                      </c:pt>
                      <c:pt idx="214">
                        <c:v>443.61538461538402</c:v>
                      </c:pt>
                      <c:pt idx="215">
                        <c:v>433.692307692307</c:v>
                      </c:pt>
                      <c:pt idx="216">
                        <c:v>425.692307692307</c:v>
                      </c:pt>
                      <c:pt idx="217">
                        <c:v>432</c:v>
                      </c:pt>
                      <c:pt idx="218">
                        <c:v>445.07692307692298</c:v>
                      </c:pt>
                      <c:pt idx="219">
                        <c:v>442.692307692307</c:v>
                      </c:pt>
                      <c:pt idx="220">
                        <c:v>441</c:v>
                      </c:pt>
                      <c:pt idx="221">
                        <c:v>444.15384615384602</c:v>
                      </c:pt>
                      <c:pt idx="222">
                        <c:v>443.53846153846098</c:v>
                      </c:pt>
                      <c:pt idx="223">
                        <c:v>433.692307692307</c:v>
                      </c:pt>
                      <c:pt idx="224">
                        <c:v>462.84615384615302</c:v>
                      </c:pt>
                      <c:pt idx="225">
                        <c:v>443.53846153846098</c:v>
                      </c:pt>
                      <c:pt idx="226">
                        <c:v>429.61538461538402</c:v>
                      </c:pt>
                      <c:pt idx="227">
                        <c:v>422.84615384615302</c:v>
                      </c:pt>
                      <c:pt idx="228">
                        <c:v>430.15384615384602</c:v>
                      </c:pt>
                      <c:pt idx="229">
                        <c:v>444.15384615384602</c:v>
                      </c:pt>
                      <c:pt idx="230">
                        <c:v>443.84615384615302</c:v>
                      </c:pt>
                      <c:pt idx="231">
                        <c:v>440.53846153846098</c:v>
                      </c:pt>
                      <c:pt idx="232">
                        <c:v>442.461538461538</c:v>
                      </c:pt>
                      <c:pt idx="233">
                        <c:v>443.61538461538402</c:v>
                      </c:pt>
                      <c:pt idx="234">
                        <c:v>434.07692307692298</c:v>
                      </c:pt>
                      <c:pt idx="235">
                        <c:v>431.61538461538402</c:v>
                      </c:pt>
                      <c:pt idx="236">
                        <c:v>426.61538461538402</c:v>
                      </c:pt>
                      <c:pt idx="237">
                        <c:v>437.923076923076</c:v>
                      </c:pt>
                      <c:pt idx="238">
                        <c:v>443.76923076922998</c:v>
                      </c:pt>
                      <c:pt idx="239">
                        <c:v>442.76923076922998</c:v>
                      </c:pt>
                      <c:pt idx="240">
                        <c:v>443.461538461538</c:v>
                      </c:pt>
                      <c:pt idx="241">
                        <c:v>444.38461538461502</c:v>
                      </c:pt>
                      <c:pt idx="242">
                        <c:v>444</c:v>
                      </c:pt>
                      <c:pt idx="243">
                        <c:v>444.84615384615302</c:v>
                      </c:pt>
                      <c:pt idx="244">
                        <c:v>444.84615384615302</c:v>
                      </c:pt>
                      <c:pt idx="245">
                        <c:v>425.61538461538402</c:v>
                      </c:pt>
                      <c:pt idx="246">
                        <c:v>421.15384615384602</c:v>
                      </c:pt>
                      <c:pt idx="247">
                        <c:v>421.30769230769198</c:v>
                      </c:pt>
                      <c:pt idx="248">
                        <c:v>445.07692307692298</c:v>
                      </c:pt>
                      <c:pt idx="249">
                        <c:v>445</c:v>
                      </c:pt>
                      <c:pt idx="250">
                        <c:v>443.923076923076</c:v>
                      </c:pt>
                      <c:pt idx="251">
                        <c:v>439.84615384615302</c:v>
                      </c:pt>
                      <c:pt idx="252">
                        <c:v>441.84615384615302</c:v>
                      </c:pt>
                      <c:pt idx="253">
                        <c:v>437.923076923076</c:v>
                      </c:pt>
                      <c:pt idx="254">
                        <c:v>427.30769230769198</c:v>
                      </c:pt>
                      <c:pt idx="255">
                        <c:v>440.53846153846098</c:v>
                      </c:pt>
                      <c:pt idx="256">
                        <c:v>445.76923076922998</c:v>
                      </c:pt>
                      <c:pt idx="257">
                        <c:v>444.53846153846098</c:v>
                      </c:pt>
                      <c:pt idx="258">
                        <c:v>443.84615384615302</c:v>
                      </c:pt>
                      <c:pt idx="259">
                        <c:v>442.53846153846098</c:v>
                      </c:pt>
                      <c:pt idx="260">
                        <c:v>425.61538461538402</c:v>
                      </c:pt>
                      <c:pt idx="261">
                        <c:v>421.61538461538402</c:v>
                      </c:pt>
                      <c:pt idx="262">
                        <c:v>439.84615384615302</c:v>
                      </c:pt>
                      <c:pt idx="263">
                        <c:v>454.76923076922998</c:v>
                      </c:pt>
                      <c:pt idx="264">
                        <c:v>443.692307692307</c:v>
                      </c:pt>
                      <c:pt idx="265">
                        <c:v>444.38461538461502</c:v>
                      </c:pt>
                      <c:pt idx="266">
                        <c:v>444.07692307692298</c:v>
                      </c:pt>
                      <c:pt idx="267">
                        <c:v>444.692307692307</c:v>
                      </c:pt>
                      <c:pt idx="268">
                        <c:v>446.923076923076</c:v>
                      </c:pt>
                      <c:pt idx="269">
                        <c:v>442.38461538461502</c:v>
                      </c:pt>
                      <c:pt idx="270">
                        <c:v>445.84615384615302</c:v>
                      </c:pt>
                      <c:pt idx="271">
                        <c:v>440.07692307692298</c:v>
                      </c:pt>
                      <c:pt idx="272">
                        <c:v>432.666666666666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BF93-4AD5-AB95-234B4F7C071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Angle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Sheet1!$E$2:$E$274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235.53846153846101</c:v>
                      </c:pt>
                      <c:pt idx="1">
                        <c:v>239.461538461538</c:v>
                      </c:pt>
                      <c:pt idx="2">
                        <c:v>239.461538461538</c:v>
                      </c:pt>
                      <c:pt idx="3">
                        <c:v>211</c:v>
                      </c:pt>
                      <c:pt idx="4">
                        <c:v>209</c:v>
                      </c:pt>
                      <c:pt idx="5">
                        <c:v>226.923076923076</c:v>
                      </c:pt>
                      <c:pt idx="6">
                        <c:v>240.30769230769201</c:v>
                      </c:pt>
                      <c:pt idx="7">
                        <c:v>206.61538461538399</c:v>
                      </c:pt>
                      <c:pt idx="8">
                        <c:v>208.84615384615299</c:v>
                      </c:pt>
                      <c:pt idx="9">
                        <c:v>154.38461538461499</c:v>
                      </c:pt>
                      <c:pt idx="10">
                        <c:v>138.15384615384599</c:v>
                      </c:pt>
                      <c:pt idx="11">
                        <c:v>119.07692307692299</c:v>
                      </c:pt>
                      <c:pt idx="12">
                        <c:v>115.153846153846</c:v>
                      </c:pt>
                      <c:pt idx="13">
                        <c:v>108.230769230769</c:v>
                      </c:pt>
                      <c:pt idx="14">
                        <c:v>101.461538461538</c:v>
                      </c:pt>
                      <c:pt idx="15">
                        <c:v>109.07692307692299</c:v>
                      </c:pt>
                      <c:pt idx="16">
                        <c:v>98.384615384615302</c:v>
                      </c:pt>
                      <c:pt idx="17">
                        <c:v>100.846153846153</c:v>
                      </c:pt>
                      <c:pt idx="18">
                        <c:v>105.76923076923001</c:v>
                      </c:pt>
                      <c:pt idx="19">
                        <c:v>103.615384615384</c:v>
                      </c:pt>
                      <c:pt idx="20">
                        <c:v>104</c:v>
                      </c:pt>
                      <c:pt idx="21">
                        <c:v>104</c:v>
                      </c:pt>
                      <c:pt idx="22">
                        <c:v>101.846153846153</c:v>
                      </c:pt>
                      <c:pt idx="23">
                        <c:v>115.846153846153</c:v>
                      </c:pt>
                      <c:pt idx="24">
                        <c:v>118.153846153846</c:v>
                      </c:pt>
                      <c:pt idx="25">
                        <c:v>118.384615384615</c:v>
                      </c:pt>
                      <c:pt idx="26">
                        <c:v>122.384615384615</c:v>
                      </c:pt>
                      <c:pt idx="27">
                        <c:v>122.846153846153</c:v>
                      </c:pt>
                      <c:pt idx="28">
                        <c:v>123.07692307692299</c:v>
                      </c:pt>
                      <c:pt idx="29">
                        <c:v>124.53846153846099</c:v>
                      </c:pt>
                      <c:pt idx="30">
                        <c:v>125.923076923076</c:v>
                      </c:pt>
                      <c:pt idx="31">
                        <c:v>126</c:v>
                      </c:pt>
                      <c:pt idx="32">
                        <c:v>126</c:v>
                      </c:pt>
                      <c:pt idx="33">
                        <c:v>126</c:v>
                      </c:pt>
                      <c:pt idx="34">
                        <c:v>126</c:v>
                      </c:pt>
                      <c:pt idx="35">
                        <c:v>125.615384615384</c:v>
                      </c:pt>
                      <c:pt idx="36">
                        <c:v>125.230769230769</c:v>
                      </c:pt>
                      <c:pt idx="37">
                        <c:v>125.07692307692299</c:v>
                      </c:pt>
                      <c:pt idx="38">
                        <c:v>125.53846153846099</c:v>
                      </c:pt>
                      <c:pt idx="39">
                        <c:v>125.384615384615</c:v>
                      </c:pt>
                      <c:pt idx="40">
                        <c:v>128</c:v>
                      </c:pt>
                      <c:pt idx="41">
                        <c:v>122.692307692307</c:v>
                      </c:pt>
                      <c:pt idx="42">
                        <c:v>130.07692307692301</c:v>
                      </c:pt>
                      <c:pt idx="43">
                        <c:v>156.923076923076</c:v>
                      </c:pt>
                      <c:pt idx="44">
                        <c:v>187.15384615384599</c:v>
                      </c:pt>
                      <c:pt idx="45">
                        <c:v>171.38461538461499</c:v>
                      </c:pt>
                      <c:pt idx="46">
                        <c:v>221.76923076923001</c:v>
                      </c:pt>
                      <c:pt idx="47">
                        <c:v>231.38461538461499</c:v>
                      </c:pt>
                      <c:pt idx="48">
                        <c:v>191.461538461538</c:v>
                      </c:pt>
                      <c:pt idx="49">
                        <c:v>209.38461538461499</c:v>
                      </c:pt>
                      <c:pt idx="50">
                        <c:v>210.53846153846101</c:v>
                      </c:pt>
                      <c:pt idx="51">
                        <c:v>185.53846153846101</c:v>
                      </c:pt>
                      <c:pt idx="52">
                        <c:v>234.230769230769</c:v>
                      </c:pt>
                      <c:pt idx="53">
                        <c:v>236.692307692307</c:v>
                      </c:pt>
                      <c:pt idx="54">
                        <c:v>215.53846153846101</c:v>
                      </c:pt>
                      <c:pt idx="55">
                        <c:v>189.53846153846101</c:v>
                      </c:pt>
                      <c:pt idx="56">
                        <c:v>154.84615384615299</c:v>
                      </c:pt>
                      <c:pt idx="57">
                        <c:v>119.07692307692299</c:v>
                      </c:pt>
                      <c:pt idx="58">
                        <c:v>104.53846153846099</c:v>
                      </c:pt>
                      <c:pt idx="59">
                        <c:v>108.615384615384</c:v>
                      </c:pt>
                      <c:pt idx="60">
                        <c:v>109.230769230769</c:v>
                      </c:pt>
                      <c:pt idx="61">
                        <c:v>109.07692307692299</c:v>
                      </c:pt>
                      <c:pt idx="62">
                        <c:v>103.230769230769</c:v>
                      </c:pt>
                      <c:pt idx="63">
                        <c:v>126.846153846153</c:v>
                      </c:pt>
                      <c:pt idx="64">
                        <c:v>147.30769230769201</c:v>
                      </c:pt>
                      <c:pt idx="65">
                        <c:v>165.692307692307</c:v>
                      </c:pt>
                      <c:pt idx="66">
                        <c:v>152.692307692307</c:v>
                      </c:pt>
                      <c:pt idx="67">
                        <c:v>185.30769230769201</c:v>
                      </c:pt>
                      <c:pt idx="68">
                        <c:v>217.30769230769201</c:v>
                      </c:pt>
                      <c:pt idx="69">
                        <c:v>199.38461538461499</c:v>
                      </c:pt>
                      <c:pt idx="70">
                        <c:v>215</c:v>
                      </c:pt>
                      <c:pt idx="71">
                        <c:v>201.15384615384599</c:v>
                      </c:pt>
                      <c:pt idx="72">
                        <c:v>228.07692307692301</c:v>
                      </c:pt>
                      <c:pt idx="73">
                        <c:v>240.461538461538</c:v>
                      </c:pt>
                      <c:pt idx="74">
                        <c:v>233</c:v>
                      </c:pt>
                      <c:pt idx="75">
                        <c:v>179.692307692307</c:v>
                      </c:pt>
                      <c:pt idx="76">
                        <c:v>143.461538461538</c:v>
                      </c:pt>
                      <c:pt idx="77">
                        <c:v>107.923076923076</c:v>
                      </c:pt>
                      <c:pt idx="78">
                        <c:v>102.461538461538</c:v>
                      </c:pt>
                      <c:pt idx="79">
                        <c:v>105.78571428571399</c:v>
                      </c:pt>
                      <c:pt idx="80">
                        <c:v>97.384615384615302</c:v>
                      </c:pt>
                      <c:pt idx="81">
                        <c:v>112.846153846153</c:v>
                      </c:pt>
                      <c:pt idx="82">
                        <c:v>130.76923076923001</c:v>
                      </c:pt>
                      <c:pt idx="83">
                        <c:v>151.692307692307</c:v>
                      </c:pt>
                      <c:pt idx="84">
                        <c:v>180.84615384615299</c:v>
                      </c:pt>
                      <c:pt idx="85">
                        <c:v>214.07692307692301</c:v>
                      </c:pt>
                      <c:pt idx="86">
                        <c:v>237.30769230769201</c:v>
                      </c:pt>
                      <c:pt idx="87">
                        <c:v>240.15384615384599</c:v>
                      </c:pt>
                      <c:pt idx="88">
                        <c:v>200</c:v>
                      </c:pt>
                      <c:pt idx="89">
                        <c:v>215</c:v>
                      </c:pt>
                      <c:pt idx="90">
                        <c:v>215</c:v>
                      </c:pt>
                      <c:pt idx="91">
                        <c:v>201.84615384615299</c:v>
                      </c:pt>
                      <c:pt idx="92">
                        <c:v>226.230769230769</c:v>
                      </c:pt>
                      <c:pt idx="93">
                        <c:v>239.61538461538399</c:v>
                      </c:pt>
                      <c:pt idx="94">
                        <c:v>193.61538461538399</c:v>
                      </c:pt>
                      <c:pt idx="95">
                        <c:v>157.07692307692301</c:v>
                      </c:pt>
                      <c:pt idx="96">
                        <c:v>120.230769230769</c:v>
                      </c:pt>
                      <c:pt idx="97">
                        <c:v>101.923076923076</c:v>
                      </c:pt>
                      <c:pt idx="98">
                        <c:v>104.461538461538</c:v>
                      </c:pt>
                      <c:pt idx="99">
                        <c:v>102</c:v>
                      </c:pt>
                      <c:pt idx="100">
                        <c:v>107.923076923076</c:v>
                      </c:pt>
                      <c:pt idx="101">
                        <c:v>132.61538461538399</c:v>
                      </c:pt>
                      <c:pt idx="102">
                        <c:v>164</c:v>
                      </c:pt>
                      <c:pt idx="103">
                        <c:v>209.923076923076</c:v>
                      </c:pt>
                      <c:pt idx="104">
                        <c:v>243.15384615384599</c:v>
                      </c:pt>
                      <c:pt idx="105">
                        <c:v>246</c:v>
                      </c:pt>
                      <c:pt idx="106">
                        <c:v>225</c:v>
                      </c:pt>
                      <c:pt idx="107">
                        <c:v>191.692307692307</c:v>
                      </c:pt>
                      <c:pt idx="108">
                        <c:v>210.230769230769</c:v>
                      </c:pt>
                      <c:pt idx="109">
                        <c:v>210</c:v>
                      </c:pt>
                      <c:pt idx="110">
                        <c:v>197.461538461538</c:v>
                      </c:pt>
                      <c:pt idx="111">
                        <c:v>191.692307692307</c:v>
                      </c:pt>
                      <c:pt idx="112">
                        <c:v>200.692307692307</c:v>
                      </c:pt>
                      <c:pt idx="113">
                        <c:v>187.923076923076</c:v>
                      </c:pt>
                      <c:pt idx="114">
                        <c:v>204.923076923076</c:v>
                      </c:pt>
                      <c:pt idx="115">
                        <c:v>186.61538461538399</c:v>
                      </c:pt>
                      <c:pt idx="116">
                        <c:v>196.61538461538399</c:v>
                      </c:pt>
                      <c:pt idx="117">
                        <c:v>170</c:v>
                      </c:pt>
                      <c:pt idx="118">
                        <c:v>122.846153846153</c:v>
                      </c:pt>
                      <c:pt idx="119">
                        <c:v>110.230769230769</c:v>
                      </c:pt>
                      <c:pt idx="120">
                        <c:v>113.461538461538</c:v>
                      </c:pt>
                      <c:pt idx="121">
                        <c:v>115</c:v>
                      </c:pt>
                      <c:pt idx="122">
                        <c:v>115.923076923076</c:v>
                      </c:pt>
                      <c:pt idx="123">
                        <c:v>115.384615384615</c:v>
                      </c:pt>
                      <c:pt idx="124">
                        <c:v>110.923076923076</c:v>
                      </c:pt>
                      <c:pt idx="125">
                        <c:v>100.384615384615</c:v>
                      </c:pt>
                      <c:pt idx="126">
                        <c:v>121.846153846153</c:v>
                      </c:pt>
                      <c:pt idx="127">
                        <c:v>145.923076923076</c:v>
                      </c:pt>
                      <c:pt idx="128">
                        <c:v>179.38461538461499</c:v>
                      </c:pt>
                      <c:pt idx="129">
                        <c:v>155.15384615384599</c:v>
                      </c:pt>
                      <c:pt idx="130">
                        <c:v>212.461538461538</c:v>
                      </c:pt>
                      <c:pt idx="131">
                        <c:v>235.461538461538</c:v>
                      </c:pt>
                      <c:pt idx="132">
                        <c:v>241</c:v>
                      </c:pt>
                      <c:pt idx="133">
                        <c:v>200.76923076923001</c:v>
                      </c:pt>
                      <c:pt idx="134">
                        <c:v>170.461538461538</c:v>
                      </c:pt>
                      <c:pt idx="135">
                        <c:v>125.230769230769</c:v>
                      </c:pt>
                      <c:pt idx="136">
                        <c:v>100.846153846153</c:v>
                      </c:pt>
                      <c:pt idx="137">
                        <c:v>99.846153846153797</c:v>
                      </c:pt>
                      <c:pt idx="138">
                        <c:v>100.615384615384</c:v>
                      </c:pt>
                      <c:pt idx="139">
                        <c:v>100.76923076923001</c:v>
                      </c:pt>
                      <c:pt idx="140">
                        <c:v>93.384615384615302</c:v>
                      </c:pt>
                      <c:pt idx="141">
                        <c:v>102.692307692307</c:v>
                      </c:pt>
                      <c:pt idx="142">
                        <c:v>113.923076923076</c:v>
                      </c:pt>
                      <c:pt idx="143">
                        <c:v>114</c:v>
                      </c:pt>
                      <c:pt idx="144">
                        <c:v>119.615384615384</c:v>
                      </c:pt>
                      <c:pt idx="145">
                        <c:v>103.923076923076</c:v>
                      </c:pt>
                      <c:pt idx="146">
                        <c:v>133.15384615384599</c:v>
                      </c:pt>
                      <c:pt idx="147">
                        <c:v>158.38461538461499</c:v>
                      </c:pt>
                      <c:pt idx="148">
                        <c:v>181.53846153846101</c:v>
                      </c:pt>
                      <c:pt idx="149">
                        <c:v>183</c:v>
                      </c:pt>
                      <c:pt idx="150">
                        <c:v>165.07692307692301</c:v>
                      </c:pt>
                      <c:pt idx="151">
                        <c:v>205.30769230769201</c:v>
                      </c:pt>
                      <c:pt idx="152">
                        <c:v>231.230769230769</c:v>
                      </c:pt>
                      <c:pt idx="153">
                        <c:v>187.30769230769201</c:v>
                      </c:pt>
                      <c:pt idx="154">
                        <c:v>137.84615384615299</c:v>
                      </c:pt>
                      <c:pt idx="155">
                        <c:v>113.461538461538</c:v>
                      </c:pt>
                      <c:pt idx="156">
                        <c:v>104.30769230769199</c:v>
                      </c:pt>
                      <c:pt idx="157">
                        <c:v>100.692307692307</c:v>
                      </c:pt>
                      <c:pt idx="158">
                        <c:v>116.923076923076</c:v>
                      </c:pt>
                      <c:pt idx="159">
                        <c:v>131.61538461538399</c:v>
                      </c:pt>
                      <c:pt idx="160">
                        <c:v>141.923076923076</c:v>
                      </c:pt>
                      <c:pt idx="161">
                        <c:v>156.15384615384599</c:v>
                      </c:pt>
                      <c:pt idx="162">
                        <c:v>170.15384615384599</c:v>
                      </c:pt>
                      <c:pt idx="163">
                        <c:v>182</c:v>
                      </c:pt>
                      <c:pt idx="164">
                        <c:v>181.84615384615299</c:v>
                      </c:pt>
                      <c:pt idx="165">
                        <c:v>182</c:v>
                      </c:pt>
                      <c:pt idx="166">
                        <c:v>182</c:v>
                      </c:pt>
                      <c:pt idx="167">
                        <c:v>182</c:v>
                      </c:pt>
                      <c:pt idx="168">
                        <c:v>181.923076923076</c:v>
                      </c:pt>
                      <c:pt idx="169">
                        <c:v>182</c:v>
                      </c:pt>
                      <c:pt idx="170">
                        <c:v>179.84615384615299</c:v>
                      </c:pt>
                      <c:pt idx="171">
                        <c:v>169.53846153846101</c:v>
                      </c:pt>
                      <c:pt idx="172">
                        <c:v>198.61538461538399</c:v>
                      </c:pt>
                      <c:pt idx="173">
                        <c:v>210.38461538461499</c:v>
                      </c:pt>
                      <c:pt idx="174">
                        <c:v>210.38461538461499</c:v>
                      </c:pt>
                      <c:pt idx="175">
                        <c:v>210.30769230769201</c:v>
                      </c:pt>
                      <c:pt idx="176">
                        <c:v>197.15384615384599</c:v>
                      </c:pt>
                      <c:pt idx="177">
                        <c:v>154.15384615384599</c:v>
                      </c:pt>
                      <c:pt idx="178">
                        <c:v>124.615384615384</c:v>
                      </c:pt>
                      <c:pt idx="179">
                        <c:v>109.07692307692299</c:v>
                      </c:pt>
                      <c:pt idx="180">
                        <c:v>112.230769230769</c:v>
                      </c:pt>
                      <c:pt idx="181">
                        <c:v>114</c:v>
                      </c:pt>
                      <c:pt idx="182">
                        <c:v>114</c:v>
                      </c:pt>
                      <c:pt idx="183">
                        <c:v>104.53846153846099</c:v>
                      </c:pt>
                      <c:pt idx="184">
                        <c:v>135</c:v>
                      </c:pt>
                      <c:pt idx="185">
                        <c:v>159</c:v>
                      </c:pt>
                      <c:pt idx="186">
                        <c:v>197.84615384615299</c:v>
                      </c:pt>
                      <c:pt idx="187">
                        <c:v>239.692307692307</c:v>
                      </c:pt>
                      <c:pt idx="188">
                        <c:v>240.923076923076</c:v>
                      </c:pt>
                      <c:pt idx="189">
                        <c:v>240.76923076923001</c:v>
                      </c:pt>
                      <c:pt idx="190">
                        <c:v>206.07692307692301</c:v>
                      </c:pt>
                      <c:pt idx="191">
                        <c:v>198.230769230769</c:v>
                      </c:pt>
                      <c:pt idx="192">
                        <c:v>187.30769230769201</c:v>
                      </c:pt>
                      <c:pt idx="193">
                        <c:v>139.61538461538399</c:v>
                      </c:pt>
                      <c:pt idx="194">
                        <c:v>129.57142857142799</c:v>
                      </c:pt>
                      <c:pt idx="195">
                        <c:v>115.461538461538</c:v>
                      </c:pt>
                      <c:pt idx="196">
                        <c:v>113.384615384615</c:v>
                      </c:pt>
                      <c:pt idx="197">
                        <c:v>114.923076923076</c:v>
                      </c:pt>
                      <c:pt idx="198">
                        <c:v>115.384615384615</c:v>
                      </c:pt>
                      <c:pt idx="199">
                        <c:v>116</c:v>
                      </c:pt>
                      <c:pt idx="200">
                        <c:v>107.692307692307</c:v>
                      </c:pt>
                      <c:pt idx="201">
                        <c:v>138</c:v>
                      </c:pt>
                      <c:pt idx="202">
                        <c:v>165.15384615384599</c:v>
                      </c:pt>
                      <c:pt idx="203">
                        <c:v>210.38461538461499</c:v>
                      </c:pt>
                      <c:pt idx="204">
                        <c:v>238.692307692307</c:v>
                      </c:pt>
                      <c:pt idx="205">
                        <c:v>240.07692307692301</c:v>
                      </c:pt>
                      <c:pt idx="206">
                        <c:v>236.692307692307</c:v>
                      </c:pt>
                      <c:pt idx="207">
                        <c:v>199.07692307692301</c:v>
                      </c:pt>
                      <c:pt idx="208">
                        <c:v>212.15384615384599</c:v>
                      </c:pt>
                      <c:pt idx="209">
                        <c:v>208.15384615384599</c:v>
                      </c:pt>
                      <c:pt idx="210">
                        <c:v>209.84615384615299</c:v>
                      </c:pt>
                      <c:pt idx="211">
                        <c:v>239.76923076923001</c:v>
                      </c:pt>
                      <c:pt idx="212">
                        <c:v>217.923076923076</c:v>
                      </c:pt>
                      <c:pt idx="213">
                        <c:v>160.692307692307</c:v>
                      </c:pt>
                      <c:pt idx="214">
                        <c:v>118.30769230769199</c:v>
                      </c:pt>
                      <c:pt idx="215">
                        <c:v>107.615384615384</c:v>
                      </c:pt>
                      <c:pt idx="216">
                        <c:v>109.384615384615</c:v>
                      </c:pt>
                      <c:pt idx="217">
                        <c:v>101.53846153846099</c:v>
                      </c:pt>
                      <c:pt idx="218">
                        <c:v>120</c:v>
                      </c:pt>
                      <c:pt idx="219">
                        <c:v>146.230769230769</c:v>
                      </c:pt>
                      <c:pt idx="220">
                        <c:v>175.692307692307</c:v>
                      </c:pt>
                      <c:pt idx="221">
                        <c:v>226.692307692307</c:v>
                      </c:pt>
                      <c:pt idx="222">
                        <c:v>240.230769230769</c:v>
                      </c:pt>
                      <c:pt idx="223">
                        <c:v>231.461538461538</c:v>
                      </c:pt>
                      <c:pt idx="224">
                        <c:v>191</c:v>
                      </c:pt>
                      <c:pt idx="225">
                        <c:v>234.61538461538399</c:v>
                      </c:pt>
                      <c:pt idx="226">
                        <c:v>199.84615384615299</c:v>
                      </c:pt>
                      <c:pt idx="227">
                        <c:v>215</c:v>
                      </c:pt>
                      <c:pt idx="228">
                        <c:v>201.15384615384599</c:v>
                      </c:pt>
                      <c:pt idx="229">
                        <c:v>227.53846153846101</c:v>
                      </c:pt>
                      <c:pt idx="230">
                        <c:v>240.76923076923001</c:v>
                      </c:pt>
                      <c:pt idx="231">
                        <c:v>197</c:v>
                      </c:pt>
                      <c:pt idx="232">
                        <c:v>161.461538461538</c:v>
                      </c:pt>
                      <c:pt idx="233">
                        <c:v>113.923076923076</c:v>
                      </c:pt>
                      <c:pt idx="234">
                        <c:v>105</c:v>
                      </c:pt>
                      <c:pt idx="235">
                        <c:v>103.30769230769199</c:v>
                      </c:pt>
                      <c:pt idx="236">
                        <c:v>104.07692307692299</c:v>
                      </c:pt>
                      <c:pt idx="237">
                        <c:v>95.153846153846104</c:v>
                      </c:pt>
                      <c:pt idx="238">
                        <c:v>115.846153846153</c:v>
                      </c:pt>
                      <c:pt idx="239">
                        <c:v>155.61538461538399</c:v>
                      </c:pt>
                      <c:pt idx="240">
                        <c:v>191.923076923076</c:v>
                      </c:pt>
                      <c:pt idx="241">
                        <c:v>229.84615384615299</c:v>
                      </c:pt>
                      <c:pt idx="242">
                        <c:v>236</c:v>
                      </c:pt>
                      <c:pt idx="243">
                        <c:v>240.15384615384599</c:v>
                      </c:pt>
                      <c:pt idx="244">
                        <c:v>221.461538461538</c:v>
                      </c:pt>
                      <c:pt idx="245">
                        <c:v>201.692307692307</c:v>
                      </c:pt>
                      <c:pt idx="246">
                        <c:v>210.53846153846101</c:v>
                      </c:pt>
                      <c:pt idx="247">
                        <c:v>211</c:v>
                      </c:pt>
                      <c:pt idx="248">
                        <c:v>199.38461538461499</c:v>
                      </c:pt>
                      <c:pt idx="249">
                        <c:v>235.84615384615299</c:v>
                      </c:pt>
                      <c:pt idx="250">
                        <c:v>197.53846153846101</c:v>
                      </c:pt>
                      <c:pt idx="251">
                        <c:v>161.692307692307</c:v>
                      </c:pt>
                      <c:pt idx="252">
                        <c:v>123.923076923076</c:v>
                      </c:pt>
                      <c:pt idx="253">
                        <c:v>104.153846153846</c:v>
                      </c:pt>
                      <c:pt idx="254">
                        <c:v>102.230769230769</c:v>
                      </c:pt>
                      <c:pt idx="255">
                        <c:v>99.230769230769198</c:v>
                      </c:pt>
                      <c:pt idx="256">
                        <c:v>106.692307692307</c:v>
                      </c:pt>
                      <c:pt idx="257">
                        <c:v>127.692307692307</c:v>
                      </c:pt>
                      <c:pt idx="258">
                        <c:v>156.15384615384599</c:v>
                      </c:pt>
                      <c:pt idx="259">
                        <c:v>184.76923076923001</c:v>
                      </c:pt>
                      <c:pt idx="260">
                        <c:v>199.84615384615299</c:v>
                      </c:pt>
                      <c:pt idx="261">
                        <c:v>207.84615384615299</c:v>
                      </c:pt>
                      <c:pt idx="262">
                        <c:v>176.15384615384599</c:v>
                      </c:pt>
                      <c:pt idx="263">
                        <c:v>215.230769230769</c:v>
                      </c:pt>
                      <c:pt idx="264">
                        <c:v>235.230769230769</c:v>
                      </c:pt>
                      <c:pt idx="265">
                        <c:v>236.38461538461499</c:v>
                      </c:pt>
                      <c:pt idx="266">
                        <c:v>238</c:v>
                      </c:pt>
                      <c:pt idx="267">
                        <c:v>239</c:v>
                      </c:pt>
                      <c:pt idx="268">
                        <c:v>234.461538461538</c:v>
                      </c:pt>
                      <c:pt idx="269">
                        <c:v>168.15384615384599</c:v>
                      </c:pt>
                      <c:pt idx="270">
                        <c:v>129.07692307692301</c:v>
                      </c:pt>
                      <c:pt idx="271">
                        <c:v>100.846153846153</c:v>
                      </c:pt>
                      <c:pt idx="272">
                        <c:v>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F93-4AD5-AB95-234B4F7C071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Angle_T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Sheet1!$F$2:$F$274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-2.4150269230769199</c:v>
                      </c:pt>
                      <c:pt idx="1">
                        <c:v>0.32200353846153801</c:v>
                      </c:pt>
                      <c:pt idx="2">
                        <c:v>0.32200358461538398</c:v>
                      </c:pt>
                      <c:pt idx="3">
                        <c:v>-19.534883723076899</c:v>
                      </c:pt>
                      <c:pt idx="4">
                        <c:v>-20.930231538461499</c:v>
                      </c:pt>
                      <c:pt idx="5">
                        <c:v>-8.4257599846153806</c:v>
                      </c:pt>
                      <c:pt idx="6">
                        <c:v>0.91234349230769196</c:v>
                      </c:pt>
                      <c:pt idx="7">
                        <c:v>-22.593917353846098</c:v>
                      </c:pt>
                      <c:pt idx="8">
                        <c:v>-21.0375655384615</c:v>
                      </c:pt>
                      <c:pt idx="9">
                        <c:v>-59.033989846153801</c:v>
                      </c:pt>
                      <c:pt idx="10">
                        <c:v>-70.3577807692307</c:v>
                      </c:pt>
                      <c:pt idx="11">
                        <c:v>-83.667263846153801</c:v>
                      </c:pt>
                      <c:pt idx="12">
                        <c:v>-86.4042946153846</c:v>
                      </c:pt>
                      <c:pt idx="13">
                        <c:v>-91.234346923076899</c:v>
                      </c:pt>
                      <c:pt idx="14">
                        <c:v>-95.957059999999899</c:v>
                      </c:pt>
                      <c:pt idx="15">
                        <c:v>-90.644007692307696</c:v>
                      </c:pt>
                      <c:pt idx="16">
                        <c:v>-98.103760769230703</c:v>
                      </c:pt>
                      <c:pt idx="17">
                        <c:v>-96.386401538461499</c:v>
                      </c:pt>
                      <c:pt idx="18">
                        <c:v>-92.951701538461506</c:v>
                      </c:pt>
                      <c:pt idx="19">
                        <c:v>-94.454381538461504</c:v>
                      </c:pt>
                      <c:pt idx="20">
                        <c:v>-94.186040000000006</c:v>
                      </c:pt>
                      <c:pt idx="21">
                        <c:v>-94.186040000000006</c:v>
                      </c:pt>
                      <c:pt idx="22">
                        <c:v>-95.688739230769201</c:v>
                      </c:pt>
                      <c:pt idx="23">
                        <c:v>-85.921286923076906</c:v>
                      </c:pt>
                      <c:pt idx="24">
                        <c:v>-84.311269999999993</c:v>
                      </c:pt>
                      <c:pt idx="25">
                        <c:v>-84.150266923076899</c:v>
                      </c:pt>
                      <c:pt idx="26">
                        <c:v>-81.359568461538402</c:v>
                      </c:pt>
                      <c:pt idx="27">
                        <c:v>-81.037566923076895</c:v>
                      </c:pt>
                      <c:pt idx="28">
                        <c:v>-80.876566153846099</c:v>
                      </c:pt>
                      <c:pt idx="29">
                        <c:v>-79.8568869230769</c:v>
                      </c:pt>
                      <c:pt idx="30">
                        <c:v>-78.890876923076902</c:v>
                      </c:pt>
                      <c:pt idx="31">
                        <c:v>-78.837209999999999</c:v>
                      </c:pt>
                      <c:pt idx="32">
                        <c:v>-78.837209999999999</c:v>
                      </c:pt>
                      <c:pt idx="33">
                        <c:v>-78.837209999999999</c:v>
                      </c:pt>
                      <c:pt idx="34">
                        <c:v>-78.837209999999999</c:v>
                      </c:pt>
                      <c:pt idx="35">
                        <c:v>-79.105544615384602</c:v>
                      </c:pt>
                      <c:pt idx="36">
                        <c:v>-79.373879230769205</c:v>
                      </c:pt>
                      <c:pt idx="37">
                        <c:v>-79.481213076923098</c:v>
                      </c:pt>
                      <c:pt idx="38">
                        <c:v>-79.159211538461506</c:v>
                      </c:pt>
                      <c:pt idx="39">
                        <c:v>-79.266547692307697</c:v>
                      </c:pt>
                      <c:pt idx="40">
                        <c:v>-77.441860000000005</c:v>
                      </c:pt>
                      <c:pt idx="41">
                        <c:v>-81.144902307692305</c:v>
                      </c:pt>
                      <c:pt idx="42">
                        <c:v>-75.992845384615293</c:v>
                      </c:pt>
                      <c:pt idx="43">
                        <c:v>-57.262970000000003</c:v>
                      </c:pt>
                      <c:pt idx="44">
                        <c:v>-36.171733846153799</c:v>
                      </c:pt>
                      <c:pt idx="45">
                        <c:v>-47.173524615384601</c:v>
                      </c:pt>
                      <c:pt idx="46">
                        <c:v>-12.0214666923076</c:v>
                      </c:pt>
                      <c:pt idx="47">
                        <c:v>-5.3130594615384599</c:v>
                      </c:pt>
                      <c:pt idx="48">
                        <c:v>-33.166367692307603</c:v>
                      </c:pt>
                      <c:pt idx="49">
                        <c:v>-20.661897692307601</c:v>
                      </c:pt>
                      <c:pt idx="50">
                        <c:v>-19.856886153846101</c:v>
                      </c:pt>
                      <c:pt idx="51">
                        <c:v>-37.298747076923</c:v>
                      </c:pt>
                      <c:pt idx="52">
                        <c:v>-3.3273703846153801</c:v>
                      </c:pt>
                      <c:pt idx="53">
                        <c:v>-1.61001792307692</c:v>
                      </c:pt>
                      <c:pt idx="54">
                        <c:v>-16.3685156923076</c:v>
                      </c:pt>
                      <c:pt idx="55">
                        <c:v>-34.508051538461501</c:v>
                      </c:pt>
                      <c:pt idx="56">
                        <c:v>-58.7119869230769</c:v>
                      </c:pt>
                      <c:pt idx="57">
                        <c:v>-83.667263846153801</c:v>
                      </c:pt>
                      <c:pt idx="58">
                        <c:v>-93.810374615384603</c:v>
                      </c:pt>
                      <c:pt idx="59">
                        <c:v>-90.966012307692296</c:v>
                      </c:pt>
                      <c:pt idx="60">
                        <c:v>-90.536676923076897</c:v>
                      </c:pt>
                      <c:pt idx="61">
                        <c:v>-90.644012307692293</c:v>
                      </c:pt>
                      <c:pt idx="62">
                        <c:v>-94.722711538461496</c:v>
                      </c:pt>
                      <c:pt idx="63">
                        <c:v>-78.246869230769207</c:v>
                      </c:pt>
                      <c:pt idx="64">
                        <c:v>-63.971377692307698</c:v>
                      </c:pt>
                      <c:pt idx="65">
                        <c:v>-51.144903846153802</c:v>
                      </c:pt>
                      <c:pt idx="66">
                        <c:v>-60.214668461538402</c:v>
                      </c:pt>
                      <c:pt idx="67">
                        <c:v>-37.45975</c:v>
                      </c:pt>
                      <c:pt idx="68">
                        <c:v>-15.134167538461501</c:v>
                      </c:pt>
                      <c:pt idx="69">
                        <c:v>-27.638640769230701</c:v>
                      </c:pt>
                      <c:pt idx="70">
                        <c:v>-16.74419</c:v>
                      </c:pt>
                      <c:pt idx="71">
                        <c:v>-26.404295384615299</c:v>
                      </c:pt>
                      <c:pt idx="72">
                        <c:v>-7.6207512615384596</c:v>
                      </c:pt>
                      <c:pt idx="73">
                        <c:v>1.0196780000000001</c:v>
                      </c:pt>
                      <c:pt idx="74">
                        <c:v>-4.1860465076922999</c:v>
                      </c:pt>
                      <c:pt idx="75">
                        <c:v>-41.377459999999999</c:v>
                      </c:pt>
                      <c:pt idx="76">
                        <c:v>-66.654742307692302</c:v>
                      </c:pt>
                      <c:pt idx="77">
                        <c:v>-91.449016923076897</c:v>
                      </c:pt>
                      <c:pt idx="78">
                        <c:v>-95.259393076923004</c:v>
                      </c:pt>
                      <c:pt idx="79">
                        <c:v>-92.940200714285695</c:v>
                      </c:pt>
                      <c:pt idx="80">
                        <c:v>-98.801435384615303</c:v>
                      </c:pt>
                      <c:pt idx="81">
                        <c:v>-88.014310769230704</c:v>
                      </c:pt>
                      <c:pt idx="82">
                        <c:v>-75.509838461538394</c:v>
                      </c:pt>
                      <c:pt idx="83">
                        <c:v>-60.912343076923001</c:v>
                      </c:pt>
                      <c:pt idx="84">
                        <c:v>-40.572450769230699</c:v>
                      </c:pt>
                      <c:pt idx="85">
                        <c:v>-17.388193307692301</c:v>
                      </c:pt>
                      <c:pt idx="86">
                        <c:v>-1.18067978461538</c:v>
                      </c:pt>
                      <c:pt idx="87">
                        <c:v>0.80500898461538395</c:v>
                      </c:pt>
                      <c:pt idx="88">
                        <c:v>-27.209303507692301</c:v>
                      </c:pt>
                      <c:pt idx="89">
                        <c:v>-16.74419</c:v>
                      </c:pt>
                      <c:pt idx="90">
                        <c:v>-16.74419</c:v>
                      </c:pt>
                      <c:pt idx="91">
                        <c:v>-25.921290769230701</c:v>
                      </c:pt>
                      <c:pt idx="92">
                        <c:v>-8.9087658153846103</c:v>
                      </c:pt>
                      <c:pt idx="93">
                        <c:v>0.42933809230769199</c:v>
                      </c:pt>
                      <c:pt idx="94">
                        <c:v>-31.663684707692301</c:v>
                      </c:pt>
                      <c:pt idx="95">
                        <c:v>-57.155635384615302</c:v>
                      </c:pt>
                      <c:pt idx="96">
                        <c:v>-82.862253076922997</c:v>
                      </c:pt>
                      <c:pt idx="97">
                        <c:v>-95.635064615384593</c:v>
                      </c:pt>
                      <c:pt idx="98">
                        <c:v>-93.864043846153805</c:v>
                      </c:pt>
                      <c:pt idx="99">
                        <c:v>-95.581403076922996</c:v>
                      </c:pt>
                      <c:pt idx="100">
                        <c:v>-91.4490207692307</c:v>
                      </c:pt>
                      <c:pt idx="101">
                        <c:v>-74.2218253846154</c:v>
                      </c:pt>
                      <c:pt idx="102">
                        <c:v>-52.325583076923003</c:v>
                      </c:pt>
                      <c:pt idx="103">
                        <c:v>-20.286225815384601</c:v>
                      </c:pt>
                      <c:pt idx="104">
                        <c:v>2.8980323076922998</c:v>
                      </c:pt>
                      <c:pt idx="105">
                        <c:v>4.8837210000000004</c:v>
                      </c:pt>
                      <c:pt idx="106">
                        <c:v>-9.7674407692307703</c:v>
                      </c:pt>
                      <c:pt idx="107">
                        <c:v>-33.005366153846097</c:v>
                      </c:pt>
                      <c:pt idx="108">
                        <c:v>-20.071554615384599</c:v>
                      </c:pt>
                      <c:pt idx="109">
                        <c:v>-20.232559999999999</c:v>
                      </c:pt>
                      <c:pt idx="110">
                        <c:v>-28.980323076923</c:v>
                      </c:pt>
                      <c:pt idx="111">
                        <c:v>-33.005367230769203</c:v>
                      </c:pt>
                      <c:pt idx="112">
                        <c:v>-26.7262967692307</c:v>
                      </c:pt>
                      <c:pt idx="113">
                        <c:v>-35.635062307692301</c:v>
                      </c:pt>
                      <c:pt idx="114">
                        <c:v>-23.774596923076899</c:v>
                      </c:pt>
                      <c:pt idx="115">
                        <c:v>-36.547405384615303</c:v>
                      </c:pt>
                      <c:pt idx="116">
                        <c:v>-29.5706605384615</c:v>
                      </c:pt>
                      <c:pt idx="117">
                        <c:v>-48.139534615384598</c:v>
                      </c:pt>
                      <c:pt idx="118">
                        <c:v>-81.037565384615306</c:v>
                      </c:pt>
                      <c:pt idx="119">
                        <c:v>-89.838999230769204</c:v>
                      </c:pt>
                      <c:pt idx="120">
                        <c:v>-87.584969230769204</c:v>
                      </c:pt>
                      <c:pt idx="121">
                        <c:v>-86.511629999999897</c:v>
                      </c:pt>
                      <c:pt idx="122">
                        <c:v>-85.867626923076898</c:v>
                      </c:pt>
                      <c:pt idx="123">
                        <c:v>-86.243295384615294</c:v>
                      </c:pt>
                      <c:pt idx="124">
                        <c:v>-89.355991538461495</c:v>
                      </c:pt>
                      <c:pt idx="125">
                        <c:v>-96.708409230769206</c:v>
                      </c:pt>
                      <c:pt idx="126">
                        <c:v>-81.735242307692204</c:v>
                      </c:pt>
                      <c:pt idx="127">
                        <c:v>-64.937389999999994</c:v>
                      </c:pt>
                      <c:pt idx="128">
                        <c:v>-41.592127692307699</c:v>
                      </c:pt>
                      <c:pt idx="129">
                        <c:v>-58.497317692307597</c:v>
                      </c:pt>
                      <c:pt idx="130">
                        <c:v>-18.5152051538461</c:v>
                      </c:pt>
                      <c:pt idx="131">
                        <c:v>-2.4686941538461502</c:v>
                      </c:pt>
                      <c:pt idx="132">
                        <c:v>1.39534899999999</c:v>
                      </c:pt>
                      <c:pt idx="133">
                        <c:v>-26.672628984615301</c:v>
                      </c:pt>
                      <c:pt idx="134">
                        <c:v>-47.8175307692307</c:v>
                      </c:pt>
                      <c:pt idx="135">
                        <c:v>-79.373883076922993</c:v>
                      </c:pt>
                      <c:pt idx="136">
                        <c:v>-96.386405384615401</c:v>
                      </c:pt>
                      <c:pt idx="137">
                        <c:v>-97.08408</c:v>
                      </c:pt>
                      <c:pt idx="138">
                        <c:v>-96.547407692307701</c:v>
                      </c:pt>
                      <c:pt idx="139">
                        <c:v>-96.440073076923099</c:v>
                      </c:pt>
                      <c:pt idx="140">
                        <c:v>-101.592131538461</c:v>
                      </c:pt>
                      <c:pt idx="141">
                        <c:v>-95.098386923076902</c:v>
                      </c:pt>
                      <c:pt idx="142">
                        <c:v>-87.262966923076903</c:v>
                      </c:pt>
                      <c:pt idx="143">
                        <c:v>-87.209299999999999</c:v>
                      </c:pt>
                      <c:pt idx="144">
                        <c:v>-83.291593076922993</c:v>
                      </c:pt>
                      <c:pt idx="145">
                        <c:v>-94.239711538461506</c:v>
                      </c:pt>
                      <c:pt idx="146">
                        <c:v>-73.846153846153797</c:v>
                      </c:pt>
                      <c:pt idx="147">
                        <c:v>-56.243291538461499</c:v>
                      </c:pt>
                      <c:pt idx="148">
                        <c:v>-40.089446923076899</c:v>
                      </c:pt>
                      <c:pt idx="149">
                        <c:v>-39.069769999999998</c:v>
                      </c:pt>
                      <c:pt idx="150">
                        <c:v>-51.5742415384615</c:v>
                      </c:pt>
                      <c:pt idx="151">
                        <c:v>-23.506260000000001</c:v>
                      </c:pt>
                      <c:pt idx="152">
                        <c:v>-5.4203934923076904</c:v>
                      </c:pt>
                      <c:pt idx="153">
                        <c:v>-36.064400769230701</c:v>
                      </c:pt>
                      <c:pt idx="154">
                        <c:v>-70.572450769230699</c:v>
                      </c:pt>
                      <c:pt idx="155">
                        <c:v>-87.584971538461502</c:v>
                      </c:pt>
                      <c:pt idx="156">
                        <c:v>-93.971377692307698</c:v>
                      </c:pt>
                      <c:pt idx="157">
                        <c:v>-96.493743846153805</c:v>
                      </c:pt>
                      <c:pt idx="158">
                        <c:v>-85.169946153846098</c:v>
                      </c:pt>
                      <c:pt idx="159">
                        <c:v>-74.919497692307601</c:v>
                      </c:pt>
                      <c:pt idx="160">
                        <c:v>-67.728086153846107</c:v>
                      </c:pt>
                      <c:pt idx="161">
                        <c:v>-57.799643076922997</c:v>
                      </c:pt>
                      <c:pt idx="162">
                        <c:v>-48.032199230769201</c:v>
                      </c:pt>
                      <c:pt idx="163">
                        <c:v>-39.767440000000001</c:v>
                      </c:pt>
                      <c:pt idx="164">
                        <c:v>-39.874773846153801</c:v>
                      </c:pt>
                      <c:pt idx="165">
                        <c:v>-39.767440000000001</c:v>
                      </c:pt>
                      <c:pt idx="166">
                        <c:v>-39.767440000000001</c:v>
                      </c:pt>
                      <c:pt idx="167">
                        <c:v>-39.767440000000001</c:v>
                      </c:pt>
                      <c:pt idx="168">
                        <c:v>-39.821106923076897</c:v>
                      </c:pt>
                      <c:pt idx="169">
                        <c:v>-39.767440000000001</c:v>
                      </c:pt>
                      <c:pt idx="170">
                        <c:v>-41.270123846153801</c:v>
                      </c:pt>
                      <c:pt idx="171">
                        <c:v>-48.461537692307601</c:v>
                      </c:pt>
                      <c:pt idx="172">
                        <c:v>-28.175313846153799</c:v>
                      </c:pt>
                      <c:pt idx="173">
                        <c:v>-19.964221538461501</c:v>
                      </c:pt>
                      <c:pt idx="174">
                        <c:v>-19.964221538461501</c:v>
                      </c:pt>
                      <c:pt idx="175">
                        <c:v>-20.0178892307692</c:v>
                      </c:pt>
                      <c:pt idx="176">
                        <c:v>-29.194990000000001</c:v>
                      </c:pt>
                      <c:pt idx="177">
                        <c:v>-59.194991538461501</c:v>
                      </c:pt>
                      <c:pt idx="178">
                        <c:v>-79.803218461538407</c:v>
                      </c:pt>
                      <c:pt idx="179">
                        <c:v>-90.644008461538405</c:v>
                      </c:pt>
                      <c:pt idx="180">
                        <c:v>-88.443648461538402</c:v>
                      </c:pt>
                      <c:pt idx="181">
                        <c:v>-87.209299999999999</c:v>
                      </c:pt>
                      <c:pt idx="182">
                        <c:v>-87.209299999999999</c:v>
                      </c:pt>
                      <c:pt idx="183">
                        <c:v>-93.8103792307692</c:v>
                      </c:pt>
                      <c:pt idx="184">
                        <c:v>-72.558139999999995</c:v>
                      </c:pt>
                      <c:pt idx="185">
                        <c:v>-55.813952307692297</c:v>
                      </c:pt>
                      <c:pt idx="186">
                        <c:v>-28.711987153846099</c:v>
                      </c:pt>
                      <c:pt idx="187">
                        <c:v>0.483005415384615</c:v>
                      </c:pt>
                      <c:pt idx="188">
                        <c:v>1.34168172307692</c:v>
                      </c:pt>
                      <c:pt idx="189">
                        <c:v>1.2343471692307599</c:v>
                      </c:pt>
                      <c:pt idx="190">
                        <c:v>-22.9695884307692</c:v>
                      </c:pt>
                      <c:pt idx="191">
                        <c:v>-28.443646923076901</c:v>
                      </c:pt>
                      <c:pt idx="192">
                        <c:v>-36.064399999999999</c:v>
                      </c:pt>
                      <c:pt idx="193">
                        <c:v>-69.338103076923005</c:v>
                      </c:pt>
                      <c:pt idx="194">
                        <c:v>-76.345514285714302</c:v>
                      </c:pt>
                      <c:pt idx="195">
                        <c:v>-86.189623846153793</c:v>
                      </c:pt>
                      <c:pt idx="196">
                        <c:v>-87.638637692307697</c:v>
                      </c:pt>
                      <c:pt idx="197">
                        <c:v>-86.5652969230769</c:v>
                      </c:pt>
                      <c:pt idx="198">
                        <c:v>-86.243295384615294</c:v>
                      </c:pt>
                      <c:pt idx="199">
                        <c:v>-85.813959999999895</c:v>
                      </c:pt>
                      <c:pt idx="200">
                        <c:v>-91.610020769230701</c:v>
                      </c:pt>
                      <c:pt idx="201">
                        <c:v>-70.465116923076906</c:v>
                      </c:pt>
                      <c:pt idx="202">
                        <c:v>-51.520572307692298</c:v>
                      </c:pt>
                      <c:pt idx="203">
                        <c:v>-19.964221461538401</c:v>
                      </c:pt>
                      <c:pt idx="204">
                        <c:v>-0.21466907692307599</c:v>
                      </c:pt>
                      <c:pt idx="205">
                        <c:v>0.75134167692307696</c:v>
                      </c:pt>
                      <c:pt idx="206">
                        <c:v>-1.6100177230769199</c:v>
                      </c:pt>
                      <c:pt idx="207">
                        <c:v>-27.85331</c:v>
                      </c:pt>
                      <c:pt idx="208">
                        <c:v>-18.729873846153801</c:v>
                      </c:pt>
                      <c:pt idx="209">
                        <c:v>-21.520568461538399</c:v>
                      </c:pt>
                      <c:pt idx="210">
                        <c:v>-20.3398923846153</c:v>
                      </c:pt>
                      <c:pt idx="211">
                        <c:v>0.53667261538461497</c:v>
                      </c:pt>
                      <c:pt idx="212">
                        <c:v>-14.704830369230701</c:v>
                      </c:pt>
                      <c:pt idx="213">
                        <c:v>-54.633273846153799</c:v>
                      </c:pt>
                      <c:pt idx="214">
                        <c:v>-84.203934615384597</c:v>
                      </c:pt>
                      <c:pt idx="215">
                        <c:v>-91.663686923076895</c:v>
                      </c:pt>
                      <c:pt idx="216">
                        <c:v>-90.429338461538407</c:v>
                      </c:pt>
                      <c:pt idx="217">
                        <c:v>-95.903397692307706</c:v>
                      </c:pt>
                      <c:pt idx="218">
                        <c:v>-83.023256153846106</c:v>
                      </c:pt>
                      <c:pt idx="219">
                        <c:v>-64.722719230769201</c:v>
                      </c:pt>
                      <c:pt idx="220">
                        <c:v>-44.168159999999901</c:v>
                      </c:pt>
                      <c:pt idx="221">
                        <c:v>-8.5867621384615394</c:v>
                      </c:pt>
                      <c:pt idx="222">
                        <c:v>0.85867623076923005</c:v>
                      </c:pt>
                      <c:pt idx="223">
                        <c:v>-5.2593923076923002</c:v>
                      </c:pt>
                      <c:pt idx="224">
                        <c:v>-33.488374076923002</c:v>
                      </c:pt>
                      <c:pt idx="225">
                        <c:v>-3.0590337999999999</c:v>
                      </c:pt>
                      <c:pt idx="226">
                        <c:v>-27.3166384615384</c:v>
                      </c:pt>
                      <c:pt idx="227">
                        <c:v>-16.74419</c:v>
                      </c:pt>
                      <c:pt idx="228">
                        <c:v>-26.404296153846101</c:v>
                      </c:pt>
                      <c:pt idx="229">
                        <c:v>-7.9964216307692304</c:v>
                      </c:pt>
                      <c:pt idx="230">
                        <c:v>1.2343469846153801</c:v>
                      </c:pt>
                      <c:pt idx="231">
                        <c:v>-29.3023247384615</c:v>
                      </c:pt>
                      <c:pt idx="232">
                        <c:v>-54.096602307692301</c:v>
                      </c:pt>
                      <c:pt idx="233">
                        <c:v>-87.262970769230705</c:v>
                      </c:pt>
                      <c:pt idx="234">
                        <c:v>-93.488370000000003</c:v>
                      </c:pt>
                      <c:pt idx="235">
                        <c:v>-94.669049999999999</c:v>
                      </c:pt>
                      <c:pt idx="236">
                        <c:v>-94.132377692307699</c:v>
                      </c:pt>
                      <c:pt idx="237">
                        <c:v>-100.35778846153799</c:v>
                      </c:pt>
                      <c:pt idx="238">
                        <c:v>-85.921287692307601</c:v>
                      </c:pt>
                      <c:pt idx="239">
                        <c:v>-58.1753146153846</c:v>
                      </c:pt>
                      <c:pt idx="240">
                        <c:v>-32.844365384615301</c:v>
                      </c:pt>
                      <c:pt idx="241">
                        <c:v>-6.3864042307692301</c:v>
                      </c:pt>
                      <c:pt idx="242">
                        <c:v>-2.0930233076923002</c:v>
                      </c:pt>
                      <c:pt idx="243">
                        <c:v>0.80500887692307599</c:v>
                      </c:pt>
                      <c:pt idx="244">
                        <c:v>-12.2361348615384</c:v>
                      </c:pt>
                      <c:pt idx="245">
                        <c:v>-26.028623076923001</c:v>
                      </c:pt>
                      <c:pt idx="246">
                        <c:v>-19.856884615384601</c:v>
                      </c:pt>
                      <c:pt idx="247">
                        <c:v>-19.534879999999902</c:v>
                      </c:pt>
                      <c:pt idx="248">
                        <c:v>-27.638640307692299</c:v>
                      </c:pt>
                      <c:pt idx="249">
                        <c:v>-2.2003578461538398</c:v>
                      </c:pt>
                      <c:pt idx="250">
                        <c:v>-28.926654230769199</c:v>
                      </c:pt>
                      <c:pt idx="251">
                        <c:v>-53.935599230769199</c:v>
                      </c:pt>
                      <c:pt idx="252">
                        <c:v>-80.286225384615307</c:v>
                      </c:pt>
                      <c:pt idx="253">
                        <c:v>-94.078711538461505</c:v>
                      </c:pt>
                      <c:pt idx="254">
                        <c:v>-95.4203938461538</c:v>
                      </c:pt>
                      <c:pt idx="255">
                        <c:v>-97.513405384615297</c:v>
                      </c:pt>
                      <c:pt idx="256">
                        <c:v>-92.307689999999994</c:v>
                      </c:pt>
                      <c:pt idx="257">
                        <c:v>-77.6565284615384</c:v>
                      </c:pt>
                      <c:pt idx="258">
                        <c:v>-57.799642307692302</c:v>
                      </c:pt>
                      <c:pt idx="259">
                        <c:v>-37.835420230769202</c:v>
                      </c:pt>
                      <c:pt idx="260">
                        <c:v>-27.316636923076899</c:v>
                      </c:pt>
                      <c:pt idx="261">
                        <c:v>-21.7352407692307</c:v>
                      </c:pt>
                      <c:pt idx="262">
                        <c:v>-43.8461523076923</c:v>
                      </c:pt>
                      <c:pt idx="263">
                        <c:v>-16.583184692307601</c:v>
                      </c:pt>
                      <c:pt idx="264">
                        <c:v>-2.629696</c:v>
                      </c:pt>
                      <c:pt idx="265">
                        <c:v>-1.8246869846153799</c:v>
                      </c:pt>
                      <c:pt idx="266">
                        <c:v>-0.697674384615384</c:v>
                      </c:pt>
                      <c:pt idx="267">
                        <c:v>0</c:v>
                      </c:pt>
                      <c:pt idx="268">
                        <c:v>-3.1663692307692299</c:v>
                      </c:pt>
                      <c:pt idx="269">
                        <c:v>-49.427550769230699</c:v>
                      </c:pt>
                      <c:pt idx="270">
                        <c:v>-76.690519230769198</c:v>
                      </c:pt>
                      <c:pt idx="271">
                        <c:v>-96.386403846153797</c:v>
                      </c:pt>
                      <c:pt idx="272">
                        <c:v>-97.674419999999998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BF93-4AD5-AB95-234B4F7C071C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Motor (EMG)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Sheet1!$G$2:$G$274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180</c:v>
                      </c:pt>
                      <c:pt idx="1">
                        <c:v>180</c:v>
                      </c:pt>
                      <c:pt idx="2">
                        <c:v>180</c:v>
                      </c:pt>
                      <c:pt idx="3">
                        <c:v>27.692307692307601</c:v>
                      </c:pt>
                      <c:pt idx="4">
                        <c:v>83.076923076922995</c:v>
                      </c:pt>
                      <c:pt idx="5">
                        <c:v>180</c:v>
                      </c:pt>
                      <c:pt idx="6">
                        <c:v>180</c:v>
                      </c:pt>
                      <c:pt idx="7">
                        <c:v>0</c:v>
                      </c:pt>
                      <c:pt idx="8">
                        <c:v>138.461538461538</c:v>
                      </c:pt>
                      <c:pt idx="9">
                        <c:v>0</c:v>
                      </c:pt>
                      <c:pt idx="10">
                        <c:v>110.76923076923001</c:v>
                      </c:pt>
                      <c:pt idx="11">
                        <c:v>41.538461538461497</c:v>
                      </c:pt>
                      <c:pt idx="12">
                        <c:v>0</c:v>
                      </c:pt>
                      <c:pt idx="13">
                        <c:v>41.538461538461497</c:v>
                      </c:pt>
                      <c:pt idx="14">
                        <c:v>55.384615384615302</c:v>
                      </c:pt>
                      <c:pt idx="15">
                        <c:v>0</c:v>
                      </c:pt>
                      <c:pt idx="16">
                        <c:v>83.076923076922995</c:v>
                      </c:pt>
                      <c:pt idx="17">
                        <c:v>27.692307692307601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13.846153846153801</c:v>
                      </c:pt>
                      <c:pt idx="22">
                        <c:v>180</c:v>
                      </c:pt>
                      <c:pt idx="23">
                        <c:v>180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180</c:v>
                      </c:pt>
                      <c:pt idx="27">
                        <c:v>180</c:v>
                      </c:pt>
                      <c:pt idx="28">
                        <c:v>180</c:v>
                      </c:pt>
                      <c:pt idx="29">
                        <c:v>180</c:v>
                      </c:pt>
                      <c:pt idx="30">
                        <c:v>180</c:v>
                      </c:pt>
                      <c:pt idx="31">
                        <c:v>180</c:v>
                      </c:pt>
                      <c:pt idx="32">
                        <c:v>180</c:v>
                      </c:pt>
                      <c:pt idx="33">
                        <c:v>180</c:v>
                      </c:pt>
                      <c:pt idx="34">
                        <c:v>180</c:v>
                      </c:pt>
                      <c:pt idx="35">
                        <c:v>180</c:v>
                      </c:pt>
                      <c:pt idx="36">
                        <c:v>180</c:v>
                      </c:pt>
                      <c:pt idx="37">
                        <c:v>180</c:v>
                      </c:pt>
                      <c:pt idx="38">
                        <c:v>180</c:v>
                      </c:pt>
                      <c:pt idx="39">
                        <c:v>180</c:v>
                      </c:pt>
                      <c:pt idx="40">
                        <c:v>180</c:v>
                      </c:pt>
                      <c:pt idx="41">
                        <c:v>180</c:v>
                      </c:pt>
                      <c:pt idx="42">
                        <c:v>180</c:v>
                      </c:pt>
                      <c:pt idx="43">
                        <c:v>124.615384615384</c:v>
                      </c:pt>
                      <c:pt idx="44">
                        <c:v>0</c:v>
                      </c:pt>
                      <c:pt idx="45">
                        <c:v>138.461538461538</c:v>
                      </c:pt>
                      <c:pt idx="46">
                        <c:v>180</c:v>
                      </c:pt>
                      <c:pt idx="47">
                        <c:v>166.15384615384599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13.846153846153801</c:v>
                      </c:pt>
                      <c:pt idx="51">
                        <c:v>180</c:v>
                      </c:pt>
                      <c:pt idx="52">
                        <c:v>180</c:v>
                      </c:pt>
                      <c:pt idx="53">
                        <c:v>180</c:v>
                      </c:pt>
                      <c:pt idx="54">
                        <c:v>96.923076923076906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96.923076923076906</c:v>
                      </c:pt>
                      <c:pt idx="65">
                        <c:v>0</c:v>
                      </c:pt>
                      <c:pt idx="66">
                        <c:v>110.76923076923001</c:v>
                      </c:pt>
                      <c:pt idx="67">
                        <c:v>180</c:v>
                      </c:pt>
                      <c:pt idx="68">
                        <c:v>138.461538461538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96.923076923076906</c:v>
                      </c:pt>
                      <c:pt idx="72">
                        <c:v>180</c:v>
                      </c:pt>
                      <c:pt idx="73">
                        <c:v>180</c:v>
                      </c:pt>
                      <c:pt idx="74">
                        <c:v>124.615384615384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110.76923076923001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180</c:v>
                      </c:pt>
                      <c:pt idx="86">
                        <c:v>180</c:v>
                      </c:pt>
                      <c:pt idx="87">
                        <c:v>180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96.923076923076906</c:v>
                      </c:pt>
                      <c:pt idx="92">
                        <c:v>180</c:v>
                      </c:pt>
                      <c:pt idx="93">
                        <c:v>180</c:v>
                      </c:pt>
                      <c:pt idx="94">
                        <c:v>41.538461538461497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41.538461538461497</c:v>
                      </c:pt>
                      <c:pt idx="100">
                        <c:v>180</c:v>
                      </c:pt>
                      <c:pt idx="101">
                        <c:v>180</c:v>
                      </c:pt>
                      <c:pt idx="102">
                        <c:v>180</c:v>
                      </c:pt>
                      <c:pt idx="103">
                        <c:v>180</c:v>
                      </c:pt>
                      <c:pt idx="104">
                        <c:v>180</c:v>
                      </c:pt>
                      <c:pt idx="105">
                        <c:v>180</c:v>
                      </c:pt>
                      <c:pt idx="106">
                        <c:v>124.615384615384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83.076923076922995</c:v>
                      </c:pt>
                      <c:pt idx="111">
                        <c:v>41.538461538461497</c:v>
                      </c:pt>
                      <c:pt idx="112">
                        <c:v>152.30769230769201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138.461538461538</c:v>
                      </c:pt>
                      <c:pt idx="116">
                        <c:v>41.538461538461497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96.923076923076906</c:v>
                      </c:pt>
                      <c:pt idx="126">
                        <c:v>180</c:v>
                      </c:pt>
                      <c:pt idx="127">
                        <c:v>166.15384615384599</c:v>
                      </c:pt>
                      <c:pt idx="128">
                        <c:v>0</c:v>
                      </c:pt>
                      <c:pt idx="129">
                        <c:v>180</c:v>
                      </c:pt>
                      <c:pt idx="130">
                        <c:v>180</c:v>
                      </c:pt>
                      <c:pt idx="131">
                        <c:v>180</c:v>
                      </c:pt>
                      <c:pt idx="132">
                        <c:v>180</c:v>
                      </c:pt>
                      <c:pt idx="133">
                        <c:v>27.692307692307601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69.230769230769198</c:v>
                      </c:pt>
                      <c:pt idx="141">
                        <c:v>69.230769230769198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138.461538461538</c:v>
                      </c:pt>
                      <c:pt idx="146">
                        <c:v>180</c:v>
                      </c:pt>
                      <c:pt idx="147">
                        <c:v>110.76923076923001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124.615384615384</c:v>
                      </c:pt>
                      <c:pt idx="151">
                        <c:v>180</c:v>
                      </c:pt>
                      <c:pt idx="152">
                        <c:v>152.30769230769201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152.30769230769201</c:v>
                      </c:pt>
                      <c:pt idx="158">
                        <c:v>180</c:v>
                      </c:pt>
                      <c:pt idx="159">
                        <c:v>180</c:v>
                      </c:pt>
                      <c:pt idx="160">
                        <c:v>180</c:v>
                      </c:pt>
                      <c:pt idx="161">
                        <c:v>180</c:v>
                      </c:pt>
                      <c:pt idx="162">
                        <c:v>13.846153846153801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27.692307692307601</c:v>
                      </c:pt>
                      <c:pt idx="171">
                        <c:v>180</c:v>
                      </c:pt>
                      <c:pt idx="172">
                        <c:v>13.846153846153801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41.538461538461497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166.15384615384599</c:v>
                      </c:pt>
                      <c:pt idx="184">
                        <c:v>180</c:v>
                      </c:pt>
                      <c:pt idx="185">
                        <c:v>180</c:v>
                      </c:pt>
                      <c:pt idx="186">
                        <c:v>180</c:v>
                      </c:pt>
                      <c:pt idx="187">
                        <c:v>180</c:v>
                      </c:pt>
                      <c:pt idx="188">
                        <c:v>180</c:v>
                      </c:pt>
                      <c:pt idx="189">
                        <c:v>180</c:v>
                      </c:pt>
                      <c:pt idx="190">
                        <c:v>27.692307692307601</c:v>
                      </c:pt>
                      <c:pt idx="191">
                        <c:v>0</c:v>
                      </c:pt>
                      <c:pt idx="192">
                        <c:v>124.615384615384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180</c:v>
                      </c:pt>
                      <c:pt idx="201">
                        <c:v>180</c:v>
                      </c:pt>
                      <c:pt idx="202">
                        <c:v>180</c:v>
                      </c:pt>
                      <c:pt idx="203">
                        <c:v>180</c:v>
                      </c:pt>
                      <c:pt idx="204">
                        <c:v>180</c:v>
                      </c:pt>
                      <c:pt idx="205">
                        <c:v>180</c:v>
                      </c:pt>
                      <c:pt idx="206">
                        <c:v>138.461538461538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41.538461538461497</c:v>
                      </c:pt>
                      <c:pt idx="210">
                        <c:v>180</c:v>
                      </c:pt>
                      <c:pt idx="211">
                        <c:v>180</c:v>
                      </c:pt>
                      <c:pt idx="212">
                        <c:v>96.923076923076906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96.923076923076906</c:v>
                      </c:pt>
                      <c:pt idx="218">
                        <c:v>180</c:v>
                      </c:pt>
                      <c:pt idx="219">
                        <c:v>180</c:v>
                      </c:pt>
                      <c:pt idx="220">
                        <c:v>180</c:v>
                      </c:pt>
                      <c:pt idx="221">
                        <c:v>180</c:v>
                      </c:pt>
                      <c:pt idx="222">
                        <c:v>180</c:v>
                      </c:pt>
                      <c:pt idx="223">
                        <c:v>180</c:v>
                      </c:pt>
                      <c:pt idx="224">
                        <c:v>180</c:v>
                      </c:pt>
                      <c:pt idx="225">
                        <c:v>138.461538461538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96.923076923076906</c:v>
                      </c:pt>
                      <c:pt idx="229">
                        <c:v>180</c:v>
                      </c:pt>
                      <c:pt idx="230">
                        <c:v>180</c:v>
                      </c:pt>
                      <c:pt idx="231">
                        <c:v>13.846153846153801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138.461538461538</c:v>
                      </c:pt>
                      <c:pt idx="238">
                        <c:v>180</c:v>
                      </c:pt>
                      <c:pt idx="239">
                        <c:v>180</c:v>
                      </c:pt>
                      <c:pt idx="240">
                        <c:v>180</c:v>
                      </c:pt>
                      <c:pt idx="241">
                        <c:v>180</c:v>
                      </c:pt>
                      <c:pt idx="242">
                        <c:v>180</c:v>
                      </c:pt>
                      <c:pt idx="243">
                        <c:v>180</c:v>
                      </c:pt>
                      <c:pt idx="244">
                        <c:v>96.923076923076906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27.692307692307601</c:v>
                      </c:pt>
                      <c:pt idx="248">
                        <c:v>180</c:v>
                      </c:pt>
                      <c:pt idx="249">
                        <c:v>180</c:v>
                      </c:pt>
                      <c:pt idx="250">
                        <c:v>41.538461538461497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138.461538461538</c:v>
                      </c:pt>
                      <c:pt idx="256">
                        <c:v>180</c:v>
                      </c:pt>
                      <c:pt idx="257">
                        <c:v>180</c:v>
                      </c:pt>
                      <c:pt idx="258">
                        <c:v>180</c:v>
                      </c:pt>
                      <c:pt idx="259">
                        <c:v>138.461538461538</c:v>
                      </c:pt>
                      <c:pt idx="260">
                        <c:v>0</c:v>
                      </c:pt>
                      <c:pt idx="261">
                        <c:v>13.846153846153801</c:v>
                      </c:pt>
                      <c:pt idx="262">
                        <c:v>180</c:v>
                      </c:pt>
                      <c:pt idx="263">
                        <c:v>180</c:v>
                      </c:pt>
                      <c:pt idx="264">
                        <c:v>180</c:v>
                      </c:pt>
                      <c:pt idx="265">
                        <c:v>180</c:v>
                      </c:pt>
                      <c:pt idx="266">
                        <c:v>180</c:v>
                      </c:pt>
                      <c:pt idx="267">
                        <c:v>180</c:v>
                      </c:pt>
                      <c:pt idx="268">
                        <c:v>138.461538461538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BF93-4AD5-AB95-234B4F7C071C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Sheet1!$I$1</c15:sqref>
                        </c15:formulaRef>
                      </c:ext>
                    </c:extLst>
                    <c:strCache>
                      <c:ptCount val="1"/>
                      <c:pt idx="0">
                        <c:v>Time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Sheet1!$I$2:$I$274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194.68055333333299</c:v>
                      </c:pt>
                      <c:pt idx="1">
                        <c:v>194.94721428571401</c:v>
                      </c:pt>
                      <c:pt idx="2">
                        <c:v>195.22598666666599</c:v>
                      </c:pt>
                      <c:pt idx="3">
                        <c:v>195.487486666666</c:v>
                      </c:pt>
                      <c:pt idx="4">
                        <c:v>195.74648124999899</c:v>
                      </c:pt>
                      <c:pt idx="5">
                        <c:v>196.007992857142</c:v>
                      </c:pt>
                      <c:pt idx="6">
                        <c:v>196.27369230769199</c:v>
                      </c:pt>
                      <c:pt idx="7">
                        <c:v>196.52969999999999</c:v>
                      </c:pt>
                      <c:pt idx="8">
                        <c:v>196.78630000000001</c:v>
                      </c:pt>
                      <c:pt idx="9">
                        <c:v>197.044207692307</c:v>
                      </c:pt>
                      <c:pt idx="10">
                        <c:v>197.300969230769</c:v>
                      </c:pt>
                      <c:pt idx="11">
                        <c:v>197.559184615384</c:v>
                      </c:pt>
                      <c:pt idx="12">
                        <c:v>197.81445384615299</c:v>
                      </c:pt>
                      <c:pt idx="13">
                        <c:v>198.07306153846099</c:v>
                      </c:pt>
                      <c:pt idx="14">
                        <c:v>198.33005384615299</c:v>
                      </c:pt>
                      <c:pt idx="15">
                        <c:v>198.58803846153799</c:v>
                      </c:pt>
                      <c:pt idx="16">
                        <c:v>198.843815384615</c:v>
                      </c:pt>
                      <c:pt idx="17">
                        <c:v>199.10174615384599</c:v>
                      </c:pt>
                      <c:pt idx="18">
                        <c:v>199.359876923076</c:v>
                      </c:pt>
                      <c:pt idx="19">
                        <c:v>199.615646153846</c:v>
                      </c:pt>
                      <c:pt idx="20">
                        <c:v>199.87434615384601</c:v>
                      </c:pt>
                      <c:pt idx="21">
                        <c:v>200.13153846153801</c:v>
                      </c:pt>
                      <c:pt idx="22">
                        <c:v>200.38780769230701</c:v>
                      </c:pt>
                      <c:pt idx="23">
                        <c:v>200.64454615384599</c:v>
                      </c:pt>
                      <c:pt idx="24">
                        <c:v>200.90233846153799</c:v>
                      </c:pt>
                      <c:pt idx="25">
                        <c:v>201.158161538461</c:v>
                      </c:pt>
                      <c:pt idx="26">
                        <c:v>201.41719230769201</c:v>
                      </c:pt>
                      <c:pt idx="27">
                        <c:v>201.67292307692301</c:v>
                      </c:pt>
                      <c:pt idx="28">
                        <c:v>201.930176923076</c:v>
                      </c:pt>
                      <c:pt idx="29">
                        <c:v>202.18661538461501</c:v>
                      </c:pt>
                      <c:pt idx="30">
                        <c:v>202.44549999999899</c:v>
                      </c:pt>
                      <c:pt idx="31">
                        <c:v>202.70321538461499</c:v>
                      </c:pt>
                      <c:pt idx="32">
                        <c:v>202.960361538461</c:v>
                      </c:pt>
                      <c:pt idx="33">
                        <c:v>203.217915384615</c:v>
                      </c:pt>
                      <c:pt idx="34">
                        <c:v>203.473161538461</c:v>
                      </c:pt>
                      <c:pt idx="35">
                        <c:v>203.73097692307601</c:v>
                      </c:pt>
                      <c:pt idx="36">
                        <c:v>203.98833846153801</c:v>
                      </c:pt>
                      <c:pt idx="37">
                        <c:v>204.24495384615301</c:v>
                      </c:pt>
                      <c:pt idx="38">
                        <c:v>204.500523076923</c:v>
                      </c:pt>
                      <c:pt idx="39">
                        <c:v>204.75815384615299</c:v>
                      </c:pt>
                      <c:pt idx="40">
                        <c:v>205.01446923076901</c:v>
                      </c:pt>
                      <c:pt idx="41">
                        <c:v>205.27146923076899</c:v>
                      </c:pt>
                      <c:pt idx="42">
                        <c:v>205.52816923076901</c:v>
                      </c:pt>
                      <c:pt idx="43">
                        <c:v>205.78553846153801</c:v>
                      </c:pt>
                      <c:pt idx="44">
                        <c:v>206.04286923076901</c:v>
                      </c:pt>
                      <c:pt idx="45">
                        <c:v>206.299307692307</c:v>
                      </c:pt>
                      <c:pt idx="46">
                        <c:v>206.55657692307599</c:v>
                      </c:pt>
                      <c:pt idx="47">
                        <c:v>206.813538461538</c:v>
                      </c:pt>
                      <c:pt idx="48">
                        <c:v>207.07089230769199</c:v>
                      </c:pt>
                      <c:pt idx="49">
                        <c:v>207.32726153846099</c:v>
                      </c:pt>
                      <c:pt idx="50">
                        <c:v>207.584892307692</c:v>
                      </c:pt>
                      <c:pt idx="51">
                        <c:v>207.841738461538</c:v>
                      </c:pt>
                      <c:pt idx="52">
                        <c:v>208.09884615384601</c:v>
                      </c:pt>
                      <c:pt idx="53">
                        <c:v>208.355807692307</c:v>
                      </c:pt>
                      <c:pt idx="54">
                        <c:v>208.61287692307599</c:v>
                      </c:pt>
                      <c:pt idx="55">
                        <c:v>208.87061538461501</c:v>
                      </c:pt>
                      <c:pt idx="56">
                        <c:v>209.12823846153799</c:v>
                      </c:pt>
                      <c:pt idx="57">
                        <c:v>209.38706923076899</c:v>
                      </c:pt>
                      <c:pt idx="58">
                        <c:v>209.641869230769</c:v>
                      </c:pt>
                      <c:pt idx="59">
                        <c:v>209.89915384615301</c:v>
                      </c:pt>
                      <c:pt idx="60">
                        <c:v>210.156315384615</c:v>
                      </c:pt>
                      <c:pt idx="61">
                        <c:v>210.41315384615299</c:v>
                      </c:pt>
                      <c:pt idx="62">
                        <c:v>210.67111538461501</c:v>
                      </c:pt>
                      <c:pt idx="63">
                        <c:v>210.93013846153801</c:v>
                      </c:pt>
                      <c:pt idx="64">
                        <c:v>211.18570769230701</c:v>
                      </c:pt>
                      <c:pt idx="65">
                        <c:v>211.44262307692301</c:v>
                      </c:pt>
                      <c:pt idx="66">
                        <c:v>211.69928461538399</c:v>
                      </c:pt>
                      <c:pt idx="67">
                        <c:v>211.95662307692299</c:v>
                      </c:pt>
                      <c:pt idx="68">
                        <c:v>212.214</c:v>
                      </c:pt>
                      <c:pt idx="69">
                        <c:v>212.47138461538401</c:v>
                      </c:pt>
                      <c:pt idx="70">
                        <c:v>212.728261538461</c:v>
                      </c:pt>
                      <c:pt idx="71">
                        <c:v>212.98716923076901</c:v>
                      </c:pt>
                      <c:pt idx="72">
                        <c:v>213.24289230769199</c:v>
                      </c:pt>
                      <c:pt idx="73">
                        <c:v>213.511</c:v>
                      </c:pt>
                      <c:pt idx="74">
                        <c:v>213.77627692307601</c:v>
                      </c:pt>
                      <c:pt idx="75">
                        <c:v>214.03416923076901</c:v>
                      </c:pt>
                      <c:pt idx="76">
                        <c:v>214.29323076923001</c:v>
                      </c:pt>
                      <c:pt idx="77">
                        <c:v>214.550784615384</c:v>
                      </c:pt>
                      <c:pt idx="78">
                        <c:v>214.80623846153799</c:v>
                      </c:pt>
                      <c:pt idx="79">
                        <c:v>215.063023076923</c:v>
                      </c:pt>
                      <c:pt idx="80">
                        <c:v>215.31899999999999</c:v>
                      </c:pt>
                      <c:pt idx="81">
                        <c:v>215.57627692307599</c:v>
                      </c:pt>
                      <c:pt idx="82">
                        <c:v>215.83439230769201</c:v>
                      </c:pt>
                      <c:pt idx="83">
                        <c:v>216.09119999999999</c:v>
                      </c:pt>
                      <c:pt idx="84">
                        <c:v>216.350523076923</c:v>
                      </c:pt>
                      <c:pt idx="85">
                        <c:v>216.60857692307599</c:v>
                      </c:pt>
                      <c:pt idx="86">
                        <c:v>216.864084615384</c:v>
                      </c:pt>
                      <c:pt idx="87">
                        <c:v>217.120607692307</c:v>
                      </c:pt>
                      <c:pt idx="88">
                        <c:v>217.378546153846</c:v>
                      </c:pt>
                      <c:pt idx="89">
                        <c:v>217.63684615384599</c:v>
                      </c:pt>
                      <c:pt idx="90">
                        <c:v>217.89380769230701</c:v>
                      </c:pt>
                      <c:pt idx="91">
                        <c:v>218.15153076922999</c:v>
                      </c:pt>
                      <c:pt idx="92">
                        <c:v>218.40718461538401</c:v>
                      </c:pt>
                      <c:pt idx="93">
                        <c:v>218.663069230769</c:v>
                      </c:pt>
                      <c:pt idx="94">
                        <c:v>218.92043076922999</c:v>
                      </c:pt>
                      <c:pt idx="95">
                        <c:v>219.17876923076901</c:v>
                      </c:pt>
                      <c:pt idx="96">
                        <c:v>219.436684615384</c:v>
                      </c:pt>
                      <c:pt idx="97">
                        <c:v>219.69412307692301</c:v>
                      </c:pt>
                      <c:pt idx="98">
                        <c:v>219.95104615384599</c:v>
                      </c:pt>
                      <c:pt idx="99">
                        <c:v>220.20758461538401</c:v>
                      </c:pt>
                      <c:pt idx="100">
                        <c:v>220.46469230769199</c:v>
                      </c:pt>
                      <c:pt idx="101">
                        <c:v>220.72327692307601</c:v>
                      </c:pt>
                      <c:pt idx="102">
                        <c:v>220.97993846153801</c:v>
                      </c:pt>
                      <c:pt idx="103">
                        <c:v>221.23754615384601</c:v>
                      </c:pt>
                      <c:pt idx="104">
                        <c:v>221.493807692307</c:v>
                      </c:pt>
                      <c:pt idx="105">
                        <c:v>221.750284615384</c:v>
                      </c:pt>
                      <c:pt idx="106">
                        <c:v>222.00676153846101</c:v>
                      </c:pt>
                      <c:pt idx="107">
                        <c:v>222.264499999999</c:v>
                      </c:pt>
                      <c:pt idx="108">
                        <c:v>222.52289230769199</c:v>
                      </c:pt>
                      <c:pt idx="109">
                        <c:v>222.7792</c:v>
                      </c:pt>
                      <c:pt idx="110">
                        <c:v>223.03601538461501</c:v>
                      </c:pt>
                      <c:pt idx="111">
                        <c:v>223.293461538461</c:v>
                      </c:pt>
                      <c:pt idx="112">
                        <c:v>223.55230769230701</c:v>
                      </c:pt>
                      <c:pt idx="113">
                        <c:v>223.80930769230699</c:v>
                      </c:pt>
                      <c:pt idx="114">
                        <c:v>224.06634615384601</c:v>
                      </c:pt>
                      <c:pt idx="115">
                        <c:v>224.32183846153799</c:v>
                      </c:pt>
                      <c:pt idx="116">
                        <c:v>224.579361538461</c:v>
                      </c:pt>
                      <c:pt idx="117">
                        <c:v>224.83676923076899</c:v>
                      </c:pt>
                      <c:pt idx="118">
                        <c:v>225.09345384615301</c:v>
                      </c:pt>
                      <c:pt idx="119">
                        <c:v>225.350346153846</c:v>
                      </c:pt>
                      <c:pt idx="120">
                        <c:v>225.609453846153</c:v>
                      </c:pt>
                      <c:pt idx="121">
                        <c:v>225.86468461538399</c:v>
                      </c:pt>
                      <c:pt idx="122">
                        <c:v>226.123023076923</c:v>
                      </c:pt>
                      <c:pt idx="123">
                        <c:v>226.379492307692</c:v>
                      </c:pt>
                      <c:pt idx="124">
                        <c:v>226.63715384615301</c:v>
                      </c:pt>
                      <c:pt idx="125">
                        <c:v>226.89466153846101</c:v>
                      </c:pt>
                      <c:pt idx="126">
                        <c:v>227.15180769230699</c:v>
                      </c:pt>
                      <c:pt idx="127">
                        <c:v>227.407353846153</c:v>
                      </c:pt>
                      <c:pt idx="128">
                        <c:v>227.66559230769201</c:v>
                      </c:pt>
                      <c:pt idx="129">
                        <c:v>227.92315384615301</c:v>
                      </c:pt>
                      <c:pt idx="130">
                        <c:v>228.179653846153</c:v>
                      </c:pt>
                      <c:pt idx="131">
                        <c:v>228.43667692307599</c:v>
                      </c:pt>
                      <c:pt idx="132">
                        <c:v>228.69399999999999</c:v>
                      </c:pt>
                      <c:pt idx="133">
                        <c:v>228.95109230769199</c:v>
                      </c:pt>
                      <c:pt idx="134">
                        <c:v>229.209507692307</c:v>
                      </c:pt>
                      <c:pt idx="135">
                        <c:v>229.46557692307599</c:v>
                      </c:pt>
                      <c:pt idx="136">
                        <c:v>229.72329230769199</c:v>
                      </c:pt>
                      <c:pt idx="137">
                        <c:v>229.980576923076</c:v>
                      </c:pt>
                      <c:pt idx="138">
                        <c:v>230.23751538461499</c:v>
                      </c:pt>
                      <c:pt idx="139">
                        <c:v>230.493669230769</c:v>
                      </c:pt>
                      <c:pt idx="140">
                        <c:v>230.75143076923001</c:v>
                      </c:pt>
                      <c:pt idx="141">
                        <c:v>231.01089230769199</c:v>
                      </c:pt>
                      <c:pt idx="142">
                        <c:v>231.266769230769</c:v>
                      </c:pt>
                      <c:pt idx="143">
                        <c:v>231.523715384615</c:v>
                      </c:pt>
                      <c:pt idx="144">
                        <c:v>231.78210769230699</c:v>
                      </c:pt>
                      <c:pt idx="145">
                        <c:v>232.038023076923</c:v>
                      </c:pt>
                      <c:pt idx="146">
                        <c:v>232.295446153846</c:v>
                      </c:pt>
                      <c:pt idx="147">
                        <c:v>232.55416153846099</c:v>
                      </c:pt>
                      <c:pt idx="148">
                        <c:v>232.810461538461</c:v>
                      </c:pt>
                      <c:pt idx="149">
                        <c:v>233.06804615384601</c:v>
                      </c:pt>
                      <c:pt idx="150">
                        <c:v>233.32324615384599</c:v>
                      </c:pt>
                      <c:pt idx="151">
                        <c:v>233.58183076923001</c:v>
                      </c:pt>
                      <c:pt idx="152">
                        <c:v>233.83762307692299</c:v>
                      </c:pt>
                      <c:pt idx="153">
                        <c:v>234.09469230769199</c:v>
                      </c:pt>
                      <c:pt idx="154">
                        <c:v>234.35196153846101</c:v>
                      </c:pt>
                      <c:pt idx="155">
                        <c:v>234.608369230769</c:v>
                      </c:pt>
                      <c:pt idx="156">
                        <c:v>234.86655384615301</c:v>
                      </c:pt>
                      <c:pt idx="157">
                        <c:v>235.123915384615</c:v>
                      </c:pt>
                      <c:pt idx="158">
                        <c:v>235.38045384615299</c:v>
                      </c:pt>
                      <c:pt idx="159">
                        <c:v>235.637976923076</c:v>
                      </c:pt>
                      <c:pt idx="160">
                        <c:v>235.89590769230699</c:v>
                      </c:pt>
                      <c:pt idx="161">
                        <c:v>236.15288461538401</c:v>
                      </c:pt>
                      <c:pt idx="162">
                        <c:v>236.410476923076</c:v>
                      </c:pt>
                      <c:pt idx="163">
                        <c:v>236.66719230769201</c:v>
                      </c:pt>
                      <c:pt idx="164">
                        <c:v>236.925876923076</c:v>
                      </c:pt>
                      <c:pt idx="165">
                        <c:v>237.18204615384599</c:v>
                      </c:pt>
                      <c:pt idx="166">
                        <c:v>237.438492307692</c:v>
                      </c:pt>
                      <c:pt idx="167">
                        <c:v>237.69564615384601</c:v>
                      </c:pt>
                      <c:pt idx="168">
                        <c:v>237.95543846153799</c:v>
                      </c:pt>
                      <c:pt idx="169">
                        <c:v>238.211069230769</c:v>
                      </c:pt>
                      <c:pt idx="170">
                        <c:v>238.466692307692</c:v>
                      </c:pt>
                      <c:pt idx="171">
                        <c:v>238.72612307692299</c:v>
                      </c:pt>
                      <c:pt idx="172">
                        <c:v>238.98479999999901</c:v>
                      </c:pt>
                      <c:pt idx="173">
                        <c:v>239.238</c:v>
                      </c:pt>
                      <c:pt idx="174">
                        <c:v>239.49705384615299</c:v>
                      </c:pt>
                      <c:pt idx="175">
                        <c:v>239.75393846153801</c:v>
                      </c:pt>
                      <c:pt idx="176">
                        <c:v>240.009915384615</c:v>
                      </c:pt>
                      <c:pt idx="177">
                        <c:v>240.26745384615299</c:v>
                      </c:pt>
                      <c:pt idx="178">
                        <c:v>240.52504615384601</c:v>
                      </c:pt>
                      <c:pt idx="179">
                        <c:v>240.782023076923</c:v>
                      </c:pt>
                      <c:pt idx="180">
                        <c:v>241.04018461538399</c:v>
                      </c:pt>
                      <c:pt idx="181">
                        <c:v>241.29584615384601</c:v>
                      </c:pt>
                      <c:pt idx="182">
                        <c:v>241.55293076922999</c:v>
                      </c:pt>
                      <c:pt idx="183">
                        <c:v>241.81124615384601</c:v>
                      </c:pt>
                      <c:pt idx="184">
                        <c:v>242.07002307692301</c:v>
                      </c:pt>
                      <c:pt idx="185">
                        <c:v>242.32457692307599</c:v>
                      </c:pt>
                      <c:pt idx="186">
                        <c:v>242.58378461538399</c:v>
                      </c:pt>
                      <c:pt idx="187">
                        <c:v>242.839376923076</c:v>
                      </c:pt>
                      <c:pt idx="188">
                        <c:v>243.09723846153801</c:v>
                      </c:pt>
                      <c:pt idx="189">
                        <c:v>243.353884615384</c:v>
                      </c:pt>
                      <c:pt idx="190">
                        <c:v>243.60960769230701</c:v>
                      </c:pt>
                      <c:pt idx="191">
                        <c:v>243.868946153846</c:v>
                      </c:pt>
                      <c:pt idx="192">
                        <c:v>244.12732307692301</c:v>
                      </c:pt>
                      <c:pt idx="193">
                        <c:v>244.382846153846</c:v>
                      </c:pt>
                      <c:pt idx="194">
                        <c:v>244.64175384615299</c:v>
                      </c:pt>
                      <c:pt idx="195">
                        <c:v>244.89869999999999</c:v>
                      </c:pt>
                      <c:pt idx="196">
                        <c:v>245.15578461538399</c:v>
                      </c:pt>
                      <c:pt idx="197">
                        <c:v>245.41030769230699</c:v>
                      </c:pt>
                      <c:pt idx="198">
                        <c:v>245.6696</c:v>
                      </c:pt>
                      <c:pt idx="199">
                        <c:v>245.92519230769199</c:v>
                      </c:pt>
                      <c:pt idx="200">
                        <c:v>246.183438461538</c:v>
                      </c:pt>
                      <c:pt idx="201">
                        <c:v>246.43969230769201</c:v>
                      </c:pt>
                      <c:pt idx="202">
                        <c:v>246.69683076922999</c:v>
                      </c:pt>
                      <c:pt idx="203">
                        <c:v>246.953892307692</c:v>
                      </c:pt>
                      <c:pt idx="204">
                        <c:v>247.21322307692299</c:v>
                      </c:pt>
                      <c:pt idx="205">
                        <c:v>247.469761538461</c:v>
                      </c:pt>
                      <c:pt idx="206">
                        <c:v>247.725669230769</c:v>
                      </c:pt>
                      <c:pt idx="207">
                        <c:v>247.98358461538399</c:v>
                      </c:pt>
                      <c:pt idx="208">
                        <c:v>248.23986923076899</c:v>
                      </c:pt>
                      <c:pt idx="209">
                        <c:v>248.49753076923</c:v>
                      </c:pt>
                      <c:pt idx="210">
                        <c:v>248.75593076922999</c:v>
                      </c:pt>
                      <c:pt idx="211">
                        <c:v>249.012753846153</c:v>
                      </c:pt>
                      <c:pt idx="212">
                        <c:v>249.26866923076901</c:v>
                      </c:pt>
                      <c:pt idx="213">
                        <c:v>249.52619230769201</c:v>
                      </c:pt>
                      <c:pt idx="214">
                        <c:v>249.78323846153799</c:v>
                      </c:pt>
                      <c:pt idx="215">
                        <c:v>250.039684615384</c:v>
                      </c:pt>
                      <c:pt idx="216">
                        <c:v>250.29902307692299</c:v>
                      </c:pt>
                      <c:pt idx="217">
                        <c:v>250.55472307692301</c:v>
                      </c:pt>
                      <c:pt idx="218">
                        <c:v>250.812592307692</c:v>
                      </c:pt>
                      <c:pt idx="219">
                        <c:v>251.06926923076901</c:v>
                      </c:pt>
                      <c:pt idx="220">
                        <c:v>251.32678461538401</c:v>
                      </c:pt>
                      <c:pt idx="221">
                        <c:v>251.583753846153</c:v>
                      </c:pt>
                      <c:pt idx="222">
                        <c:v>251.84093076923</c:v>
                      </c:pt>
                      <c:pt idx="223">
                        <c:v>252.09822307692301</c:v>
                      </c:pt>
                      <c:pt idx="224">
                        <c:v>252.35536923076901</c:v>
                      </c:pt>
                      <c:pt idx="225">
                        <c:v>252.611676923076</c:v>
                      </c:pt>
                      <c:pt idx="226">
                        <c:v>252.870692307692</c:v>
                      </c:pt>
                      <c:pt idx="227">
                        <c:v>253.127076923076</c:v>
                      </c:pt>
                      <c:pt idx="228">
                        <c:v>253.38461538461499</c:v>
                      </c:pt>
                      <c:pt idx="229">
                        <c:v>253.640769230769</c:v>
                      </c:pt>
                      <c:pt idx="230">
                        <c:v>253.89801538461501</c:v>
                      </c:pt>
                      <c:pt idx="231">
                        <c:v>254.15511538461499</c:v>
                      </c:pt>
                      <c:pt idx="232">
                        <c:v>254.41319999999999</c:v>
                      </c:pt>
                      <c:pt idx="233">
                        <c:v>254.67033076922999</c:v>
                      </c:pt>
                      <c:pt idx="234">
                        <c:v>254.927153846153</c:v>
                      </c:pt>
                      <c:pt idx="235">
                        <c:v>255.18356153846099</c:v>
                      </c:pt>
                      <c:pt idx="236">
                        <c:v>255.442038461538</c:v>
                      </c:pt>
                      <c:pt idx="237">
                        <c:v>255.69839999999999</c:v>
                      </c:pt>
                      <c:pt idx="238">
                        <c:v>255.95550769230701</c:v>
                      </c:pt>
                      <c:pt idx="239">
                        <c:v>256.21428461538397</c:v>
                      </c:pt>
                      <c:pt idx="240">
                        <c:v>256.4708</c:v>
                      </c:pt>
                      <c:pt idx="241">
                        <c:v>256.72820769230702</c:v>
                      </c:pt>
                      <c:pt idx="242">
                        <c:v>256.98554615384597</c:v>
                      </c:pt>
                      <c:pt idx="243">
                        <c:v>257.24213076923002</c:v>
                      </c:pt>
                      <c:pt idx="244">
                        <c:v>257.499715384615</c:v>
                      </c:pt>
                      <c:pt idx="245">
                        <c:v>257.757076923076</c:v>
                      </c:pt>
                      <c:pt idx="246">
                        <c:v>258.01296153846101</c:v>
                      </c:pt>
                      <c:pt idx="247">
                        <c:v>258.27024615384602</c:v>
                      </c:pt>
                      <c:pt idx="248">
                        <c:v>258.52793076923001</c:v>
                      </c:pt>
                      <c:pt idx="249">
                        <c:v>258.78534615384598</c:v>
                      </c:pt>
                      <c:pt idx="250">
                        <c:v>259.04373076923002</c:v>
                      </c:pt>
                      <c:pt idx="251">
                        <c:v>259.3</c:v>
                      </c:pt>
                      <c:pt idx="252">
                        <c:v>259.55664615384597</c:v>
                      </c:pt>
                      <c:pt idx="253">
                        <c:v>259.81450769230702</c:v>
                      </c:pt>
                      <c:pt idx="254">
                        <c:v>260.06976153846102</c:v>
                      </c:pt>
                      <c:pt idx="255">
                        <c:v>260.32854615384599</c:v>
                      </c:pt>
                      <c:pt idx="256">
                        <c:v>260.58504615384601</c:v>
                      </c:pt>
                      <c:pt idx="257">
                        <c:v>260.85330714285698</c:v>
                      </c:pt>
                      <c:pt idx="258">
                        <c:v>261.11833076923</c:v>
                      </c:pt>
                      <c:pt idx="259">
                        <c:v>261.37663076923002</c:v>
                      </c:pt>
                      <c:pt idx="260">
                        <c:v>261.63380769230702</c:v>
                      </c:pt>
                      <c:pt idx="261">
                        <c:v>261.89173076922998</c:v>
                      </c:pt>
                      <c:pt idx="262">
                        <c:v>262.14778461538401</c:v>
                      </c:pt>
                      <c:pt idx="263">
                        <c:v>262.40480769230697</c:v>
                      </c:pt>
                      <c:pt idx="264">
                        <c:v>262.661599999999</c:v>
                      </c:pt>
                      <c:pt idx="265">
                        <c:v>262.9194</c:v>
                      </c:pt>
                      <c:pt idx="266">
                        <c:v>263.17773846153801</c:v>
                      </c:pt>
                      <c:pt idx="267">
                        <c:v>263.43414615384597</c:v>
                      </c:pt>
                      <c:pt idx="268">
                        <c:v>263.69086153846098</c:v>
                      </c:pt>
                      <c:pt idx="269">
                        <c:v>263.94774615384603</c:v>
                      </c:pt>
                      <c:pt idx="270">
                        <c:v>264.20476153846101</c:v>
                      </c:pt>
                      <c:pt idx="271">
                        <c:v>264.46207692307598</c:v>
                      </c:pt>
                      <c:pt idx="272">
                        <c:v>264.660128571428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BF93-4AD5-AB95-234B4F7C071C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Sheet1!$J$1</c15:sqref>
                        </c15:formulaRef>
                      </c:ext>
                    </c:extLst>
                    <c:strCache>
                      <c:ptCount val="1"/>
                      <c:pt idx="0">
                        <c:v>EMG (F)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Sheet1!$J$2:$J$274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155.80000000000001</c:v>
                      </c:pt>
                      <c:pt idx="1">
                        <c:v>231.71428571428501</c:v>
                      </c:pt>
                      <c:pt idx="2">
                        <c:v>313.06666666666598</c:v>
                      </c:pt>
                      <c:pt idx="3">
                        <c:v>497.26666666666603</c:v>
                      </c:pt>
                      <c:pt idx="4">
                        <c:v>336.5625</c:v>
                      </c:pt>
                      <c:pt idx="5">
                        <c:v>291.642857142857</c:v>
                      </c:pt>
                      <c:pt idx="6">
                        <c:v>204.07692307692301</c:v>
                      </c:pt>
                      <c:pt idx="7">
                        <c:v>122.76923076923001</c:v>
                      </c:pt>
                      <c:pt idx="8">
                        <c:v>111.07692307692299</c:v>
                      </c:pt>
                      <c:pt idx="9">
                        <c:v>135.923076923076</c:v>
                      </c:pt>
                      <c:pt idx="10">
                        <c:v>112.230769230769</c:v>
                      </c:pt>
                      <c:pt idx="11">
                        <c:v>246.15384615384599</c:v>
                      </c:pt>
                      <c:pt idx="12">
                        <c:v>120.692307692307</c:v>
                      </c:pt>
                      <c:pt idx="13">
                        <c:v>130.61538461538399</c:v>
                      </c:pt>
                      <c:pt idx="14">
                        <c:v>122.30769230769199</c:v>
                      </c:pt>
                      <c:pt idx="15">
                        <c:v>64.076923076922995</c:v>
                      </c:pt>
                      <c:pt idx="16">
                        <c:v>79.615384615384599</c:v>
                      </c:pt>
                      <c:pt idx="17">
                        <c:v>86.384615384615302</c:v>
                      </c:pt>
                      <c:pt idx="18">
                        <c:v>105</c:v>
                      </c:pt>
                      <c:pt idx="19">
                        <c:v>143.692307692307</c:v>
                      </c:pt>
                      <c:pt idx="20">
                        <c:v>190.923076923076</c:v>
                      </c:pt>
                      <c:pt idx="21">
                        <c:v>71</c:v>
                      </c:pt>
                      <c:pt idx="22">
                        <c:v>128.38461538461499</c:v>
                      </c:pt>
                      <c:pt idx="23">
                        <c:v>92.769230769230703</c:v>
                      </c:pt>
                      <c:pt idx="24">
                        <c:v>186.53846153846101</c:v>
                      </c:pt>
                      <c:pt idx="25">
                        <c:v>300.692307692307</c:v>
                      </c:pt>
                      <c:pt idx="26">
                        <c:v>353.692307692307</c:v>
                      </c:pt>
                      <c:pt idx="27">
                        <c:v>517.38461538461502</c:v>
                      </c:pt>
                      <c:pt idx="28">
                        <c:v>387.30769230769198</c:v>
                      </c:pt>
                      <c:pt idx="29">
                        <c:v>312.923076923076</c:v>
                      </c:pt>
                      <c:pt idx="30">
                        <c:v>184.61538461538399</c:v>
                      </c:pt>
                      <c:pt idx="31">
                        <c:v>234.230769230769</c:v>
                      </c:pt>
                      <c:pt idx="32">
                        <c:v>316.15384615384602</c:v>
                      </c:pt>
                      <c:pt idx="33">
                        <c:v>702</c:v>
                      </c:pt>
                      <c:pt idx="34">
                        <c:v>629.23076923076906</c:v>
                      </c:pt>
                      <c:pt idx="35">
                        <c:v>513.461538461538</c:v>
                      </c:pt>
                      <c:pt idx="36">
                        <c:v>447.30769230769198</c:v>
                      </c:pt>
                      <c:pt idx="37">
                        <c:v>179.38461538461499</c:v>
                      </c:pt>
                      <c:pt idx="38">
                        <c:v>154.15384615384599</c:v>
                      </c:pt>
                      <c:pt idx="39">
                        <c:v>174.07692307692301</c:v>
                      </c:pt>
                      <c:pt idx="40">
                        <c:v>209.923076923076</c:v>
                      </c:pt>
                      <c:pt idx="41">
                        <c:v>225.61538461538399</c:v>
                      </c:pt>
                      <c:pt idx="42">
                        <c:v>222.461538461538</c:v>
                      </c:pt>
                      <c:pt idx="43">
                        <c:v>161.38461538461499</c:v>
                      </c:pt>
                      <c:pt idx="44">
                        <c:v>80.307692307692307</c:v>
                      </c:pt>
                      <c:pt idx="45">
                        <c:v>75.615384615384599</c:v>
                      </c:pt>
                      <c:pt idx="46">
                        <c:v>124.230769230769</c:v>
                      </c:pt>
                      <c:pt idx="47">
                        <c:v>315.30769230769198</c:v>
                      </c:pt>
                      <c:pt idx="48">
                        <c:v>165.923076923076</c:v>
                      </c:pt>
                      <c:pt idx="49">
                        <c:v>60</c:v>
                      </c:pt>
                      <c:pt idx="50">
                        <c:v>86.615384615384599</c:v>
                      </c:pt>
                      <c:pt idx="51">
                        <c:v>110.53846153846099</c:v>
                      </c:pt>
                      <c:pt idx="52">
                        <c:v>96.307692307692307</c:v>
                      </c:pt>
                      <c:pt idx="53">
                        <c:v>429.76923076922998</c:v>
                      </c:pt>
                      <c:pt idx="54">
                        <c:v>681.53846153846098</c:v>
                      </c:pt>
                      <c:pt idx="55">
                        <c:v>726.84615384615302</c:v>
                      </c:pt>
                      <c:pt idx="56">
                        <c:v>657.30769230769204</c:v>
                      </c:pt>
                      <c:pt idx="57">
                        <c:v>390.53846153846098</c:v>
                      </c:pt>
                      <c:pt idx="58">
                        <c:v>268.923076923076</c:v>
                      </c:pt>
                      <c:pt idx="59">
                        <c:v>190</c:v>
                      </c:pt>
                      <c:pt idx="60">
                        <c:v>369.53846153846098</c:v>
                      </c:pt>
                      <c:pt idx="61">
                        <c:v>137.692307692307</c:v>
                      </c:pt>
                      <c:pt idx="62">
                        <c:v>104.07692307692299</c:v>
                      </c:pt>
                      <c:pt idx="63">
                        <c:v>68.923076923076906</c:v>
                      </c:pt>
                      <c:pt idx="64">
                        <c:v>79.307692307692307</c:v>
                      </c:pt>
                      <c:pt idx="65">
                        <c:v>79.307692307692307</c:v>
                      </c:pt>
                      <c:pt idx="66">
                        <c:v>246.61538461538399</c:v>
                      </c:pt>
                      <c:pt idx="67">
                        <c:v>126.923076923076</c:v>
                      </c:pt>
                      <c:pt idx="68">
                        <c:v>154.923076923076</c:v>
                      </c:pt>
                      <c:pt idx="69">
                        <c:v>147.61538461538399</c:v>
                      </c:pt>
                      <c:pt idx="70">
                        <c:v>182.923076923076</c:v>
                      </c:pt>
                      <c:pt idx="71">
                        <c:v>135.53846153846101</c:v>
                      </c:pt>
                      <c:pt idx="72">
                        <c:v>277.15384615384602</c:v>
                      </c:pt>
                      <c:pt idx="73">
                        <c:v>517.92857142857099</c:v>
                      </c:pt>
                      <c:pt idx="74">
                        <c:v>539.53846153846098</c:v>
                      </c:pt>
                      <c:pt idx="75">
                        <c:v>270.461538461538</c:v>
                      </c:pt>
                      <c:pt idx="76">
                        <c:v>478.230769230769</c:v>
                      </c:pt>
                      <c:pt idx="77">
                        <c:v>259.923076923076</c:v>
                      </c:pt>
                      <c:pt idx="78">
                        <c:v>130</c:v>
                      </c:pt>
                      <c:pt idx="79">
                        <c:v>153.923076923076</c:v>
                      </c:pt>
                      <c:pt idx="80">
                        <c:v>303</c:v>
                      </c:pt>
                      <c:pt idx="81">
                        <c:v>120.30769230769199</c:v>
                      </c:pt>
                      <c:pt idx="82">
                        <c:v>115.461538461538</c:v>
                      </c:pt>
                      <c:pt idx="83">
                        <c:v>116.692307692307</c:v>
                      </c:pt>
                      <c:pt idx="84">
                        <c:v>136.38461538461499</c:v>
                      </c:pt>
                      <c:pt idx="85">
                        <c:v>108.07692307692299</c:v>
                      </c:pt>
                      <c:pt idx="86">
                        <c:v>80.923076923076906</c:v>
                      </c:pt>
                      <c:pt idx="87">
                        <c:v>70.230769230769198</c:v>
                      </c:pt>
                      <c:pt idx="88">
                        <c:v>82.230769230769198</c:v>
                      </c:pt>
                      <c:pt idx="89">
                        <c:v>96.153846153846104</c:v>
                      </c:pt>
                      <c:pt idx="90">
                        <c:v>74.230769230769198</c:v>
                      </c:pt>
                      <c:pt idx="91">
                        <c:v>57.846153846153797</c:v>
                      </c:pt>
                      <c:pt idx="92">
                        <c:v>103.923076923076</c:v>
                      </c:pt>
                      <c:pt idx="93">
                        <c:v>104.692307692307</c:v>
                      </c:pt>
                      <c:pt idx="94">
                        <c:v>265.61538461538402</c:v>
                      </c:pt>
                      <c:pt idx="95">
                        <c:v>702.53846153846098</c:v>
                      </c:pt>
                      <c:pt idx="96">
                        <c:v>526.53846153846098</c:v>
                      </c:pt>
                      <c:pt idx="97">
                        <c:v>218.30769230769201</c:v>
                      </c:pt>
                      <c:pt idx="98">
                        <c:v>283.84615384615302</c:v>
                      </c:pt>
                      <c:pt idx="99">
                        <c:v>118.923076923076</c:v>
                      </c:pt>
                      <c:pt idx="100">
                        <c:v>169</c:v>
                      </c:pt>
                      <c:pt idx="101">
                        <c:v>187.84615384615299</c:v>
                      </c:pt>
                      <c:pt idx="102">
                        <c:v>73.307692307692307</c:v>
                      </c:pt>
                      <c:pt idx="103">
                        <c:v>156.61538461538399</c:v>
                      </c:pt>
                      <c:pt idx="104">
                        <c:v>339.76923076922998</c:v>
                      </c:pt>
                      <c:pt idx="105">
                        <c:v>327.461538461538</c:v>
                      </c:pt>
                      <c:pt idx="106">
                        <c:v>275.461538461538</c:v>
                      </c:pt>
                      <c:pt idx="107">
                        <c:v>432.30769230769198</c:v>
                      </c:pt>
                      <c:pt idx="108">
                        <c:v>308.230769230769</c:v>
                      </c:pt>
                      <c:pt idx="109">
                        <c:v>381.15384615384602</c:v>
                      </c:pt>
                      <c:pt idx="110">
                        <c:v>214</c:v>
                      </c:pt>
                      <c:pt idx="111">
                        <c:v>205.53846153846101</c:v>
                      </c:pt>
                      <c:pt idx="112">
                        <c:v>160.692307692307</c:v>
                      </c:pt>
                      <c:pt idx="113">
                        <c:v>379.230769230769</c:v>
                      </c:pt>
                      <c:pt idx="114">
                        <c:v>226.923076923076</c:v>
                      </c:pt>
                      <c:pt idx="115">
                        <c:v>584.15384615384596</c:v>
                      </c:pt>
                      <c:pt idx="116">
                        <c:v>523.07692307692298</c:v>
                      </c:pt>
                      <c:pt idx="117">
                        <c:v>254.07692307692301</c:v>
                      </c:pt>
                      <c:pt idx="118">
                        <c:v>456.38461538461502</c:v>
                      </c:pt>
                      <c:pt idx="119">
                        <c:v>123.30769230769199</c:v>
                      </c:pt>
                      <c:pt idx="120">
                        <c:v>158.61538461538399</c:v>
                      </c:pt>
                      <c:pt idx="121">
                        <c:v>173.53846153846101</c:v>
                      </c:pt>
                      <c:pt idx="122">
                        <c:v>73.461538461538396</c:v>
                      </c:pt>
                      <c:pt idx="123">
                        <c:v>66.461538461538396</c:v>
                      </c:pt>
                      <c:pt idx="124">
                        <c:v>90.538461538461505</c:v>
                      </c:pt>
                      <c:pt idx="125">
                        <c:v>101</c:v>
                      </c:pt>
                      <c:pt idx="126">
                        <c:v>80</c:v>
                      </c:pt>
                      <c:pt idx="127">
                        <c:v>61.615384615384599</c:v>
                      </c:pt>
                      <c:pt idx="128">
                        <c:v>134.230769230769</c:v>
                      </c:pt>
                      <c:pt idx="129">
                        <c:v>177.76923076923001</c:v>
                      </c:pt>
                      <c:pt idx="130">
                        <c:v>124</c:v>
                      </c:pt>
                      <c:pt idx="131">
                        <c:v>89.846153846153797</c:v>
                      </c:pt>
                      <c:pt idx="132">
                        <c:v>145.53846153846101</c:v>
                      </c:pt>
                      <c:pt idx="133">
                        <c:v>195.53846153846101</c:v>
                      </c:pt>
                      <c:pt idx="134">
                        <c:v>380.461538461538</c:v>
                      </c:pt>
                      <c:pt idx="135">
                        <c:v>687.07692307692298</c:v>
                      </c:pt>
                      <c:pt idx="136">
                        <c:v>418.38461538461502</c:v>
                      </c:pt>
                      <c:pt idx="137">
                        <c:v>198.30769230769201</c:v>
                      </c:pt>
                      <c:pt idx="138">
                        <c:v>142.07692307692301</c:v>
                      </c:pt>
                      <c:pt idx="139">
                        <c:v>81.923076923076906</c:v>
                      </c:pt>
                      <c:pt idx="140">
                        <c:v>321.230769230769</c:v>
                      </c:pt>
                      <c:pt idx="141">
                        <c:v>309.230769230769</c:v>
                      </c:pt>
                      <c:pt idx="142">
                        <c:v>117.07692307692299</c:v>
                      </c:pt>
                      <c:pt idx="143">
                        <c:v>193.923076923076</c:v>
                      </c:pt>
                      <c:pt idx="144">
                        <c:v>182.461538461538</c:v>
                      </c:pt>
                      <c:pt idx="145">
                        <c:v>121.153846153846</c:v>
                      </c:pt>
                      <c:pt idx="146">
                        <c:v>107.692307692307</c:v>
                      </c:pt>
                      <c:pt idx="147">
                        <c:v>301.84615384615302</c:v>
                      </c:pt>
                      <c:pt idx="148">
                        <c:v>192.461538461538</c:v>
                      </c:pt>
                      <c:pt idx="149">
                        <c:v>64.769230769230703</c:v>
                      </c:pt>
                      <c:pt idx="150">
                        <c:v>80.076923076922995</c:v>
                      </c:pt>
                      <c:pt idx="151">
                        <c:v>223.53846153846101</c:v>
                      </c:pt>
                      <c:pt idx="152">
                        <c:v>234.53846153846101</c:v>
                      </c:pt>
                      <c:pt idx="153">
                        <c:v>675.30769230769204</c:v>
                      </c:pt>
                      <c:pt idx="154">
                        <c:v>718.923076923076</c:v>
                      </c:pt>
                      <c:pt idx="155">
                        <c:v>404.61538461538402</c:v>
                      </c:pt>
                      <c:pt idx="156">
                        <c:v>464.84615384615302</c:v>
                      </c:pt>
                      <c:pt idx="157">
                        <c:v>667.76923076923003</c:v>
                      </c:pt>
                      <c:pt idx="158">
                        <c:v>608.461538461538</c:v>
                      </c:pt>
                      <c:pt idx="159">
                        <c:v>244.923076923076</c:v>
                      </c:pt>
                      <c:pt idx="160">
                        <c:v>281.923076923076</c:v>
                      </c:pt>
                      <c:pt idx="161">
                        <c:v>256.38461538461502</c:v>
                      </c:pt>
                      <c:pt idx="162">
                        <c:v>245</c:v>
                      </c:pt>
                      <c:pt idx="163">
                        <c:v>145.07692307692301</c:v>
                      </c:pt>
                      <c:pt idx="164">
                        <c:v>100.76923076923001</c:v>
                      </c:pt>
                      <c:pt idx="165">
                        <c:v>187.30769230769201</c:v>
                      </c:pt>
                      <c:pt idx="166">
                        <c:v>378.84615384615302</c:v>
                      </c:pt>
                      <c:pt idx="167">
                        <c:v>391.76923076922998</c:v>
                      </c:pt>
                      <c:pt idx="168">
                        <c:v>155.230769230769</c:v>
                      </c:pt>
                      <c:pt idx="169">
                        <c:v>77.461538461538396</c:v>
                      </c:pt>
                      <c:pt idx="170">
                        <c:v>53.846153846153797</c:v>
                      </c:pt>
                      <c:pt idx="171">
                        <c:v>99.923076923076906</c:v>
                      </c:pt>
                      <c:pt idx="172">
                        <c:v>245.38461538461499</c:v>
                      </c:pt>
                      <c:pt idx="173">
                        <c:v>679.53846153846098</c:v>
                      </c:pt>
                      <c:pt idx="174">
                        <c:v>722.76923076923003</c:v>
                      </c:pt>
                      <c:pt idx="175">
                        <c:v>654.07692307692298</c:v>
                      </c:pt>
                      <c:pt idx="176">
                        <c:v>269.53846153846098</c:v>
                      </c:pt>
                      <c:pt idx="177">
                        <c:v>332.692307692307</c:v>
                      </c:pt>
                      <c:pt idx="178">
                        <c:v>130.230769230769</c:v>
                      </c:pt>
                      <c:pt idx="179">
                        <c:v>256.923076923076</c:v>
                      </c:pt>
                      <c:pt idx="180">
                        <c:v>154.76923076923001</c:v>
                      </c:pt>
                      <c:pt idx="181">
                        <c:v>167.923076923076</c:v>
                      </c:pt>
                      <c:pt idx="182">
                        <c:v>319.230769230769</c:v>
                      </c:pt>
                      <c:pt idx="183">
                        <c:v>274.53846153846098</c:v>
                      </c:pt>
                      <c:pt idx="184">
                        <c:v>192.923076923076</c:v>
                      </c:pt>
                      <c:pt idx="185">
                        <c:v>181.61538461538399</c:v>
                      </c:pt>
                      <c:pt idx="186">
                        <c:v>256.07692307692298</c:v>
                      </c:pt>
                      <c:pt idx="187">
                        <c:v>329.76923076922998</c:v>
                      </c:pt>
                      <c:pt idx="188">
                        <c:v>264.76923076922998</c:v>
                      </c:pt>
                      <c:pt idx="189">
                        <c:v>230.07692307692301</c:v>
                      </c:pt>
                      <c:pt idx="190">
                        <c:v>130.692307692307</c:v>
                      </c:pt>
                      <c:pt idx="191">
                        <c:v>116</c:v>
                      </c:pt>
                      <c:pt idx="192">
                        <c:v>232.461538461538</c:v>
                      </c:pt>
                      <c:pt idx="193">
                        <c:v>699.923076923076</c:v>
                      </c:pt>
                      <c:pt idx="194">
                        <c:v>702.53846153846098</c:v>
                      </c:pt>
                      <c:pt idx="195">
                        <c:v>468.15384615384602</c:v>
                      </c:pt>
                      <c:pt idx="196">
                        <c:v>425.53846153846098</c:v>
                      </c:pt>
                      <c:pt idx="197">
                        <c:v>245.15384615384599</c:v>
                      </c:pt>
                      <c:pt idx="198">
                        <c:v>190.461538461538</c:v>
                      </c:pt>
                      <c:pt idx="199">
                        <c:v>187.461538461538</c:v>
                      </c:pt>
                      <c:pt idx="200">
                        <c:v>81.769230769230703</c:v>
                      </c:pt>
                      <c:pt idx="201">
                        <c:v>124.615384615384</c:v>
                      </c:pt>
                      <c:pt idx="202">
                        <c:v>207.923076923076</c:v>
                      </c:pt>
                      <c:pt idx="203">
                        <c:v>154.61538461538399</c:v>
                      </c:pt>
                      <c:pt idx="204">
                        <c:v>207</c:v>
                      </c:pt>
                      <c:pt idx="205">
                        <c:v>290.84615384615302</c:v>
                      </c:pt>
                      <c:pt idx="206">
                        <c:v>331.461538461538</c:v>
                      </c:pt>
                      <c:pt idx="207">
                        <c:v>355.53846153846098</c:v>
                      </c:pt>
                      <c:pt idx="208">
                        <c:v>542.69230769230705</c:v>
                      </c:pt>
                      <c:pt idx="209">
                        <c:v>725.30769230769204</c:v>
                      </c:pt>
                      <c:pt idx="210">
                        <c:v>662.69230769230705</c:v>
                      </c:pt>
                      <c:pt idx="211">
                        <c:v>241.15384615384599</c:v>
                      </c:pt>
                      <c:pt idx="212">
                        <c:v>430.76923076922998</c:v>
                      </c:pt>
                      <c:pt idx="213">
                        <c:v>319.07692307692298</c:v>
                      </c:pt>
                      <c:pt idx="214">
                        <c:v>317.07692307692298</c:v>
                      </c:pt>
                      <c:pt idx="215">
                        <c:v>86.230769230769198</c:v>
                      </c:pt>
                      <c:pt idx="216">
                        <c:v>132.76923076923001</c:v>
                      </c:pt>
                      <c:pt idx="217">
                        <c:v>111.461538461538</c:v>
                      </c:pt>
                      <c:pt idx="218">
                        <c:v>86.923076923076906</c:v>
                      </c:pt>
                      <c:pt idx="219">
                        <c:v>69.615384615384599</c:v>
                      </c:pt>
                      <c:pt idx="220">
                        <c:v>70.692307692307693</c:v>
                      </c:pt>
                      <c:pt idx="221">
                        <c:v>98.846153846153797</c:v>
                      </c:pt>
                      <c:pt idx="222">
                        <c:v>74.384615384615302</c:v>
                      </c:pt>
                      <c:pt idx="223">
                        <c:v>85.153846153846104</c:v>
                      </c:pt>
                      <c:pt idx="224">
                        <c:v>164.692307692307</c:v>
                      </c:pt>
                      <c:pt idx="225">
                        <c:v>102.153846153846</c:v>
                      </c:pt>
                      <c:pt idx="226">
                        <c:v>146.230769230769</c:v>
                      </c:pt>
                      <c:pt idx="227">
                        <c:v>93.076923076922995</c:v>
                      </c:pt>
                      <c:pt idx="228">
                        <c:v>108.461538461538</c:v>
                      </c:pt>
                      <c:pt idx="229">
                        <c:v>90.461538461538396</c:v>
                      </c:pt>
                      <c:pt idx="230">
                        <c:v>105.692307692307</c:v>
                      </c:pt>
                      <c:pt idx="231">
                        <c:v>419</c:v>
                      </c:pt>
                      <c:pt idx="232">
                        <c:v>699.84615384615302</c:v>
                      </c:pt>
                      <c:pt idx="233">
                        <c:v>724.76923076923003</c:v>
                      </c:pt>
                      <c:pt idx="234">
                        <c:v>508.38461538461502</c:v>
                      </c:pt>
                      <c:pt idx="235">
                        <c:v>383.84615384615302</c:v>
                      </c:pt>
                      <c:pt idx="236">
                        <c:v>308.61538461538402</c:v>
                      </c:pt>
                      <c:pt idx="237">
                        <c:v>358.07692307692298</c:v>
                      </c:pt>
                      <c:pt idx="238">
                        <c:v>447.923076923076</c:v>
                      </c:pt>
                      <c:pt idx="239">
                        <c:v>303.07692307692298</c:v>
                      </c:pt>
                      <c:pt idx="240">
                        <c:v>363.61538461538402</c:v>
                      </c:pt>
                      <c:pt idx="241">
                        <c:v>378.461538461538</c:v>
                      </c:pt>
                      <c:pt idx="242">
                        <c:v>144.15384615384599</c:v>
                      </c:pt>
                      <c:pt idx="243">
                        <c:v>146.230769230769</c:v>
                      </c:pt>
                      <c:pt idx="244">
                        <c:v>196.07692307692301</c:v>
                      </c:pt>
                      <c:pt idx="245">
                        <c:v>301.53846153846098</c:v>
                      </c:pt>
                      <c:pt idx="246">
                        <c:v>325.461538461538</c:v>
                      </c:pt>
                      <c:pt idx="247">
                        <c:v>169.461538461538</c:v>
                      </c:pt>
                      <c:pt idx="248">
                        <c:v>121.846153846153</c:v>
                      </c:pt>
                      <c:pt idx="249">
                        <c:v>225.07692307692301</c:v>
                      </c:pt>
                      <c:pt idx="250">
                        <c:v>190</c:v>
                      </c:pt>
                      <c:pt idx="251">
                        <c:v>669.69230769230705</c:v>
                      </c:pt>
                      <c:pt idx="252">
                        <c:v>720.30769230769204</c:v>
                      </c:pt>
                      <c:pt idx="253">
                        <c:v>365.76923076922998</c:v>
                      </c:pt>
                      <c:pt idx="254">
                        <c:v>226.84615384615299</c:v>
                      </c:pt>
                      <c:pt idx="255">
                        <c:v>230.923076923076</c:v>
                      </c:pt>
                      <c:pt idx="256">
                        <c:v>285.692307692307</c:v>
                      </c:pt>
                      <c:pt idx="257">
                        <c:v>374.92857142857099</c:v>
                      </c:pt>
                      <c:pt idx="258">
                        <c:v>163.461538461538</c:v>
                      </c:pt>
                      <c:pt idx="259">
                        <c:v>149.692307692307</c:v>
                      </c:pt>
                      <c:pt idx="260">
                        <c:v>191.923076923076</c:v>
                      </c:pt>
                      <c:pt idx="261">
                        <c:v>85</c:v>
                      </c:pt>
                      <c:pt idx="262">
                        <c:v>101.76923076923001</c:v>
                      </c:pt>
                      <c:pt idx="263">
                        <c:v>74.846153846153797</c:v>
                      </c:pt>
                      <c:pt idx="264">
                        <c:v>69.461538461538396</c:v>
                      </c:pt>
                      <c:pt idx="265">
                        <c:v>106.07692307692299</c:v>
                      </c:pt>
                      <c:pt idx="266">
                        <c:v>300.692307692307</c:v>
                      </c:pt>
                      <c:pt idx="267">
                        <c:v>468.38461538461502</c:v>
                      </c:pt>
                      <c:pt idx="268">
                        <c:v>627.923076923076</c:v>
                      </c:pt>
                      <c:pt idx="269">
                        <c:v>396.461538461538</c:v>
                      </c:pt>
                      <c:pt idx="270">
                        <c:v>704.07692307692298</c:v>
                      </c:pt>
                      <c:pt idx="271">
                        <c:v>569.38461538461502</c:v>
                      </c:pt>
                      <c:pt idx="272">
                        <c:v>555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BF93-4AD5-AB95-234B4F7C071C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Sheet1!$K$1</c15:sqref>
                        </c15:formulaRef>
                      </c:ext>
                    </c:extLst>
                    <c:strCache>
                      <c:ptCount val="1"/>
                      <c:pt idx="0">
                        <c:v>Force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Sheet1!$K$2:$K$274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414.26666666666603</c:v>
                      </c:pt>
                      <c:pt idx="1">
                        <c:v>414.07142857142799</c:v>
                      </c:pt>
                      <c:pt idx="2">
                        <c:v>407.2</c:v>
                      </c:pt>
                      <c:pt idx="3">
                        <c:v>406.8</c:v>
                      </c:pt>
                      <c:pt idx="4">
                        <c:v>422.4375</c:v>
                      </c:pt>
                      <c:pt idx="5">
                        <c:v>441.28571428571399</c:v>
                      </c:pt>
                      <c:pt idx="6">
                        <c:v>439.53846153846098</c:v>
                      </c:pt>
                      <c:pt idx="7">
                        <c:v>431.53846153846098</c:v>
                      </c:pt>
                      <c:pt idx="8">
                        <c:v>422.84615384615302</c:v>
                      </c:pt>
                      <c:pt idx="9">
                        <c:v>421.461538461538</c:v>
                      </c:pt>
                      <c:pt idx="10">
                        <c:v>422.61538461538402</c:v>
                      </c:pt>
                      <c:pt idx="11">
                        <c:v>423</c:v>
                      </c:pt>
                      <c:pt idx="12">
                        <c:v>416.923076923076</c:v>
                      </c:pt>
                      <c:pt idx="13">
                        <c:v>417.38461538461502</c:v>
                      </c:pt>
                      <c:pt idx="14">
                        <c:v>420.61538461538402</c:v>
                      </c:pt>
                      <c:pt idx="15">
                        <c:v>421.84615384615302</c:v>
                      </c:pt>
                      <c:pt idx="16">
                        <c:v>423.07692307692298</c:v>
                      </c:pt>
                      <c:pt idx="17">
                        <c:v>423.230769230769</c:v>
                      </c:pt>
                      <c:pt idx="18">
                        <c:v>421.15384615384602</c:v>
                      </c:pt>
                      <c:pt idx="19">
                        <c:v>417.30769230769198</c:v>
                      </c:pt>
                      <c:pt idx="20">
                        <c:v>404.692307692307</c:v>
                      </c:pt>
                      <c:pt idx="21">
                        <c:v>404.461538461538</c:v>
                      </c:pt>
                      <c:pt idx="22">
                        <c:v>426.53846153846098</c:v>
                      </c:pt>
                      <c:pt idx="23">
                        <c:v>423.923076923076</c:v>
                      </c:pt>
                      <c:pt idx="24">
                        <c:v>448.38461538461502</c:v>
                      </c:pt>
                      <c:pt idx="25">
                        <c:v>444.76923076922998</c:v>
                      </c:pt>
                      <c:pt idx="26">
                        <c:v>437.84615384615302</c:v>
                      </c:pt>
                      <c:pt idx="27">
                        <c:v>425.53846153846098</c:v>
                      </c:pt>
                      <c:pt idx="28">
                        <c:v>422.461538461538</c:v>
                      </c:pt>
                      <c:pt idx="29">
                        <c:v>423.07692307692298</c:v>
                      </c:pt>
                      <c:pt idx="30">
                        <c:v>426.461538461538</c:v>
                      </c:pt>
                      <c:pt idx="31">
                        <c:v>444.230769230769</c:v>
                      </c:pt>
                      <c:pt idx="32">
                        <c:v>435.84615384615302</c:v>
                      </c:pt>
                      <c:pt idx="33">
                        <c:v>425.07692307692298</c:v>
                      </c:pt>
                      <c:pt idx="34">
                        <c:v>422.84615384615302</c:v>
                      </c:pt>
                      <c:pt idx="35">
                        <c:v>423.461538461538</c:v>
                      </c:pt>
                      <c:pt idx="36">
                        <c:v>423</c:v>
                      </c:pt>
                      <c:pt idx="37">
                        <c:v>423.15384615384602</c:v>
                      </c:pt>
                      <c:pt idx="38">
                        <c:v>423.38461538461502</c:v>
                      </c:pt>
                      <c:pt idx="39">
                        <c:v>421.61538461538402</c:v>
                      </c:pt>
                      <c:pt idx="40">
                        <c:v>424.30769230769198</c:v>
                      </c:pt>
                      <c:pt idx="41">
                        <c:v>420.692307692307</c:v>
                      </c:pt>
                      <c:pt idx="42">
                        <c:v>420.692307692307</c:v>
                      </c:pt>
                      <c:pt idx="43">
                        <c:v>420.07692307692298</c:v>
                      </c:pt>
                      <c:pt idx="44">
                        <c:v>419.923076923076</c:v>
                      </c:pt>
                      <c:pt idx="45">
                        <c:v>422.84615384615302</c:v>
                      </c:pt>
                      <c:pt idx="46">
                        <c:v>422.61538461538402</c:v>
                      </c:pt>
                      <c:pt idx="47">
                        <c:v>421.84615384615302</c:v>
                      </c:pt>
                      <c:pt idx="48">
                        <c:v>422</c:v>
                      </c:pt>
                      <c:pt idx="49">
                        <c:v>422.38461538461502</c:v>
                      </c:pt>
                      <c:pt idx="50">
                        <c:v>423.84615384615302</c:v>
                      </c:pt>
                      <c:pt idx="51">
                        <c:v>424.15384615384602</c:v>
                      </c:pt>
                      <c:pt idx="52">
                        <c:v>416.230769230769</c:v>
                      </c:pt>
                      <c:pt idx="53">
                        <c:v>430</c:v>
                      </c:pt>
                      <c:pt idx="54">
                        <c:v>442.692307692307</c:v>
                      </c:pt>
                      <c:pt idx="55">
                        <c:v>444.53846153846098</c:v>
                      </c:pt>
                      <c:pt idx="56">
                        <c:v>454.61538461538402</c:v>
                      </c:pt>
                      <c:pt idx="57">
                        <c:v>448.38461538461502</c:v>
                      </c:pt>
                      <c:pt idx="58">
                        <c:v>425.461538461538</c:v>
                      </c:pt>
                      <c:pt idx="59">
                        <c:v>416.15384615384602</c:v>
                      </c:pt>
                      <c:pt idx="60">
                        <c:v>441.53846153846098</c:v>
                      </c:pt>
                      <c:pt idx="61">
                        <c:v>443.923076923076</c:v>
                      </c:pt>
                      <c:pt idx="62">
                        <c:v>442.53846153846098</c:v>
                      </c:pt>
                      <c:pt idx="63">
                        <c:v>441.84615384615302</c:v>
                      </c:pt>
                      <c:pt idx="64">
                        <c:v>442.230769230769</c:v>
                      </c:pt>
                      <c:pt idx="65">
                        <c:v>437.07692307692298</c:v>
                      </c:pt>
                      <c:pt idx="66">
                        <c:v>424.15384615384602</c:v>
                      </c:pt>
                      <c:pt idx="67">
                        <c:v>421.15384615384602</c:v>
                      </c:pt>
                      <c:pt idx="68">
                        <c:v>421.15384615384602</c:v>
                      </c:pt>
                      <c:pt idx="69">
                        <c:v>420.30769230769198</c:v>
                      </c:pt>
                      <c:pt idx="70">
                        <c:v>417.07692307692298</c:v>
                      </c:pt>
                      <c:pt idx="71">
                        <c:v>421.923076923076</c:v>
                      </c:pt>
                      <c:pt idx="72">
                        <c:v>422.461538461538</c:v>
                      </c:pt>
                      <c:pt idx="73">
                        <c:v>421.71428571428498</c:v>
                      </c:pt>
                      <c:pt idx="74">
                        <c:v>434.38461538461502</c:v>
                      </c:pt>
                      <c:pt idx="75">
                        <c:v>445.07692307692298</c:v>
                      </c:pt>
                      <c:pt idx="76">
                        <c:v>432.30769230769198</c:v>
                      </c:pt>
                      <c:pt idx="77">
                        <c:v>418.76923076922998</c:v>
                      </c:pt>
                      <c:pt idx="78">
                        <c:v>442.84615384615302</c:v>
                      </c:pt>
                      <c:pt idx="79">
                        <c:v>443.30769230769198</c:v>
                      </c:pt>
                      <c:pt idx="80">
                        <c:v>442.230769230769</c:v>
                      </c:pt>
                      <c:pt idx="81">
                        <c:v>441.15384615384602</c:v>
                      </c:pt>
                      <c:pt idx="82">
                        <c:v>441.230769230769</c:v>
                      </c:pt>
                      <c:pt idx="83">
                        <c:v>441.461538461538</c:v>
                      </c:pt>
                      <c:pt idx="84">
                        <c:v>440.692307692307</c:v>
                      </c:pt>
                      <c:pt idx="85">
                        <c:v>434.230769230769</c:v>
                      </c:pt>
                      <c:pt idx="86">
                        <c:v>419.38461538461502</c:v>
                      </c:pt>
                      <c:pt idx="87">
                        <c:v>418.30769230769198</c:v>
                      </c:pt>
                      <c:pt idx="88">
                        <c:v>419.07692307692298</c:v>
                      </c:pt>
                      <c:pt idx="89">
                        <c:v>419.30769230769198</c:v>
                      </c:pt>
                      <c:pt idx="90">
                        <c:v>420.15384615384602</c:v>
                      </c:pt>
                      <c:pt idx="91">
                        <c:v>420.53846153846098</c:v>
                      </c:pt>
                      <c:pt idx="92">
                        <c:v>420.07692307692298</c:v>
                      </c:pt>
                      <c:pt idx="93">
                        <c:v>438.923076923076</c:v>
                      </c:pt>
                      <c:pt idx="94">
                        <c:v>443.61538461538402</c:v>
                      </c:pt>
                      <c:pt idx="95">
                        <c:v>429.07692307692298</c:v>
                      </c:pt>
                      <c:pt idx="96">
                        <c:v>412.84615384615302</c:v>
                      </c:pt>
                      <c:pt idx="97">
                        <c:v>441.53846153846098</c:v>
                      </c:pt>
                      <c:pt idx="98">
                        <c:v>441.07692307692298</c:v>
                      </c:pt>
                      <c:pt idx="99">
                        <c:v>424.692307692307</c:v>
                      </c:pt>
                      <c:pt idx="100">
                        <c:v>420.84615384615302</c:v>
                      </c:pt>
                      <c:pt idx="101">
                        <c:v>421.07692307692298</c:v>
                      </c:pt>
                      <c:pt idx="102">
                        <c:v>421.61538461538402</c:v>
                      </c:pt>
                      <c:pt idx="103">
                        <c:v>422.923076923076</c:v>
                      </c:pt>
                      <c:pt idx="104">
                        <c:v>423.84615384615302</c:v>
                      </c:pt>
                      <c:pt idx="105">
                        <c:v>422.461538461538</c:v>
                      </c:pt>
                      <c:pt idx="106">
                        <c:v>420.61538461538402</c:v>
                      </c:pt>
                      <c:pt idx="107">
                        <c:v>412.230769230769</c:v>
                      </c:pt>
                      <c:pt idx="108">
                        <c:v>409.230769230769</c:v>
                      </c:pt>
                      <c:pt idx="109">
                        <c:v>422.923076923076</c:v>
                      </c:pt>
                      <c:pt idx="110">
                        <c:v>421.84615384615302</c:v>
                      </c:pt>
                      <c:pt idx="111">
                        <c:v>422.38461538461502</c:v>
                      </c:pt>
                      <c:pt idx="112">
                        <c:v>421.61538461538402</c:v>
                      </c:pt>
                      <c:pt idx="113">
                        <c:v>435.692307692307</c:v>
                      </c:pt>
                      <c:pt idx="114">
                        <c:v>444.923076923076</c:v>
                      </c:pt>
                      <c:pt idx="115">
                        <c:v>429.692307692307</c:v>
                      </c:pt>
                      <c:pt idx="116">
                        <c:v>412.07692307692298</c:v>
                      </c:pt>
                      <c:pt idx="117">
                        <c:v>442.461538461538</c:v>
                      </c:pt>
                      <c:pt idx="118">
                        <c:v>442.692307692307</c:v>
                      </c:pt>
                      <c:pt idx="119">
                        <c:v>440.53846153846098</c:v>
                      </c:pt>
                      <c:pt idx="120">
                        <c:v>421.07692307692298</c:v>
                      </c:pt>
                      <c:pt idx="121">
                        <c:v>420.53846153846098</c:v>
                      </c:pt>
                      <c:pt idx="122">
                        <c:v>422</c:v>
                      </c:pt>
                      <c:pt idx="123">
                        <c:v>422.15384615384602</c:v>
                      </c:pt>
                      <c:pt idx="124">
                        <c:v>422.61538461538402</c:v>
                      </c:pt>
                      <c:pt idx="125">
                        <c:v>422.38461538461502</c:v>
                      </c:pt>
                      <c:pt idx="126">
                        <c:v>421.923076923076</c:v>
                      </c:pt>
                      <c:pt idx="127">
                        <c:v>421.61538461538402</c:v>
                      </c:pt>
                      <c:pt idx="128">
                        <c:v>422.230769230769</c:v>
                      </c:pt>
                      <c:pt idx="129">
                        <c:v>420.84615384615302</c:v>
                      </c:pt>
                      <c:pt idx="130">
                        <c:v>421.30769230769198</c:v>
                      </c:pt>
                      <c:pt idx="131">
                        <c:v>421.76923076922998</c:v>
                      </c:pt>
                      <c:pt idx="132">
                        <c:v>424.923076923076</c:v>
                      </c:pt>
                      <c:pt idx="133">
                        <c:v>440.230769230769</c:v>
                      </c:pt>
                      <c:pt idx="134">
                        <c:v>441.923076923076</c:v>
                      </c:pt>
                      <c:pt idx="135">
                        <c:v>426.07692307692298</c:v>
                      </c:pt>
                      <c:pt idx="136">
                        <c:v>415.76923076922998</c:v>
                      </c:pt>
                      <c:pt idx="137">
                        <c:v>441.38461538461502</c:v>
                      </c:pt>
                      <c:pt idx="138">
                        <c:v>443.53846153846098</c:v>
                      </c:pt>
                      <c:pt idx="139">
                        <c:v>442.07692307692298</c:v>
                      </c:pt>
                      <c:pt idx="140">
                        <c:v>443.53846153846098</c:v>
                      </c:pt>
                      <c:pt idx="141">
                        <c:v>442.15384615384602</c:v>
                      </c:pt>
                      <c:pt idx="142">
                        <c:v>440.692307692307</c:v>
                      </c:pt>
                      <c:pt idx="143">
                        <c:v>444.07692307692298</c:v>
                      </c:pt>
                      <c:pt idx="144">
                        <c:v>438.923076923076</c:v>
                      </c:pt>
                      <c:pt idx="145">
                        <c:v>424.53846153846098</c:v>
                      </c:pt>
                      <c:pt idx="146">
                        <c:v>416.84615384615302</c:v>
                      </c:pt>
                      <c:pt idx="147">
                        <c:v>417.76923076922998</c:v>
                      </c:pt>
                      <c:pt idx="148">
                        <c:v>419.15384615384602</c:v>
                      </c:pt>
                      <c:pt idx="149">
                        <c:v>417.230769230769</c:v>
                      </c:pt>
                      <c:pt idx="150">
                        <c:v>420.15384615384602</c:v>
                      </c:pt>
                      <c:pt idx="151">
                        <c:v>432</c:v>
                      </c:pt>
                      <c:pt idx="152">
                        <c:v>442.38461538461502</c:v>
                      </c:pt>
                      <c:pt idx="153">
                        <c:v>435.61538461538402</c:v>
                      </c:pt>
                      <c:pt idx="154">
                        <c:v>424.53846153846098</c:v>
                      </c:pt>
                      <c:pt idx="155">
                        <c:v>426.53846153846098</c:v>
                      </c:pt>
                      <c:pt idx="156">
                        <c:v>440.30769230769198</c:v>
                      </c:pt>
                      <c:pt idx="157">
                        <c:v>441.230769230769</c:v>
                      </c:pt>
                      <c:pt idx="158">
                        <c:v>430.38461538461502</c:v>
                      </c:pt>
                      <c:pt idx="159">
                        <c:v>420.84615384615302</c:v>
                      </c:pt>
                      <c:pt idx="160">
                        <c:v>421.230769230769</c:v>
                      </c:pt>
                      <c:pt idx="161">
                        <c:v>421.923076923076</c:v>
                      </c:pt>
                      <c:pt idx="162">
                        <c:v>422.30769230769198</c:v>
                      </c:pt>
                      <c:pt idx="163">
                        <c:v>421.84615384615302</c:v>
                      </c:pt>
                      <c:pt idx="164">
                        <c:v>421.53846153846098</c:v>
                      </c:pt>
                      <c:pt idx="165">
                        <c:v>422</c:v>
                      </c:pt>
                      <c:pt idx="166">
                        <c:v>421.38461538461502</c:v>
                      </c:pt>
                      <c:pt idx="167">
                        <c:v>422.461538461538</c:v>
                      </c:pt>
                      <c:pt idx="168">
                        <c:v>421</c:v>
                      </c:pt>
                      <c:pt idx="169">
                        <c:v>422.923076923076</c:v>
                      </c:pt>
                      <c:pt idx="170">
                        <c:v>423.15384615384602</c:v>
                      </c:pt>
                      <c:pt idx="171">
                        <c:v>429.84615384615302</c:v>
                      </c:pt>
                      <c:pt idx="172">
                        <c:v>441.923076923076</c:v>
                      </c:pt>
                      <c:pt idx="173">
                        <c:v>439.15384615384602</c:v>
                      </c:pt>
                      <c:pt idx="174">
                        <c:v>424.30769230769198</c:v>
                      </c:pt>
                      <c:pt idx="175">
                        <c:v>425.15384615384602</c:v>
                      </c:pt>
                      <c:pt idx="176">
                        <c:v>438.461538461538</c:v>
                      </c:pt>
                      <c:pt idx="177">
                        <c:v>441.923076923076</c:v>
                      </c:pt>
                      <c:pt idx="178">
                        <c:v>424.53846153846098</c:v>
                      </c:pt>
                      <c:pt idx="179">
                        <c:v>421.53846153846098</c:v>
                      </c:pt>
                      <c:pt idx="180">
                        <c:v>422.230769230769</c:v>
                      </c:pt>
                      <c:pt idx="181">
                        <c:v>422.923076923076</c:v>
                      </c:pt>
                      <c:pt idx="182">
                        <c:v>423.692307692307</c:v>
                      </c:pt>
                      <c:pt idx="183">
                        <c:v>423.53846153846098</c:v>
                      </c:pt>
                      <c:pt idx="184">
                        <c:v>423.07692307692298</c:v>
                      </c:pt>
                      <c:pt idx="185">
                        <c:v>425.15384615384602</c:v>
                      </c:pt>
                      <c:pt idx="186">
                        <c:v>421.923076923076</c:v>
                      </c:pt>
                      <c:pt idx="187">
                        <c:v>421.38461538461502</c:v>
                      </c:pt>
                      <c:pt idx="188">
                        <c:v>421.84615384615302</c:v>
                      </c:pt>
                      <c:pt idx="189">
                        <c:v>418.76923076922998</c:v>
                      </c:pt>
                      <c:pt idx="190">
                        <c:v>416.76923076922998</c:v>
                      </c:pt>
                      <c:pt idx="191">
                        <c:v>437</c:v>
                      </c:pt>
                      <c:pt idx="192">
                        <c:v>440.692307692307</c:v>
                      </c:pt>
                      <c:pt idx="193">
                        <c:v>432.15384615384602</c:v>
                      </c:pt>
                      <c:pt idx="194">
                        <c:v>416.230769230769</c:v>
                      </c:pt>
                      <c:pt idx="195">
                        <c:v>441.76923076922998</c:v>
                      </c:pt>
                      <c:pt idx="196">
                        <c:v>438.53846153846098</c:v>
                      </c:pt>
                      <c:pt idx="197">
                        <c:v>438.07692307692298</c:v>
                      </c:pt>
                      <c:pt idx="198">
                        <c:v>421.84615384615302</c:v>
                      </c:pt>
                      <c:pt idx="199">
                        <c:v>422</c:v>
                      </c:pt>
                      <c:pt idx="200">
                        <c:v>422.30769230769198</c:v>
                      </c:pt>
                      <c:pt idx="201">
                        <c:v>422.53846153846098</c:v>
                      </c:pt>
                      <c:pt idx="202">
                        <c:v>422.61538461538402</c:v>
                      </c:pt>
                      <c:pt idx="203">
                        <c:v>423</c:v>
                      </c:pt>
                      <c:pt idx="204">
                        <c:v>423.230769230769</c:v>
                      </c:pt>
                      <c:pt idx="205">
                        <c:v>423.53846153846098</c:v>
                      </c:pt>
                      <c:pt idx="206">
                        <c:v>423.07692307692298</c:v>
                      </c:pt>
                      <c:pt idx="207">
                        <c:v>422.30769230769198</c:v>
                      </c:pt>
                      <c:pt idx="208">
                        <c:v>422.923076923076</c:v>
                      </c:pt>
                      <c:pt idx="209">
                        <c:v>423.461538461538</c:v>
                      </c:pt>
                      <c:pt idx="210">
                        <c:v>429.923076923076</c:v>
                      </c:pt>
                      <c:pt idx="211">
                        <c:v>444.230769230769</c:v>
                      </c:pt>
                      <c:pt idx="212">
                        <c:v>437.07692307692298</c:v>
                      </c:pt>
                      <c:pt idx="213">
                        <c:v>425</c:v>
                      </c:pt>
                      <c:pt idx="214">
                        <c:v>420.84615384615302</c:v>
                      </c:pt>
                      <c:pt idx="215">
                        <c:v>441.230769230769</c:v>
                      </c:pt>
                      <c:pt idx="216">
                        <c:v>439.38461538461502</c:v>
                      </c:pt>
                      <c:pt idx="217">
                        <c:v>428.923076923076</c:v>
                      </c:pt>
                      <c:pt idx="218">
                        <c:v>422.84615384615302</c:v>
                      </c:pt>
                      <c:pt idx="219">
                        <c:v>422.692307692307</c:v>
                      </c:pt>
                      <c:pt idx="220">
                        <c:v>423.38461538461502</c:v>
                      </c:pt>
                      <c:pt idx="221">
                        <c:v>423.53846153846098</c:v>
                      </c:pt>
                      <c:pt idx="222">
                        <c:v>424.15384615384602</c:v>
                      </c:pt>
                      <c:pt idx="223">
                        <c:v>423.692307692307</c:v>
                      </c:pt>
                      <c:pt idx="224">
                        <c:v>421.84615384615302</c:v>
                      </c:pt>
                      <c:pt idx="225">
                        <c:v>421.84615384615302</c:v>
                      </c:pt>
                      <c:pt idx="226">
                        <c:v>419.38461538461502</c:v>
                      </c:pt>
                      <c:pt idx="227">
                        <c:v>420.461538461538</c:v>
                      </c:pt>
                      <c:pt idx="228">
                        <c:v>419.61538461538402</c:v>
                      </c:pt>
                      <c:pt idx="229">
                        <c:v>417.53846153846098</c:v>
                      </c:pt>
                      <c:pt idx="230">
                        <c:v>437.38461538461502</c:v>
                      </c:pt>
                      <c:pt idx="231">
                        <c:v>441</c:v>
                      </c:pt>
                      <c:pt idx="232">
                        <c:v>432.07692307692298</c:v>
                      </c:pt>
                      <c:pt idx="233">
                        <c:v>414.76923076922998</c:v>
                      </c:pt>
                      <c:pt idx="234">
                        <c:v>438.15384615384602</c:v>
                      </c:pt>
                      <c:pt idx="235">
                        <c:v>441.76923076922998</c:v>
                      </c:pt>
                      <c:pt idx="236">
                        <c:v>438.230769230769</c:v>
                      </c:pt>
                      <c:pt idx="237">
                        <c:v>423.53846153846098</c:v>
                      </c:pt>
                      <c:pt idx="238">
                        <c:v>420.461538461538</c:v>
                      </c:pt>
                      <c:pt idx="239">
                        <c:v>421.30769230769198</c:v>
                      </c:pt>
                      <c:pt idx="240">
                        <c:v>421.61538461538402</c:v>
                      </c:pt>
                      <c:pt idx="241">
                        <c:v>421.461538461538</c:v>
                      </c:pt>
                      <c:pt idx="242">
                        <c:v>421.53846153846098</c:v>
                      </c:pt>
                      <c:pt idx="243">
                        <c:v>420.53846153846098</c:v>
                      </c:pt>
                      <c:pt idx="244">
                        <c:v>421.76923076922998</c:v>
                      </c:pt>
                      <c:pt idx="245">
                        <c:v>421.15384615384602</c:v>
                      </c:pt>
                      <c:pt idx="246">
                        <c:v>421.53846153846098</c:v>
                      </c:pt>
                      <c:pt idx="247">
                        <c:v>420.76923076922998</c:v>
                      </c:pt>
                      <c:pt idx="248">
                        <c:v>420.692307692307</c:v>
                      </c:pt>
                      <c:pt idx="249">
                        <c:v>441.30769230769198</c:v>
                      </c:pt>
                      <c:pt idx="250">
                        <c:v>442.84615384615302</c:v>
                      </c:pt>
                      <c:pt idx="251">
                        <c:v>430.30769230769198</c:v>
                      </c:pt>
                      <c:pt idx="252">
                        <c:v>420.30769230769198</c:v>
                      </c:pt>
                      <c:pt idx="253">
                        <c:v>434.53846153846098</c:v>
                      </c:pt>
                      <c:pt idx="254">
                        <c:v>438.61538461538402</c:v>
                      </c:pt>
                      <c:pt idx="255">
                        <c:v>441</c:v>
                      </c:pt>
                      <c:pt idx="256">
                        <c:v>438.61538461538402</c:v>
                      </c:pt>
                      <c:pt idx="257">
                        <c:v>420</c:v>
                      </c:pt>
                      <c:pt idx="258">
                        <c:v>421</c:v>
                      </c:pt>
                      <c:pt idx="259">
                        <c:v>421.692307692307</c:v>
                      </c:pt>
                      <c:pt idx="260">
                        <c:v>421.53846153846098</c:v>
                      </c:pt>
                      <c:pt idx="261">
                        <c:v>421.84615384615302</c:v>
                      </c:pt>
                      <c:pt idx="262">
                        <c:v>420.61538461538402</c:v>
                      </c:pt>
                      <c:pt idx="263">
                        <c:v>420.53846153846098</c:v>
                      </c:pt>
                      <c:pt idx="264">
                        <c:v>419.61538461538402</c:v>
                      </c:pt>
                      <c:pt idx="265">
                        <c:v>420.461538461538</c:v>
                      </c:pt>
                      <c:pt idx="266">
                        <c:v>420.15384615384602</c:v>
                      </c:pt>
                      <c:pt idx="267">
                        <c:v>422.53846153846098</c:v>
                      </c:pt>
                      <c:pt idx="268">
                        <c:v>436.84615384615302</c:v>
                      </c:pt>
                      <c:pt idx="269">
                        <c:v>445.84615384615302</c:v>
                      </c:pt>
                      <c:pt idx="270">
                        <c:v>426.61538461538402</c:v>
                      </c:pt>
                      <c:pt idx="271">
                        <c:v>424.923076923076</c:v>
                      </c:pt>
                      <c:pt idx="272">
                        <c:v>441.57142857142799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F93-4AD5-AB95-234B4F7C071C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Sheet1!$L$1</c15:sqref>
                        </c15:formulaRef>
                      </c:ext>
                    </c:extLst>
                    <c:strCache>
                      <c:ptCount val="1"/>
                      <c:pt idx="0">
                        <c:v>Angle (F)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Sheet1!$L$2:$L$274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116.06666666666599</c:v>
                      </c:pt>
                      <c:pt idx="1">
                        <c:v>116.071428571428</c:v>
                      </c:pt>
                      <c:pt idx="2">
                        <c:v>118.6</c:v>
                      </c:pt>
                      <c:pt idx="3">
                        <c:v>120</c:v>
                      </c:pt>
                      <c:pt idx="4">
                        <c:v>111.0625</c:v>
                      </c:pt>
                      <c:pt idx="5">
                        <c:v>158</c:v>
                      </c:pt>
                      <c:pt idx="6">
                        <c:v>203.38461538461499</c:v>
                      </c:pt>
                      <c:pt idx="7">
                        <c:v>192.53846153846101</c:v>
                      </c:pt>
                      <c:pt idx="8">
                        <c:v>195.84615384615299</c:v>
                      </c:pt>
                      <c:pt idx="9">
                        <c:v>200.84615384615299</c:v>
                      </c:pt>
                      <c:pt idx="10">
                        <c:v>195.53846153846101</c:v>
                      </c:pt>
                      <c:pt idx="11">
                        <c:v>191.53846153846101</c:v>
                      </c:pt>
                      <c:pt idx="12">
                        <c:v>192.461538461538</c:v>
                      </c:pt>
                      <c:pt idx="13">
                        <c:v>192.07692307692301</c:v>
                      </c:pt>
                      <c:pt idx="14">
                        <c:v>191.84615384615299</c:v>
                      </c:pt>
                      <c:pt idx="15">
                        <c:v>188.230769230769</c:v>
                      </c:pt>
                      <c:pt idx="16">
                        <c:v>187</c:v>
                      </c:pt>
                      <c:pt idx="17">
                        <c:v>186.07692307692301</c:v>
                      </c:pt>
                      <c:pt idx="18">
                        <c:v>187</c:v>
                      </c:pt>
                      <c:pt idx="19">
                        <c:v>188</c:v>
                      </c:pt>
                      <c:pt idx="20">
                        <c:v>197</c:v>
                      </c:pt>
                      <c:pt idx="21">
                        <c:v>194.461538461538</c:v>
                      </c:pt>
                      <c:pt idx="22">
                        <c:v>178.230769230769</c:v>
                      </c:pt>
                      <c:pt idx="23">
                        <c:v>141</c:v>
                      </c:pt>
                      <c:pt idx="24">
                        <c:v>219.84615384615299</c:v>
                      </c:pt>
                      <c:pt idx="25">
                        <c:v>238.230769230769</c:v>
                      </c:pt>
                      <c:pt idx="26">
                        <c:v>216.230769230769</c:v>
                      </c:pt>
                      <c:pt idx="27">
                        <c:v>210.15384615384599</c:v>
                      </c:pt>
                      <c:pt idx="28">
                        <c:v>219.38461538461499</c:v>
                      </c:pt>
                      <c:pt idx="29">
                        <c:v>219</c:v>
                      </c:pt>
                      <c:pt idx="30">
                        <c:v>208.76923076923001</c:v>
                      </c:pt>
                      <c:pt idx="31">
                        <c:v>149.692307692307</c:v>
                      </c:pt>
                      <c:pt idx="32">
                        <c:v>117.384615384615</c:v>
                      </c:pt>
                      <c:pt idx="33">
                        <c:v>122.384615384615</c:v>
                      </c:pt>
                      <c:pt idx="34">
                        <c:v>124</c:v>
                      </c:pt>
                      <c:pt idx="35">
                        <c:v>124</c:v>
                      </c:pt>
                      <c:pt idx="36">
                        <c:v>124</c:v>
                      </c:pt>
                      <c:pt idx="37">
                        <c:v>123.461538461538</c:v>
                      </c:pt>
                      <c:pt idx="38">
                        <c:v>123.07692307692299</c:v>
                      </c:pt>
                      <c:pt idx="39">
                        <c:v>123.07692307692299</c:v>
                      </c:pt>
                      <c:pt idx="40">
                        <c:v>120.692307692307</c:v>
                      </c:pt>
                      <c:pt idx="41">
                        <c:v>120.923076923076</c:v>
                      </c:pt>
                      <c:pt idx="42">
                        <c:v>121.384615384615</c:v>
                      </c:pt>
                      <c:pt idx="43">
                        <c:v>122.07692307692299</c:v>
                      </c:pt>
                      <c:pt idx="44">
                        <c:v>122</c:v>
                      </c:pt>
                      <c:pt idx="45">
                        <c:v>121.923076923076</c:v>
                      </c:pt>
                      <c:pt idx="46">
                        <c:v>121.230769230769</c:v>
                      </c:pt>
                      <c:pt idx="47">
                        <c:v>121</c:v>
                      </c:pt>
                      <c:pt idx="48">
                        <c:v>121</c:v>
                      </c:pt>
                      <c:pt idx="49">
                        <c:v>121</c:v>
                      </c:pt>
                      <c:pt idx="50">
                        <c:v>121</c:v>
                      </c:pt>
                      <c:pt idx="51">
                        <c:v>119.692307692307</c:v>
                      </c:pt>
                      <c:pt idx="52">
                        <c:v>121</c:v>
                      </c:pt>
                      <c:pt idx="53">
                        <c:v>114.30769230769199</c:v>
                      </c:pt>
                      <c:pt idx="54">
                        <c:v>190.76923076923001</c:v>
                      </c:pt>
                      <c:pt idx="55">
                        <c:v>239.76923076923001</c:v>
                      </c:pt>
                      <c:pt idx="56">
                        <c:v>164.53846153846101</c:v>
                      </c:pt>
                      <c:pt idx="57">
                        <c:v>108.30769230769199</c:v>
                      </c:pt>
                      <c:pt idx="58">
                        <c:v>101.384615384615</c:v>
                      </c:pt>
                      <c:pt idx="59">
                        <c:v>97.307692307692307</c:v>
                      </c:pt>
                      <c:pt idx="60">
                        <c:v>138.15384615384599</c:v>
                      </c:pt>
                      <c:pt idx="61">
                        <c:v>198.84615384615299</c:v>
                      </c:pt>
                      <c:pt idx="62">
                        <c:v>238.230769230769</c:v>
                      </c:pt>
                      <c:pt idx="63">
                        <c:v>238.15384615384599</c:v>
                      </c:pt>
                      <c:pt idx="64">
                        <c:v>238.38461538461499</c:v>
                      </c:pt>
                      <c:pt idx="65">
                        <c:v>213.53846153846101</c:v>
                      </c:pt>
                      <c:pt idx="66">
                        <c:v>204.53846153846101</c:v>
                      </c:pt>
                      <c:pt idx="67">
                        <c:v>214</c:v>
                      </c:pt>
                      <c:pt idx="68">
                        <c:v>213.84615384615299</c:v>
                      </c:pt>
                      <c:pt idx="69">
                        <c:v>213.461538461538</c:v>
                      </c:pt>
                      <c:pt idx="70">
                        <c:v>214</c:v>
                      </c:pt>
                      <c:pt idx="71">
                        <c:v>213.76923076923001</c:v>
                      </c:pt>
                      <c:pt idx="72">
                        <c:v>213.692307692307</c:v>
                      </c:pt>
                      <c:pt idx="73">
                        <c:v>212.28571428571399</c:v>
                      </c:pt>
                      <c:pt idx="74">
                        <c:v>187.61538461538399</c:v>
                      </c:pt>
                      <c:pt idx="75">
                        <c:v>124.923076923076</c:v>
                      </c:pt>
                      <c:pt idx="76">
                        <c:v>98.615384615384599</c:v>
                      </c:pt>
                      <c:pt idx="77">
                        <c:v>95.769230769230703</c:v>
                      </c:pt>
                      <c:pt idx="78">
                        <c:v>131.76923076923001</c:v>
                      </c:pt>
                      <c:pt idx="79">
                        <c:v>185.923076923076</c:v>
                      </c:pt>
                      <c:pt idx="80">
                        <c:v>238.53846153846101</c:v>
                      </c:pt>
                      <c:pt idx="81">
                        <c:v>240.38461538461499</c:v>
                      </c:pt>
                      <c:pt idx="82">
                        <c:v>240</c:v>
                      </c:pt>
                      <c:pt idx="83">
                        <c:v>240</c:v>
                      </c:pt>
                      <c:pt idx="84">
                        <c:v>240.461538461538</c:v>
                      </c:pt>
                      <c:pt idx="85">
                        <c:v>201.461538461538</c:v>
                      </c:pt>
                      <c:pt idx="86">
                        <c:v>212.07692307692301</c:v>
                      </c:pt>
                      <c:pt idx="87">
                        <c:v>216</c:v>
                      </c:pt>
                      <c:pt idx="88">
                        <c:v>215.61538461538399</c:v>
                      </c:pt>
                      <c:pt idx="89">
                        <c:v>215.07692307692301</c:v>
                      </c:pt>
                      <c:pt idx="90">
                        <c:v>215</c:v>
                      </c:pt>
                      <c:pt idx="91">
                        <c:v>214.30769230769201</c:v>
                      </c:pt>
                      <c:pt idx="92">
                        <c:v>214.692307692307</c:v>
                      </c:pt>
                      <c:pt idx="93">
                        <c:v>174.53846153846101</c:v>
                      </c:pt>
                      <c:pt idx="94">
                        <c:v>118</c:v>
                      </c:pt>
                      <c:pt idx="95">
                        <c:v>98.769230769230703</c:v>
                      </c:pt>
                      <c:pt idx="96">
                        <c:v>102.846153846153</c:v>
                      </c:pt>
                      <c:pt idx="97">
                        <c:v>115.384615384615</c:v>
                      </c:pt>
                      <c:pt idx="98">
                        <c:v>173.30769230769201</c:v>
                      </c:pt>
                      <c:pt idx="99">
                        <c:v>206.84615384615299</c:v>
                      </c:pt>
                      <c:pt idx="100">
                        <c:v>215.461538461538</c:v>
                      </c:pt>
                      <c:pt idx="101">
                        <c:v>215.230769230769</c:v>
                      </c:pt>
                      <c:pt idx="102">
                        <c:v>215</c:v>
                      </c:pt>
                      <c:pt idx="103">
                        <c:v>212.38461538461499</c:v>
                      </c:pt>
                      <c:pt idx="104">
                        <c:v>212.61538461538399</c:v>
                      </c:pt>
                      <c:pt idx="105">
                        <c:v>210.230769230769</c:v>
                      </c:pt>
                      <c:pt idx="106">
                        <c:v>208.38461538461499</c:v>
                      </c:pt>
                      <c:pt idx="107">
                        <c:v>212.15384615384599</c:v>
                      </c:pt>
                      <c:pt idx="108">
                        <c:v>225.38461538461499</c:v>
                      </c:pt>
                      <c:pt idx="109">
                        <c:v>210.692307692307</c:v>
                      </c:pt>
                      <c:pt idx="110">
                        <c:v>213.07692307692301</c:v>
                      </c:pt>
                      <c:pt idx="111">
                        <c:v>213</c:v>
                      </c:pt>
                      <c:pt idx="112">
                        <c:v>213</c:v>
                      </c:pt>
                      <c:pt idx="113">
                        <c:v>185.923076923076</c:v>
                      </c:pt>
                      <c:pt idx="114">
                        <c:v>120.230769230769</c:v>
                      </c:pt>
                      <c:pt idx="115">
                        <c:v>104.461538461538</c:v>
                      </c:pt>
                      <c:pt idx="116">
                        <c:v>108.230769230769</c:v>
                      </c:pt>
                      <c:pt idx="117">
                        <c:v>118.692307692307</c:v>
                      </c:pt>
                      <c:pt idx="118">
                        <c:v>175.15384615384599</c:v>
                      </c:pt>
                      <c:pt idx="119">
                        <c:v>198</c:v>
                      </c:pt>
                      <c:pt idx="120">
                        <c:v>212.15384615384599</c:v>
                      </c:pt>
                      <c:pt idx="121">
                        <c:v>214.07692307692301</c:v>
                      </c:pt>
                      <c:pt idx="122">
                        <c:v>214</c:v>
                      </c:pt>
                      <c:pt idx="123">
                        <c:v>214</c:v>
                      </c:pt>
                      <c:pt idx="124">
                        <c:v>213.461538461538</c:v>
                      </c:pt>
                      <c:pt idx="125">
                        <c:v>213.53846153846101</c:v>
                      </c:pt>
                      <c:pt idx="126">
                        <c:v>213.53846153846101</c:v>
                      </c:pt>
                      <c:pt idx="127">
                        <c:v>213</c:v>
                      </c:pt>
                      <c:pt idx="128">
                        <c:v>213.15384615384599</c:v>
                      </c:pt>
                      <c:pt idx="129">
                        <c:v>213.84615384615299</c:v>
                      </c:pt>
                      <c:pt idx="130">
                        <c:v>213.30769230769201</c:v>
                      </c:pt>
                      <c:pt idx="131">
                        <c:v>213.461538461538</c:v>
                      </c:pt>
                      <c:pt idx="132">
                        <c:v>209.38461538461499</c:v>
                      </c:pt>
                      <c:pt idx="133">
                        <c:v>161.84615384615299</c:v>
                      </c:pt>
                      <c:pt idx="134">
                        <c:v>111</c:v>
                      </c:pt>
                      <c:pt idx="135">
                        <c:v>101.384615384615</c:v>
                      </c:pt>
                      <c:pt idx="136">
                        <c:v>93.615384615384599</c:v>
                      </c:pt>
                      <c:pt idx="137">
                        <c:v>130.692307692307</c:v>
                      </c:pt>
                      <c:pt idx="138">
                        <c:v>199.53846153846101</c:v>
                      </c:pt>
                      <c:pt idx="139">
                        <c:v>242.07692307692301</c:v>
                      </c:pt>
                      <c:pt idx="140">
                        <c:v>240.15384615384599</c:v>
                      </c:pt>
                      <c:pt idx="141">
                        <c:v>246</c:v>
                      </c:pt>
                      <c:pt idx="142">
                        <c:v>244.230769230769</c:v>
                      </c:pt>
                      <c:pt idx="143">
                        <c:v>240.07692307692301</c:v>
                      </c:pt>
                      <c:pt idx="144">
                        <c:v>213.461538461538</c:v>
                      </c:pt>
                      <c:pt idx="145">
                        <c:v>204</c:v>
                      </c:pt>
                      <c:pt idx="146">
                        <c:v>214</c:v>
                      </c:pt>
                      <c:pt idx="147">
                        <c:v>213.15384615384599</c:v>
                      </c:pt>
                      <c:pt idx="148">
                        <c:v>213</c:v>
                      </c:pt>
                      <c:pt idx="149">
                        <c:v>213</c:v>
                      </c:pt>
                      <c:pt idx="150">
                        <c:v>213</c:v>
                      </c:pt>
                      <c:pt idx="151">
                        <c:v>193.923076923076</c:v>
                      </c:pt>
                      <c:pt idx="152">
                        <c:v>131.53846153846101</c:v>
                      </c:pt>
                      <c:pt idx="153">
                        <c:v>100.615384615384</c:v>
                      </c:pt>
                      <c:pt idx="154">
                        <c:v>104.53846153846099</c:v>
                      </c:pt>
                      <c:pt idx="155">
                        <c:v>95.769230769230703</c:v>
                      </c:pt>
                      <c:pt idx="156">
                        <c:v>136.07692307692301</c:v>
                      </c:pt>
                      <c:pt idx="157">
                        <c:v>181.61538461538399</c:v>
                      </c:pt>
                      <c:pt idx="158">
                        <c:v>201.15384615384599</c:v>
                      </c:pt>
                      <c:pt idx="159">
                        <c:v>215.230769230769</c:v>
                      </c:pt>
                      <c:pt idx="160">
                        <c:v>214.61538461538399</c:v>
                      </c:pt>
                      <c:pt idx="161">
                        <c:v>214.07692307692301</c:v>
                      </c:pt>
                      <c:pt idx="162">
                        <c:v>213.76923076923001</c:v>
                      </c:pt>
                      <c:pt idx="163">
                        <c:v>214</c:v>
                      </c:pt>
                      <c:pt idx="164">
                        <c:v>214</c:v>
                      </c:pt>
                      <c:pt idx="165">
                        <c:v>213.76923076923001</c:v>
                      </c:pt>
                      <c:pt idx="166">
                        <c:v>213.53846153846101</c:v>
                      </c:pt>
                      <c:pt idx="167">
                        <c:v>213.30769230769201</c:v>
                      </c:pt>
                      <c:pt idx="168">
                        <c:v>214.15384615384599</c:v>
                      </c:pt>
                      <c:pt idx="169">
                        <c:v>212.15384615384599</c:v>
                      </c:pt>
                      <c:pt idx="170">
                        <c:v>209.15384615384599</c:v>
                      </c:pt>
                      <c:pt idx="171">
                        <c:v>191.30769230769201</c:v>
                      </c:pt>
                      <c:pt idx="172">
                        <c:v>135.923076923076</c:v>
                      </c:pt>
                      <c:pt idx="173">
                        <c:v>93.461538461538396</c:v>
                      </c:pt>
                      <c:pt idx="174">
                        <c:v>99.538461538461505</c:v>
                      </c:pt>
                      <c:pt idx="175">
                        <c:v>88.692307692307693</c:v>
                      </c:pt>
                      <c:pt idx="176">
                        <c:v>136.76923076923001</c:v>
                      </c:pt>
                      <c:pt idx="177">
                        <c:v>184.30769230769201</c:v>
                      </c:pt>
                      <c:pt idx="178">
                        <c:v>206.230769230769</c:v>
                      </c:pt>
                      <c:pt idx="179">
                        <c:v>214.692307692307</c:v>
                      </c:pt>
                      <c:pt idx="180">
                        <c:v>213.692307692307</c:v>
                      </c:pt>
                      <c:pt idx="181">
                        <c:v>213.230769230769</c:v>
                      </c:pt>
                      <c:pt idx="182">
                        <c:v>213.461538461538</c:v>
                      </c:pt>
                      <c:pt idx="183">
                        <c:v>212.692307692307</c:v>
                      </c:pt>
                      <c:pt idx="184">
                        <c:v>213</c:v>
                      </c:pt>
                      <c:pt idx="185">
                        <c:v>210</c:v>
                      </c:pt>
                      <c:pt idx="186">
                        <c:v>203</c:v>
                      </c:pt>
                      <c:pt idx="187">
                        <c:v>204.230769230769</c:v>
                      </c:pt>
                      <c:pt idx="188">
                        <c:v>204.15384615384599</c:v>
                      </c:pt>
                      <c:pt idx="189">
                        <c:v>203.923076923076</c:v>
                      </c:pt>
                      <c:pt idx="190">
                        <c:v>204.07692307692301</c:v>
                      </c:pt>
                      <c:pt idx="191">
                        <c:v>169.38461538461499</c:v>
                      </c:pt>
                      <c:pt idx="192">
                        <c:v>117.846153846153</c:v>
                      </c:pt>
                      <c:pt idx="193">
                        <c:v>94.769230769230703</c:v>
                      </c:pt>
                      <c:pt idx="194">
                        <c:v>95.230769230769198</c:v>
                      </c:pt>
                      <c:pt idx="195">
                        <c:v>119.30769230769199</c:v>
                      </c:pt>
                      <c:pt idx="196">
                        <c:v>175.76923076923001</c:v>
                      </c:pt>
                      <c:pt idx="197">
                        <c:v>194.461538461538</c:v>
                      </c:pt>
                      <c:pt idx="198">
                        <c:v>213.53846153846101</c:v>
                      </c:pt>
                      <c:pt idx="199">
                        <c:v>214.07692307692301</c:v>
                      </c:pt>
                      <c:pt idx="200">
                        <c:v>214</c:v>
                      </c:pt>
                      <c:pt idx="201">
                        <c:v>213.76923076923001</c:v>
                      </c:pt>
                      <c:pt idx="202">
                        <c:v>213.84615384615299</c:v>
                      </c:pt>
                      <c:pt idx="203">
                        <c:v>213.923076923076</c:v>
                      </c:pt>
                      <c:pt idx="204">
                        <c:v>213.461538461538</c:v>
                      </c:pt>
                      <c:pt idx="205">
                        <c:v>213.461538461538</c:v>
                      </c:pt>
                      <c:pt idx="206">
                        <c:v>213.692307692307</c:v>
                      </c:pt>
                      <c:pt idx="207">
                        <c:v>213.84615384615299</c:v>
                      </c:pt>
                      <c:pt idx="208">
                        <c:v>213.53846153846101</c:v>
                      </c:pt>
                      <c:pt idx="209">
                        <c:v>213.230769230769</c:v>
                      </c:pt>
                      <c:pt idx="210">
                        <c:v>198.923076923076</c:v>
                      </c:pt>
                      <c:pt idx="211">
                        <c:v>136.84615384615299</c:v>
                      </c:pt>
                      <c:pt idx="212">
                        <c:v>96.769230769230703</c:v>
                      </c:pt>
                      <c:pt idx="213">
                        <c:v>102.53846153846099</c:v>
                      </c:pt>
                      <c:pt idx="214">
                        <c:v>92.923076923076906</c:v>
                      </c:pt>
                      <c:pt idx="215">
                        <c:v>135.461538461538</c:v>
                      </c:pt>
                      <c:pt idx="216">
                        <c:v>181</c:v>
                      </c:pt>
                      <c:pt idx="217">
                        <c:v>201.461538461538</c:v>
                      </c:pt>
                      <c:pt idx="218">
                        <c:v>213.692307692307</c:v>
                      </c:pt>
                      <c:pt idx="219">
                        <c:v>213.84615384615299</c:v>
                      </c:pt>
                      <c:pt idx="220">
                        <c:v>213.07692307692301</c:v>
                      </c:pt>
                      <c:pt idx="221">
                        <c:v>213</c:v>
                      </c:pt>
                      <c:pt idx="222">
                        <c:v>213</c:v>
                      </c:pt>
                      <c:pt idx="223">
                        <c:v>208</c:v>
                      </c:pt>
                      <c:pt idx="224">
                        <c:v>208</c:v>
                      </c:pt>
                      <c:pt idx="225">
                        <c:v>208.07692307692301</c:v>
                      </c:pt>
                      <c:pt idx="226">
                        <c:v>208.461538461538</c:v>
                      </c:pt>
                      <c:pt idx="227">
                        <c:v>208.230769230769</c:v>
                      </c:pt>
                      <c:pt idx="228">
                        <c:v>208</c:v>
                      </c:pt>
                      <c:pt idx="229">
                        <c:v>207.923076923076</c:v>
                      </c:pt>
                      <c:pt idx="230">
                        <c:v>168.230769230769</c:v>
                      </c:pt>
                      <c:pt idx="231">
                        <c:v>118.07692307692299</c:v>
                      </c:pt>
                      <c:pt idx="232">
                        <c:v>97.076923076922995</c:v>
                      </c:pt>
                      <c:pt idx="233">
                        <c:v>104.846153846153</c:v>
                      </c:pt>
                      <c:pt idx="234">
                        <c:v>102.461538461538</c:v>
                      </c:pt>
                      <c:pt idx="235">
                        <c:v>165.15384615384599</c:v>
                      </c:pt>
                      <c:pt idx="236">
                        <c:v>204.923076923076</c:v>
                      </c:pt>
                      <c:pt idx="237">
                        <c:v>203.53846153846101</c:v>
                      </c:pt>
                      <c:pt idx="238">
                        <c:v>214.230769230769</c:v>
                      </c:pt>
                      <c:pt idx="239">
                        <c:v>214</c:v>
                      </c:pt>
                      <c:pt idx="240">
                        <c:v>214.692307692307</c:v>
                      </c:pt>
                      <c:pt idx="241">
                        <c:v>214</c:v>
                      </c:pt>
                      <c:pt idx="242">
                        <c:v>213.84615384615299</c:v>
                      </c:pt>
                      <c:pt idx="243">
                        <c:v>214</c:v>
                      </c:pt>
                      <c:pt idx="244">
                        <c:v>213.30769230769201</c:v>
                      </c:pt>
                      <c:pt idx="245">
                        <c:v>213.38461538461499</c:v>
                      </c:pt>
                      <c:pt idx="246">
                        <c:v>213.15384615384599</c:v>
                      </c:pt>
                      <c:pt idx="247">
                        <c:v>213</c:v>
                      </c:pt>
                      <c:pt idx="248">
                        <c:v>213</c:v>
                      </c:pt>
                      <c:pt idx="249">
                        <c:v>168.230769230769</c:v>
                      </c:pt>
                      <c:pt idx="250">
                        <c:v>112.153846153846</c:v>
                      </c:pt>
                      <c:pt idx="251">
                        <c:v>95.846153846153797</c:v>
                      </c:pt>
                      <c:pt idx="252">
                        <c:v>100.76923076923001</c:v>
                      </c:pt>
                      <c:pt idx="253">
                        <c:v>92.615384615384599</c:v>
                      </c:pt>
                      <c:pt idx="254">
                        <c:v>144.76923076923001</c:v>
                      </c:pt>
                      <c:pt idx="255">
                        <c:v>218.15384615384599</c:v>
                      </c:pt>
                      <c:pt idx="256">
                        <c:v>196</c:v>
                      </c:pt>
                      <c:pt idx="257">
                        <c:v>211.57142857142799</c:v>
                      </c:pt>
                      <c:pt idx="258">
                        <c:v>213.692307692307</c:v>
                      </c:pt>
                      <c:pt idx="259">
                        <c:v>213.230769230769</c:v>
                      </c:pt>
                      <c:pt idx="260">
                        <c:v>213.07692307692301</c:v>
                      </c:pt>
                      <c:pt idx="261">
                        <c:v>213</c:v>
                      </c:pt>
                      <c:pt idx="262">
                        <c:v>213</c:v>
                      </c:pt>
                      <c:pt idx="263">
                        <c:v>213</c:v>
                      </c:pt>
                      <c:pt idx="264">
                        <c:v>213</c:v>
                      </c:pt>
                      <c:pt idx="265">
                        <c:v>213</c:v>
                      </c:pt>
                      <c:pt idx="266">
                        <c:v>213</c:v>
                      </c:pt>
                      <c:pt idx="267">
                        <c:v>212.53846153846101</c:v>
                      </c:pt>
                      <c:pt idx="268">
                        <c:v>176.84615384615299</c:v>
                      </c:pt>
                      <c:pt idx="269">
                        <c:v>106.384615384615</c:v>
                      </c:pt>
                      <c:pt idx="270">
                        <c:v>98.384615384615302</c:v>
                      </c:pt>
                      <c:pt idx="271">
                        <c:v>93.692307692307693</c:v>
                      </c:pt>
                      <c:pt idx="272">
                        <c:v>128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BF93-4AD5-AB95-234B4F7C071C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Sheet1!$M$1</c15:sqref>
                        </c15:formulaRef>
                      </c:ext>
                    </c:extLst>
                    <c:strCache>
                      <c:ptCount val="1"/>
                      <c:pt idx="0">
                        <c:v>Angle_T (F)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Sheet1!$M$2:$M$274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-85.767447999999902</c:v>
                      </c:pt>
                      <c:pt idx="1">
                        <c:v>-85.764125714285598</c:v>
                      </c:pt>
                      <c:pt idx="2">
                        <c:v>-84.000001333333302</c:v>
                      </c:pt>
                      <c:pt idx="3">
                        <c:v>-83.023250666666598</c:v>
                      </c:pt>
                      <c:pt idx="4">
                        <c:v>-89.258728749999904</c:v>
                      </c:pt>
                      <c:pt idx="5">
                        <c:v>-56.511627857142798</c:v>
                      </c:pt>
                      <c:pt idx="6">
                        <c:v>-24.847943153846099</c:v>
                      </c:pt>
                      <c:pt idx="7">
                        <c:v>-32.4150261538461</c:v>
                      </c:pt>
                      <c:pt idx="8">
                        <c:v>-30.107334615384602</c:v>
                      </c:pt>
                      <c:pt idx="9">
                        <c:v>-26.618963076922999</c:v>
                      </c:pt>
                      <c:pt idx="10">
                        <c:v>-30.322003846153802</c:v>
                      </c:pt>
                      <c:pt idx="11">
                        <c:v>-33.112702307692302</c:v>
                      </c:pt>
                      <c:pt idx="12">
                        <c:v>-32.468693846153798</c:v>
                      </c:pt>
                      <c:pt idx="13">
                        <c:v>-32.737032307692303</c:v>
                      </c:pt>
                      <c:pt idx="14">
                        <c:v>-32.898033846153801</c:v>
                      </c:pt>
                      <c:pt idx="15">
                        <c:v>-35.420395384615297</c:v>
                      </c:pt>
                      <c:pt idx="16">
                        <c:v>-36.279068461538401</c:v>
                      </c:pt>
                      <c:pt idx="17">
                        <c:v>-36.923079999999999</c:v>
                      </c:pt>
                      <c:pt idx="18">
                        <c:v>-36.279069999999997</c:v>
                      </c:pt>
                      <c:pt idx="19">
                        <c:v>-35.581394615384603</c:v>
                      </c:pt>
                      <c:pt idx="20">
                        <c:v>-29.302324615384599</c:v>
                      </c:pt>
                      <c:pt idx="21">
                        <c:v>-31.073343846153801</c:v>
                      </c:pt>
                      <c:pt idx="22">
                        <c:v>-42.397137692307602</c:v>
                      </c:pt>
                      <c:pt idx="23">
                        <c:v>-68.372093846153803</c:v>
                      </c:pt>
                      <c:pt idx="24">
                        <c:v>-13.363148615384601</c:v>
                      </c:pt>
                      <c:pt idx="25">
                        <c:v>-0.53667261538461497</c:v>
                      </c:pt>
                      <c:pt idx="26">
                        <c:v>-15.885510784615301</c:v>
                      </c:pt>
                      <c:pt idx="27">
                        <c:v>-20.125222307692301</c:v>
                      </c:pt>
                      <c:pt idx="28">
                        <c:v>-13.685151538461501</c:v>
                      </c:pt>
                      <c:pt idx="29">
                        <c:v>-13.953489999999899</c:v>
                      </c:pt>
                      <c:pt idx="30">
                        <c:v>-21.091235384615299</c:v>
                      </c:pt>
                      <c:pt idx="31">
                        <c:v>-62.307693076923002</c:v>
                      </c:pt>
                      <c:pt idx="32">
                        <c:v>-84.847941538461498</c:v>
                      </c:pt>
                      <c:pt idx="33">
                        <c:v>-81.359569999999906</c:v>
                      </c:pt>
                      <c:pt idx="34">
                        <c:v>-80.232560000000007</c:v>
                      </c:pt>
                      <c:pt idx="35">
                        <c:v>-80.232560000000007</c:v>
                      </c:pt>
                      <c:pt idx="36">
                        <c:v>-80.232560000000007</c:v>
                      </c:pt>
                      <c:pt idx="37">
                        <c:v>-80.608228461538403</c:v>
                      </c:pt>
                      <c:pt idx="38">
                        <c:v>-80.876563076923006</c:v>
                      </c:pt>
                      <c:pt idx="39">
                        <c:v>-80.876563076923006</c:v>
                      </c:pt>
                      <c:pt idx="40">
                        <c:v>-82.540249999999901</c:v>
                      </c:pt>
                      <c:pt idx="41">
                        <c:v>-82.379246923076906</c:v>
                      </c:pt>
                      <c:pt idx="42">
                        <c:v>-82.057245384615399</c:v>
                      </c:pt>
                      <c:pt idx="43">
                        <c:v>-81.574242307692302</c:v>
                      </c:pt>
                      <c:pt idx="44">
                        <c:v>-81.62791</c:v>
                      </c:pt>
                      <c:pt idx="45">
                        <c:v>-81.681576923076904</c:v>
                      </c:pt>
                      <c:pt idx="46">
                        <c:v>-82.164579230769206</c:v>
                      </c:pt>
                      <c:pt idx="47">
                        <c:v>-82.325579999999903</c:v>
                      </c:pt>
                      <c:pt idx="48">
                        <c:v>-82.325579999999903</c:v>
                      </c:pt>
                      <c:pt idx="49">
                        <c:v>-82.325579999999903</c:v>
                      </c:pt>
                      <c:pt idx="50">
                        <c:v>-82.325579999999903</c:v>
                      </c:pt>
                      <c:pt idx="51">
                        <c:v>-83.237920769230698</c:v>
                      </c:pt>
                      <c:pt idx="52">
                        <c:v>-82.325577692307604</c:v>
                      </c:pt>
                      <c:pt idx="53">
                        <c:v>-86.994632307692299</c:v>
                      </c:pt>
                      <c:pt idx="54">
                        <c:v>-33.649373076922998</c:v>
                      </c:pt>
                      <c:pt idx="55">
                        <c:v>0.53667255384615398</c:v>
                      </c:pt>
                      <c:pt idx="56">
                        <c:v>-51.949911107692301</c:v>
                      </c:pt>
                      <c:pt idx="57">
                        <c:v>-91.180676153846093</c:v>
                      </c:pt>
                      <c:pt idx="58">
                        <c:v>-96.010728461538406</c:v>
                      </c:pt>
                      <c:pt idx="59">
                        <c:v>-98.855099999999993</c:v>
                      </c:pt>
                      <c:pt idx="60">
                        <c:v>-70.357781538461495</c:v>
                      </c:pt>
                      <c:pt idx="61">
                        <c:v>-28.014311384615301</c:v>
                      </c:pt>
                      <c:pt idx="62">
                        <c:v>-0.53667260000000006</c:v>
                      </c:pt>
                      <c:pt idx="63">
                        <c:v>-0.59033987692307699</c:v>
                      </c:pt>
                      <c:pt idx="64">
                        <c:v>-0.42933809230769199</c:v>
                      </c:pt>
                      <c:pt idx="65">
                        <c:v>-17.763863892307601</c:v>
                      </c:pt>
                      <c:pt idx="66">
                        <c:v>-24.042933076922999</c:v>
                      </c:pt>
                      <c:pt idx="67">
                        <c:v>-17.441859999999899</c:v>
                      </c:pt>
                      <c:pt idx="68">
                        <c:v>-17.549193846153798</c:v>
                      </c:pt>
                      <c:pt idx="69">
                        <c:v>-17.817528461538402</c:v>
                      </c:pt>
                      <c:pt idx="70">
                        <c:v>-17.441859999999899</c:v>
                      </c:pt>
                      <c:pt idx="71">
                        <c:v>-17.602860769230698</c:v>
                      </c:pt>
                      <c:pt idx="72">
                        <c:v>-17.656527692307598</c:v>
                      </c:pt>
                      <c:pt idx="73">
                        <c:v>-18.637869999999999</c:v>
                      </c:pt>
                      <c:pt idx="74">
                        <c:v>-35.849730000000001</c:v>
                      </c:pt>
                      <c:pt idx="75">
                        <c:v>-79.588551538461502</c:v>
                      </c:pt>
                      <c:pt idx="76">
                        <c:v>-97.942760000000007</c:v>
                      </c:pt>
                      <c:pt idx="77">
                        <c:v>-99.9284392307692</c:v>
                      </c:pt>
                      <c:pt idx="78">
                        <c:v>-74.812163846153794</c:v>
                      </c:pt>
                      <c:pt idx="79">
                        <c:v>-37.0304115384615</c:v>
                      </c:pt>
                      <c:pt idx="80">
                        <c:v>-0.32200350769230701</c:v>
                      </c:pt>
                      <c:pt idx="81">
                        <c:v>0.96601078461538403</c:v>
                      </c:pt>
                      <c:pt idx="82">
                        <c:v>0.69767440000000003</c:v>
                      </c:pt>
                      <c:pt idx="83">
                        <c:v>0.69767440000000003</c:v>
                      </c:pt>
                      <c:pt idx="84">
                        <c:v>1.01967806153846</c:v>
                      </c:pt>
                      <c:pt idx="85">
                        <c:v>-26.189623615384601</c:v>
                      </c:pt>
                      <c:pt idx="86">
                        <c:v>-18.783541538461499</c:v>
                      </c:pt>
                      <c:pt idx="87">
                        <c:v>-16.046510000000001</c:v>
                      </c:pt>
                      <c:pt idx="88">
                        <c:v>-16.3148484615384</c:v>
                      </c:pt>
                      <c:pt idx="89">
                        <c:v>-16.690522307692301</c:v>
                      </c:pt>
                      <c:pt idx="90">
                        <c:v>-16.74419</c:v>
                      </c:pt>
                      <c:pt idx="91">
                        <c:v>-17.227192307692299</c:v>
                      </c:pt>
                      <c:pt idx="92">
                        <c:v>-16.9588576923076</c:v>
                      </c:pt>
                      <c:pt idx="93">
                        <c:v>-44.973166923076903</c:v>
                      </c:pt>
                      <c:pt idx="94">
                        <c:v>-84.418605384615304</c:v>
                      </c:pt>
                      <c:pt idx="95">
                        <c:v>-97.835415384615402</c:v>
                      </c:pt>
                      <c:pt idx="96">
                        <c:v>-94.991050769230696</c:v>
                      </c:pt>
                      <c:pt idx="97">
                        <c:v>-86.243300000000005</c:v>
                      </c:pt>
                      <c:pt idx="98">
                        <c:v>-45.831843846153802</c:v>
                      </c:pt>
                      <c:pt idx="99">
                        <c:v>-22.4329146153846</c:v>
                      </c:pt>
                      <c:pt idx="100">
                        <c:v>-16.422182307692299</c:v>
                      </c:pt>
                      <c:pt idx="101">
                        <c:v>-16.583186923076902</c:v>
                      </c:pt>
                      <c:pt idx="102">
                        <c:v>-16.74419</c:v>
                      </c:pt>
                      <c:pt idx="103">
                        <c:v>-18.568870769230699</c:v>
                      </c:pt>
                      <c:pt idx="104">
                        <c:v>-18.407867692307601</c:v>
                      </c:pt>
                      <c:pt idx="105">
                        <c:v>-20.071554615384599</c:v>
                      </c:pt>
                      <c:pt idx="106">
                        <c:v>-21.3595707692307</c:v>
                      </c:pt>
                      <c:pt idx="107">
                        <c:v>-18.729873846153801</c:v>
                      </c:pt>
                      <c:pt idx="108">
                        <c:v>-9.4991048461538394</c:v>
                      </c:pt>
                      <c:pt idx="109">
                        <c:v>-19.7495515384615</c:v>
                      </c:pt>
                      <c:pt idx="110">
                        <c:v>-18.085863076923001</c:v>
                      </c:pt>
                      <c:pt idx="111">
                        <c:v>-18.139530000000001</c:v>
                      </c:pt>
                      <c:pt idx="112">
                        <c:v>-18.139530000000001</c:v>
                      </c:pt>
                      <c:pt idx="113">
                        <c:v>-37.0304115384615</c:v>
                      </c:pt>
                      <c:pt idx="114">
                        <c:v>-82.862255384615295</c:v>
                      </c:pt>
                      <c:pt idx="115">
                        <c:v>-93.864043076922997</c:v>
                      </c:pt>
                      <c:pt idx="116">
                        <c:v>-91.234343846153806</c:v>
                      </c:pt>
                      <c:pt idx="117">
                        <c:v>-83.935603846153796</c:v>
                      </c:pt>
                      <c:pt idx="118">
                        <c:v>-44.543828461538403</c:v>
                      </c:pt>
                      <c:pt idx="119">
                        <c:v>-28.6046515384615</c:v>
                      </c:pt>
                      <c:pt idx="120">
                        <c:v>-18.729875384615301</c:v>
                      </c:pt>
                      <c:pt idx="121">
                        <c:v>-17.388193076922999</c:v>
                      </c:pt>
                      <c:pt idx="122">
                        <c:v>-17.441859999999899</c:v>
                      </c:pt>
                      <c:pt idx="123">
                        <c:v>-17.441859999999899</c:v>
                      </c:pt>
                      <c:pt idx="124">
                        <c:v>-17.8175307692307</c:v>
                      </c:pt>
                      <c:pt idx="125">
                        <c:v>-17.7638623076923</c:v>
                      </c:pt>
                      <c:pt idx="126">
                        <c:v>-17.763861538461502</c:v>
                      </c:pt>
                      <c:pt idx="127">
                        <c:v>-18.139530000000001</c:v>
                      </c:pt>
                      <c:pt idx="128">
                        <c:v>-18.032196153846101</c:v>
                      </c:pt>
                      <c:pt idx="129">
                        <c:v>-17.549193846153798</c:v>
                      </c:pt>
                      <c:pt idx="130">
                        <c:v>-17.924862307692301</c:v>
                      </c:pt>
                      <c:pt idx="131">
                        <c:v>-17.817528461538402</c:v>
                      </c:pt>
                      <c:pt idx="132">
                        <c:v>-20.661895384615299</c:v>
                      </c:pt>
                      <c:pt idx="133">
                        <c:v>-53.828264615384597</c:v>
                      </c:pt>
                      <c:pt idx="134">
                        <c:v>-89.302327692307699</c:v>
                      </c:pt>
                      <c:pt idx="135">
                        <c:v>-96.010734615384607</c:v>
                      </c:pt>
                      <c:pt idx="136">
                        <c:v>-101.431123846153</c:v>
                      </c:pt>
                      <c:pt idx="137">
                        <c:v>-75.563506923076901</c:v>
                      </c:pt>
                      <c:pt idx="138">
                        <c:v>-27.531304153846101</c:v>
                      </c:pt>
                      <c:pt idx="139">
                        <c:v>2.1466908769230701</c:v>
                      </c:pt>
                      <c:pt idx="140">
                        <c:v>0.80500895384615401</c:v>
                      </c:pt>
                      <c:pt idx="141">
                        <c:v>4.8837208769230704</c:v>
                      </c:pt>
                      <c:pt idx="142">
                        <c:v>3.6493738307692198</c:v>
                      </c:pt>
                      <c:pt idx="143">
                        <c:v>0.75134167692307696</c:v>
                      </c:pt>
                      <c:pt idx="144">
                        <c:v>-17.817531892307599</c:v>
                      </c:pt>
                      <c:pt idx="145">
                        <c:v>-24.418605384615301</c:v>
                      </c:pt>
                      <c:pt idx="146">
                        <c:v>-17.441859999999899</c:v>
                      </c:pt>
                      <c:pt idx="147">
                        <c:v>-18.032196153846101</c:v>
                      </c:pt>
                      <c:pt idx="148">
                        <c:v>-18.139530000000001</c:v>
                      </c:pt>
                      <c:pt idx="149">
                        <c:v>-18.139530000000001</c:v>
                      </c:pt>
                      <c:pt idx="150">
                        <c:v>-18.139530000000001</c:v>
                      </c:pt>
                      <c:pt idx="151">
                        <c:v>-31.449015384615301</c:v>
                      </c:pt>
                      <c:pt idx="152">
                        <c:v>-74.973164615384604</c:v>
                      </c:pt>
                      <c:pt idx="153">
                        <c:v>-96.547406923076906</c:v>
                      </c:pt>
                      <c:pt idx="154">
                        <c:v>-93.810375384615398</c:v>
                      </c:pt>
                      <c:pt idx="155">
                        <c:v>-99.928436923076902</c:v>
                      </c:pt>
                      <c:pt idx="156">
                        <c:v>-71.806797692307597</c:v>
                      </c:pt>
                      <c:pt idx="157">
                        <c:v>-40.035778692307602</c:v>
                      </c:pt>
                      <c:pt idx="158">
                        <c:v>-26.404293846153799</c:v>
                      </c:pt>
                      <c:pt idx="159">
                        <c:v>-16.583186923076902</c:v>
                      </c:pt>
                      <c:pt idx="160">
                        <c:v>-17.012524615384599</c:v>
                      </c:pt>
                      <c:pt idx="161">
                        <c:v>-17.388193076922999</c:v>
                      </c:pt>
                      <c:pt idx="162">
                        <c:v>-17.6028615384615</c:v>
                      </c:pt>
                      <c:pt idx="163">
                        <c:v>-17.441859999999899</c:v>
                      </c:pt>
                      <c:pt idx="164">
                        <c:v>-17.441859999999899</c:v>
                      </c:pt>
                      <c:pt idx="165">
                        <c:v>-17.602860769230698</c:v>
                      </c:pt>
                      <c:pt idx="166">
                        <c:v>-17.763861538461502</c:v>
                      </c:pt>
                      <c:pt idx="167">
                        <c:v>-17.924862307692301</c:v>
                      </c:pt>
                      <c:pt idx="168">
                        <c:v>-17.334523615384601</c:v>
                      </c:pt>
                      <c:pt idx="169">
                        <c:v>-18.7298723076923</c:v>
                      </c:pt>
                      <c:pt idx="170">
                        <c:v>-20.822898461538401</c:v>
                      </c:pt>
                      <c:pt idx="171">
                        <c:v>-33.273702307692297</c:v>
                      </c:pt>
                      <c:pt idx="172">
                        <c:v>-71.914131538461504</c:v>
                      </c:pt>
                      <c:pt idx="173">
                        <c:v>-101.53846153846099</c:v>
                      </c:pt>
                      <c:pt idx="174">
                        <c:v>-97.298748461538395</c:v>
                      </c:pt>
                      <c:pt idx="175">
                        <c:v>-104.86584230769201</c:v>
                      </c:pt>
                      <c:pt idx="176">
                        <c:v>-71.323792307692301</c:v>
                      </c:pt>
                      <c:pt idx="177">
                        <c:v>-38.157423076923003</c:v>
                      </c:pt>
                      <c:pt idx="178">
                        <c:v>-22.862252307692302</c:v>
                      </c:pt>
                      <c:pt idx="179">
                        <c:v>-16.958853999999899</c:v>
                      </c:pt>
                      <c:pt idx="180">
                        <c:v>-17.656527692307598</c:v>
                      </c:pt>
                      <c:pt idx="181">
                        <c:v>-17.978529230769201</c:v>
                      </c:pt>
                      <c:pt idx="182">
                        <c:v>-17.817527461538401</c:v>
                      </c:pt>
                      <c:pt idx="183">
                        <c:v>-18.354199999999999</c:v>
                      </c:pt>
                      <c:pt idx="184">
                        <c:v>-18.139530000000001</c:v>
                      </c:pt>
                      <c:pt idx="185">
                        <c:v>-20.232556923076899</c:v>
                      </c:pt>
                      <c:pt idx="186">
                        <c:v>-25.116279230769202</c:v>
                      </c:pt>
                      <c:pt idx="187">
                        <c:v>-24.2576</c:v>
                      </c:pt>
                      <c:pt idx="188">
                        <c:v>-24.311269230769199</c:v>
                      </c:pt>
                      <c:pt idx="189">
                        <c:v>-24.4722676923076</c:v>
                      </c:pt>
                      <c:pt idx="190">
                        <c:v>-24.364933076922998</c:v>
                      </c:pt>
                      <c:pt idx="191">
                        <c:v>-48.568873846153799</c:v>
                      </c:pt>
                      <c:pt idx="192">
                        <c:v>-84.525940000000006</c:v>
                      </c:pt>
                      <c:pt idx="193">
                        <c:v>-100.626133076923</c:v>
                      </c:pt>
                      <c:pt idx="194">
                        <c:v>-100.304118461538</c:v>
                      </c:pt>
                      <c:pt idx="195">
                        <c:v>-83.506262307692296</c:v>
                      </c:pt>
                      <c:pt idx="196">
                        <c:v>-44.1144884615384</c:v>
                      </c:pt>
                      <c:pt idx="197">
                        <c:v>-31.0733446923076</c:v>
                      </c:pt>
                      <c:pt idx="198">
                        <c:v>-17.763865384615301</c:v>
                      </c:pt>
                      <c:pt idx="199">
                        <c:v>-17.3881923076923</c:v>
                      </c:pt>
                      <c:pt idx="200">
                        <c:v>-17.441859999999899</c:v>
                      </c:pt>
                      <c:pt idx="201">
                        <c:v>-17.602860769230698</c:v>
                      </c:pt>
                      <c:pt idx="202">
                        <c:v>-17.549193846153798</c:v>
                      </c:pt>
                      <c:pt idx="203">
                        <c:v>-17.495526923076898</c:v>
                      </c:pt>
                      <c:pt idx="204">
                        <c:v>-17.817528461538402</c:v>
                      </c:pt>
                      <c:pt idx="205">
                        <c:v>-17.817528461538402</c:v>
                      </c:pt>
                      <c:pt idx="206">
                        <c:v>-17.656527692307598</c:v>
                      </c:pt>
                      <c:pt idx="207">
                        <c:v>-17.549193846153798</c:v>
                      </c:pt>
                      <c:pt idx="208">
                        <c:v>-17.763861538461502</c:v>
                      </c:pt>
                      <c:pt idx="209">
                        <c:v>-17.978529230769201</c:v>
                      </c:pt>
                      <c:pt idx="210">
                        <c:v>-27.9606423076923</c:v>
                      </c:pt>
                      <c:pt idx="211">
                        <c:v>-71.270125384615298</c:v>
                      </c:pt>
                      <c:pt idx="212">
                        <c:v>-99.230765384615395</c:v>
                      </c:pt>
                      <c:pt idx="213">
                        <c:v>-95.205719999999999</c:v>
                      </c:pt>
                      <c:pt idx="214">
                        <c:v>-101.91413153846101</c:v>
                      </c:pt>
                      <c:pt idx="215">
                        <c:v>-72.236136153846104</c:v>
                      </c:pt>
                      <c:pt idx="216">
                        <c:v>-40.465116923076899</c:v>
                      </c:pt>
                      <c:pt idx="217">
                        <c:v>-26.189623076922999</c:v>
                      </c:pt>
                      <c:pt idx="218">
                        <c:v>-17.656529230769198</c:v>
                      </c:pt>
                      <c:pt idx="219">
                        <c:v>-17.549193846153798</c:v>
                      </c:pt>
                      <c:pt idx="220">
                        <c:v>-18.085863076923001</c:v>
                      </c:pt>
                      <c:pt idx="221">
                        <c:v>-18.139530000000001</c:v>
                      </c:pt>
                      <c:pt idx="222">
                        <c:v>-18.139530000000001</c:v>
                      </c:pt>
                      <c:pt idx="223">
                        <c:v>-21.627907692307598</c:v>
                      </c:pt>
                      <c:pt idx="224">
                        <c:v>-21.627909230769198</c:v>
                      </c:pt>
                      <c:pt idx="225">
                        <c:v>-21.574242307692298</c:v>
                      </c:pt>
                      <c:pt idx="226">
                        <c:v>-21.3059038461538</c:v>
                      </c:pt>
                      <c:pt idx="227">
                        <c:v>-21.466906923076898</c:v>
                      </c:pt>
                      <c:pt idx="228">
                        <c:v>-21.6279099999999</c:v>
                      </c:pt>
                      <c:pt idx="229">
                        <c:v>-21.6815769230769</c:v>
                      </c:pt>
                      <c:pt idx="230">
                        <c:v>-49.373881538461497</c:v>
                      </c:pt>
                      <c:pt idx="231">
                        <c:v>-84.364937692307706</c:v>
                      </c:pt>
                      <c:pt idx="232">
                        <c:v>-99.016098461538405</c:v>
                      </c:pt>
                      <c:pt idx="233">
                        <c:v>-93.595702307692306</c:v>
                      </c:pt>
                      <c:pt idx="234">
                        <c:v>-95.259386153846094</c:v>
                      </c:pt>
                      <c:pt idx="235">
                        <c:v>-51.520572307692298</c:v>
                      </c:pt>
                      <c:pt idx="236">
                        <c:v>-23.774597384615301</c:v>
                      </c:pt>
                      <c:pt idx="237">
                        <c:v>-24.74061</c:v>
                      </c:pt>
                      <c:pt idx="238">
                        <c:v>-17.280859230769199</c:v>
                      </c:pt>
                      <c:pt idx="239">
                        <c:v>-17.441859999999899</c:v>
                      </c:pt>
                      <c:pt idx="240">
                        <c:v>-16.958854846153798</c:v>
                      </c:pt>
                      <c:pt idx="241">
                        <c:v>-17.441859999999899</c:v>
                      </c:pt>
                      <c:pt idx="242">
                        <c:v>-17.549193846153798</c:v>
                      </c:pt>
                      <c:pt idx="243">
                        <c:v>-17.441859999999899</c:v>
                      </c:pt>
                      <c:pt idx="244">
                        <c:v>-17.924862307692301</c:v>
                      </c:pt>
                      <c:pt idx="245">
                        <c:v>-17.871195384615302</c:v>
                      </c:pt>
                      <c:pt idx="246">
                        <c:v>-18.032196153846101</c:v>
                      </c:pt>
                      <c:pt idx="247">
                        <c:v>-18.139530000000001</c:v>
                      </c:pt>
                      <c:pt idx="248">
                        <c:v>-18.139530000000001</c:v>
                      </c:pt>
                      <c:pt idx="249">
                        <c:v>-49.373880769230702</c:v>
                      </c:pt>
                      <c:pt idx="250">
                        <c:v>-88.497316923076895</c:v>
                      </c:pt>
                      <c:pt idx="251">
                        <c:v>-99.874771538461502</c:v>
                      </c:pt>
                      <c:pt idx="252">
                        <c:v>-96.440074615384603</c:v>
                      </c:pt>
                      <c:pt idx="253">
                        <c:v>-102.128801538461</c:v>
                      </c:pt>
                      <c:pt idx="254">
                        <c:v>-65.742396923076896</c:v>
                      </c:pt>
                      <c:pt idx="255">
                        <c:v>-14.543827815384599</c:v>
                      </c:pt>
                      <c:pt idx="256">
                        <c:v>-30.0000003076923</c:v>
                      </c:pt>
                      <c:pt idx="257">
                        <c:v>-19.136212142857101</c:v>
                      </c:pt>
                      <c:pt idx="258">
                        <c:v>-17.656527692307598</c:v>
                      </c:pt>
                      <c:pt idx="259">
                        <c:v>-17.978529230769201</c:v>
                      </c:pt>
                      <c:pt idx="260">
                        <c:v>-18.085863076923001</c:v>
                      </c:pt>
                      <c:pt idx="261">
                        <c:v>-18.139530000000001</c:v>
                      </c:pt>
                      <c:pt idx="262">
                        <c:v>-18.139530000000001</c:v>
                      </c:pt>
                      <c:pt idx="263">
                        <c:v>-18.139530000000001</c:v>
                      </c:pt>
                      <c:pt idx="264">
                        <c:v>-18.139530000000001</c:v>
                      </c:pt>
                      <c:pt idx="265">
                        <c:v>-18.139530000000001</c:v>
                      </c:pt>
                      <c:pt idx="266">
                        <c:v>-18.139530000000001</c:v>
                      </c:pt>
                      <c:pt idx="267">
                        <c:v>-18.461533846153799</c:v>
                      </c:pt>
                      <c:pt idx="268">
                        <c:v>-43.363147692307599</c:v>
                      </c:pt>
                      <c:pt idx="269">
                        <c:v>-92.5223546153846</c:v>
                      </c:pt>
                      <c:pt idx="270">
                        <c:v>-98.103751538461495</c:v>
                      </c:pt>
                      <c:pt idx="271">
                        <c:v>-101.377468461538</c:v>
                      </c:pt>
                      <c:pt idx="272">
                        <c:v>-77.441860000000005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BF93-4AD5-AB95-234B4F7C071C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Sheet1!$N$1</c15:sqref>
                        </c15:formulaRef>
                      </c:ext>
                    </c:extLst>
                    <c:strCache>
                      <c:ptCount val="1"/>
                      <c:pt idx="0">
                        <c:v>Motor (F)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Sheet1!$A$2:$A$274</c15:sqref>
                        </c15:formulaRef>
                      </c:ext>
                    </c:extLst>
                    <c:numCache>
                      <c:formatCode>General</c:formatCode>
                      <c:ptCount val="273"/>
                    </c:numCache>
                  </c:num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Sheet1!$N$2:$N$274</c15:sqref>
                        </c15:formulaRef>
                      </c:ext>
                    </c:extLst>
                    <c:numCache>
                      <c:formatCode>General</c:formatCode>
                      <c:ptCount val="27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123.75</c:v>
                      </c:pt>
                      <c:pt idx="5">
                        <c:v>180</c:v>
                      </c:pt>
                      <c:pt idx="6">
                        <c:v>152.30769230769201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110.76923076923001</c:v>
                      </c:pt>
                      <c:pt idx="24">
                        <c:v>180</c:v>
                      </c:pt>
                      <c:pt idx="25">
                        <c:v>180</c:v>
                      </c:pt>
                      <c:pt idx="26">
                        <c:v>110.76923076923001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13.846153846153801</c:v>
                      </c:pt>
                      <c:pt idx="53">
                        <c:v>180</c:v>
                      </c:pt>
                      <c:pt idx="54">
                        <c:v>180</c:v>
                      </c:pt>
                      <c:pt idx="55">
                        <c:v>180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110.76923076923001</c:v>
                      </c:pt>
                      <c:pt idx="60">
                        <c:v>180</c:v>
                      </c:pt>
                      <c:pt idx="61">
                        <c:v>180</c:v>
                      </c:pt>
                      <c:pt idx="62">
                        <c:v>180</c:v>
                      </c:pt>
                      <c:pt idx="63">
                        <c:v>180</c:v>
                      </c:pt>
                      <c:pt idx="64">
                        <c:v>180</c:v>
                      </c:pt>
                      <c:pt idx="65">
                        <c:v>96.923076923076906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96.923076923076906</c:v>
                      </c:pt>
                      <c:pt idx="78">
                        <c:v>180</c:v>
                      </c:pt>
                      <c:pt idx="79">
                        <c:v>180</c:v>
                      </c:pt>
                      <c:pt idx="80">
                        <c:v>180</c:v>
                      </c:pt>
                      <c:pt idx="81">
                        <c:v>180</c:v>
                      </c:pt>
                      <c:pt idx="82">
                        <c:v>180</c:v>
                      </c:pt>
                      <c:pt idx="83">
                        <c:v>180</c:v>
                      </c:pt>
                      <c:pt idx="84">
                        <c:v>180</c:v>
                      </c:pt>
                      <c:pt idx="85">
                        <c:v>55.384615384615302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55.384615384615302</c:v>
                      </c:pt>
                      <c:pt idx="97">
                        <c:v>180</c:v>
                      </c:pt>
                      <c:pt idx="98">
                        <c:v>124.615384615384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55.384615384615302</c:v>
                      </c:pt>
                      <c:pt idx="117">
                        <c:v>180</c:v>
                      </c:pt>
                      <c:pt idx="118">
                        <c:v>180</c:v>
                      </c:pt>
                      <c:pt idx="119">
                        <c:v>41.538461538461497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96.923076923076906</c:v>
                      </c:pt>
                      <c:pt idx="137">
                        <c:v>180</c:v>
                      </c:pt>
                      <c:pt idx="138">
                        <c:v>180</c:v>
                      </c:pt>
                      <c:pt idx="139">
                        <c:v>180</c:v>
                      </c:pt>
                      <c:pt idx="140">
                        <c:v>180</c:v>
                      </c:pt>
                      <c:pt idx="141">
                        <c:v>180</c:v>
                      </c:pt>
                      <c:pt idx="142">
                        <c:v>180</c:v>
                      </c:pt>
                      <c:pt idx="143">
                        <c:v>180</c:v>
                      </c:pt>
                      <c:pt idx="144">
                        <c:v>96.923076923076906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138.461538461538</c:v>
                      </c:pt>
                      <c:pt idx="156">
                        <c:v>180</c:v>
                      </c:pt>
                      <c:pt idx="157">
                        <c:v>138.461538461538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138.461538461538</c:v>
                      </c:pt>
                      <c:pt idx="176">
                        <c:v>180</c:v>
                      </c:pt>
                      <c:pt idx="177">
                        <c:v>96.923076923076906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69.230769230769198</c:v>
                      </c:pt>
                      <c:pt idx="195">
                        <c:v>180</c:v>
                      </c:pt>
                      <c:pt idx="196">
                        <c:v>180</c:v>
                      </c:pt>
                      <c:pt idx="197">
                        <c:v>13.846153846153801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110.76923076923001</c:v>
                      </c:pt>
                      <c:pt idx="215">
                        <c:v>180</c:v>
                      </c:pt>
                      <c:pt idx="216">
                        <c:v>138.461538461538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27.692307692307601</c:v>
                      </c:pt>
                      <c:pt idx="234">
                        <c:v>180</c:v>
                      </c:pt>
                      <c:pt idx="235">
                        <c:v>180</c:v>
                      </c:pt>
                      <c:pt idx="236">
                        <c:v>96.923076923076906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180</c:v>
                      </c:pt>
                      <c:pt idx="254">
                        <c:v>180</c:v>
                      </c:pt>
                      <c:pt idx="255">
                        <c:v>180</c:v>
                      </c:pt>
                      <c:pt idx="256">
                        <c:v>41.538461538461497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124.615384615384</c:v>
                      </c:pt>
                      <c:pt idx="272">
                        <c:v>180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BF93-4AD5-AB95-234B4F7C071C}"/>
                  </c:ext>
                </c:extLst>
              </c15:ser>
            </c15:filteredLineSeries>
          </c:ext>
        </c:extLst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(EMG)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Sheet1!$B$2:$B$274</c:f>
              <c:numCache>
                <c:formatCode>General</c:formatCode>
                <c:ptCount val="273"/>
                <c:pt idx="0">
                  <c:v>33.103599230769198</c:v>
                </c:pt>
                <c:pt idx="1">
                  <c:v>33.361271538461502</c:v>
                </c:pt>
                <c:pt idx="2">
                  <c:v>33.618788461538401</c:v>
                </c:pt>
                <c:pt idx="3">
                  <c:v>33.876382307692303</c:v>
                </c:pt>
                <c:pt idx="4">
                  <c:v>34.134058461538402</c:v>
                </c:pt>
                <c:pt idx="5">
                  <c:v>34.393368461538401</c:v>
                </c:pt>
                <c:pt idx="6">
                  <c:v>34.651538461538401</c:v>
                </c:pt>
                <c:pt idx="7">
                  <c:v>34.909033076923002</c:v>
                </c:pt>
                <c:pt idx="8">
                  <c:v>35.1669992307692</c:v>
                </c:pt>
                <c:pt idx="9">
                  <c:v>35.423046153846101</c:v>
                </c:pt>
                <c:pt idx="10">
                  <c:v>35.680152307692303</c:v>
                </c:pt>
                <c:pt idx="11">
                  <c:v>35.938216153846099</c:v>
                </c:pt>
                <c:pt idx="12">
                  <c:v>36.196186923076901</c:v>
                </c:pt>
                <c:pt idx="13">
                  <c:v>36.453591538461502</c:v>
                </c:pt>
                <c:pt idx="14">
                  <c:v>36.7111107692307</c:v>
                </c:pt>
                <c:pt idx="15">
                  <c:v>36.968586153846097</c:v>
                </c:pt>
                <c:pt idx="16">
                  <c:v>37.226245384615297</c:v>
                </c:pt>
                <c:pt idx="17">
                  <c:v>37.483969230769198</c:v>
                </c:pt>
                <c:pt idx="18">
                  <c:v>37.741395384615302</c:v>
                </c:pt>
                <c:pt idx="19">
                  <c:v>37.998906923076902</c:v>
                </c:pt>
                <c:pt idx="20">
                  <c:v>38.256836923076897</c:v>
                </c:pt>
                <c:pt idx="21">
                  <c:v>38.514290769230698</c:v>
                </c:pt>
                <c:pt idx="22">
                  <c:v>38.771804615384603</c:v>
                </c:pt>
                <c:pt idx="23">
                  <c:v>39.031436923076903</c:v>
                </c:pt>
                <c:pt idx="24">
                  <c:v>39.288443076923002</c:v>
                </c:pt>
                <c:pt idx="25">
                  <c:v>39.546185384615299</c:v>
                </c:pt>
                <c:pt idx="26">
                  <c:v>39.802556923076899</c:v>
                </c:pt>
                <c:pt idx="27">
                  <c:v>40.061255384615301</c:v>
                </c:pt>
                <c:pt idx="28">
                  <c:v>40.318195384615301</c:v>
                </c:pt>
                <c:pt idx="29">
                  <c:v>40.5763392307692</c:v>
                </c:pt>
                <c:pt idx="30">
                  <c:v>40.833130769230699</c:v>
                </c:pt>
                <c:pt idx="31">
                  <c:v>41.0925515384615</c:v>
                </c:pt>
                <c:pt idx="32">
                  <c:v>41.350235384615303</c:v>
                </c:pt>
                <c:pt idx="33">
                  <c:v>41.607301538461499</c:v>
                </c:pt>
                <c:pt idx="34">
                  <c:v>41.864873076922997</c:v>
                </c:pt>
                <c:pt idx="35">
                  <c:v>42.122746923076903</c:v>
                </c:pt>
                <c:pt idx="36">
                  <c:v>42.380057692307602</c:v>
                </c:pt>
                <c:pt idx="37">
                  <c:v>42.637203076923001</c:v>
                </c:pt>
                <c:pt idx="38">
                  <c:v>42.895639230769198</c:v>
                </c:pt>
                <c:pt idx="39">
                  <c:v>43.1559569230769</c:v>
                </c:pt>
                <c:pt idx="40">
                  <c:v>43.410953076923001</c:v>
                </c:pt>
                <c:pt idx="41">
                  <c:v>43.6684384615384</c:v>
                </c:pt>
                <c:pt idx="42">
                  <c:v>43.928533846153798</c:v>
                </c:pt>
                <c:pt idx="43">
                  <c:v>44.185961538461498</c:v>
                </c:pt>
                <c:pt idx="44">
                  <c:v>44.442220769230701</c:v>
                </c:pt>
                <c:pt idx="45">
                  <c:v>44.701764615384597</c:v>
                </c:pt>
                <c:pt idx="46">
                  <c:v>44.957401538461497</c:v>
                </c:pt>
                <c:pt idx="47">
                  <c:v>45.217806153846098</c:v>
                </c:pt>
                <c:pt idx="48">
                  <c:v>45.4724807692307</c:v>
                </c:pt>
                <c:pt idx="49">
                  <c:v>45.730341538461502</c:v>
                </c:pt>
                <c:pt idx="50">
                  <c:v>45.988501538461499</c:v>
                </c:pt>
                <c:pt idx="51">
                  <c:v>46.246833846153798</c:v>
                </c:pt>
                <c:pt idx="52">
                  <c:v>46.504654615384602</c:v>
                </c:pt>
                <c:pt idx="53">
                  <c:v>46.763633076923</c:v>
                </c:pt>
                <c:pt idx="54">
                  <c:v>47.020365384615303</c:v>
                </c:pt>
                <c:pt idx="55">
                  <c:v>47.2780876923077</c:v>
                </c:pt>
                <c:pt idx="56">
                  <c:v>47.536470000000001</c:v>
                </c:pt>
                <c:pt idx="57">
                  <c:v>47.794416923076902</c:v>
                </c:pt>
                <c:pt idx="58">
                  <c:v>48.0519623076923</c:v>
                </c:pt>
                <c:pt idx="59">
                  <c:v>48.3097292307692</c:v>
                </c:pt>
                <c:pt idx="60">
                  <c:v>48.565732307692301</c:v>
                </c:pt>
                <c:pt idx="61">
                  <c:v>48.823952307692302</c:v>
                </c:pt>
                <c:pt idx="62">
                  <c:v>49.0811176923076</c:v>
                </c:pt>
                <c:pt idx="63">
                  <c:v>49.3392092307692</c:v>
                </c:pt>
                <c:pt idx="64">
                  <c:v>49.597929230769203</c:v>
                </c:pt>
                <c:pt idx="65">
                  <c:v>49.856253076922997</c:v>
                </c:pt>
                <c:pt idx="66">
                  <c:v>50.113244615384602</c:v>
                </c:pt>
                <c:pt idx="67">
                  <c:v>50.369483076922997</c:v>
                </c:pt>
                <c:pt idx="68">
                  <c:v>50.628529999999998</c:v>
                </c:pt>
                <c:pt idx="69">
                  <c:v>50.886597692307603</c:v>
                </c:pt>
                <c:pt idx="70">
                  <c:v>51.1445315384615</c:v>
                </c:pt>
                <c:pt idx="71">
                  <c:v>51.401151538461498</c:v>
                </c:pt>
                <c:pt idx="72">
                  <c:v>51.657664615384597</c:v>
                </c:pt>
                <c:pt idx="73">
                  <c:v>51.915961538461502</c:v>
                </c:pt>
                <c:pt idx="74">
                  <c:v>52.173460769230701</c:v>
                </c:pt>
                <c:pt idx="75">
                  <c:v>52.431956153846102</c:v>
                </c:pt>
                <c:pt idx="76">
                  <c:v>52.689739230769199</c:v>
                </c:pt>
                <c:pt idx="77">
                  <c:v>52.948652307692299</c:v>
                </c:pt>
                <c:pt idx="78">
                  <c:v>53.206210769230701</c:v>
                </c:pt>
                <c:pt idx="79">
                  <c:v>53.472850714285698</c:v>
                </c:pt>
                <c:pt idx="80">
                  <c:v>53.739060769230697</c:v>
                </c:pt>
                <c:pt idx="81">
                  <c:v>53.999029999999998</c:v>
                </c:pt>
                <c:pt idx="82">
                  <c:v>54.256552307692303</c:v>
                </c:pt>
                <c:pt idx="83">
                  <c:v>54.514359230769202</c:v>
                </c:pt>
                <c:pt idx="84">
                  <c:v>54.771716923076902</c:v>
                </c:pt>
                <c:pt idx="85">
                  <c:v>55.029498461538402</c:v>
                </c:pt>
                <c:pt idx="86">
                  <c:v>55.287440769230699</c:v>
                </c:pt>
                <c:pt idx="87">
                  <c:v>55.5434846153846</c:v>
                </c:pt>
                <c:pt idx="88">
                  <c:v>55.800423846153798</c:v>
                </c:pt>
                <c:pt idx="89">
                  <c:v>56.059619230769201</c:v>
                </c:pt>
                <c:pt idx="90">
                  <c:v>56.3171246153846</c:v>
                </c:pt>
                <c:pt idx="91">
                  <c:v>56.573045384615298</c:v>
                </c:pt>
                <c:pt idx="92">
                  <c:v>56.831733846153803</c:v>
                </c:pt>
                <c:pt idx="93">
                  <c:v>57.090383076922997</c:v>
                </c:pt>
                <c:pt idx="94">
                  <c:v>57.347633076923003</c:v>
                </c:pt>
                <c:pt idx="95">
                  <c:v>57.604271538461497</c:v>
                </c:pt>
                <c:pt idx="96">
                  <c:v>57.861954615384597</c:v>
                </c:pt>
                <c:pt idx="97">
                  <c:v>58.119689230769197</c:v>
                </c:pt>
                <c:pt idx="98">
                  <c:v>58.377859230769197</c:v>
                </c:pt>
                <c:pt idx="99">
                  <c:v>58.6342523076923</c:v>
                </c:pt>
                <c:pt idx="100">
                  <c:v>58.892469230769201</c:v>
                </c:pt>
                <c:pt idx="101">
                  <c:v>59.150636153846101</c:v>
                </c:pt>
                <c:pt idx="102">
                  <c:v>59.408216153846098</c:v>
                </c:pt>
                <c:pt idx="103">
                  <c:v>59.6657515384615</c:v>
                </c:pt>
                <c:pt idx="104">
                  <c:v>59.924199230769197</c:v>
                </c:pt>
                <c:pt idx="105">
                  <c:v>60.181979999999903</c:v>
                </c:pt>
                <c:pt idx="106">
                  <c:v>60.439161538461498</c:v>
                </c:pt>
                <c:pt idx="107">
                  <c:v>60.698799230769197</c:v>
                </c:pt>
                <c:pt idx="108">
                  <c:v>60.9549976923076</c:v>
                </c:pt>
                <c:pt idx="109">
                  <c:v>61.212567692307601</c:v>
                </c:pt>
                <c:pt idx="110">
                  <c:v>61.469801538461503</c:v>
                </c:pt>
                <c:pt idx="111">
                  <c:v>61.727499999999999</c:v>
                </c:pt>
                <c:pt idx="112">
                  <c:v>61.984976153846098</c:v>
                </c:pt>
                <c:pt idx="113">
                  <c:v>62.244215384615302</c:v>
                </c:pt>
                <c:pt idx="114">
                  <c:v>62.4995153846153</c:v>
                </c:pt>
                <c:pt idx="115">
                  <c:v>62.758374615384596</c:v>
                </c:pt>
                <c:pt idx="116">
                  <c:v>63.017141538461502</c:v>
                </c:pt>
                <c:pt idx="117">
                  <c:v>63.2753923076923</c:v>
                </c:pt>
                <c:pt idx="118">
                  <c:v>63.530308461538397</c:v>
                </c:pt>
                <c:pt idx="119">
                  <c:v>63.790459230769201</c:v>
                </c:pt>
                <c:pt idx="120">
                  <c:v>64.045811538461507</c:v>
                </c:pt>
                <c:pt idx="121">
                  <c:v>64.305000769230702</c:v>
                </c:pt>
                <c:pt idx="122">
                  <c:v>64.561135384615397</c:v>
                </c:pt>
                <c:pt idx="123">
                  <c:v>64.819772307692304</c:v>
                </c:pt>
                <c:pt idx="124">
                  <c:v>65.078543846153806</c:v>
                </c:pt>
                <c:pt idx="125">
                  <c:v>65.335845384615297</c:v>
                </c:pt>
                <c:pt idx="126">
                  <c:v>65.592268461538396</c:v>
                </c:pt>
                <c:pt idx="127">
                  <c:v>65.850879230769195</c:v>
                </c:pt>
                <c:pt idx="128">
                  <c:v>66.109064615384597</c:v>
                </c:pt>
                <c:pt idx="129">
                  <c:v>66.366309999999999</c:v>
                </c:pt>
                <c:pt idx="130">
                  <c:v>66.624168461538403</c:v>
                </c:pt>
                <c:pt idx="131">
                  <c:v>66.880434615384601</c:v>
                </c:pt>
                <c:pt idx="132">
                  <c:v>67.138606923076907</c:v>
                </c:pt>
                <c:pt idx="133">
                  <c:v>67.397464615384607</c:v>
                </c:pt>
                <c:pt idx="134">
                  <c:v>67.653620769230699</c:v>
                </c:pt>
                <c:pt idx="135">
                  <c:v>67.913919230769196</c:v>
                </c:pt>
                <c:pt idx="136">
                  <c:v>68.169353076923002</c:v>
                </c:pt>
                <c:pt idx="137">
                  <c:v>68.426581538461505</c:v>
                </c:pt>
                <c:pt idx="138">
                  <c:v>68.684428461538403</c:v>
                </c:pt>
                <c:pt idx="139">
                  <c:v>68.943193076922995</c:v>
                </c:pt>
                <c:pt idx="140">
                  <c:v>69.199562307692304</c:v>
                </c:pt>
                <c:pt idx="141">
                  <c:v>69.457082307692303</c:v>
                </c:pt>
                <c:pt idx="142">
                  <c:v>69.714185384615305</c:v>
                </c:pt>
                <c:pt idx="143">
                  <c:v>69.973946923076895</c:v>
                </c:pt>
                <c:pt idx="144">
                  <c:v>70.230843846153803</c:v>
                </c:pt>
                <c:pt idx="145">
                  <c:v>70.487978461538404</c:v>
                </c:pt>
                <c:pt idx="146">
                  <c:v>70.746182307692294</c:v>
                </c:pt>
                <c:pt idx="147">
                  <c:v>71.003525384615401</c:v>
                </c:pt>
                <c:pt idx="148">
                  <c:v>71.260779230769202</c:v>
                </c:pt>
                <c:pt idx="149">
                  <c:v>71.518519999999995</c:v>
                </c:pt>
                <c:pt idx="150">
                  <c:v>71.77713</c:v>
                </c:pt>
                <c:pt idx="151">
                  <c:v>72.035339230769196</c:v>
                </c:pt>
                <c:pt idx="152">
                  <c:v>72.291434615384603</c:v>
                </c:pt>
                <c:pt idx="153">
                  <c:v>72.548516153846094</c:v>
                </c:pt>
                <c:pt idx="154">
                  <c:v>72.808790000000002</c:v>
                </c:pt>
                <c:pt idx="155">
                  <c:v>73.067063076923006</c:v>
                </c:pt>
                <c:pt idx="156">
                  <c:v>73.324476923076901</c:v>
                </c:pt>
                <c:pt idx="157">
                  <c:v>73.581386923076906</c:v>
                </c:pt>
                <c:pt idx="158">
                  <c:v>73.838811538461499</c:v>
                </c:pt>
                <c:pt idx="159">
                  <c:v>74.096499230769197</c:v>
                </c:pt>
                <c:pt idx="160">
                  <c:v>74.354063076922998</c:v>
                </c:pt>
                <c:pt idx="161">
                  <c:v>74.610578461538395</c:v>
                </c:pt>
                <c:pt idx="162">
                  <c:v>74.869732307692303</c:v>
                </c:pt>
                <c:pt idx="163">
                  <c:v>75.126680769230703</c:v>
                </c:pt>
                <c:pt idx="164">
                  <c:v>75.384652307692207</c:v>
                </c:pt>
                <c:pt idx="165">
                  <c:v>75.642189999999999</c:v>
                </c:pt>
                <c:pt idx="166">
                  <c:v>75.899196153846106</c:v>
                </c:pt>
                <c:pt idx="167">
                  <c:v>76.156573846153805</c:v>
                </c:pt>
                <c:pt idx="168">
                  <c:v>76.414894615384597</c:v>
                </c:pt>
                <c:pt idx="169">
                  <c:v>76.6719953846153</c:v>
                </c:pt>
                <c:pt idx="170">
                  <c:v>76.930122307692301</c:v>
                </c:pt>
                <c:pt idx="171">
                  <c:v>77.1892607692307</c:v>
                </c:pt>
                <c:pt idx="172">
                  <c:v>77.445023076922993</c:v>
                </c:pt>
                <c:pt idx="173">
                  <c:v>77.701422307692297</c:v>
                </c:pt>
                <c:pt idx="174">
                  <c:v>77.960708461538403</c:v>
                </c:pt>
                <c:pt idx="175">
                  <c:v>78.217699999999994</c:v>
                </c:pt>
                <c:pt idx="176">
                  <c:v>78.475592307692295</c:v>
                </c:pt>
                <c:pt idx="177">
                  <c:v>78.734539999999996</c:v>
                </c:pt>
                <c:pt idx="178">
                  <c:v>78.9918353846153</c:v>
                </c:pt>
                <c:pt idx="179">
                  <c:v>79.248539999999906</c:v>
                </c:pt>
                <c:pt idx="180">
                  <c:v>79.505426153846102</c:v>
                </c:pt>
                <c:pt idx="181">
                  <c:v>79.7642653846153</c:v>
                </c:pt>
                <c:pt idx="182">
                  <c:v>80.022549230769201</c:v>
                </c:pt>
                <c:pt idx="183">
                  <c:v>80.278747692307604</c:v>
                </c:pt>
                <c:pt idx="184">
                  <c:v>80.536452307692301</c:v>
                </c:pt>
                <c:pt idx="185">
                  <c:v>80.793610769230696</c:v>
                </c:pt>
                <c:pt idx="186">
                  <c:v>81.052396923076898</c:v>
                </c:pt>
                <c:pt idx="187">
                  <c:v>81.311382307692298</c:v>
                </c:pt>
                <c:pt idx="188">
                  <c:v>81.567553076923005</c:v>
                </c:pt>
                <c:pt idx="189">
                  <c:v>81.825181538461493</c:v>
                </c:pt>
                <c:pt idx="190">
                  <c:v>82.082123076922997</c:v>
                </c:pt>
                <c:pt idx="191">
                  <c:v>82.342090769230694</c:v>
                </c:pt>
                <c:pt idx="192">
                  <c:v>82.598163076923001</c:v>
                </c:pt>
                <c:pt idx="193">
                  <c:v>82.857126923076905</c:v>
                </c:pt>
                <c:pt idx="194">
                  <c:v>83.125035714285701</c:v>
                </c:pt>
                <c:pt idx="195">
                  <c:v>83.391938461538402</c:v>
                </c:pt>
                <c:pt idx="196">
                  <c:v>83.648244615384598</c:v>
                </c:pt>
                <c:pt idx="197">
                  <c:v>83.906441538461493</c:v>
                </c:pt>
                <c:pt idx="198">
                  <c:v>84.166599230769194</c:v>
                </c:pt>
                <c:pt idx="199">
                  <c:v>84.423659230769204</c:v>
                </c:pt>
                <c:pt idx="200">
                  <c:v>84.679526153846098</c:v>
                </c:pt>
                <c:pt idx="201">
                  <c:v>84.937312307692295</c:v>
                </c:pt>
                <c:pt idx="202">
                  <c:v>85.195015384615303</c:v>
                </c:pt>
                <c:pt idx="203">
                  <c:v>85.452943846153801</c:v>
                </c:pt>
                <c:pt idx="204">
                  <c:v>85.710354615384603</c:v>
                </c:pt>
                <c:pt idx="205">
                  <c:v>85.968238461538405</c:v>
                </c:pt>
                <c:pt idx="206">
                  <c:v>86.22833</c:v>
                </c:pt>
                <c:pt idx="207">
                  <c:v>86.484953076923006</c:v>
                </c:pt>
                <c:pt idx="208">
                  <c:v>86.741651538461497</c:v>
                </c:pt>
                <c:pt idx="209">
                  <c:v>86.998976923076896</c:v>
                </c:pt>
                <c:pt idx="210">
                  <c:v>87.257634615384603</c:v>
                </c:pt>
                <c:pt idx="211">
                  <c:v>87.515173076923006</c:v>
                </c:pt>
                <c:pt idx="212">
                  <c:v>87.773121538461496</c:v>
                </c:pt>
                <c:pt idx="213">
                  <c:v>88.030988461538399</c:v>
                </c:pt>
                <c:pt idx="214">
                  <c:v>88.289555384615298</c:v>
                </c:pt>
                <c:pt idx="215">
                  <c:v>88.545936923076894</c:v>
                </c:pt>
                <c:pt idx="216">
                  <c:v>88.803299230769198</c:v>
                </c:pt>
                <c:pt idx="217">
                  <c:v>89.059809999999999</c:v>
                </c:pt>
                <c:pt idx="218">
                  <c:v>89.3201099999999</c:v>
                </c:pt>
                <c:pt idx="219">
                  <c:v>89.576288461538397</c:v>
                </c:pt>
                <c:pt idx="220">
                  <c:v>89.832590769230706</c:v>
                </c:pt>
                <c:pt idx="221">
                  <c:v>90.090173846153803</c:v>
                </c:pt>
                <c:pt idx="222">
                  <c:v>90.348037692307699</c:v>
                </c:pt>
                <c:pt idx="223">
                  <c:v>90.605955384615399</c:v>
                </c:pt>
                <c:pt idx="224">
                  <c:v>90.863770769230698</c:v>
                </c:pt>
                <c:pt idx="225">
                  <c:v>91.123107692307698</c:v>
                </c:pt>
                <c:pt idx="226">
                  <c:v>91.381967692307697</c:v>
                </c:pt>
                <c:pt idx="227">
                  <c:v>91.637316923076895</c:v>
                </c:pt>
                <c:pt idx="228">
                  <c:v>91.894775384615301</c:v>
                </c:pt>
                <c:pt idx="229">
                  <c:v>92.152883846153799</c:v>
                </c:pt>
                <c:pt idx="230">
                  <c:v>92.410728461538397</c:v>
                </c:pt>
                <c:pt idx="231">
                  <c:v>92.668136923076901</c:v>
                </c:pt>
                <c:pt idx="232">
                  <c:v>92.926968461538394</c:v>
                </c:pt>
                <c:pt idx="233">
                  <c:v>93.183746153846101</c:v>
                </c:pt>
                <c:pt idx="234">
                  <c:v>93.441488461538398</c:v>
                </c:pt>
                <c:pt idx="235">
                  <c:v>93.699208461538404</c:v>
                </c:pt>
                <c:pt idx="236">
                  <c:v>93.958609230769198</c:v>
                </c:pt>
                <c:pt idx="237">
                  <c:v>94.216353076922999</c:v>
                </c:pt>
                <c:pt idx="238">
                  <c:v>94.471973076923007</c:v>
                </c:pt>
                <c:pt idx="239">
                  <c:v>94.728720769230705</c:v>
                </c:pt>
                <c:pt idx="240">
                  <c:v>94.988653846153795</c:v>
                </c:pt>
                <c:pt idx="241">
                  <c:v>95.246513846153803</c:v>
                </c:pt>
                <c:pt idx="242">
                  <c:v>95.503507692307707</c:v>
                </c:pt>
                <c:pt idx="243">
                  <c:v>95.759348461538394</c:v>
                </c:pt>
                <c:pt idx="244">
                  <c:v>96.017224615384606</c:v>
                </c:pt>
                <c:pt idx="245">
                  <c:v>96.276517692307607</c:v>
                </c:pt>
                <c:pt idx="246">
                  <c:v>96.533463846153793</c:v>
                </c:pt>
                <c:pt idx="247">
                  <c:v>96.788947692307602</c:v>
                </c:pt>
                <c:pt idx="248">
                  <c:v>97.047099999999901</c:v>
                </c:pt>
                <c:pt idx="249">
                  <c:v>97.306766153846098</c:v>
                </c:pt>
                <c:pt idx="250">
                  <c:v>97.563585384615294</c:v>
                </c:pt>
                <c:pt idx="251">
                  <c:v>97.820361538461498</c:v>
                </c:pt>
                <c:pt idx="252">
                  <c:v>98.079833846153804</c:v>
                </c:pt>
                <c:pt idx="253">
                  <c:v>98.337852307692302</c:v>
                </c:pt>
                <c:pt idx="254">
                  <c:v>98.594439230769197</c:v>
                </c:pt>
                <c:pt idx="255">
                  <c:v>98.852881538461503</c:v>
                </c:pt>
                <c:pt idx="256">
                  <c:v>99.110295384615299</c:v>
                </c:pt>
                <c:pt idx="257">
                  <c:v>99.368078461538403</c:v>
                </c:pt>
                <c:pt idx="258">
                  <c:v>99.623828461538395</c:v>
                </c:pt>
                <c:pt idx="259">
                  <c:v>99.880641538461504</c:v>
                </c:pt>
                <c:pt idx="260">
                  <c:v>100.140376923076</c:v>
                </c:pt>
                <c:pt idx="261">
                  <c:v>100.39913076923</c:v>
                </c:pt>
                <c:pt idx="262">
                  <c:v>100.654653846153</c:v>
                </c:pt>
                <c:pt idx="263">
                  <c:v>100.911676923076</c:v>
                </c:pt>
                <c:pt idx="264">
                  <c:v>101.17118461538401</c:v>
                </c:pt>
                <c:pt idx="265">
                  <c:v>101.42926923076899</c:v>
                </c:pt>
                <c:pt idx="266">
                  <c:v>101.685838461538</c:v>
                </c:pt>
                <c:pt idx="267">
                  <c:v>101.944938461538</c:v>
                </c:pt>
                <c:pt idx="268">
                  <c:v>102.201438461538</c:v>
                </c:pt>
                <c:pt idx="269">
                  <c:v>102.45746923076899</c:v>
                </c:pt>
                <c:pt idx="270">
                  <c:v>102.71698461538401</c:v>
                </c:pt>
                <c:pt idx="271">
                  <c:v>102.975776923076</c:v>
                </c:pt>
                <c:pt idx="272">
                  <c:v>103.135266666666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93-4AD5-AB95-234B4F7C0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EMG (EMG)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Sheet1!$C$2:$C$274</c:f>
              <c:numCache>
                <c:formatCode>General</c:formatCode>
                <c:ptCount val="273"/>
                <c:pt idx="0">
                  <c:v>83.230769230769198</c:v>
                </c:pt>
                <c:pt idx="1">
                  <c:v>193.84615384615299</c:v>
                </c:pt>
                <c:pt idx="2">
                  <c:v>128.61538461538399</c:v>
                </c:pt>
                <c:pt idx="3">
                  <c:v>297</c:v>
                </c:pt>
                <c:pt idx="4">
                  <c:v>163.53846153846101</c:v>
                </c:pt>
                <c:pt idx="5">
                  <c:v>124.615384615384</c:v>
                </c:pt>
                <c:pt idx="6">
                  <c:v>103.53846153846099</c:v>
                </c:pt>
                <c:pt idx="7">
                  <c:v>253.53846153846101</c:v>
                </c:pt>
                <c:pt idx="8">
                  <c:v>163.923076923076</c:v>
                </c:pt>
                <c:pt idx="9">
                  <c:v>473.84615384615302</c:v>
                </c:pt>
                <c:pt idx="10">
                  <c:v>131.07692307692301</c:v>
                </c:pt>
                <c:pt idx="11">
                  <c:v>526.38461538461502</c:v>
                </c:pt>
                <c:pt idx="12">
                  <c:v>453.53846153846098</c:v>
                </c:pt>
                <c:pt idx="13">
                  <c:v>202.61538461538399</c:v>
                </c:pt>
                <c:pt idx="14">
                  <c:v>304.76923076922998</c:v>
                </c:pt>
                <c:pt idx="15">
                  <c:v>285.923076923076</c:v>
                </c:pt>
                <c:pt idx="16">
                  <c:v>145.230769230769</c:v>
                </c:pt>
                <c:pt idx="17">
                  <c:v>481</c:v>
                </c:pt>
                <c:pt idx="18">
                  <c:v>496.53846153846098</c:v>
                </c:pt>
                <c:pt idx="19">
                  <c:v>383.923076923076</c:v>
                </c:pt>
                <c:pt idx="20">
                  <c:v>314.76923076922998</c:v>
                </c:pt>
                <c:pt idx="21">
                  <c:v>214.923076923076</c:v>
                </c:pt>
                <c:pt idx="22">
                  <c:v>152.30769230769201</c:v>
                </c:pt>
                <c:pt idx="23">
                  <c:v>98.461538461538396</c:v>
                </c:pt>
                <c:pt idx="24">
                  <c:v>64.538461538461505</c:v>
                </c:pt>
                <c:pt idx="25">
                  <c:v>48.076923076923002</c:v>
                </c:pt>
                <c:pt idx="26">
                  <c:v>52.076923076923002</c:v>
                </c:pt>
                <c:pt idx="27">
                  <c:v>126.76923076923001</c:v>
                </c:pt>
                <c:pt idx="28">
                  <c:v>71.538461538461505</c:v>
                </c:pt>
                <c:pt idx="29">
                  <c:v>36.923076923076898</c:v>
                </c:pt>
                <c:pt idx="30">
                  <c:v>41.846153846153797</c:v>
                </c:pt>
                <c:pt idx="31">
                  <c:v>51.384615384615302</c:v>
                </c:pt>
                <c:pt idx="32">
                  <c:v>51.076923076923002</c:v>
                </c:pt>
                <c:pt idx="33">
                  <c:v>37</c:v>
                </c:pt>
                <c:pt idx="34">
                  <c:v>40.846153846153797</c:v>
                </c:pt>
                <c:pt idx="35">
                  <c:v>37</c:v>
                </c:pt>
                <c:pt idx="36">
                  <c:v>33.153846153846096</c:v>
                </c:pt>
                <c:pt idx="37">
                  <c:v>32.538461538461497</c:v>
                </c:pt>
                <c:pt idx="38">
                  <c:v>42.769230769230703</c:v>
                </c:pt>
                <c:pt idx="39">
                  <c:v>51.461538461538403</c:v>
                </c:pt>
                <c:pt idx="40">
                  <c:v>66.384615384615302</c:v>
                </c:pt>
                <c:pt idx="41">
                  <c:v>109.30769230769199</c:v>
                </c:pt>
                <c:pt idx="42">
                  <c:v>91.461538461538396</c:v>
                </c:pt>
                <c:pt idx="43">
                  <c:v>223.53846153846101</c:v>
                </c:pt>
                <c:pt idx="44">
                  <c:v>269.923076923076</c:v>
                </c:pt>
                <c:pt idx="45">
                  <c:v>124.53846153846099</c:v>
                </c:pt>
                <c:pt idx="46">
                  <c:v>119.30769230769199</c:v>
                </c:pt>
                <c:pt idx="47">
                  <c:v>174</c:v>
                </c:pt>
                <c:pt idx="48">
                  <c:v>496.461538461538</c:v>
                </c:pt>
                <c:pt idx="49">
                  <c:v>365.76923076922998</c:v>
                </c:pt>
                <c:pt idx="50">
                  <c:v>200</c:v>
                </c:pt>
                <c:pt idx="51">
                  <c:v>87.153846153846104</c:v>
                </c:pt>
                <c:pt idx="52">
                  <c:v>68.846153846153797</c:v>
                </c:pt>
                <c:pt idx="53">
                  <c:v>89.923076923076906</c:v>
                </c:pt>
                <c:pt idx="54">
                  <c:v>364.692307692307</c:v>
                </c:pt>
                <c:pt idx="55">
                  <c:v>653.84615384615302</c:v>
                </c:pt>
                <c:pt idx="56">
                  <c:v>510.53846153846098</c:v>
                </c:pt>
                <c:pt idx="57">
                  <c:v>686.84615384615302</c:v>
                </c:pt>
                <c:pt idx="58">
                  <c:v>595.923076923076</c:v>
                </c:pt>
                <c:pt idx="59">
                  <c:v>606.461538461538</c:v>
                </c:pt>
                <c:pt idx="60">
                  <c:v>584.38461538461502</c:v>
                </c:pt>
                <c:pt idx="61">
                  <c:v>243.923076923076</c:v>
                </c:pt>
                <c:pt idx="62">
                  <c:v>87.076923076922995</c:v>
                </c:pt>
                <c:pt idx="63">
                  <c:v>77.538461538461505</c:v>
                </c:pt>
                <c:pt idx="64">
                  <c:v>248.15384615384599</c:v>
                </c:pt>
                <c:pt idx="65">
                  <c:v>290.692307692307</c:v>
                </c:pt>
                <c:pt idx="66">
                  <c:v>130.461538461538</c:v>
                </c:pt>
                <c:pt idx="67">
                  <c:v>100.384615384615</c:v>
                </c:pt>
                <c:pt idx="68">
                  <c:v>188.53846153846101</c:v>
                </c:pt>
                <c:pt idx="69">
                  <c:v>482.84615384615302</c:v>
                </c:pt>
                <c:pt idx="70">
                  <c:v>274.230769230769</c:v>
                </c:pt>
                <c:pt idx="71">
                  <c:v>136.38461538461499</c:v>
                </c:pt>
                <c:pt idx="72">
                  <c:v>86.769230769230703</c:v>
                </c:pt>
                <c:pt idx="73">
                  <c:v>71.923076923076906</c:v>
                </c:pt>
                <c:pt idx="74">
                  <c:v>232.30769230769201</c:v>
                </c:pt>
                <c:pt idx="75">
                  <c:v>537.15384615384596</c:v>
                </c:pt>
                <c:pt idx="76">
                  <c:v>590.30769230769204</c:v>
                </c:pt>
                <c:pt idx="77">
                  <c:v>533.76923076923003</c:v>
                </c:pt>
                <c:pt idx="78">
                  <c:v>393.923076923076</c:v>
                </c:pt>
                <c:pt idx="79">
                  <c:v>248.42857142857099</c:v>
                </c:pt>
                <c:pt idx="80">
                  <c:v>116.846153846153</c:v>
                </c:pt>
                <c:pt idx="81">
                  <c:v>63.461538461538403</c:v>
                </c:pt>
                <c:pt idx="82">
                  <c:v>31.769230769230699</c:v>
                </c:pt>
                <c:pt idx="83">
                  <c:v>36.923076923076898</c:v>
                </c:pt>
                <c:pt idx="84">
                  <c:v>162.15384615384599</c:v>
                </c:pt>
                <c:pt idx="85">
                  <c:v>128.692307692307</c:v>
                </c:pt>
                <c:pt idx="86">
                  <c:v>163.38461538461499</c:v>
                </c:pt>
                <c:pt idx="87">
                  <c:v>198.692307692307</c:v>
                </c:pt>
                <c:pt idx="88">
                  <c:v>454.38461538461502</c:v>
                </c:pt>
                <c:pt idx="89">
                  <c:v>390.84615384615302</c:v>
                </c:pt>
                <c:pt idx="90">
                  <c:v>224.692307692307</c:v>
                </c:pt>
                <c:pt idx="91">
                  <c:v>141.30769230769201</c:v>
                </c:pt>
                <c:pt idx="92">
                  <c:v>165.461538461538</c:v>
                </c:pt>
                <c:pt idx="93">
                  <c:v>134.461538461538</c:v>
                </c:pt>
                <c:pt idx="94">
                  <c:v>374.461538461538</c:v>
                </c:pt>
                <c:pt idx="95">
                  <c:v>564.84615384615302</c:v>
                </c:pt>
                <c:pt idx="96">
                  <c:v>536.23076923076906</c:v>
                </c:pt>
                <c:pt idx="97">
                  <c:v>670.61538461538396</c:v>
                </c:pt>
                <c:pt idx="98">
                  <c:v>518.461538461538</c:v>
                </c:pt>
                <c:pt idx="99">
                  <c:v>251.76923076923001</c:v>
                </c:pt>
                <c:pt idx="100">
                  <c:v>105.615384615384</c:v>
                </c:pt>
                <c:pt idx="101">
                  <c:v>69.615384615384599</c:v>
                </c:pt>
                <c:pt idx="102">
                  <c:v>83.538461538461505</c:v>
                </c:pt>
                <c:pt idx="103">
                  <c:v>111.30769230769199</c:v>
                </c:pt>
                <c:pt idx="104">
                  <c:v>124</c:v>
                </c:pt>
                <c:pt idx="105">
                  <c:v>133.692307692307</c:v>
                </c:pt>
                <c:pt idx="106">
                  <c:v>252.07692307692301</c:v>
                </c:pt>
                <c:pt idx="107">
                  <c:v>572.61538461538396</c:v>
                </c:pt>
                <c:pt idx="108">
                  <c:v>433.230769230769</c:v>
                </c:pt>
                <c:pt idx="109">
                  <c:v>247.76923076923001</c:v>
                </c:pt>
                <c:pt idx="110">
                  <c:v>175.76923076923001</c:v>
                </c:pt>
                <c:pt idx="111">
                  <c:v>252.53846153846101</c:v>
                </c:pt>
                <c:pt idx="112">
                  <c:v>137.30769230769201</c:v>
                </c:pt>
                <c:pt idx="113">
                  <c:v>191.84615384615299</c:v>
                </c:pt>
                <c:pt idx="114">
                  <c:v>185.692307692307</c:v>
                </c:pt>
                <c:pt idx="115">
                  <c:v>107.153846153846</c:v>
                </c:pt>
                <c:pt idx="116">
                  <c:v>423.30769230769198</c:v>
                </c:pt>
                <c:pt idx="117">
                  <c:v>339</c:v>
                </c:pt>
                <c:pt idx="118">
                  <c:v>310.461538461538</c:v>
                </c:pt>
                <c:pt idx="119">
                  <c:v>239.230769230769</c:v>
                </c:pt>
                <c:pt idx="120">
                  <c:v>337.923076923076</c:v>
                </c:pt>
                <c:pt idx="121">
                  <c:v>672.84615384615302</c:v>
                </c:pt>
                <c:pt idx="122">
                  <c:v>694.07692307692298</c:v>
                </c:pt>
                <c:pt idx="123">
                  <c:v>502.53846153846098</c:v>
                </c:pt>
                <c:pt idx="124">
                  <c:v>363.15384615384602</c:v>
                </c:pt>
                <c:pt idx="125">
                  <c:v>143.38461538461499</c:v>
                </c:pt>
                <c:pt idx="126">
                  <c:v>94</c:v>
                </c:pt>
                <c:pt idx="127">
                  <c:v>160</c:v>
                </c:pt>
                <c:pt idx="128">
                  <c:v>212.30769230769201</c:v>
                </c:pt>
                <c:pt idx="129">
                  <c:v>75.307692307692307</c:v>
                </c:pt>
                <c:pt idx="130">
                  <c:v>51.307692307692299</c:v>
                </c:pt>
                <c:pt idx="131">
                  <c:v>72.538461538461505</c:v>
                </c:pt>
                <c:pt idx="132">
                  <c:v>79.692307692307693</c:v>
                </c:pt>
                <c:pt idx="133">
                  <c:v>443.53846153846098</c:v>
                </c:pt>
                <c:pt idx="134">
                  <c:v>397.461538461538</c:v>
                </c:pt>
                <c:pt idx="135">
                  <c:v>420.230769230769</c:v>
                </c:pt>
                <c:pt idx="136">
                  <c:v>661.30769230769204</c:v>
                </c:pt>
                <c:pt idx="137">
                  <c:v>601.69230769230705</c:v>
                </c:pt>
                <c:pt idx="138">
                  <c:v>335.76923076922998</c:v>
                </c:pt>
                <c:pt idx="139">
                  <c:v>204.30769230769201</c:v>
                </c:pt>
                <c:pt idx="140">
                  <c:v>145.38461538461499</c:v>
                </c:pt>
                <c:pt idx="141">
                  <c:v>318.461538461538</c:v>
                </c:pt>
                <c:pt idx="142">
                  <c:v>485.84615384615302</c:v>
                </c:pt>
                <c:pt idx="143">
                  <c:v>424</c:v>
                </c:pt>
                <c:pt idx="144">
                  <c:v>356.692307692307</c:v>
                </c:pt>
                <c:pt idx="145">
                  <c:v>136.07692307692301</c:v>
                </c:pt>
                <c:pt idx="146">
                  <c:v>85.923076923076906</c:v>
                </c:pt>
                <c:pt idx="147">
                  <c:v>208.230769230769</c:v>
                </c:pt>
                <c:pt idx="148">
                  <c:v>265.692307692307</c:v>
                </c:pt>
                <c:pt idx="149">
                  <c:v>345.923076923076</c:v>
                </c:pt>
                <c:pt idx="150">
                  <c:v>92.692307692307693</c:v>
                </c:pt>
                <c:pt idx="151">
                  <c:v>117.07692307692299</c:v>
                </c:pt>
                <c:pt idx="152">
                  <c:v>225.30769230769201</c:v>
                </c:pt>
                <c:pt idx="153">
                  <c:v>622.07692307692298</c:v>
                </c:pt>
                <c:pt idx="154">
                  <c:v>516.30769230769204</c:v>
                </c:pt>
                <c:pt idx="155">
                  <c:v>456.692307692307</c:v>
                </c:pt>
                <c:pt idx="156">
                  <c:v>331.53846153846098</c:v>
                </c:pt>
                <c:pt idx="157">
                  <c:v>109.615384615384</c:v>
                </c:pt>
                <c:pt idx="158">
                  <c:v>160.61538461538399</c:v>
                </c:pt>
                <c:pt idx="159">
                  <c:v>78.615384615384599</c:v>
                </c:pt>
                <c:pt idx="160">
                  <c:v>91.615384615384599</c:v>
                </c:pt>
                <c:pt idx="161">
                  <c:v>179.230769230769</c:v>
                </c:pt>
                <c:pt idx="162">
                  <c:v>268.692307692307</c:v>
                </c:pt>
                <c:pt idx="163">
                  <c:v>332.15384615384602</c:v>
                </c:pt>
                <c:pt idx="164">
                  <c:v>365.923076923076</c:v>
                </c:pt>
                <c:pt idx="165">
                  <c:v>299</c:v>
                </c:pt>
                <c:pt idx="166">
                  <c:v>318.61538461538402</c:v>
                </c:pt>
                <c:pt idx="167">
                  <c:v>364.84615384615302</c:v>
                </c:pt>
                <c:pt idx="168">
                  <c:v>276.692307692307</c:v>
                </c:pt>
                <c:pt idx="169">
                  <c:v>195</c:v>
                </c:pt>
                <c:pt idx="170">
                  <c:v>166.61538461538399</c:v>
                </c:pt>
                <c:pt idx="171">
                  <c:v>109.53846153846099</c:v>
                </c:pt>
                <c:pt idx="172">
                  <c:v>614.923076923076</c:v>
                </c:pt>
                <c:pt idx="173">
                  <c:v>726.23076923076906</c:v>
                </c:pt>
                <c:pt idx="174">
                  <c:v>664.76923076923003</c:v>
                </c:pt>
                <c:pt idx="175">
                  <c:v>275.53846153846098</c:v>
                </c:pt>
                <c:pt idx="176">
                  <c:v>390.692307692307</c:v>
                </c:pt>
                <c:pt idx="177">
                  <c:v>374.84615384615302</c:v>
                </c:pt>
                <c:pt idx="178">
                  <c:v>687.923076923076</c:v>
                </c:pt>
                <c:pt idx="179">
                  <c:v>521.07692307692298</c:v>
                </c:pt>
                <c:pt idx="180">
                  <c:v>351.61538461538402</c:v>
                </c:pt>
                <c:pt idx="181">
                  <c:v>364.461538461538</c:v>
                </c:pt>
                <c:pt idx="182">
                  <c:v>220.53846153846101</c:v>
                </c:pt>
                <c:pt idx="183">
                  <c:v>96.923076923076906</c:v>
                </c:pt>
                <c:pt idx="184">
                  <c:v>96.923076923076906</c:v>
                </c:pt>
                <c:pt idx="185">
                  <c:v>77.692307692307693</c:v>
                </c:pt>
                <c:pt idx="186">
                  <c:v>139.461538461538</c:v>
                </c:pt>
                <c:pt idx="187">
                  <c:v>127.692307692307</c:v>
                </c:pt>
                <c:pt idx="188">
                  <c:v>74.384615384615302</c:v>
                </c:pt>
                <c:pt idx="189">
                  <c:v>141.84615384615299</c:v>
                </c:pt>
                <c:pt idx="190">
                  <c:v>310.53846153846098</c:v>
                </c:pt>
                <c:pt idx="191">
                  <c:v>282.230769230769</c:v>
                </c:pt>
                <c:pt idx="192">
                  <c:v>233.30769230769201</c:v>
                </c:pt>
                <c:pt idx="193">
                  <c:v>662.84615384615302</c:v>
                </c:pt>
                <c:pt idx="194">
                  <c:v>700.85714285714198</c:v>
                </c:pt>
                <c:pt idx="195">
                  <c:v>677.461538461538</c:v>
                </c:pt>
                <c:pt idx="196">
                  <c:v>374.15384615384602</c:v>
                </c:pt>
                <c:pt idx="197">
                  <c:v>580.61538461538396</c:v>
                </c:pt>
                <c:pt idx="198">
                  <c:v>393.461538461538</c:v>
                </c:pt>
                <c:pt idx="199">
                  <c:v>203.84615384615299</c:v>
                </c:pt>
                <c:pt idx="200">
                  <c:v>100.384615384615</c:v>
                </c:pt>
                <c:pt idx="201">
                  <c:v>83.769230769230703</c:v>
                </c:pt>
                <c:pt idx="202">
                  <c:v>128.15384615384599</c:v>
                </c:pt>
                <c:pt idx="203">
                  <c:v>78.846153846153797</c:v>
                </c:pt>
                <c:pt idx="204">
                  <c:v>63</c:v>
                </c:pt>
                <c:pt idx="205">
                  <c:v>69.307692307692307</c:v>
                </c:pt>
                <c:pt idx="206">
                  <c:v>189.461538461538</c:v>
                </c:pt>
                <c:pt idx="207">
                  <c:v>402.76923076922998</c:v>
                </c:pt>
                <c:pt idx="208">
                  <c:v>280.923076923076</c:v>
                </c:pt>
                <c:pt idx="209">
                  <c:v>171.461538461538</c:v>
                </c:pt>
                <c:pt idx="210">
                  <c:v>94</c:v>
                </c:pt>
                <c:pt idx="211">
                  <c:v>78.615384615384599</c:v>
                </c:pt>
                <c:pt idx="212">
                  <c:v>302.76923076922998</c:v>
                </c:pt>
                <c:pt idx="213">
                  <c:v>384.84615384615302</c:v>
                </c:pt>
                <c:pt idx="214">
                  <c:v>495.76923076922998</c:v>
                </c:pt>
                <c:pt idx="215">
                  <c:v>359.461538461538</c:v>
                </c:pt>
                <c:pt idx="216">
                  <c:v>238.15384615384599</c:v>
                </c:pt>
                <c:pt idx="217">
                  <c:v>135.461538461538</c:v>
                </c:pt>
                <c:pt idx="218">
                  <c:v>99.384615384615302</c:v>
                </c:pt>
                <c:pt idx="219">
                  <c:v>157.30769230769201</c:v>
                </c:pt>
                <c:pt idx="220">
                  <c:v>80.076923076922995</c:v>
                </c:pt>
                <c:pt idx="221">
                  <c:v>159.30769230769201</c:v>
                </c:pt>
                <c:pt idx="222">
                  <c:v>46.769230769230703</c:v>
                </c:pt>
                <c:pt idx="223">
                  <c:v>40.076923076923002</c:v>
                </c:pt>
                <c:pt idx="224">
                  <c:v>38.230769230769198</c:v>
                </c:pt>
                <c:pt idx="225">
                  <c:v>175.53846153846101</c:v>
                </c:pt>
                <c:pt idx="226">
                  <c:v>436.692307692307</c:v>
                </c:pt>
                <c:pt idx="227">
                  <c:v>254</c:v>
                </c:pt>
                <c:pt idx="228">
                  <c:v>139.923076923076</c:v>
                </c:pt>
                <c:pt idx="229">
                  <c:v>103.615384615384</c:v>
                </c:pt>
                <c:pt idx="230">
                  <c:v>123.384615384615</c:v>
                </c:pt>
                <c:pt idx="231">
                  <c:v>336.38461538461502</c:v>
                </c:pt>
                <c:pt idx="232">
                  <c:v>204.15384615384599</c:v>
                </c:pt>
                <c:pt idx="233">
                  <c:v>459.61538461538402</c:v>
                </c:pt>
                <c:pt idx="234">
                  <c:v>600.461538461538</c:v>
                </c:pt>
                <c:pt idx="235">
                  <c:v>302.61538461538402</c:v>
                </c:pt>
                <c:pt idx="236">
                  <c:v>287.923076923076</c:v>
                </c:pt>
                <c:pt idx="237">
                  <c:v>152.84615384615299</c:v>
                </c:pt>
                <c:pt idx="238">
                  <c:v>106.461538461538</c:v>
                </c:pt>
                <c:pt idx="239">
                  <c:v>64.384615384615302</c:v>
                </c:pt>
                <c:pt idx="240">
                  <c:v>146.53846153846101</c:v>
                </c:pt>
                <c:pt idx="241">
                  <c:v>121</c:v>
                </c:pt>
                <c:pt idx="242">
                  <c:v>134</c:v>
                </c:pt>
                <c:pt idx="243">
                  <c:v>234.923076923076</c:v>
                </c:pt>
                <c:pt idx="244">
                  <c:v>309.61538461538402</c:v>
                </c:pt>
                <c:pt idx="245">
                  <c:v>406.461538461538</c:v>
                </c:pt>
                <c:pt idx="246">
                  <c:v>262.84615384615302</c:v>
                </c:pt>
                <c:pt idx="247">
                  <c:v>163.07692307692301</c:v>
                </c:pt>
                <c:pt idx="248">
                  <c:v>73</c:v>
                </c:pt>
                <c:pt idx="249">
                  <c:v>47.076923076923002</c:v>
                </c:pt>
                <c:pt idx="250">
                  <c:v>327.15384615384602</c:v>
                </c:pt>
                <c:pt idx="251">
                  <c:v>337</c:v>
                </c:pt>
                <c:pt idx="252">
                  <c:v>626.84615384615302</c:v>
                </c:pt>
                <c:pt idx="253">
                  <c:v>606.84615384615302</c:v>
                </c:pt>
                <c:pt idx="254">
                  <c:v>209.61538461538399</c:v>
                </c:pt>
                <c:pt idx="255">
                  <c:v>107.692307692307</c:v>
                </c:pt>
                <c:pt idx="256">
                  <c:v>80.923076923076906</c:v>
                </c:pt>
                <c:pt idx="257">
                  <c:v>157.692307692307</c:v>
                </c:pt>
                <c:pt idx="258">
                  <c:v>121.76923076923001</c:v>
                </c:pt>
                <c:pt idx="259">
                  <c:v>171.38461538461499</c:v>
                </c:pt>
                <c:pt idx="260">
                  <c:v>325.692307692307</c:v>
                </c:pt>
                <c:pt idx="261">
                  <c:v>203.461538461538</c:v>
                </c:pt>
                <c:pt idx="262">
                  <c:v>126.76923076923001</c:v>
                </c:pt>
                <c:pt idx="263">
                  <c:v>128.84615384615299</c:v>
                </c:pt>
                <c:pt idx="264">
                  <c:v>80.846153846153797</c:v>
                </c:pt>
                <c:pt idx="265">
                  <c:v>57.615384615384599</c:v>
                </c:pt>
                <c:pt idx="266">
                  <c:v>101.923076923076</c:v>
                </c:pt>
                <c:pt idx="267">
                  <c:v>123.76923076923001</c:v>
                </c:pt>
                <c:pt idx="268">
                  <c:v>183.84615384615299</c:v>
                </c:pt>
                <c:pt idx="269">
                  <c:v>205.692307692307</c:v>
                </c:pt>
                <c:pt idx="270">
                  <c:v>334.07692307692298</c:v>
                </c:pt>
                <c:pt idx="271">
                  <c:v>282.53846153846098</c:v>
                </c:pt>
                <c:pt idx="272">
                  <c:v>252.333333333333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93-4AD5-AB95-234B4F7C0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Force (EMG)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Sheet1!$D$2:$D$274</c:f>
              <c:numCache>
                <c:formatCode>General</c:formatCode>
                <c:ptCount val="273"/>
                <c:pt idx="0">
                  <c:v>444.30769230769198</c:v>
                </c:pt>
                <c:pt idx="1">
                  <c:v>442.53846153846098</c:v>
                </c:pt>
                <c:pt idx="2">
                  <c:v>442.15384615384602</c:v>
                </c:pt>
                <c:pt idx="3">
                  <c:v>435.38461538461502</c:v>
                </c:pt>
                <c:pt idx="4">
                  <c:v>424.461538461538</c:v>
                </c:pt>
                <c:pt idx="5">
                  <c:v>444</c:v>
                </c:pt>
                <c:pt idx="6">
                  <c:v>442.07692307692298</c:v>
                </c:pt>
                <c:pt idx="7">
                  <c:v>431.923076923076</c:v>
                </c:pt>
                <c:pt idx="8">
                  <c:v>437.692307692307</c:v>
                </c:pt>
                <c:pt idx="9">
                  <c:v>454.230769230769</c:v>
                </c:pt>
                <c:pt idx="10">
                  <c:v>444.923076923076</c:v>
                </c:pt>
                <c:pt idx="11">
                  <c:v>450</c:v>
                </c:pt>
                <c:pt idx="12">
                  <c:v>425.61538461538402</c:v>
                </c:pt>
                <c:pt idx="13">
                  <c:v>426.61538461538402</c:v>
                </c:pt>
                <c:pt idx="14">
                  <c:v>438.923076923076</c:v>
                </c:pt>
                <c:pt idx="15">
                  <c:v>423.38461538461502</c:v>
                </c:pt>
                <c:pt idx="16">
                  <c:v>429.692307692307</c:v>
                </c:pt>
                <c:pt idx="17">
                  <c:v>436.07692307692298</c:v>
                </c:pt>
                <c:pt idx="18">
                  <c:v>422.30769230769198</c:v>
                </c:pt>
                <c:pt idx="19">
                  <c:v>424.15384615384602</c:v>
                </c:pt>
                <c:pt idx="20">
                  <c:v>422.923076923076</c:v>
                </c:pt>
                <c:pt idx="21">
                  <c:v>422.692307692307</c:v>
                </c:pt>
                <c:pt idx="22">
                  <c:v>446.38461538461502</c:v>
                </c:pt>
                <c:pt idx="23">
                  <c:v>445.230769230769</c:v>
                </c:pt>
                <c:pt idx="24">
                  <c:v>445.07692307692298</c:v>
                </c:pt>
                <c:pt idx="25">
                  <c:v>446.692307692307</c:v>
                </c:pt>
                <c:pt idx="26">
                  <c:v>447</c:v>
                </c:pt>
                <c:pt idx="27">
                  <c:v>446.15384615384602</c:v>
                </c:pt>
                <c:pt idx="28">
                  <c:v>445</c:v>
                </c:pt>
                <c:pt idx="29">
                  <c:v>447.61538461538402</c:v>
                </c:pt>
                <c:pt idx="30">
                  <c:v>446.38461538461502</c:v>
                </c:pt>
                <c:pt idx="31">
                  <c:v>447.84615384615302</c:v>
                </c:pt>
                <c:pt idx="32">
                  <c:v>449.692307692307</c:v>
                </c:pt>
                <c:pt idx="33">
                  <c:v>449.923076923076</c:v>
                </c:pt>
                <c:pt idx="34">
                  <c:v>450.84615384615302</c:v>
                </c:pt>
                <c:pt idx="35">
                  <c:v>453.15384615384602</c:v>
                </c:pt>
                <c:pt idx="36">
                  <c:v>452.61538461538402</c:v>
                </c:pt>
                <c:pt idx="37">
                  <c:v>450.30769230769198</c:v>
                </c:pt>
                <c:pt idx="38">
                  <c:v>448.692307692307</c:v>
                </c:pt>
                <c:pt idx="39">
                  <c:v>445.76923076922998</c:v>
                </c:pt>
                <c:pt idx="40">
                  <c:v>445.30769230769198</c:v>
                </c:pt>
                <c:pt idx="41">
                  <c:v>444.461538461538</c:v>
                </c:pt>
                <c:pt idx="42">
                  <c:v>444.07692307692298</c:v>
                </c:pt>
                <c:pt idx="43">
                  <c:v>441.230769230769</c:v>
                </c:pt>
                <c:pt idx="44">
                  <c:v>415.923076923076</c:v>
                </c:pt>
                <c:pt idx="45">
                  <c:v>429.692307692307</c:v>
                </c:pt>
                <c:pt idx="46">
                  <c:v>441.15384615384602</c:v>
                </c:pt>
                <c:pt idx="47">
                  <c:v>440.76923076922998</c:v>
                </c:pt>
                <c:pt idx="48">
                  <c:v>433.461538461538</c:v>
                </c:pt>
                <c:pt idx="49">
                  <c:v>421.230769230769</c:v>
                </c:pt>
                <c:pt idx="50">
                  <c:v>421</c:v>
                </c:pt>
                <c:pt idx="51">
                  <c:v>453</c:v>
                </c:pt>
                <c:pt idx="52">
                  <c:v>442.84615384615302</c:v>
                </c:pt>
                <c:pt idx="53">
                  <c:v>443.15384615384602</c:v>
                </c:pt>
                <c:pt idx="54">
                  <c:v>446</c:v>
                </c:pt>
                <c:pt idx="55">
                  <c:v>428.230769230769</c:v>
                </c:pt>
                <c:pt idx="56">
                  <c:v>437.61538461538402</c:v>
                </c:pt>
                <c:pt idx="57">
                  <c:v>437.230769230769</c:v>
                </c:pt>
                <c:pt idx="58">
                  <c:v>432.61538461538402</c:v>
                </c:pt>
                <c:pt idx="59">
                  <c:v>424.15384615384602</c:v>
                </c:pt>
                <c:pt idx="60">
                  <c:v>420.38461538461502</c:v>
                </c:pt>
                <c:pt idx="61">
                  <c:v>416.30769230769198</c:v>
                </c:pt>
                <c:pt idx="62">
                  <c:v>443.07692307692298</c:v>
                </c:pt>
                <c:pt idx="63">
                  <c:v>444.230769230769</c:v>
                </c:pt>
                <c:pt idx="64">
                  <c:v>439.230769230769</c:v>
                </c:pt>
                <c:pt idx="65">
                  <c:v>410.76923076922998</c:v>
                </c:pt>
                <c:pt idx="66">
                  <c:v>419.30769230769198</c:v>
                </c:pt>
                <c:pt idx="67">
                  <c:v>445.461538461538</c:v>
                </c:pt>
                <c:pt idx="68">
                  <c:v>444.30769230769198</c:v>
                </c:pt>
                <c:pt idx="69">
                  <c:v>428.07692307692298</c:v>
                </c:pt>
                <c:pt idx="70">
                  <c:v>421.30769230769198</c:v>
                </c:pt>
                <c:pt idx="71">
                  <c:v>429</c:v>
                </c:pt>
                <c:pt idx="72">
                  <c:v>443.692307692307</c:v>
                </c:pt>
                <c:pt idx="73">
                  <c:v>442.38461538461502</c:v>
                </c:pt>
                <c:pt idx="74">
                  <c:v>444.76923076922998</c:v>
                </c:pt>
                <c:pt idx="75">
                  <c:v>434.07692307692298</c:v>
                </c:pt>
                <c:pt idx="76">
                  <c:v>441.692307692307</c:v>
                </c:pt>
                <c:pt idx="77">
                  <c:v>435.692307692307</c:v>
                </c:pt>
                <c:pt idx="78">
                  <c:v>427.61538461538402</c:v>
                </c:pt>
                <c:pt idx="79">
                  <c:v>424.42857142857099</c:v>
                </c:pt>
                <c:pt idx="80">
                  <c:v>435.15384615384602</c:v>
                </c:pt>
                <c:pt idx="81">
                  <c:v>445.07692307692298</c:v>
                </c:pt>
                <c:pt idx="82">
                  <c:v>444.461538461538</c:v>
                </c:pt>
                <c:pt idx="83">
                  <c:v>442.61538461538402</c:v>
                </c:pt>
                <c:pt idx="84">
                  <c:v>441.923076923076</c:v>
                </c:pt>
                <c:pt idx="85">
                  <c:v>443.461538461538</c:v>
                </c:pt>
                <c:pt idx="86">
                  <c:v>443.30769230769198</c:v>
                </c:pt>
                <c:pt idx="87">
                  <c:v>442.84615384615302</c:v>
                </c:pt>
                <c:pt idx="88">
                  <c:v>434.07692307692298</c:v>
                </c:pt>
                <c:pt idx="89">
                  <c:v>421.53846153846098</c:v>
                </c:pt>
                <c:pt idx="90">
                  <c:v>421.38461538461502</c:v>
                </c:pt>
                <c:pt idx="91">
                  <c:v>427.30769230769198</c:v>
                </c:pt>
                <c:pt idx="92">
                  <c:v>445.84615384615302</c:v>
                </c:pt>
                <c:pt idx="93">
                  <c:v>444.53846153846098</c:v>
                </c:pt>
                <c:pt idx="94">
                  <c:v>450</c:v>
                </c:pt>
                <c:pt idx="95">
                  <c:v>439</c:v>
                </c:pt>
                <c:pt idx="96">
                  <c:v>440.07692307692298</c:v>
                </c:pt>
                <c:pt idx="97">
                  <c:v>433.53846153846098</c:v>
                </c:pt>
                <c:pt idx="98">
                  <c:v>424.230769230769</c:v>
                </c:pt>
                <c:pt idx="99">
                  <c:v>418.61538461538402</c:v>
                </c:pt>
                <c:pt idx="100">
                  <c:v>445.53846153846098</c:v>
                </c:pt>
                <c:pt idx="101">
                  <c:v>442.61538461538402</c:v>
                </c:pt>
                <c:pt idx="102">
                  <c:v>440.07692307692298</c:v>
                </c:pt>
                <c:pt idx="103">
                  <c:v>440.84615384615302</c:v>
                </c:pt>
                <c:pt idx="104">
                  <c:v>437.461538461538</c:v>
                </c:pt>
                <c:pt idx="105">
                  <c:v>437.30769230769198</c:v>
                </c:pt>
                <c:pt idx="106">
                  <c:v>431.53846153846098</c:v>
                </c:pt>
                <c:pt idx="107">
                  <c:v>433.07692307692298</c:v>
                </c:pt>
                <c:pt idx="108">
                  <c:v>422.61538461538402</c:v>
                </c:pt>
                <c:pt idx="109">
                  <c:v>420.53846153846098</c:v>
                </c:pt>
                <c:pt idx="110">
                  <c:v>428.30769230769198</c:v>
                </c:pt>
                <c:pt idx="111">
                  <c:v>433.15384615384602</c:v>
                </c:pt>
                <c:pt idx="112">
                  <c:v>445.61538461538402</c:v>
                </c:pt>
                <c:pt idx="113">
                  <c:v>431.692307692307</c:v>
                </c:pt>
                <c:pt idx="114">
                  <c:v>421</c:v>
                </c:pt>
                <c:pt idx="115">
                  <c:v>434.53846153846098</c:v>
                </c:pt>
                <c:pt idx="116">
                  <c:v>441</c:v>
                </c:pt>
                <c:pt idx="117">
                  <c:v>438.692307692307</c:v>
                </c:pt>
                <c:pt idx="118">
                  <c:v>439.30769230769198</c:v>
                </c:pt>
                <c:pt idx="119">
                  <c:v>430.84615384615302</c:v>
                </c:pt>
                <c:pt idx="120">
                  <c:v>426.84615384615302</c:v>
                </c:pt>
                <c:pt idx="121">
                  <c:v>423.61538461538402</c:v>
                </c:pt>
                <c:pt idx="122">
                  <c:v>413.692307692307</c:v>
                </c:pt>
                <c:pt idx="123">
                  <c:v>416.76923076922998</c:v>
                </c:pt>
                <c:pt idx="124">
                  <c:v>424.53846153846098</c:v>
                </c:pt>
                <c:pt idx="125">
                  <c:v>428.230769230769</c:v>
                </c:pt>
                <c:pt idx="126">
                  <c:v>445.84615384615302</c:v>
                </c:pt>
                <c:pt idx="127">
                  <c:v>443.61538461538402</c:v>
                </c:pt>
                <c:pt idx="128">
                  <c:v>420.61538461538402</c:v>
                </c:pt>
                <c:pt idx="129">
                  <c:v>440.692307692307</c:v>
                </c:pt>
                <c:pt idx="130">
                  <c:v>450.38461538461502</c:v>
                </c:pt>
                <c:pt idx="131">
                  <c:v>442.692307692307</c:v>
                </c:pt>
                <c:pt idx="132">
                  <c:v>441.692307692307</c:v>
                </c:pt>
                <c:pt idx="133">
                  <c:v>440.461538461538</c:v>
                </c:pt>
                <c:pt idx="134">
                  <c:v>434.53846153846098</c:v>
                </c:pt>
                <c:pt idx="135">
                  <c:v>439.76923076922998</c:v>
                </c:pt>
                <c:pt idx="136">
                  <c:v>440.07692307692298</c:v>
                </c:pt>
                <c:pt idx="137">
                  <c:v>433.76923076922998</c:v>
                </c:pt>
                <c:pt idx="138">
                  <c:v>427.30769230769198</c:v>
                </c:pt>
                <c:pt idx="139">
                  <c:v>424.923076923076</c:v>
                </c:pt>
                <c:pt idx="140">
                  <c:v>428.692307692307</c:v>
                </c:pt>
                <c:pt idx="141">
                  <c:v>437.76923076922998</c:v>
                </c:pt>
                <c:pt idx="142">
                  <c:v>410.30769230769198</c:v>
                </c:pt>
                <c:pt idx="143">
                  <c:v>408.53846153846098</c:v>
                </c:pt>
                <c:pt idx="144">
                  <c:v>404.923076923076</c:v>
                </c:pt>
                <c:pt idx="145">
                  <c:v>428.38461538461502</c:v>
                </c:pt>
                <c:pt idx="146">
                  <c:v>445</c:v>
                </c:pt>
                <c:pt idx="147">
                  <c:v>440.53846153846098</c:v>
                </c:pt>
                <c:pt idx="148">
                  <c:v>415.38461538461502</c:v>
                </c:pt>
                <c:pt idx="149">
                  <c:v>413.76923076922998</c:v>
                </c:pt>
                <c:pt idx="150">
                  <c:v>428</c:v>
                </c:pt>
                <c:pt idx="151">
                  <c:v>443.30769230769198</c:v>
                </c:pt>
                <c:pt idx="152">
                  <c:v>441.461538461538</c:v>
                </c:pt>
                <c:pt idx="153">
                  <c:v>435.61538461538402</c:v>
                </c:pt>
                <c:pt idx="154">
                  <c:v>444.230769230769</c:v>
                </c:pt>
                <c:pt idx="155">
                  <c:v>434.692307692307</c:v>
                </c:pt>
                <c:pt idx="156">
                  <c:v>431.07692307692298</c:v>
                </c:pt>
                <c:pt idx="157">
                  <c:v>440.61538461538402</c:v>
                </c:pt>
                <c:pt idx="158">
                  <c:v>446</c:v>
                </c:pt>
                <c:pt idx="159">
                  <c:v>446.230769230769</c:v>
                </c:pt>
                <c:pt idx="160">
                  <c:v>444.461538461538</c:v>
                </c:pt>
                <c:pt idx="161">
                  <c:v>444.230769230769</c:v>
                </c:pt>
                <c:pt idx="162">
                  <c:v>428.15384615384602</c:v>
                </c:pt>
                <c:pt idx="163">
                  <c:v>413.53846153846098</c:v>
                </c:pt>
                <c:pt idx="164">
                  <c:v>412.692307692307</c:v>
                </c:pt>
                <c:pt idx="165">
                  <c:v>412.38461538461502</c:v>
                </c:pt>
                <c:pt idx="166">
                  <c:v>410.923076923076</c:v>
                </c:pt>
                <c:pt idx="167">
                  <c:v>410.30769230769198</c:v>
                </c:pt>
                <c:pt idx="168">
                  <c:v>409.38461538461502</c:v>
                </c:pt>
                <c:pt idx="169">
                  <c:v>408.84615384615302</c:v>
                </c:pt>
                <c:pt idx="170">
                  <c:v>409.61538461538402</c:v>
                </c:pt>
                <c:pt idx="171">
                  <c:v>442.15384615384602</c:v>
                </c:pt>
                <c:pt idx="172">
                  <c:v>433.53846153846098</c:v>
                </c:pt>
                <c:pt idx="173">
                  <c:v>421.30769230769198</c:v>
                </c:pt>
                <c:pt idx="174">
                  <c:v>421</c:v>
                </c:pt>
                <c:pt idx="175">
                  <c:v>421.30769230769198</c:v>
                </c:pt>
                <c:pt idx="176">
                  <c:v>429.76923076922998</c:v>
                </c:pt>
                <c:pt idx="177">
                  <c:v>439.15384615384602</c:v>
                </c:pt>
                <c:pt idx="178">
                  <c:v>435.61538461538402</c:v>
                </c:pt>
                <c:pt idx="179">
                  <c:v>431.84615384615302</c:v>
                </c:pt>
                <c:pt idx="180">
                  <c:v>424.230769230769</c:v>
                </c:pt>
                <c:pt idx="181">
                  <c:v>419.53846153846098</c:v>
                </c:pt>
                <c:pt idx="182">
                  <c:v>412.38461538461502</c:v>
                </c:pt>
                <c:pt idx="183">
                  <c:v>436.84615384615302</c:v>
                </c:pt>
                <c:pt idx="184">
                  <c:v>445.15384615384602</c:v>
                </c:pt>
                <c:pt idx="185">
                  <c:v>442.53846153846098</c:v>
                </c:pt>
                <c:pt idx="186">
                  <c:v>444.15384615384602</c:v>
                </c:pt>
                <c:pt idx="187">
                  <c:v>443.38461538461502</c:v>
                </c:pt>
                <c:pt idx="188">
                  <c:v>442.692307692307</c:v>
                </c:pt>
                <c:pt idx="189">
                  <c:v>442.38461538461502</c:v>
                </c:pt>
                <c:pt idx="190">
                  <c:v>438</c:v>
                </c:pt>
                <c:pt idx="191">
                  <c:v>428.76923076922998</c:v>
                </c:pt>
                <c:pt idx="192">
                  <c:v>449.30769230769198</c:v>
                </c:pt>
                <c:pt idx="193">
                  <c:v>439.61538461538402</c:v>
                </c:pt>
                <c:pt idx="194">
                  <c:v>436.78571428571399</c:v>
                </c:pt>
                <c:pt idx="195">
                  <c:v>435.38461538461502</c:v>
                </c:pt>
                <c:pt idx="196">
                  <c:v>432.230769230769</c:v>
                </c:pt>
                <c:pt idx="197">
                  <c:v>423.84615384615302</c:v>
                </c:pt>
                <c:pt idx="198">
                  <c:v>418.923076923076</c:v>
                </c:pt>
                <c:pt idx="199">
                  <c:v>410.53846153846098</c:v>
                </c:pt>
                <c:pt idx="200">
                  <c:v>439.61538461538402</c:v>
                </c:pt>
                <c:pt idx="201">
                  <c:v>443.15384615384602</c:v>
                </c:pt>
                <c:pt idx="202">
                  <c:v>442</c:v>
                </c:pt>
                <c:pt idx="203">
                  <c:v>444.30769230769198</c:v>
                </c:pt>
                <c:pt idx="204">
                  <c:v>444.38461538461502</c:v>
                </c:pt>
                <c:pt idx="205">
                  <c:v>443.07692307692298</c:v>
                </c:pt>
                <c:pt idx="206">
                  <c:v>443.15384615384602</c:v>
                </c:pt>
                <c:pt idx="207">
                  <c:v>431</c:v>
                </c:pt>
                <c:pt idx="208">
                  <c:v>423.30769230769198</c:v>
                </c:pt>
                <c:pt idx="209">
                  <c:v>422.53846153846098</c:v>
                </c:pt>
                <c:pt idx="210">
                  <c:v>445.461538461538</c:v>
                </c:pt>
                <c:pt idx="211">
                  <c:v>444.461538461538</c:v>
                </c:pt>
                <c:pt idx="212">
                  <c:v>450.30769230769198</c:v>
                </c:pt>
                <c:pt idx="213">
                  <c:v>441.30769230769198</c:v>
                </c:pt>
                <c:pt idx="214">
                  <c:v>443.61538461538402</c:v>
                </c:pt>
                <c:pt idx="215">
                  <c:v>433.692307692307</c:v>
                </c:pt>
                <c:pt idx="216">
                  <c:v>425.692307692307</c:v>
                </c:pt>
                <c:pt idx="217">
                  <c:v>432</c:v>
                </c:pt>
                <c:pt idx="218">
                  <c:v>445.07692307692298</c:v>
                </c:pt>
                <c:pt idx="219">
                  <c:v>442.692307692307</c:v>
                </c:pt>
                <c:pt idx="220">
                  <c:v>441</c:v>
                </c:pt>
                <c:pt idx="221">
                  <c:v>444.15384615384602</c:v>
                </c:pt>
                <c:pt idx="222">
                  <c:v>443.53846153846098</c:v>
                </c:pt>
                <c:pt idx="223">
                  <c:v>433.692307692307</c:v>
                </c:pt>
                <c:pt idx="224">
                  <c:v>462.84615384615302</c:v>
                </c:pt>
                <c:pt idx="225">
                  <c:v>443.53846153846098</c:v>
                </c:pt>
                <c:pt idx="226">
                  <c:v>429.61538461538402</c:v>
                </c:pt>
                <c:pt idx="227">
                  <c:v>422.84615384615302</c:v>
                </c:pt>
                <c:pt idx="228">
                  <c:v>430.15384615384602</c:v>
                </c:pt>
                <c:pt idx="229">
                  <c:v>444.15384615384602</c:v>
                </c:pt>
                <c:pt idx="230">
                  <c:v>443.84615384615302</c:v>
                </c:pt>
                <c:pt idx="231">
                  <c:v>440.53846153846098</c:v>
                </c:pt>
                <c:pt idx="232">
                  <c:v>442.461538461538</c:v>
                </c:pt>
                <c:pt idx="233">
                  <c:v>443.61538461538402</c:v>
                </c:pt>
                <c:pt idx="234">
                  <c:v>434.07692307692298</c:v>
                </c:pt>
                <c:pt idx="235">
                  <c:v>431.61538461538402</c:v>
                </c:pt>
                <c:pt idx="236">
                  <c:v>426.61538461538402</c:v>
                </c:pt>
                <c:pt idx="237">
                  <c:v>437.923076923076</c:v>
                </c:pt>
                <c:pt idx="238">
                  <c:v>443.76923076922998</c:v>
                </c:pt>
                <c:pt idx="239">
                  <c:v>442.76923076922998</c:v>
                </c:pt>
                <c:pt idx="240">
                  <c:v>443.461538461538</c:v>
                </c:pt>
                <c:pt idx="241">
                  <c:v>444.38461538461502</c:v>
                </c:pt>
                <c:pt idx="242">
                  <c:v>444</c:v>
                </c:pt>
                <c:pt idx="243">
                  <c:v>444.84615384615302</c:v>
                </c:pt>
                <c:pt idx="244">
                  <c:v>444.84615384615302</c:v>
                </c:pt>
                <c:pt idx="245">
                  <c:v>425.61538461538402</c:v>
                </c:pt>
                <c:pt idx="246">
                  <c:v>421.15384615384602</c:v>
                </c:pt>
                <c:pt idx="247">
                  <c:v>421.30769230769198</c:v>
                </c:pt>
                <c:pt idx="248">
                  <c:v>445.07692307692298</c:v>
                </c:pt>
                <c:pt idx="249">
                  <c:v>445</c:v>
                </c:pt>
                <c:pt idx="250">
                  <c:v>443.923076923076</c:v>
                </c:pt>
                <c:pt idx="251">
                  <c:v>439.84615384615302</c:v>
                </c:pt>
                <c:pt idx="252">
                  <c:v>441.84615384615302</c:v>
                </c:pt>
                <c:pt idx="253">
                  <c:v>437.923076923076</c:v>
                </c:pt>
                <c:pt idx="254">
                  <c:v>427.30769230769198</c:v>
                </c:pt>
                <c:pt idx="255">
                  <c:v>440.53846153846098</c:v>
                </c:pt>
                <c:pt idx="256">
                  <c:v>445.76923076922998</c:v>
                </c:pt>
                <c:pt idx="257">
                  <c:v>444.53846153846098</c:v>
                </c:pt>
                <c:pt idx="258">
                  <c:v>443.84615384615302</c:v>
                </c:pt>
                <c:pt idx="259">
                  <c:v>442.53846153846098</c:v>
                </c:pt>
                <c:pt idx="260">
                  <c:v>425.61538461538402</c:v>
                </c:pt>
                <c:pt idx="261">
                  <c:v>421.61538461538402</c:v>
                </c:pt>
                <c:pt idx="262">
                  <c:v>439.84615384615302</c:v>
                </c:pt>
                <c:pt idx="263">
                  <c:v>454.76923076922998</c:v>
                </c:pt>
                <c:pt idx="264">
                  <c:v>443.692307692307</c:v>
                </c:pt>
                <c:pt idx="265">
                  <c:v>444.38461538461502</c:v>
                </c:pt>
                <c:pt idx="266">
                  <c:v>444.07692307692298</c:v>
                </c:pt>
                <c:pt idx="267">
                  <c:v>444.692307692307</c:v>
                </c:pt>
                <c:pt idx="268">
                  <c:v>446.923076923076</c:v>
                </c:pt>
                <c:pt idx="269">
                  <c:v>442.38461538461502</c:v>
                </c:pt>
                <c:pt idx="270">
                  <c:v>445.84615384615302</c:v>
                </c:pt>
                <c:pt idx="271">
                  <c:v>440.07692307692298</c:v>
                </c:pt>
                <c:pt idx="272">
                  <c:v>432.666666666666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93-4AD5-AB95-234B4F7C07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Angle (EMG)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Sheet1!$E$2:$E$274</c:f>
              <c:numCache>
                <c:formatCode>General</c:formatCode>
                <c:ptCount val="273"/>
                <c:pt idx="0">
                  <c:v>235.53846153846101</c:v>
                </c:pt>
                <c:pt idx="1">
                  <c:v>239.461538461538</c:v>
                </c:pt>
                <c:pt idx="2">
                  <c:v>239.461538461538</c:v>
                </c:pt>
                <c:pt idx="3">
                  <c:v>211</c:v>
                </c:pt>
                <c:pt idx="4">
                  <c:v>209</c:v>
                </c:pt>
                <c:pt idx="5">
                  <c:v>226.923076923076</c:v>
                </c:pt>
                <c:pt idx="6">
                  <c:v>240.30769230769201</c:v>
                </c:pt>
                <c:pt idx="7">
                  <c:v>206.61538461538399</c:v>
                </c:pt>
                <c:pt idx="8">
                  <c:v>208.84615384615299</c:v>
                </c:pt>
                <c:pt idx="9">
                  <c:v>154.38461538461499</c:v>
                </c:pt>
                <c:pt idx="10">
                  <c:v>138.15384615384599</c:v>
                </c:pt>
                <c:pt idx="11">
                  <c:v>119.07692307692299</c:v>
                </c:pt>
                <c:pt idx="12">
                  <c:v>115.153846153846</c:v>
                </c:pt>
                <c:pt idx="13">
                  <c:v>108.230769230769</c:v>
                </c:pt>
                <c:pt idx="14">
                  <c:v>101.461538461538</c:v>
                </c:pt>
                <c:pt idx="15">
                  <c:v>109.07692307692299</c:v>
                </c:pt>
                <c:pt idx="16">
                  <c:v>98.384615384615302</c:v>
                </c:pt>
                <c:pt idx="17">
                  <c:v>100.846153846153</c:v>
                </c:pt>
                <c:pt idx="18">
                  <c:v>105.76923076923001</c:v>
                </c:pt>
                <c:pt idx="19">
                  <c:v>103.615384615384</c:v>
                </c:pt>
                <c:pt idx="20">
                  <c:v>104</c:v>
                </c:pt>
                <c:pt idx="21">
                  <c:v>104</c:v>
                </c:pt>
                <c:pt idx="22">
                  <c:v>101.846153846153</c:v>
                </c:pt>
                <c:pt idx="23">
                  <c:v>115.846153846153</c:v>
                </c:pt>
                <c:pt idx="24">
                  <c:v>118.153846153846</c:v>
                </c:pt>
                <c:pt idx="25">
                  <c:v>118.384615384615</c:v>
                </c:pt>
                <c:pt idx="26">
                  <c:v>122.384615384615</c:v>
                </c:pt>
                <c:pt idx="27">
                  <c:v>122.846153846153</c:v>
                </c:pt>
                <c:pt idx="28">
                  <c:v>123.07692307692299</c:v>
                </c:pt>
                <c:pt idx="29">
                  <c:v>124.53846153846099</c:v>
                </c:pt>
                <c:pt idx="30">
                  <c:v>125.923076923076</c:v>
                </c:pt>
                <c:pt idx="31">
                  <c:v>126</c:v>
                </c:pt>
                <c:pt idx="32">
                  <c:v>126</c:v>
                </c:pt>
                <c:pt idx="33">
                  <c:v>126</c:v>
                </c:pt>
                <c:pt idx="34">
                  <c:v>126</c:v>
                </c:pt>
                <c:pt idx="35">
                  <c:v>125.615384615384</c:v>
                </c:pt>
                <c:pt idx="36">
                  <c:v>125.230769230769</c:v>
                </c:pt>
                <c:pt idx="37">
                  <c:v>125.07692307692299</c:v>
                </c:pt>
                <c:pt idx="38">
                  <c:v>125.53846153846099</c:v>
                </c:pt>
                <c:pt idx="39">
                  <c:v>125.384615384615</c:v>
                </c:pt>
                <c:pt idx="40">
                  <c:v>128</c:v>
                </c:pt>
                <c:pt idx="41">
                  <c:v>122.692307692307</c:v>
                </c:pt>
                <c:pt idx="42">
                  <c:v>130.07692307692301</c:v>
                </c:pt>
                <c:pt idx="43">
                  <c:v>156.923076923076</c:v>
                </c:pt>
                <c:pt idx="44">
                  <c:v>187.15384615384599</c:v>
                </c:pt>
                <c:pt idx="45">
                  <c:v>171.38461538461499</c:v>
                </c:pt>
                <c:pt idx="46">
                  <c:v>221.76923076923001</c:v>
                </c:pt>
                <c:pt idx="47">
                  <c:v>231.38461538461499</c:v>
                </c:pt>
                <c:pt idx="48">
                  <c:v>191.461538461538</c:v>
                </c:pt>
                <c:pt idx="49">
                  <c:v>209.38461538461499</c:v>
                </c:pt>
                <c:pt idx="50">
                  <c:v>210.53846153846101</c:v>
                </c:pt>
                <c:pt idx="51">
                  <c:v>185.53846153846101</c:v>
                </c:pt>
                <c:pt idx="52">
                  <c:v>234.230769230769</c:v>
                </c:pt>
                <c:pt idx="53">
                  <c:v>236.692307692307</c:v>
                </c:pt>
                <c:pt idx="54">
                  <c:v>215.53846153846101</c:v>
                </c:pt>
                <c:pt idx="55">
                  <c:v>189.53846153846101</c:v>
                </c:pt>
                <c:pt idx="56">
                  <c:v>154.84615384615299</c:v>
                </c:pt>
                <c:pt idx="57">
                  <c:v>119.07692307692299</c:v>
                </c:pt>
                <c:pt idx="58">
                  <c:v>104.53846153846099</c:v>
                </c:pt>
                <c:pt idx="59">
                  <c:v>108.615384615384</c:v>
                </c:pt>
                <c:pt idx="60">
                  <c:v>109.230769230769</c:v>
                </c:pt>
                <c:pt idx="61">
                  <c:v>109.07692307692299</c:v>
                </c:pt>
                <c:pt idx="62">
                  <c:v>103.230769230769</c:v>
                </c:pt>
                <c:pt idx="63">
                  <c:v>126.846153846153</c:v>
                </c:pt>
                <c:pt idx="64">
                  <c:v>147.30769230769201</c:v>
                </c:pt>
                <c:pt idx="65">
                  <c:v>165.692307692307</c:v>
                </c:pt>
                <c:pt idx="66">
                  <c:v>152.692307692307</c:v>
                </c:pt>
                <c:pt idx="67">
                  <c:v>185.30769230769201</c:v>
                </c:pt>
                <c:pt idx="68">
                  <c:v>217.30769230769201</c:v>
                </c:pt>
                <c:pt idx="69">
                  <c:v>199.38461538461499</c:v>
                </c:pt>
                <c:pt idx="70">
                  <c:v>215</c:v>
                </c:pt>
                <c:pt idx="71">
                  <c:v>201.15384615384599</c:v>
                </c:pt>
                <c:pt idx="72">
                  <c:v>228.07692307692301</c:v>
                </c:pt>
                <c:pt idx="73">
                  <c:v>240.461538461538</c:v>
                </c:pt>
                <c:pt idx="74">
                  <c:v>233</c:v>
                </c:pt>
                <c:pt idx="75">
                  <c:v>179.692307692307</c:v>
                </c:pt>
                <c:pt idx="76">
                  <c:v>143.461538461538</c:v>
                </c:pt>
                <c:pt idx="77">
                  <c:v>107.923076923076</c:v>
                </c:pt>
                <c:pt idx="78">
                  <c:v>102.461538461538</c:v>
                </c:pt>
                <c:pt idx="79">
                  <c:v>105.78571428571399</c:v>
                </c:pt>
                <c:pt idx="80">
                  <c:v>97.384615384615302</c:v>
                </c:pt>
                <c:pt idx="81">
                  <c:v>112.846153846153</c:v>
                </c:pt>
                <c:pt idx="82">
                  <c:v>130.76923076923001</c:v>
                </c:pt>
                <c:pt idx="83">
                  <c:v>151.692307692307</c:v>
                </c:pt>
                <c:pt idx="84">
                  <c:v>180.84615384615299</c:v>
                </c:pt>
                <c:pt idx="85">
                  <c:v>214.07692307692301</c:v>
                </c:pt>
                <c:pt idx="86">
                  <c:v>237.30769230769201</c:v>
                </c:pt>
                <c:pt idx="87">
                  <c:v>240.15384615384599</c:v>
                </c:pt>
                <c:pt idx="88">
                  <c:v>200</c:v>
                </c:pt>
                <c:pt idx="89">
                  <c:v>215</c:v>
                </c:pt>
                <c:pt idx="90">
                  <c:v>215</c:v>
                </c:pt>
                <c:pt idx="91">
                  <c:v>201.84615384615299</c:v>
                </c:pt>
                <c:pt idx="92">
                  <c:v>226.230769230769</c:v>
                </c:pt>
                <c:pt idx="93">
                  <c:v>239.61538461538399</c:v>
                </c:pt>
                <c:pt idx="94">
                  <c:v>193.61538461538399</c:v>
                </c:pt>
                <c:pt idx="95">
                  <c:v>157.07692307692301</c:v>
                </c:pt>
                <c:pt idx="96">
                  <c:v>120.230769230769</c:v>
                </c:pt>
                <c:pt idx="97">
                  <c:v>101.923076923076</c:v>
                </c:pt>
                <c:pt idx="98">
                  <c:v>104.461538461538</c:v>
                </c:pt>
                <c:pt idx="99">
                  <c:v>102</c:v>
                </c:pt>
                <c:pt idx="100">
                  <c:v>107.923076923076</c:v>
                </c:pt>
                <c:pt idx="101">
                  <c:v>132.61538461538399</c:v>
                </c:pt>
                <c:pt idx="102">
                  <c:v>164</c:v>
                </c:pt>
                <c:pt idx="103">
                  <c:v>209.923076923076</c:v>
                </c:pt>
                <c:pt idx="104">
                  <c:v>243.15384615384599</c:v>
                </c:pt>
                <c:pt idx="105">
                  <c:v>246</c:v>
                </c:pt>
                <c:pt idx="106">
                  <c:v>225</c:v>
                </c:pt>
                <c:pt idx="107">
                  <c:v>191.692307692307</c:v>
                </c:pt>
                <c:pt idx="108">
                  <c:v>210.230769230769</c:v>
                </c:pt>
                <c:pt idx="109">
                  <c:v>210</c:v>
                </c:pt>
                <c:pt idx="110">
                  <c:v>197.461538461538</c:v>
                </c:pt>
                <c:pt idx="111">
                  <c:v>191.692307692307</c:v>
                </c:pt>
                <c:pt idx="112">
                  <c:v>200.692307692307</c:v>
                </c:pt>
                <c:pt idx="113">
                  <c:v>187.923076923076</c:v>
                </c:pt>
                <c:pt idx="114">
                  <c:v>204.923076923076</c:v>
                </c:pt>
                <c:pt idx="115">
                  <c:v>186.61538461538399</c:v>
                </c:pt>
                <c:pt idx="116">
                  <c:v>196.61538461538399</c:v>
                </c:pt>
                <c:pt idx="117">
                  <c:v>170</c:v>
                </c:pt>
                <c:pt idx="118">
                  <c:v>122.846153846153</c:v>
                </c:pt>
                <c:pt idx="119">
                  <c:v>110.230769230769</c:v>
                </c:pt>
                <c:pt idx="120">
                  <c:v>113.461538461538</c:v>
                </c:pt>
                <c:pt idx="121">
                  <c:v>115</c:v>
                </c:pt>
                <c:pt idx="122">
                  <c:v>115.923076923076</c:v>
                </c:pt>
                <c:pt idx="123">
                  <c:v>115.384615384615</c:v>
                </c:pt>
                <c:pt idx="124">
                  <c:v>110.923076923076</c:v>
                </c:pt>
                <c:pt idx="125">
                  <c:v>100.384615384615</c:v>
                </c:pt>
                <c:pt idx="126">
                  <c:v>121.846153846153</c:v>
                </c:pt>
                <c:pt idx="127">
                  <c:v>145.923076923076</c:v>
                </c:pt>
                <c:pt idx="128">
                  <c:v>179.38461538461499</c:v>
                </c:pt>
                <c:pt idx="129">
                  <c:v>155.15384615384599</c:v>
                </c:pt>
                <c:pt idx="130">
                  <c:v>212.461538461538</c:v>
                </c:pt>
                <c:pt idx="131">
                  <c:v>235.461538461538</c:v>
                </c:pt>
                <c:pt idx="132">
                  <c:v>241</c:v>
                </c:pt>
                <c:pt idx="133">
                  <c:v>200.76923076923001</c:v>
                </c:pt>
                <c:pt idx="134">
                  <c:v>170.461538461538</c:v>
                </c:pt>
                <c:pt idx="135">
                  <c:v>125.230769230769</c:v>
                </c:pt>
                <c:pt idx="136">
                  <c:v>100.846153846153</c:v>
                </c:pt>
                <c:pt idx="137">
                  <c:v>99.846153846153797</c:v>
                </c:pt>
                <c:pt idx="138">
                  <c:v>100.615384615384</c:v>
                </c:pt>
                <c:pt idx="139">
                  <c:v>100.76923076923001</c:v>
                </c:pt>
                <c:pt idx="140">
                  <c:v>93.384615384615302</c:v>
                </c:pt>
                <c:pt idx="141">
                  <c:v>102.692307692307</c:v>
                </c:pt>
                <c:pt idx="142">
                  <c:v>113.923076923076</c:v>
                </c:pt>
                <c:pt idx="143">
                  <c:v>114</c:v>
                </c:pt>
                <c:pt idx="144">
                  <c:v>119.615384615384</c:v>
                </c:pt>
                <c:pt idx="145">
                  <c:v>103.923076923076</c:v>
                </c:pt>
                <c:pt idx="146">
                  <c:v>133.15384615384599</c:v>
                </c:pt>
                <c:pt idx="147">
                  <c:v>158.38461538461499</c:v>
                </c:pt>
                <c:pt idx="148">
                  <c:v>181.53846153846101</c:v>
                </c:pt>
                <c:pt idx="149">
                  <c:v>183</c:v>
                </c:pt>
                <c:pt idx="150">
                  <c:v>165.07692307692301</c:v>
                </c:pt>
                <c:pt idx="151">
                  <c:v>205.30769230769201</c:v>
                </c:pt>
                <c:pt idx="152">
                  <c:v>231.230769230769</c:v>
                </c:pt>
                <c:pt idx="153">
                  <c:v>187.30769230769201</c:v>
                </c:pt>
                <c:pt idx="154">
                  <c:v>137.84615384615299</c:v>
                </c:pt>
                <c:pt idx="155">
                  <c:v>113.461538461538</c:v>
                </c:pt>
                <c:pt idx="156">
                  <c:v>104.30769230769199</c:v>
                </c:pt>
                <c:pt idx="157">
                  <c:v>100.692307692307</c:v>
                </c:pt>
                <c:pt idx="158">
                  <c:v>116.923076923076</c:v>
                </c:pt>
                <c:pt idx="159">
                  <c:v>131.61538461538399</c:v>
                </c:pt>
                <c:pt idx="160">
                  <c:v>141.923076923076</c:v>
                </c:pt>
                <c:pt idx="161">
                  <c:v>156.15384615384599</c:v>
                </c:pt>
                <c:pt idx="162">
                  <c:v>170.15384615384599</c:v>
                </c:pt>
                <c:pt idx="163">
                  <c:v>182</c:v>
                </c:pt>
                <c:pt idx="164">
                  <c:v>181.84615384615299</c:v>
                </c:pt>
                <c:pt idx="165">
                  <c:v>182</c:v>
                </c:pt>
                <c:pt idx="166">
                  <c:v>182</c:v>
                </c:pt>
                <c:pt idx="167">
                  <c:v>182</c:v>
                </c:pt>
                <c:pt idx="168">
                  <c:v>181.923076923076</c:v>
                </c:pt>
                <c:pt idx="169">
                  <c:v>182</c:v>
                </c:pt>
                <c:pt idx="170">
                  <c:v>179.84615384615299</c:v>
                </c:pt>
                <c:pt idx="171">
                  <c:v>169.53846153846101</c:v>
                </c:pt>
                <c:pt idx="172">
                  <c:v>198.61538461538399</c:v>
                </c:pt>
                <c:pt idx="173">
                  <c:v>210.38461538461499</c:v>
                </c:pt>
                <c:pt idx="174">
                  <c:v>210.38461538461499</c:v>
                </c:pt>
                <c:pt idx="175">
                  <c:v>210.30769230769201</c:v>
                </c:pt>
                <c:pt idx="176">
                  <c:v>197.15384615384599</c:v>
                </c:pt>
                <c:pt idx="177">
                  <c:v>154.15384615384599</c:v>
                </c:pt>
                <c:pt idx="178">
                  <c:v>124.615384615384</c:v>
                </c:pt>
                <c:pt idx="179">
                  <c:v>109.07692307692299</c:v>
                </c:pt>
                <c:pt idx="180">
                  <c:v>112.230769230769</c:v>
                </c:pt>
                <c:pt idx="181">
                  <c:v>114</c:v>
                </c:pt>
                <c:pt idx="182">
                  <c:v>114</c:v>
                </c:pt>
                <c:pt idx="183">
                  <c:v>104.53846153846099</c:v>
                </c:pt>
                <c:pt idx="184">
                  <c:v>135</c:v>
                </c:pt>
                <c:pt idx="185">
                  <c:v>159</c:v>
                </c:pt>
                <c:pt idx="186">
                  <c:v>197.84615384615299</c:v>
                </c:pt>
                <c:pt idx="187">
                  <c:v>239.692307692307</c:v>
                </c:pt>
                <c:pt idx="188">
                  <c:v>240.923076923076</c:v>
                </c:pt>
                <c:pt idx="189">
                  <c:v>240.76923076923001</c:v>
                </c:pt>
                <c:pt idx="190">
                  <c:v>206.07692307692301</c:v>
                </c:pt>
                <c:pt idx="191">
                  <c:v>198.230769230769</c:v>
                </c:pt>
                <c:pt idx="192">
                  <c:v>187.30769230769201</c:v>
                </c:pt>
                <c:pt idx="193">
                  <c:v>139.61538461538399</c:v>
                </c:pt>
                <c:pt idx="194">
                  <c:v>129.57142857142799</c:v>
                </c:pt>
                <c:pt idx="195">
                  <c:v>115.461538461538</c:v>
                </c:pt>
                <c:pt idx="196">
                  <c:v>113.384615384615</c:v>
                </c:pt>
                <c:pt idx="197">
                  <c:v>114.923076923076</c:v>
                </c:pt>
                <c:pt idx="198">
                  <c:v>115.384615384615</c:v>
                </c:pt>
                <c:pt idx="199">
                  <c:v>116</c:v>
                </c:pt>
                <c:pt idx="200">
                  <c:v>107.692307692307</c:v>
                </c:pt>
                <c:pt idx="201">
                  <c:v>138</c:v>
                </c:pt>
                <c:pt idx="202">
                  <c:v>165.15384615384599</c:v>
                </c:pt>
                <c:pt idx="203">
                  <c:v>210.38461538461499</c:v>
                </c:pt>
                <c:pt idx="204">
                  <c:v>238.692307692307</c:v>
                </c:pt>
                <c:pt idx="205">
                  <c:v>240.07692307692301</c:v>
                </c:pt>
                <c:pt idx="206">
                  <c:v>236.692307692307</c:v>
                </c:pt>
                <c:pt idx="207">
                  <c:v>199.07692307692301</c:v>
                </c:pt>
                <c:pt idx="208">
                  <c:v>212.15384615384599</c:v>
                </c:pt>
                <c:pt idx="209">
                  <c:v>208.15384615384599</c:v>
                </c:pt>
                <c:pt idx="210">
                  <c:v>209.84615384615299</c:v>
                </c:pt>
                <c:pt idx="211">
                  <c:v>239.76923076923001</c:v>
                </c:pt>
                <c:pt idx="212">
                  <c:v>217.923076923076</c:v>
                </c:pt>
                <c:pt idx="213">
                  <c:v>160.692307692307</c:v>
                </c:pt>
                <c:pt idx="214">
                  <c:v>118.30769230769199</c:v>
                </c:pt>
                <c:pt idx="215">
                  <c:v>107.615384615384</c:v>
                </c:pt>
                <c:pt idx="216">
                  <c:v>109.384615384615</c:v>
                </c:pt>
                <c:pt idx="217">
                  <c:v>101.53846153846099</c:v>
                </c:pt>
                <c:pt idx="218">
                  <c:v>120</c:v>
                </c:pt>
                <c:pt idx="219">
                  <c:v>146.230769230769</c:v>
                </c:pt>
                <c:pt idx="220">
                  <c:v>175.692307692307</c:v>
                </c:pt>
                <c:pt idx="221">
                  <c:v>226.692307692307</c:v>
                </c:pt>
                <c:pt idx="222">
                  <c:v>240.230769230769</c:v>
                </c:pt>
                <c:pt idx="223">
                  <c:v>231.461538461538</c:v>
                </c:pt>
                <c:pt idx="224">
                  <c:v>191</c:v>
                </c:pt>
                <c:pt idx="225">
                  <c:v>234.61538461538399</c:v>
                </c:pt>
                <c:pt idx="226">
                  <c:v>199.84615384615299</c:v>
                </c:pt>
                <c:pt idx="227">
                  <c:v>215</c:v>
                </c:pt>
                <c:pt idx="228">
                  <c:v>201.15384615384599</c:v>
                </c:pt>
                <c:pt idx="229">
                  <c:v>227.53846153846101</c:v>
                </c:pt>
                <c:pt idx="230">
                  <c:v>240.76923076923001</c:v>
                </c:pt>
                <c:pt idx="231">
                  <c:v>197</c:v>
                </c:pt>
                <c:pt idx="232">
                  <c:v>161.461538461538</c:v>
                </c:pt>
                <c:pt idx="233">
                  <c:v>113.923076923076</c:v>
                </c:pt>
                <c:pt idx="234">
                  <c:v>105</c:v>
                </c:pt>
                <c:pt idx="235">
                  <c:v>103.30769230769199</c:v>
                </c:pt>
                <c:pt idx="236">
                  <c:v>104.07692307692299</c:v>
                </c:pt>
                <c:pt idx="237">
                  <c:v>95.153846153846104</c:v>
                </c:pt>
                <c:pt idx="238">
                  <c:v>115.846153846153</c:v>
                </c:pt>
                <c:pt idx="239">
                  <c:v>155.61538461538399</c:v>
                </c:pt>
                <c:pt idx="240">
                  <c:v>191.923076923076</c:v>
                </c:pt>
                <c:pt idx="241">
                  <c:v>229.84615384615299</c:v>
                </c:pt>
                <c:pt idx="242">
                  <c:v>236</c:v>
                </c:pt>
                <c:pt idx="243">
                  <c:v>240.15384615384599</c:v>
                </c:pt>
                <c:pt idx="244">
                  <c:v>221.461538461538</c:v>
                </c:pt>
                <c:pt idx="245">
                  <c:v>201.692307692307</c:v>
                </c:pt>
                <c:pt idx="246">
                  <c:v>210.53846153846101</c:v>
                </c:pt>
                <c:pt idx="247">
                  <c:v>211</c:v>
                </c:pt>
                <c:pt idx="248">
                  <c:v>199.38461538461499</c:v>
                </c:pt>
                <c:pt idx="249">
                  <c:v>235.84615384615299</c:v>
                </c:pt>
                <c:pt idx="250">
                  <c:v>197.53846153846101</c:v>
                </c:pt>
                <c:pt idx="251">
                  <c:v>161.692307692307</c:v>
                </c:pt>
                <c:pt idx="252">
                  <c:v>123.923076923076</c:v>
                </c:pt>
                <c:pt idx="253">
                  <c:v>104.153846153846</c:v>
                </c:pt>
                <c:pt idx="254">
                  <c:v>102.230769230769</c:v>
                </c:pt>
                <c:pt idx="255">
                  <c:v>99.230769230769198</c:v>
                </c:pt>
                <c:pt idx="256">
                  <c:v>106.692307692307</c:v>
                </c:pt>
                <c:pt idx="257">
                  <c:v>127.692307692307</c:v>
                </c:pt>
                <c:pt idx="258">
                  <c:v>156.15384615384599</c:v>
                </c:pt>
                <c:pt idx="259">
                  <c:v>184.76923076923001</c:v>
                </c:pt>
                <c:pt idx="260">
                  <c:v>199.84615384615299</c:v>
                </c:pt>
                <c:pt idx="261">
                  <c:v>207.84615384615299</c:v>
                </c:pt>
                <c:pt idx="262">
                  <c:v>176.15384615384599</c:v>
                </c:pt>
                <c:pt idx="263">
                  <c:v>215.230769230769</c:v>
                </c:pt>
                <c:pt idx="264">
                  <c:v>235.230769230769</c:v>
                </c:pt>
                <c:pt idx="265">
                  <c:v>236.38461538461499</c:v>
                </c:pt>
                <c:pt idx="266">
                  <c:v>238</c:v>
                </c:pt>
                <c:pt idx="267">
                  <c:v>239</c:v>
                </c:pt>
                <c:pt idx="268">
                  <c:v>234.461538461538</c:v>
                </c:pt>
                <c:pt idx="269">
                  <c:v>168.15384615384599</c:v>
                </c:pt>
                <c:pt idx="270">
                  <c:v>129.07692307692301</c:v>
                </c:pt>
                <c:pt idx="271">
                  <c:v>100.846153846153</c:v>
                </c:pt>
                <c:pt idx="272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93-4AD5-AB95-234B4F7C07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Angle_T (EMG)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Sheet1!$F$2:$F$274</c:f>
              <c:numCache>
                <c:formatCode>General</c:formatCode>
                <c:ptCount val="273"/>
                <c:pt idx="0">
                  <c:v>-2.4150269230769199</c:v>
                </c:pt>
                <c:pt idx="1">
                  <c:v>0.32200353846153801</c:v>
                </c:pt>
                <c:pt idx="2">
                  <c:v>0.32200358461538398</c:v>
                </c:pt>
                <c:pt idx="3">
                  <c:v>-19.534883723076899</c:v>
                </c:pt>
                <c:pt idx="4">
                  <c:v>-20.930231538461499</c:v>
                </c:pt>
                <c:pt idx="5">
                  <c:v>-8.4257599846153806</c:v>
                </c:pt>
                <c:pt idx="6">
                  <c:v>0.91234349230769196</c:v>
                </c:pt>
                <c:pt idx="7">
                  <c:v>-22.593917353846098</c:v>
                </c:pt>
                <c:pt idx="8">
                  <c:v>-21.0375655384615</c:v>
                </c:pt>
                <c:pt idx="9">
                  <c:v>-59.033989846153801</c:v>
                </c:pt>
                <c:pt idx="10">
                  <c:v>-70.3577807692307</c:v>
                </c:pt>
                <c:pt idx="11">
                  <c:v>-83.667263846153801</c:v>
                </c:pt>
                <c:pt idx="12">
                  <c:v>-86.4042946153846</c:v>
                </c:pt>
                <c:pt idx="13">
                  <c:v>-91.234346923076899</c:v>
                </c:pt>
                <c:pt idx="14">
                  <c:v>-95.957059999999899</c:v>
                </c:pt>
                <c:pt idx="15">
                  <c:v>-90.644007692307696</c:v>
                </c:pt>
                <c:pt idx="16">
                  <c:v>-98.103760769230703</c:v>
                </c:pt>
                <c:pt idx="17">
                  <c:v>-96.386401538461499</c:v>
                </c:pt>
                <c:pt idx="18">
                  <c:v>-92.951701538461506</c:v>
                </c:pt>
                <c:pt idx="19">
                  <c:v>-94.454381538461504</c:v>
                </c:pt>
                <c:pt idx="20">
                  <c:v>-94.186040000000006</c:v>
                </c:pt>
                <c:pt idx="21">
                  <c:v>-94.186040000000006</c:v>
                </c:pt>
                <c:pt idx="22">
                  <c:v>-95.688739230769201</c:v>
                </c:pt>
                <c:pt idx="23">
                  <c:v>-85.921286923076906</c:v>
                </c:pt>
                <c:pt idx="24">
                  <c:v>-84.311269999999993</c:v>
                </c:pt>
                <c:pt idx="25">
                  <c:v>-84.150266923076899</c:v>
                </c:pt>
                <c:pt idx="26">
                  <c:v>-81.359568461538402</c:v>
                </c:pt>
                <c:pt idx="27">
                  <c:v>-81.037566923076895</c:v>
                </c:pt>
                <c:pt idx="28">
                  <c:v>-80.876566153846099</c:v>
                </c:pt>
                <c:pt idx="29">
                  <c:v>-79.8568869230769</c:v>
                </c:pt>
                <c:pt idx="30">
                  <c:v>-78.890876923076902</c:v>
                </c:pt>
                <c:pt idx="31">
                  <c:v>-78.837209999999999</c:v>
                </c:pt>
                <c:pt idx="32">
                  <c:v>-78.837209999999999</c:v>
                </c:pt>
                <c:pt idx="33">
                  <c:v>-78.837209999999999</c:v>
                </c:pt>
                <c:pt idx="34">
                  <c:v>-78.837209999999999</c:v>
                </c:pt>
                <c:pt idx="35">
                  <c:v>-79.105544615384602</c:v>
                </c:pt>
                <c:pt idx="36">
                  <c:v>-79.373879230769205</c:v>
                </c:pt>
                <c:pt idx="37">
                  <c:v>-79.481213076923098</c:v>
                </c:pt>
                <c:pt idx="38">
                  <c:v>-79.159211538461506</c:v>
                </c:pt>
                <c:pt idx="39">
                  <c:v>-79.266547692307697</c:v>
                </c:pt>
                <c:pt idx="40">
                  <c:v>-77.441860000000005</c:v>
                </c:pt>
                <c:pt idx="41">
                  <c:v>-81.144902307692305</c:v>
                </c:pt>
                <c:pt idx="42">
                  <c:v>-75.992845384615293</c:v>
                </c:pt>
                <c:pt idx="43">
                  <c:v>-57.262970000000003</c:v>
                </c:pt>
                <c:pt idx="44">
                  <c:v>-36.171733846153799</c:v>
                </c:pt>
                <c:pt idx="45">
                  <c:v>-47.173524615384601</c:v>
                </c:pt>
                <c:pt idx="46">
                  <c:v>-12.0214666923076</c:v>
                </c:pt>
                <c:pt idx="47">
                  <c:v>-5.3130594615384599</c:v>
                </c:pt>
                <c:pt idx="48">
                  <c:v>-33.166367692307603</c:v>
                </c:pt>
                <c:pt idx="49">
                  <c:v>-20.661897692307601</c:v>
                </c:pt>
                <c:pt idx="50">
                  <c:v>-19.856886153846101</c:v>
                </c:pt>
                <c:pt idx="51">
                  <c:v>-37.298747076923</c:v>
                </c:pt>
                <c:pt idx="52">
                  <c:v>-3.3273703846153801</c:v>
                </c:pt>
                <c:pt idx="53">
                  <c:v>-1.61001792307692</c:v>
                </c:pt>
                <c:pt idx="54">
                  <c:v>-16.3685156923076</c:v>
                </c:pt>
                <c:pt idx="55">
                  <c:v>-34.508051538461501</c:v>
                </c:pt>
                <c:pt idx="56">
                  <c:v>-58.7119869230769</c:v>
                </c:pt>
                <c:pt idx="57">
                  <c:v>-83.667263846153801</c:v>
                </c:pt>
                <c:pt idx="58">
                  <c:v>-93.810374615384603</c:v>
                </c:pt>
                <c:pt idx="59">
                  <c:v>-90.966012307692296</c:v>
                </c:pt>
                <c:pt idx="60">
                  <c:v>-90.536676923076897</c:v>
                </c:pt>
                <c:pt idx="61">
                  <c:v>-90.644012307692293</c:v>
                </c:pt>
                <c:pt idx="62">
                  <c:v>-94.722711538461496</c:v>
                </c:pt>
                <c:pt idx="63">
                  <c:v>-78.246869230769207</c:v>
                </c:pt>
                <c:pt idx="64">
                  <c:v>-63.971377692307698</c:v>
                </c:pt>
                <c:pt idx="65">
                  <c:v>-51.144903846153802</c:v>
                </c:pt>
                <c:pt idx="66">
                  <c:v>-60.214668461538402</c:v>
                </c:pt>
                <c:pt idx="67">
                  <c:v>-37.45975</c:v>
                </c:pt>
                <c:pt idx="68">
                  <c:v>-15.134167538461501</c:v>
                </c:pt>
                <c:pt idx="69">
                  <c:v>-27.638640769230701</c:v>
                </c:pt>
                <c:pt idx="70">
                  <c:v>-16.74419</c:v>
                </c:pt>
                <c:pt idx="71">
                  <c:v>-26.404295384615299</c:v>
                </c:pt>
                <c:pt idx="72">
                  <c:v>-7.6207512615384596</c:v>
                </c:pt>
                <c:pt idx="73">
                  <c:v>1.0196780000000001</c:v>
                </c:pt>
                <c:pt idx="74">
                  <c:v>-4.1860465076922999</c:v>
                </c:pt>
                <c:pt idx="75">
                  <c:v>-41.377459999999999</c:v>
                </c:pt>
                <c:pt idx="76">
                  <c:v>-66.654742307692302</c:v>
                </c:pt>
                <c:pt idx="77">
                  <c:v>-91.449016923076897</c:v>
                </c:pt>
                <c:pt idx="78">
                  <c:v>-95.259393076923004</c:v>
                </c:pt>
                <c:pt idx="79">
                  <c:v>-92.940200714285695</c:v>
                </c:pt>
                <c:pt idx="80">
                  <c:v>-98.801435384615303</c:v>
                </c:pt>
                <c:pt idx="81">
                  <c:v>-88.014310769230704</c:v>
                </c:pt>
                <c:pt idx="82">
                  <c:v>-75.509838461538394</c:v>
                </c:pt>
                <c:pt idx="83">
                  <c:v>-60.912343076923001</c:v>
                </c:pt>
                <c:pt idx="84">
                  <c:v>-40.572450769230699</c:v>
                </c:pt>
                <c:pt idx="85">
                  <c:v>-17.388193307692301</c:v>
                </c:pt>
                <c:pt idx="86">
                  <c:v>-1.18067978461538</c:v>
                </c:pt>
                <c:pt idx="87">
                  <c:v>0.80500898461538395</c:v>
                </c:pt>
                <c:pt idx="88">
                  <c:v>-27.209303507692301</c:v>
                </c:pt>
                <c:pt idx="89">
                  <c:v>-16.74419</c:v>
                </c:pt>
                <c:pt idx="90">
                  <c:v>-16.74419</c:v>
                </c:pt>
                <c:pt idx="91">
                  <c:v>-25.921290769230701</c:v>
                </c:pt>
                <c:pt idx="92">
                  <c:v>-8.9087658153846103</c:v>
                </c:pt>
                <c:pt idx="93">
                  <c:v>0.42933809230769199</c:v>
                </c:pt>
                <c:pt idx="94">
                  <c:v>-31.663684707692301</c:v>
                </c:pt>
                <c:pt idx="95">
                  <c:v>-57.155635384615302</c:v>
                </c:pt>
                <c:pt idx="96">
                  <c:v>-82.862253076922997</c:v>
                </c:pt>
                <c:pt idx="97">
                  <c:v>-95.635064615384593</c:v>
                </c:pt>
                <c:pt idx="98">
                  <c:v>-93.864043846153805</c:v>
                </c:pt>
                <c:pt idx="99">
                  <c:v>-95.581403076922996</c:v>
                </c:pt>
                <c:pt idx="100">
                  <c:v>-91.4490207692307</c:v>
                </c:pt>
                <c:pt idx="101">
                  <c:v>-74.2218253846154</c:v>
                </c:pt>
                <c:pt idx="102">
                  <c:v>-52.325583076923003</c:v>
                </c:pt>
                <c:pt idx="103">
                  <c:v>-20.286225815384601</c:v>
                </c:pt>
                <c:pt idx="104">
                  <c:v>2.8980323076922998</c:v>
                </c:pt>
                <c:pt idx="105">
                  <c:v>4.8837210000000004</c:v>
                </c:pt>
                <c:pt idx="106">
                  <c:v>-9.7674407692307703</c:v>
                </c:pt>
                <c:pt idx="107">
                  <c:v>-33.005366153846097</c:v>
                </c:pt>
                <c:pt idx="108">
                  <c:v>-20.071554615384599</c:v>
                </c:pt>
                <c:pt idx="109">
                  <c:v>-20.232559999999999</c:v>
                </c:pt>
                <c:pt idx="110">
                  <c:v>-28.980323076923</c:v>
                </c:pt>
                <c:pt idx="111">
                  <c:v>-33.005367230769203</c:v>
                </c:pt>
                <c:pt idx="112">
                  <c:v>-26.7262967692307</c:v>
                </c:pt>
                <c:pt idx="113">
                  <c:v>-35.635062307692301</c:v>
                </c:pt>
                <c:pt idx="114">
                  <c:v>-23.774596923076899</c:v>
                </c:pt>
                <c:pt idx="115">
                  <c:v>-36.547405384615303</c:v>
                </c:pt>
                <c:pt idx="116">
                  <c:v>-29.5706605384615</c:v>
                </c:pt>
                <c:pt idx="117">
                  <c:v>-48.139534615384598</c:v>
                </c:pt>
                <c:pt idx="118">
                  <c:v>-81.037565384615306</c:v>
                </c:pt>
                <c:pt idx="119">
                  <c:v>-89.838999230769204</c:v>
                </c:pt>
                <c:pt idx="120">
                  <c:v>-87.584969230769204</c:v>
                </c:pt>
                <c:pt idx="121">
                  <c:v>-86.511629999999897</c:v>
                </c:pt>
                <c:pt idx="122">
                  <c:v>-85.867626923076898</c:v>
                </c:pt>
                <c:pt idx="123">
                  <c:v>-86.243295384615294</c:v>
                </c:pt>
                <c:pt idx="124">
                  <c:v>-89.355991538461495</c:v>
                </c:pt>
                <c:pt idx="125">
                  <c:v>-96.708409230769206</c:v>
                </c:pt>
                <c:pt idx="126">
                  <c:v>-81.735242307692204</c:v>
                </c:pt>
                <c:pt idx="127">
                  <c:v>-64.937389999999994</c:v>
                </c:pt>
                <c:pt idx="128">
                  <c:v>-41.592127692307699</c:v>
                </c:pt>
                <c:pt idx="129">
                  <c:v>-58.497317692307597</c:v>
                </c:pt>
                <c:pt idx="130">
                  <c:v>-18.5152051538461</c:v>
                </c:pt>
                <c:pt idx="131">
                  <c:v>-2.4686941538461502</c:v>
                </c:pt>
                <c:pt idx="132">
                  <c:v>1.39534899999999</c:v>
                </c:pt>
                <c:pt idx="133">
                  <c:v>-26.672628984615301</c:v>
                </c:pt>
                <c:pt idx="134">
                  <c:v>-47.8175307692307</c:v>
                </c:pt>
                <c:pt idx="135">
                  <c:v>-79.373883076922993</c:v>
                </c:pt>
                <c:pt idx="136">
                  <c:v>-96.386405384615401</c:v>
                </c:pt>
                <c:pt idx="137">
                  <c:v>-97.08408</c:v>
                </c:pt>
                <c:pt idx="138">
                  <c:v>-96.547407692307701</c:v>
                </c:pt>
                <c:pt idx="139">
                  <c:v>-96.440073076923099</c:v>
                </c:pt>
                <c:pt idx="140">
                  <c:v>-101.592131538461</c:v>
                </c:pt>
                <c:pt idx="141">
                  <c:v>-95.098386923076902</c:v>
                </c:pt>
                <c:pt idx="142">
                  <c:v>-87.262966923076903</c:v>
                </c:pt>
                <c:pt idx="143">
                  <c:v>-87.209299999999999</c:v>
                </c:pt>
                <c:pt idx="144">
                  <c:v>-83.291593076922993</c:v>
                </c:pt>
                <c:pt idx="145">
                  <c:v>-94.239711538461506</c:v>
                </c:pt>
                <c:pt idx="146">
                  <c:v>-73.846153846153797</c:v>
                </c:pt>
                <c:pt idx="147">
                  <c:v>-56.243291538461499</c:v>
                </c:pt>
                <c:pt idx="148">
                  <c:v>-40.089446923076899</c:v>
                </c:pt>
                <c:pt idx="149">
                  <c:v>-39.069769999999998</c:v>
                </c:pt>
                <c:pt idx="150">
                  <c:v>-51.5742415384615</c:v>
                </c:pt>
                <c:pt idx="151">
                  <c:v>-23.506260000000001</c:v>
                </c:pt>
                <c:pt idx="152">
                  <c:v>-5.4203934923076904</c:v>
                </c:pt>
                <c:pt idx="153">
                  <c:v>-36.064400769230701</c:v>
                </c:pt>
                <c:pt idx="154">
                  <c:v>-70.572450769230699</c:v>
                </c:pt>
                <c:pt idx="155">
                  <c:v>-87.584971538461502</c:v>
                </c:pt>
                <c:pt idx="156">
                  <c:v>-93.971377692307698</c:v>
                </c:pt>
                <c:pt idx="157">
                  <c:v>-96.493743846153805</c:v>
                </c:pt>
                <c:pt idx="158">
                  <c:v>-85.169946153846098</c:v>
                </c:pt>
                <c:pt idx="159">
                  <c:v>-74.919497692307601</c:v>
                </c:pt>
                <c:pt idx="160">
                  <c:v>-67.728086153846107</c:v>
                </c:pt>
                <c:pt idx="161">
                  <c:v>-57.799643076922997</c:v>
                </c:pt>
                <c:pt idx="162">
                  <c:v>-48.032199230769201</c:v>
                </c:pt>
                <c:pt idx="163">
                  <c:v>-39.767440000000001</c:v>
                </c:pt>
                <c:pt idx="164">
                  <c:v>-39.874773846153801</c:v>
                </c:pt>
                <c:pt idx="165">
                  <c:v>-39.767440000000001</c:v>
                </c:pt>
                <c:pt idx="166">
                  <c:v>-39.767440000000001</c:v>
                </c:pt>
                <c:pt idx="167">
                  <c:v>-39.767440000000001</c:v>
                </c:pt>
                <c:pt idx="168">
                  <c:v>-39.821106923076897</c:v>
                </c:pt>
                <c:pt idx="169">
                  <c:v>-39.767440000000001</c:v>
                </c:pt>
                <c:pt idx="170">
                  <c:v>-41.270123846153801</c:v>
                </c:pt>
                <c:pt idx="171">
                  <c:v>-48.461537692307601</c:v>
                </c:pt>
                <c:pt idx="172">
                  <c:v>-28.175313846153799</c:v>
                </c:pt>
                <c:pt idx="173">
                  <c:v>-19.964221538461501</c:v>
                </c:pt>
                <c:pt idx="174">
                  <c:v>-19.964221538461501</c:v>
                </c:pt>
                <c:pt idx="175">
                  <c:v>-20.0178892307692</c:v>
                </c:pt>
                <c:pt idx="176">
                  <c:v>-29.194990000000001</c:v>
                </c:pt>
                <c:pt idx="177">
                  <c:v>-59.194991538461501</c:v>
                </c:pt>
                <c:pt idx="178">
                  <c:v>-79.803218461538407</c:v>
                </c:pt>
                <c:pt idx="179">
                  <c:v>-90.644008461538405</c:v>
                </c:pt>
                <c:pt idx="180">
                  <c:v>-88.443648461538402</c:v>
                </c:pt>
                <c:pt idx="181">
                  <c:v>-87.209299999999999</c:v>
                </c:pt>
                <c:pt idx="182">
                  <c:v>-87.209299999999999</c:v>
                </c:pt>
                <c:pt idx="183">
                  <c:v>-93.8103792307692</c:v>
                </c:pt>
                <c:pt idx="184">
                  <c:v>-72.558139999999995</c:v>
                </c:pt>
                <c:pt idx="185">
                  <c:v>-55.813952307692297</c:v>
                </c:pt>
                <c:pt idx="186">
                  <c:v>-28.711987153846099</c:v>
                </c:pt>
                <c:pt idx="187">
                  <c:v>0.483005415384615</c:v>
                </c:pt>
                <c:pt idx="188">
                  <c:v>1.34168172307692</c:v>
                </c:pt>
                <c:pt idx="189">
                  <c:v>1.2343471692307599</c:v>
                </c:pt>
                <c:pt idx="190">
                  <c:v>-22.9695884307692</c:v>
                </c:pt>
                <c:pt idx="191">
                  <c:v>-28.443646923076901</c:v>
                </c:pt>
                <c:pt idx="192">
                  <c:v>-36.064399999999999</c:v>
                </c:pt>
                <c:pt idx="193">
                  <c:v>-69.338103076923005</c:v>
                </c:pt>
                <c:pt idx="194">
                  <c:v>-76.345514285714302</c:v>
                </c:pt>
                <c:pt idx="195">
                  <c:v>-86.189623846153793</c:v>
                </c:pt>
                <c:pt idx="196">
                  <c:v>-87.638637692307697</c:v>
                </c:pt>
                <c:pt idx="197">
                  <c:v>-86.5652969230769</c:v>
                </c:pt>
                <c:pt idx="198">
                  <c:v>-86.243295384615294</c:v>
                </c:pt>
                <c:pt idx="199">
                  <c:v>-85.813959999999895</c:v>
                </c:pt>
                <c:pt idx="200">
                  <c:v>-91.610020769230701</c:v>
                </c:pt>
                <c:pt idx="201">
                  <c:v>-70.465116923076906</c:v>
                </c:pt>
                <c:pt idx="202">
                  <c:v>-51.520572307692298</c:v>
                </c:pt>
                <c:pt idx="203">
                  <c:v>-19.964221461538401</c:v>
                </c:pt>
                <c:pt idx="204">
                  <c:v>-0.21466907692307599</c:v>
                </c:pt>
                <c:pt idx="205">
                  <c:v>0.75134167692307696</c:v>
                </c:pt>
                <c:pt idx="206">
                  <c:v>-1.6100177230769199</c:v>
                </c:pt>
                <c:pt idx="207">
                  <c:v>-27.85331</c:v>
                </c:pt>
                <c:pt idx="208">
                  <c:v>-18.729873846153801</c:v>
                </c:pt>
                <c:pt idx="209">
                  <c:v>-21.520568461538399</c:v>
                </c:pt>
                <c:pt idx="210">
                  <c:v>-20.3398923846153</c:v>
                </c:pt>
                <c:pt idx="211">
                  <c:v>0.53667261538461497</c:v>
                </c:pt>
                <c:pt idx="212">
                  <c:v>-14.704830369230701</c:v>
                </c:pt>
                <c:pt idx="213">
                  <c:v>-54.633273846153799</c:v>
                </c:pt>
                <c:pt idx="214">
                  <c:v>-84.203934615384597</c:v>
                </c:pt>
                <c:pt idx="215">
                  <c:v>-91.663686923076895</c:v>
                </c:pt>
                <c:pt idx="216">
                  <c:v>-90.429338461538407</c:v>
                </c:pt>
                <c:pt idx="217">
                  <c:v>-95.903397692307706</c:v>
                </c:pt>
                <c:pt idx="218">
                  <c:v>-83.023256153846106</c:v>
                </c:pt>
                <c:pt idx="219">
                  <c:v>-64.722719230769201</c:v>
                </c:pt>
                <c:pt idx="220">
                  <c:v>-44.168159999999901</c:v>
                </c:pt>
                <c:pt idx="221">
                  <c:v>-8.5867621384615394</c:v>
                </c:pt>
                <c:pt idx="222">
                  <c:v>0.85867623076923005</c:v>
                </c:pt>
                <c:pt idx="223">
                  <c:v>-5.2593923076923002</c:v>
                </c:pt>
                <c:pt idx="224">
                  <c:v>-33.488374076923002</c:v>
                </c:pt>
                <c:pt idx="225">
                  <c:v>-3.0590337999999999</c:v>
                </c:pt>
                <c:pt idx="226">
                  <c:v>-27.3166384615384</c:v>
                </c:pt>
                <c:pt idx="227">
                  <c:v>-16.74419</c:v>
                </c:pt>
                <c:pt idx="228">
                  <c:v>-26.404296153846101</c:v>
                </c:pt>
                <c:pt idx="229">
                  <c:v>-7.9964216307692304</c:v>
                </c:pt>
                <c:pt idx="230">
                  <c:v>1.2343469846153801</c:v>
                </c:pt>
                <c:pt idx="231">
                  <c:v>-29.3023247384615</c:v>
                </c:pt>
                <c:pt idx="232">
                  <c:v>-54.096602307692301</c:v>
                </c:pt>
                <c:pt idx="233">
                  <c:v>-87.262970769230705</c:v>
                </c:pt>
                <c:pt idx="234">
                  <c:v>-93.488370000000003</c:v>
                </c:pt>
                <c:pt idx="235">
                  <c:v>-94.669049999999999</c:v>
                </c:pt>
                <c:pt idx="236">
                  <c:v>-94.132377692307699</c:v>
                </c:pt>
                <c:pt idx="237">
                  <c:v>-100.35778846153799</c:v>
                </c:pt>
                <c:pt idx="238">
                  <c:v>-85.921287692307601</c:v>
                </c:pt>
                <c:pt idx="239">
                  <c:v>-58.1753146153846</c:v>
                </c:pt>
                <c:pt idx="240">
                  <c:v>-32.844365384615301</c:v>
                </c:pt>
                <c:pt idx="241">
                  <c:v>-6.3864042307692301</c:v>
                </c:pt>
                <c:pt idx="242">
                  <c:v>-2.0930233076923002</c:v>
                </c:pt>
                <c:pt idx="243">
                  <c:v>0.80500887692307599</c:v>
                </c:pt>
                <c:pt idx="244">
                  <c:v>-12.2361348615384</c:v>
                </c:pt>
                <c:pt idx="245">
                  <c:v>-26.028623076923001</c:v>
                </c:pt>
                <c:pt idx="246">
                  <c:v>-19.856884615384601</c:v>
                </c:pt>
                <c:pt idx="247">
                  <c:v>-19.534879999999902</c:v>
                </c:pt>
                <c:pt idx="248">
                  <c:v>-27.638640307692299</c:v>
                </c:pt>
                <c:pt idx="249">
                  <c:v>-2.2003578461538398</c:v>
                </c:pt>
                <c:pt idx="250">
                  <c:v>-28.926654230769199</c:v>
                </c:pt>
                <c:pt idx="251">
                  <c:v>-53.935599230769199</c:v>
                </c:pt>
                <c:pt idx="252">
                  <c:v>-80.286225384615307</c:v>
                </c:pt>
                <c:pt idx="253">
                  <c:v>-94.078711538461505</c:v>
                </c:pt>
                <c:pt idx="254">
                  <c:v>-95.4203938461538</c:v>
                </c:pt>
                <c:pt idx="255">
                  <c:v>-97.513405384615297</c:v>
                </c:pt>
                <c:pt idx="256">
                  <c:v>-92.307689999999994</c:v>
                </c:pt>
                <c:pt idx="257">
                  <c:v>-77.6565284615384</c:v>
                </c:pt>
                <c:pt idx="258">
                  <c:v>-57.799642307692302</c:v>
                </c:pt>
                <c:pt idx="259">
                  <c:v>-37.835420230769202</c:v>
                </c:pt>
                <c:pt idx="260">
                  <c:v>-27.316636923076899</c:v>
                </c:pt>
                <c:pt idx="261">
                  <c:v>-21.7352407692307</c:v>
                </c:pt>
                <c:pt idx="262">
                  <c:v>-43.8461523076923</c:v>
                </c:pt>
                <c:pt idx="263">
                  <c:v>-16.583184692307601</c:v>
                </c:pt>
                <c:pt idx="264">
                  <c:v>-2.629696</c:v>
                </c:pt>
                <c:pt idx="265">
                  <c:v>-1.8246869846153799</c:v>
                </c:pt>
                <c:pt idx="266">
                  <c:v>-0.697674384615384</c:v>
                </c:pt>
                <c:pt idx="267">
                  <c:v>0</c:v>
                </c:pt>
                <c:pt idx="268">
                  <c:v>-3.1663692307692299</c:v>
                </c:pt>
                <c:pt idx="269">
                  <c:v>-49.427550769230699</c:v>
                </c:pt>
                <c:pt idx="270">
                  <c:v>-76.690519230769198</c:v>
                </c:pt>
                <c:pt idx="271">
                  <c:v>-96.386403846153797</c:v>
                </c:pt>
                <c:pt idx="272">
                  <c:v>-97.674419999999998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93-4AD5-AB95-234B4F7C071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Motor (EMG)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Sheet1!$G$2:$G$274</c:f>
              <c:numCache>
                <c:formatCode>General</c:formatCode>
                <c:ptCount val="273"/>
                <c:pt idx="0">
                  <c:v>180</c:v>
                </c:pt>
                <c:pt idx="1">
                  <c:v>180</c:v>
                </c:pt>
                <c:pt idx="2">
                  <c:v>180</c:v>
                </c:pt>
                <c:pt idx="3">
                  <c:v>27.692307692307601</c:v>
                </c:pt>
                <c:pt idx="4">
                  <c:v>83.076923076922995</c:v>
                </c:pt>
                <c:pt idx="5">
                  <c:v>180</c:v>
                </c:pt>
                <c:pt idx="6">
                  <c:v>180</c:v>
                </c:pt>
                <c:pt idx="7">
                  <c:v>0</c:v>
                </c:pt>
                <c:pt idx="8">
                  <c:v>138.461538461538</c:v>
                </c:pt>
                <c:pt idx="9">
                  <c:v>0</c:v>
                </c:pt>
                <c:pt idx="10">
                  <c:v>110.76923076923001</c:v>
                </c:pt>
                <c:pt idx="11">
                  <c:v>41.538461538461497</c:v>
                </c:pt>
                <c:pt idx="12">
                  <c:v>0</c:v>
                </c:pt>
                <c:pt idx="13">
                  <c:v>41.538461538461497</c:v>
                </c:pt>
                <c:pt idx="14">
                  <c:v>55.384615384615302</c:v>
                </c:pt>
                <c:pt idx="15">
                  <c:v>0</c:v>
                </c:pt>
                <c:pt idx="16">
                  <c:v>83.076923076922995</c:v>
                </c:pt>
                <c:pt idx="17">
                  <c:v>27.692307692307601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13.846153846153801</c:v>
                </c:pt>
                <c:pt idx="22">
                  <c:v>180</c:v>
                </c:pt>
                <c:pt idx="23">
                  <c:v>180</c:v>
                </c:pt>
                <c:pt idx="24">
                  <c:v>180</c:v>
                </c:pt>
                <c:pt idx="25">
                  <c:v>180</c:v>
                </c:pt>
                <c:pt idx="26">
                  <c:v>180</c:v>
                </c:pt>
                <c:pt idx="27">
                  <c:v>180</c:v>
                </c:pt>
                <c:pt idx="28">
                  <c:v>180</c:v>
                </c:pt>
                <c:pt idx="29">
                  <c:v>180</c:v>
                </c:pt>
                <c:pt idx="30">
                  <c:v>180</c:v>
                </c:pt>
                <c:pt idx="31">
                  <c:v>180</c:v>
                </c:pt>
                <c:pt idx="32">
                  <c:v>180</c:v>
                </c:pt>
                <c:pt idx="33">
                  <c:v>180</c:v>
                </c:pt>
                <c:pt idx="34">
                  <c:v>180</c:v>
                </c:pt>
                <c:pt idx="35">
                  <c:v>180</c:v>
                </c:pt>
                <c:pt idx="36">
                  <c:v>180</c:v>
                </c:pt>
                <c:pt idx="37">
                  <c:v>180</c:v>
                </c:pt>
                <c:pt idx="38">
                  <c:v>180</c:v>
                </c:pt>
                <c:pt idx="39">
                  <c:v>180</c:v>
                </c:pt>
                <c:pt idx="40">
                  <c:v>180</c:v>
                </c:pt>
                <c:pt idx="41">
                  <c:v>180</c:v>
                </c:pt>
                <c:pt idx="42">
                  <c:v>180</c:v>
                </c:pt>
                <c:pt idx="43">
                  <c:v>124.615384615384</c:v>
                </c:pt>
                <c:pt idx="44">
                  <c:v>0</c:v>
                </c:pt>
                <c:pt idx="45">
                  <c:v>138.461538461538</c:v>
                </c:pt>
                <c:pt idx="46">
                  <c:v>180</c:v>
                </c:pt>
                <c:pt idx="47">
                  <c:v>166.15384615384599</c:v>
                </c:pt>
                <c:pt idx="48">
                  <c:v>0</c:v>
                </c:pt>
                <c:pt idx="49">
                  <c:v>0</c:v>
                </c:pt>
                <c:pt idx="50">
                  <c:v>13.846153846153801</c:v>
                </c:pt>
                <c:pt idx="51">
                  <c:v>180</c:v>
                </c:pt>
                <c:pt idx="52">
                  <c:v>180</c:v>
                </c:pt>
                <c:pt idx="53">
                  <c:v>180</c:v>
                </c:pt>
                <c:pt idx="54">
                  <c:v>96.923076923076906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180</c:v>
                </c:pt>
                <c:pt idx="63">
                  <c:v>180</c:v>
                </c:pt>
                <c:pt idx="64">
                  <c:v>96.923076923076906</c:v>
                </c:pt>
                <c:pt idx="65">
                  <c:v>0</c:v>
                </c:pt>
                <c:pt idx="66">
                  <c:v>110.76923076923001</c:v>
                </c:pt>
                <c:pt idx="67">
                  <c:v>180</c:v>
                </c:pt>
                <c:pt idx="68">
                  <c:v>138.461538461538</c:v>
                </c:pt>
                <c:pt idx="69">
                  <c:v>0</c:v>
                </c:pt>
                <c:pt idx="70">
                  <c:v>0</c:v>
                </c:pt>
                <c:pt idx="71">
                  <c:v>96.923076923076906</c:v>
                </c:pt>
                <c:pt idx="72">
                  <c:v>180</c:v>
                </c:pt>
                <c:pt idx="73">
                  <c:v>180</c:v>
                </c:pt>
                <c:pt idx="74">
                  <c:v>124.615384615384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110.76923076923001</c:v>
                </c:pt>
                <c:pt idx="81">
                  <c:v>180</c:v>
                </c:pt>
                <c:pt idx="82">
                  <c:v>180</c:v>
                </c:pt>
                <c:pt idx="83">
                  <c:v>180</c:v>
                </c:pt>
                <c:pt idx="84">
                  <c:v>180</c:v>
                </c:pt>
                <c:pt idx="85">
                  <c:v>180</c:v>
                </c:pt>
                <c:pt idx="86">
                  <c:v>180</c:v>
                </c:pt>
                <c:pt idx="87">
                  <c:v>180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96.923076923076906</c:v>
                </c:pt>
                <c:pt idx="92">
                  <c:v>180</c:v>
                </c:pt>
                <c:pt idx="93">
                  <c:v>180</c:v>
                </c:pt>
                <c:pt idx="94">
                  <c:v>41.538461538461497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41.538461538461497</c:v>
                </c:pt>
                <c:pt idx="100">
                  <c:v>180</c:v>
                </c:pt>
                <c:pt idx="101">
                  <c:v>180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124.615384615384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83.076923076922995</c:v>
                </c:pt>
                <c:pt idx="111">
                  <c:v>41.538461538461497</c:v>
                </c:pt>
                <c:pt idx="112">
                  <c:v>152.30769230769201</c:v>
                </c:pt>
                <c:pt idx="113">
                  <c:v>0</c:v>
                </c:pt>
                <c:pt idx="114">
                  <c:v>0</c:v>
                </c:pt>
                <c:pt idx="115">
                  <c:v>138.461538461538</c:v>
                </c:pt>
                <c:pt idx="116">
                  <c:v>41.538461538461497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96.923076923076906</c:v>
                </c:pt>
                <c:pt idx="126">
                  <c:v>180</c:v>
                </c:pt>
                <c:pt idx="127">
                  <c:v>166.15384615384599</c:v>
                </c:pt>
                <c:pt idx="128">
                  <c:v>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27.692307692307601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69.230769230769198</c:v>
                </c:pt>
                <c:pt idx="141">
                  <c:v>69.230769230769198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138.461538461538</c:v>
                </c:pt>
                <c:pt idx="146">
                  <c:v>180</c:v>
                </c:pt>
                <c:pt idx="147">
                  <c:v>110.76923076923001</c:v>
                </c:pt>
                <c:pt idx="148">
                  <c:v>0</c:v>
                </c:pt>
                <c:pt idx="149">
                  <c:v>0</c:v>
                </c:pt>
                <c:pt idx="150">
                  <c:v>124.615384615384</c:v>
                </c:pt>
                <c:pt idx="151">
                  <c:v>180</c:v>
                </c:pt>
                <c:pt idx="152">
                  <c:v>152.30769230769201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152.30769230769201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13.846153846153801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27.692307692307601</c:v>
                </c:pt>
                <c:pt idx="171">
                  <c:v>180</c:v>
                </c:pt>
                <c:pt idx="172">
                  <c:v>13.846153846153801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41.538461538461497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166.15384615384599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27.692307692307601</c:v>
                </c:pt>
                <c:pt idx="191">
                  <c:v>0</c:v>
                </c:pt>
                <c:pt idx="192">
                  <c:v>124.615384615384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138.461538461538</c:v>
                </c:pt>
                <c:pt idx="207">
                  <c:v>0</c:v>
                </c:pt>
                <c:pt idx="208">
                  <c:v>0</c:v>
                </c:pt>
                <c:pt idx="209">
                  <c:v>41.538461538461497</c:v>
                </c:pt>
                <c:pt idx="210">
                  <c:v>180</c:v>
                </c:pt>
                <c:pt idx="211">
                  <c:v>180</c:v>
                </c:pt>
                <c:pt idx="212">
                  <c:v>96.923076923076906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96.923076923076906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138.461538461538</c:v>
                </c:pt>
                <c:pt idx="226">
                  <c:v>0</c:v>
                </c:pt>
                <c:pt idx="227">
                  <c:v>0</c:v>
                </c:pt>
                <c:pt idx="228">
                  <c:v>96.923076923076906</c:v>
                </c:pt>
                <c:pt idx="229">
                  <c:v>180</c:v>
                </c:pt>
                <c:pt idx="230">
                  <c:v>180</c:v>
                </c:pt>
                <c:pt idx="231">
                  <c:v>13.846153846153801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138.461538461538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96.923076923076906</c:v>
                </c:pt>
                <c:pt idx="245">
                  <c:v>0</c:v>
                </c:pt>
                <c:pt idx="246">
                  <c:v>0</c:v>
                </c:pt>
                <c:pt idx="247">
                  <c:v>27.692307692307601</c:v>
                </c:pt>
                <c:pt idx="248">
                  <c:v>180</c:v>
                </c:pt>
                <c:pt idx="249">
                  <c:v>180</c:v>
                </c:pt>
                <c:pt idx="250">
                  <c:v>41.538461538461497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138.461538461538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138.461538461538</c:v>
                </c:pt>
                <c:pt idx="260">
                  <c:v>0</c:v>
                </c:pt>
                <c:pt idx="261">
                  <c:v>13.846153846153801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138.461538461538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93-4AD5-AB95-234B4F7C071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Grab (EMG)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Sheet1!$H$2:$H$274</c:f>
              <c:numCache>
                <c:formatCode>General</c:formatCode>
                <c:ptCount val="273"/>
                <c:pt idx="54">
                  <c:v>0</c:v>
                </c:pt>
                <c:pt idx="57">
                  <c:v>1</c:v>
                </c:pt>
                <c:pt idx="73">
                  <c:v>0</c:v>
                </c:pt>
                <c:pt idx="77">
                  <c:v>1</c:v>
                </c:pt>
                <c:pt idx="92">
                  <c:v>0</c:v>
                </c:pt>
                <c:pt idx="97">
                  <c:v>1</c:v>
                </c:pt>
                <c:pt idx="113">
                  <c:v>0</c:v>
                </c:pt>
                <c:pt idx="119">
                  <c:v>1</c:v>
                </c:pt>
                <c:pt idx="131">
                  <c:v>0</c:v>
                </c:pt>
                <c:pt idx="136">
                  <c:v>1</c:v>
                </c:pt>
                <c:pt idx="152">
                  <c:v>0</c:v>
                </c:pt>
                <c:pt idx="155">
                  <c:v>1</c:v>
                </c:pt>
                <c:pt idx="174">
                  <c:v>0</c:v>
                </c:pt>
                <c:pt idx="179">
                  <c:v>1</c:v>
                </c:pt>
                <c:pt idx="190">
                  <c:v>0</c:v>
                </c:pt>
                <c:pt idx="195">
                  <c:v>1</c:v>
                </c:pt>
                <c:pt idx="211">
                  <c:v>0</c:v>
                </c:pt>
                <c:pt idx="215">
                  <c:v>1</c:v>
                </c:pt>
                <c:pt idx="229">
                  <c:v>0</c:v>
                </c:pt>
                <c:pt idx="234">
                  <c:v>1</c:v>
                </c:pt>
                <c:pt idx="249">
                  <c:v>0</c:v>
                </c:pt>
                <c:pt idx="253">
                  <c:v>1</c:v>
                </c:pt>
                <c:pt idx="268">
                  <c:v>0</c:v>
                </c:pt>
                <c:pt idx="27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93-4AD5-AB95-234B4F7C071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Time (F)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Sheet1!$I$2:$I$274</c:f>
              <c:numCache>
                <c:formatCode>General</c:formatCode>
                <c:ptCount val="273"/>
                <c:pt idx="0">
                  <c:v>194.68055333333299</c:v>
                </c:pt>
                <c:pt idx="1">
                  <c:v>194.94721428571401</c:v>
                </c:pt>
                <c:pt idx="2">
                  <c:v>195.22598666666599</c:v>
                </c:pt>
                <c:pt idx="3">
                  <c:v>195.487486666666</c:v>
                </c:pt>
                <c:pt idx="4">
                  <c:v>195.74648124999899</c:v>
                </c:pt>
                <c:pt idx="5">
                  <c:v>196.007992857142</c:v>
                </c:pt>
                <c:pt idx="6">
                  <c:v>196.27369230769199</c:v>
                </c:pt>
                <c:pt idx="7">
                  <c:v>196.52969999999999</c:v>
                </c:pt>
                <c:pt idx="8">
                  <c:v>196.78630000000001</c:v>
                </c:pt>
                <c:pt idx="9">
                  <c:v>197.044207692307</c:v>
                </c:pt>
                <c:pt idx="10">
                  <c:v>197.300969230769</c:v>
                </c:pt>
                <c:pt idx="11">
                  <c:v>197.559184615384</c:v>
                </c:pt>
                <c:pt idx="12">
                  <c:v>197.81445384615299</c:v>
                </c:pt>
                <c:pt idx="13">
                  <c:v>198.07306153846099</c:v>
                </c:pt>
                <c:pt idx="14">
                  <c:v>198.33005384615299</c:v>
                </c:pt>
                <c:pt idx="15">
                  <c:v>198.58803846153799</c:v>
                </c:pt>
                <c:pt idx="16">
                  <c:v>198.843815384615</c:v>
                </c:pt>
                <c:pt idx="17">
                  <c:v>199.10174615384599</c:v>
                </c:pt>
                <c:pt idx="18">
                  <c:v>199.359876923076</c:v>
                </c:pt>
                <c:pt idx="19">
                  <c:v>199.615646153846</c:v>
                </c:pt>
                <c:pt idx="20">
                  <c:v>199.87434615384601</c:v>
                </c:pt>
                <c:pt idx="21">
                  <c:v>200.13153846153801</c:v>
                </c:pt>
                <c:pt idx="22">
                  <c:v>200.38780769230701</c:v>
                </c:pt>
                <c:pt idx="23">
                  <c:v>200.64454615384599</c:v>
                </c:pt>
                <c:pt idx="24">
                  <c:v>200.90233846153799</c:v>
                </c:pt>
                <c:pt idx="25">
                  <c:v>201.158161538461</c:v>
                </c:pt>
                <c:pt idx="26">
                  <c:v>201.41719230769201</c:v>
                </c:pt>
                <c:pt idx="27">
                  <c:v>201.67292307692301</c:v>
                </c:pt>
                <c:pt idx="28">
                  <c:v>201.930176923076</c:v>
                </c:pt>
                <c:pt idx="29">
                  <c:v>202.18661538461501</c:v>
                </c:pt>
                <c:pt idx="30">
                  <c:v>202.44549999999899</c:v>
                </c:pt>
                <c:pt idx="31">
                  <c:v>202.70321538461499</c:v>
                </c:pt>
                <c:pt idx="32">
                  <c:v>202.960361538461</c:v>
                </c:pt>
                <c:pt idx="33">
                  <c:v>203.217915384615</c:v>
                </c:pt>
                <c:pt idx="34">
                  <c:v>203.473161538461</c:v>
                </c:pt>
                <c:pt idx="35">
                  <c:v>203.73097692307601</c:v>
                </c:pt>
                <c:pt idx="36">
                  <c:v>203.98833846153801</c:v>
                </c:pt>
                <c:pt idx="37">
                  <c:v>204.24495384615301</c:v>
                </c:pt>
                <c:pt idx="38">
                  <c:v>204.500523076923</c:v>
                </c:pt>
                <c:pt idx="39">
                  <c:v>204.75815384615299</c:v>
                </c:pt>
                <c:pt idx="40">
                  <c:v>205.01446923076901</c:v>
                </c:pt>
                <c:pt idx="41">
                  <c:v>205.27146923076899</c:v>
                </c:pt>
                <c:pt idx="42">
                  <c:v>205.52816923076901</c:v>
                </c:pt>
                <c:pt idx="43">
                  <c:v>205.78553846153801</c:v>
                </c:pt>
                <c:pt idx="44">
                  <c:v>206.04286923076901</c:v>
                </c:pt>
                <c:pt idx="45">
                  <c:v>206.299307692307</c:v>
                </c:pt>
                <c:pt idx="46">
                  <c:v>206.55657692307599</c:v>
                </c:pt>
                <c:pt idx="47">
                  <c:v>206.813538461538</c:v>
                </c:pt>
                <c:pt idx="48">
                  <c:v>207.07089230769199</c:v>
                </c:pt>
                <c:pt idx="49">
                  <c:v>207.32726153846099</c:v>
                </c:pt>
                <c:pt idx="50">
                  <c:v>207.584892307692</c:v>
                </c:pt>
                <c:pt idx="51">
                  <c:v>207.841738461538</c:v>
                </c:pt>
                <c:pt idx="52">
                  <c:v>208.09884615384601</c:v>
                </c:pt>
                <c:pt idx="53">
                  <c:v>208.355807692307</c:v>
                </c:pt>
                <c:pt idx="54">
                  <c:v>208.61287692307599</c:v>
                </c:pt>
                <c:pt idx="55">
                  <c:v>208.87061538461501</c:v>
                </c:pt>
                <c:pt idx="56">
                  <c:v>209.12823846153799</c:v>
                </c:pt>
                <c:pt idx="57">
                  <c:v>209.38706923076899</c:v>
                </c:pt>
                <c:pt idx="58">
                  <c:v>209.641869230769</c:v>
                </c:pt>
                <c:pt idx="59">
                  <c:v>209.89915384615301</c:v>
                </c:pt>
                <c:pt idx="60">
                  <c:v>210.156315384615</c:v>
                </c:pt>
                <c:pt idx="61">
                  <c:v>210.41315384615299</c:v>
                </c:pt>
                <c:pt idx="62">
                  <c:v>210.67111538461501</c:v>
                </c:pt>
                <c:pt idx="63">
                  <c:v>210.93013846153801</c:v>
                </c:pt>
                <c:pt idx="64">
                  <c:v>211.18570769230701</c:v>
                </c:pt>
                <c:pt idx="65">
                  <c:v>211.44262307692301</c:v>
                </c:pt>
                <c:pt idx="66">
                  <c:v>211.69928461538399</c:v>
                </c:pt>
                <c:pt idx="67">
                  <c:v>211.95662307692299</c:v>
                </c:pt>
                <c:pt idx="68">
                  <c:v>212.214</c:v>
                </c:pt>
                <c:pt idx="69">
                  <c:v>212.47138461538401</c:v>
                </c:pt>
                <c:pt idx="70">
                  <c:v>212.728261538461</c:v>
                </c:pt>
                <c:pt idx="71">
                  <c:v>212.98716923076901</c:v>
                </c:pt>
                <c:pt idx="72">
                  <c:v>213.24289230769199</c:v>
                </c:pt>
                <c:pt idx="73">
                  <c:v>213.511</c:v>
                </c:pt>
                <c:pt idx="74">
                  <c:v>213.77627692307601</c:v>
                </c:pt>
                <c:pt idx="75">
                  <c:v>214.03416923076901</c:v>
                </c:pt>
                <c:pt idx="76">
                  <c:v>214.29323076923001</c:v>
                </c:pt>
                <c:pt idx="77">
                  <c:v>214.550784615384</c:v>
                </c:pt>
                <c:pt idx="78">
                  <c:v>214.80623846153799</c:v>
                </c:pt>
                <c:pt idx="79">
                  <c:v>215.063023076923</c:v>
                </c:pt>
                <c:pt idx="80">
                  <c:v>215.31899999999999</c:v>
                </c:pt>
                <c:pt idx="81">
                  <c:v>215.57627692307599</c:v>
                </c:pt>
                <c:pt idx="82">
                  <c:v>215.83439230769201</c:v>
                </c:pt>
                <c:pt idx="83">
                  <c:v>216.09119999999999</c:v>
                </c:pt>
                <c:pt idx="84">
                  <c:v>216.350523076923</c:v>
                </c:pt>
                <c:pt idx="85">
                  <c:v>216.60857692307599</c:v>
                </c:pt>
                <c:pt idx="86">
                  <c:v>216.864084615384</c:v>
                </c:pt>
                <c:pt idx="87">
                  <c:v>217.120607692307</c:v>
                </c:pt>
                <c:pt idx="88">
                  <c:v>217.378546153846</c:v>
                </c:pt>
                <c:pt idx="89">
                  <c:v>217.63684615384599</c:v>
                </c:pt>
                <c:pt idx="90">
                  <c:v>217.89380769230701</c:v>
                </c:pt>
                <c:pt idx="91">
                  <c:v>218.15153076922999</c:v>
                </c:pt>
                <c:pt idx="92">
                  <c:v>218.40718461538401</c:v>
                </c:pt>
                <c:pt idx="93">
                  <c:v>218.663069230769</c:v>
                </c:pt>
                <c:pt idx="94">
                  <c:v>218.92043076922999</c:v>
                </c:pt>
                <c:pt idx="95">
                  <c:v>219.17876923076901</c:v>
                </c:pt>
                <c:pt idx="96">
                  <c:v>219.436684615384</c:v>
                </c:pt>
                <c:pt idx="97">
                  <c:v>219.69412307692301</c:v>
                </c:pt>
                <c:pt idx="98">
                  <c:v>219.95104615384599</c:v>
                </c:pt>
                <c:pt idx="99">
                  <c:v>220.20758461538401</c:v>
                </c:pt>
                <c:pt idx="100">
                  <c:v>220.46469230769199</c:v>
                </c:pt>
                <c:pt idx="101">
                  <c:v>220.72327692307601</c:v>
                </c:pt>
                <c:pt idx="102">
                  <c:v>220.97993846153801</c:v>
                </c:pt>
                <c:pt idx="103">
                  <c:v>221.23754615384601</c:v>
                </c:pt>
                <c:pt idx="104">
                  <c:v>221.493807692307</c:v>
                </c:pt>
                <c:pt idx="105">
                  <c:v>221.750284615384</c:v>
                </c:pt>
                <c:pt idx="106">
                  <c:v>222.00676153846101</c:v>
                </c:pt>
                <c:pt idx="107">
                  <c:v>222.264499999999</c:v>
                </c:pt>
                <c:pt idx="108">
                  <c:v>222.52289230769199</c:v>
                </c:pt>
                <c:pt idx="109">
                  <c:v>222.7792</c:v>
                </c:pt>
                <c:pt idx="110">
                  <c:v>223.03601538461501</c:v>
                </c:pt>
                <c:pt idx="111">
                  <c:v>223.293461538461</c:v>
                </c:pt>
                <c:pt idx="112">
                  <c:v>223.55230769230701</c:v>
                </c:pt>
                <c:pt idx="113">
                  <c:v>223.80930769230699</c:v>
                </c:pt>
                <c:pt idx="114">
                  <c:v>224.06634615384601</c:v>
                </c:pt>
                <c:pt idx="115">
                  <c:v>224.32183846153799</c:v>
                </c:pt>
                <c:pt idx="116">
                  <c:v>224.579361538461</c:v>
                </c:pt>
                <c:pt idx="117">
                  <c:v>224.83676923076899</c:v>
                </c:pt>
                <c:pt idx="118">
                  <c:v>225.09345384615301</c:v>
                </c:pt>
                <c:pt idx="119">
                  <c:v>225.350346153846</c:v>
                </c:pt>
                <c:pt idx="120">
                  <c:v>225.609453846153</c:v>
                </c:pt>
                <c:pt idx="121">
                  <c:v>225.86468461538399</c:v>
                </c:pt>
                <c:pt idx="122">
                  <c:v>226.123023076923</c:v>
                </c:pt>
                <c:pt idx="123">
                  <c:v>226.379492307692</c:v>
                </c:pt>
                <c:pt idx="124">
                  <c:v>226.63715384615301</c:v>
                </c:pt>
                <c:pt idx="125">
                  <c:v>226.89466153846101</c:v>
                </c:pt>
                <c:pt idx="126">
                  <c:v>227.15180769230699</c:v>
                </c:pt>
                <c:pt idx="127">
                  <c:v>227.407353846153</c:v>
                </c:pt>
                <c:pt idx="128">
                  <c:v>227.66559230769201</c:v>
                </c:pt>
                <c:pt idx="129">
                  <c:v>227.92315384615301</c:v>
                </c:pt>
                <c:pt idx="130">
                  <c:v>228.179653846153</c:v>
                </c:pt>
                <c:pt idx="131">
                  <c:v>228.43667692307599</c:v>
                </c:pt>
                <c:pt idx="132">
                  <c:v>228.69399999999999</c:v>
                </c:pt>
                <c:pt idx="133">
                  <c:v>228.95109230769199</c:v>
                </c:pt>
                <c:pt idx="134">
                  <c:v>229.209507692307</c:v>
                </c:pt>
                <c:pt idx="135">
                  <c:v>229.46557692307599</c:v>
                </c:pt>
                <c:pt idx="136">
                  <c:v>229.72329230769199</c:v>
                </c:pt>
                <c:pt idx="137">
                  <c:v>229.980576923076</c:v>
                </c:pt>
                <c:pt idx="138">
                  <c:v>230.23751538461499</c:v>
                </c:pt>
                <c:pt idx="139">
                  <c:v>230.493669230769</c:v>
                </c:pt>
                <c:pt idx="140">
                  <c:v>230.75143076923001</c:v>
                </c:pt>
                <c:pt idx="141">
                  <c:v>231.01089230769199</c:v>
                </c:pt>
                <c:pt idx="142">
                  <c:v>231.266769230769</c:v>
                </c:pt>
                <c:pt idx="143">
                  <c:v>231.523715384615</c:v>
                </c:pt>
                <c:pt idx="144">
                  <c:v>231.78210769230699</c:v>
                </c:pt>
                <c:pt idx="145">
                  <c:v>232.038023076923</c:v>
                </c:pt>
                <c:pt idx="146">
                  <c:v>232.295446153846</c:v>
                </c:pt>
                <c:pt idx="147">
                  <c:v>232.55416153846099</c:v>
                </c:pt>
                <c:pt idx="148">
                  <c:v>232.810461538461</c:v>
                </c:pt>
                <c:pt idx="149">
                  <c:v>233.06804615384601</c:v>
                </c:pt>
                <c:pt idx="150">
                  <c:v>233.32324615384599</c:v>
                </c:pt>
                <c:pt idx="151">
                  <c:v>233.58183076923001</c:v>
                </c:pt>
                <c:pt idx="152">
                  <c:v>233.83762307692299</c:v>
                </c:pt>
                <c:pt idx="153">
                  <c:v>234.09469230769199</c:v>
                </c:pt>
                <c:pt idx="154">
                  <c:v>234.35196153846101</c:v>
                </c:pt>
                <c:pt idx="155">
                  <c:v>234.608369230769</c:v>
                </c:pt>
                <c:pt idx="156">
                  <c:v>234.86655384615301</c:v>
                </c:pt>
                <c:pt idx="157">
                  <c:v>235.123915384615</c:v>
                </c:pt>
                <c:pt idx="158">
                  <c:v>235.38045384615299</c:v>
                </c:pt>
                <c:pt idx="159">
                  <c:v>235.637976923076</c:v>
                </c:pt>
                <c:pt idx="160">
                  <c:v>235.89590769230699</c:v>
                </c:pt>
                <c:pt idx="161">
                  <c:v>236.15288461538401</c:v>
                </c:pt>
                <c:pt idx="162">
                  <c:v>236.410476923076</c:v>
                </c:pt>
                <c:pt idx="163">
                  <c:v>236.66719230769201</c:v>
                </c:pt>
                <c:pt idx="164">
                  <c:v>236.925876923076</c:v>
                </c:pt>
                <c:pt idx="165">
                  <c:v>237.18204615384599</c:v>
                </c:pt>
                <c:pt idx="166">
                  <c:v>237.438492307692</c:v>
                </c:pt>
                <c:pt idx="167">
                  <c:v>237.69564615384601</c:v>
                </c:pt>
                <c:pt idx="168">
                  <c:v>237.95543846153799</c:v>
                </c:pt>
                <c:pt idx="169">
                  <c:v>238.211069230769</c:v>
                </c:pt>
                <c:pt idx="170">
                  <c:v>238.466692307692</c:v>
                </c:pt>
                <c:pt idx="171">
                  <c:v>238.72612307692299</c:v>
                </c:pt>
                <c:pt idx="172">
                  <c:v>238.98479999999901</c:v>
                </c:pt>
                <c:pt idx="173">
                  <c:v>239.238</c:v>
                </c:pt>
                <c:pt idx="174">
                  <c:v>239.49705384615299</c:v>
                </c:pt>
                <c:pt idx="175">
                  <c:v>239.75393846153801</c:v>
                </c:pt>
                <c:pt idx="176">
                  <c:v>240.009915384615</c:v>
                </c:pt>
                <c:pt idx="177">
                  <c:v>240.26745384615299</c:v>
                </c:pt>
                <c:pt idx="178">
                  <c:v>240.52504615384601</c:v>
                </c:pt>
                <c:pt idx="179">
                  <c:v>240.782023076923</c:v>
                </c:pt>
                <c:pt idx="180">
                  <c:v>241.04018461538399</c:v>
                </c:pt>
                <c:pt idx="181">
                  <c:v>241.29584615384601</c:v>
                </c:pt>
                <c:pt idx="182">
                  <c:v>241.55293076922999</c:v>
                </c:pt>
                <c:pt idx="183">
                  <c:v>241.81124615384601</c:v>
                </c:pt>
                <c:pt idx="184">
                  <c:v>242.07002307692301</c:v>
                </c:pt>
                <c:pt idx="185">
                  <c:v>242.32457692307599</c:v>
                </c:pt>
                <c:pt idx="186">
                  <c:v>242.58378461538399</c:v>
                </c:pt>
                <c:pt idx="187">
                  <c:v>242.839376923076</c:v>
                </c:pt>
                <c:pt idx="188">
                  <c:v>243.09723846153801</c:v>
                </c:pt>
                <c:pt idx="189">
                  <c:v>243.353884615384</c:v>
                </c:pt>
                <c:pt idx="190">
                  <c:v>243.60960769230701</c:v>
                </c:pt>
                <c:pt idx="191">
                  <c:v>243.868946153846</c:v>
                </c:pt>
                <c:pt idx="192">
                  <c:v>244.12732307692301</c:v>
                </c:pt>
                <c:pt idx="193">
                  <c:v>244.382846153846</c:v>
                </c:pt>
                <c:pt idx="194">
                  <c:v>244.64175384615299</c:v>
                </c:pt>
                <c:pt idx="195">
                  <c:v>244.89869999999999</c:v>
                </c:pt>
                <c:pt idx="196">
                  <c:v>245.15578461538399</c:v>
                </c:pt>
                <c:pt idx="197">
                  <c:v>245.41030769230699</c:v>
                </c:pt>
                <c:pt idx="198">
                  <c:v>245.6696</c:v>
                </c:pt>
                <c:pt idx="199">
                  <c:v>245.92519230769199</c:v>
                </c:pt>
                <c:pt idx="200">
                  <c:v>246.183438461538</c:v>
                </c:pt>
                <c:pt idx="201">
                  <c:v>246.43969230769201</c:v>
                </c:pt>
                <c:pt idx="202">
                  <c:v>246.69683076922999</c:v>
                </c:pt>
                <c:pt idx="203">
                  <c:v>246.953892307692</c:v>
                </c:pt>
                <c:pt idx="204">
                  <c:v>247.21322307692299</c:v>
                </c:pt>
                <c:pt idx="205">
                  <c:v>247.469761538461</c:v>
                </c:pt>
                <c:pt idx="206">
                  <c:v>247.725669230769</c:v>
                </c:pt>
                <c:pt idx="207">
                  <c:v>247.98358461538399</c:v>
                </c:pt>
                <c:pt idx="208">
                  <c:v>248.23986923076899</c:v>
                </c:pt>
                <c:pt idx="209">
                  <c:v>248.49753076923</c:v>
                </c:pt>
                <c:pt idx="210">
                  <c:v>248.75593076922999</c:v>
                </c:pt>
                <c:pt idx="211">
                  <c:v>249.012753846153</c:v>
                </c:pt>
                <c:pt idx="212">
                  <c:v>249.26866923076901</c:v>
                </c:pt>
                <c:pt idx="213">
                  <c:v>249.52619230769201</c:v>
                </c:pt>
                <c:pt idx="214">
                  <c:v>249.78323846153799</c:v>
                </c:pt>
                <c:pt idx="215">
                  <c:v>250.039684615384</c:v>
                </c:pt>
                <c:pt idx="216">
                  <c:v>250.29902307692299</c:v>
                </c:pt>
                <c:pt idx="217">
                  <c:v>250.55472307692301</c:v>
                </c:pt>
                <c:pt idx="218">
                  <c:v>250.812592307692</c:v>
                </c:pt>
                <c:pt idx="219">
                  <c:v>251.06926923076901</c:v>
                </c:pt>
                <c:pt idx="220">
                  <c:v>251.32678461538401</c:v>
                </c:pt>
                <c:pt idx="221">
                  <c:v>251.583753846153</c:v>
                </c:pt>
                <c:pt idx="222">
                  <c:v>251.84093076923</c:v>
                </c:pt>
                <c:pt idx="223">
                  <c:v>252.09822307692301</c:v>
                </c:pt>
                <c:pt idx="224">
                  <c:v>252.35536923076901</c:v>
                </c:pt>
                <c:pt idx="225">
                  <c:v>252.611676923076</c:v>
                </c:pt>
                <c:pt idx="226">
                  <c:v>252.870692307692</c:v>
                </c:pt>
                <c:pt idx="227">
                  <c:v>253.127076923076</c:v>
                </c:pt>
                <c:pt idx="228">
                  <c:v>253.38461538461499</c:v>
                </c:pt>
                <c:pt idx="229">
                  <c:v>253.640769230769</c:v>
                </c:pt>
                <c:pt idx="230">
                  <c:v>253.89801538461501</c:v>
                </c:pt>
                <c:pt idx="231">
                  <c:v>254.15511538461499</c:v>
                </c:pt>
                <c:pt idx="232">
                  <c:v>254.41319999999999</c:v>
                </c:pt>
                <c:pt idx="233">
                  <c:v>254.67033076922999</c:v>
                </c:pt>
                <c:pt idx="234">
                  <c:v>254.927153846153</c:v>
                </c:pt>
                <c:pt idx="235">
                  <c:v>255.18356153846099</c:v>
                </c:pt>
                <c:pt idx="236">
                  <c:v>255.442038461538</c:v>
                </c:pt>
                <c:pt idx="237">
                  <c:v>255.69839999999999</c:v>
                </c:pt>
                <c:pt idx="238">
                  <c:v>255.95550769230701</c:v>
                </c:pt>
                <c:pt idx="239">
                  <c:v>256.21428461538397</c:v>
                </c:pt>
                <c:pt idx="240">
                  <c:v>256.4708</c:v>
                </c:pt>
                <c:pt idx="241">
                  <c:v>256.72820769230702</c:v>
                </c:pt>
                <c:pt idx="242">
                  <c:v>256.98554615384597</c:v>
                </c:pt>
                <c:pt idx="243">
                  <c:v>257.24213076923002</c:v>
                </c:pt>
                <c:pt idx="244">
                  <c:v>257.499715384615</c:v>
                </c:pt>
                <c:pt idx="245">
                  <c:v>257.757076923076</c:v>
                </c:pt>
                <c:pt idx="246">
                  <c:v>258.01296153846101</c:v>
                </c:pt>
                <c:pt idx="247">
                  <c:v>258.27024615384602</c:v>
                </c:pt>
                <c:pt idx="248">
                  <c:v>258.52793076923001</c:v>
                </c:pt>
                <c:pt idx="249">
                  <c:v>258.78534615384598</c:v>
                </c:pt>
                <c:pt idx="250">
                  <c:v>259.04373076923002</c:v>
                </c:pt>
                <c:pt idx="251">
                  <c:v>259.3</c:v>
                </c:pt>
                <c:pt idx="252">
                  <c:v>259.55664615384597</c:v>
                </c:pt>
                <c:pt idx="253">
                  <c:v>259.81450769230702</c:v>
                </c:pt>
                <c:pt idx="254">
                  <c:v>260.06976153846102</c:v>
                </c:pt>
                <c:pt idx="255">
                  <c:v>260.32854615384599</c:v>
                </c:pt>
                <c:pt idx="256">
                  <c:v>260.58504615384601</c:v>
                </c:pt>
                <c:pt idx="257">
                  <c:v>260.85330714285698</c:v>
                </c:pt>
                <c:pt idx="258">
                  <c:v>261.11833076923</c:v>
                </c:pt>
                <c:pt idx="259">
                  <c:v>261.37663076923002</c:v>
                </c:pt>
                <c:pt idx="260">
                  <c:v>261.63380769230702</c:v>
                </c:pt>
                <c:pt idx="261">
                  <c:v>261.89173076922998</c:v>
                </c:pt>
                <c:pt idx="262">
                  <c:v>262.14778461538401</c:v>
                </c:pt>
                <c:pt idx="263">
                  <c:v>262.40480769230697</c:v>
                </c:pt>
                <c:pt idx="264">
                  <c:v>262.661599999999</c:v>
                </c:pt>
                <c:pt idx="265">
                  <c:v>262.9194</c:v>
                </c:pt>
                <c:pt idx="266">
                  <c:v>263.17773846153801</c:v>
                </c:pt>
                <c:pt idx="267">
                  <c:v>263.43414615384597</c:v>
                </c:pt>
                <c:pt idx="268">
                  <c:v>263.69086153846098</c:v>
                </c:pt>
                <c:pt idx="269">
                  <c:v>263.94774615384603</c:v>
                </c:pt>
                <c:pt idx="270">
                  <c:v>264.20476153846101</c:v>
                </c:pt>
                <c:pt idx="271">
                  <c:v>264.46207692307598</c:v>
                </c:pt>
                <c:pt idx="272">
                  <c:v>264.660128571428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F93-4AD5-AB95-234B4F7C071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EMG (F)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Sheet1!$J$2:$J$274</c:f>
              <c:numCache>
                <c:formatCode>General</c:formatCode>
                <c:ptCount val="273"/>
                <c:pt idx="0">
                  <c:v>155.80000000000001</c:v>
                </c:pt>
                <c:pt idx="1">
                  <c:v>231.71428571428501</c:v>
                </c:pt>
                <c:pt idx="2">
                  <c:v>313.06666666666598</c:v>
                </c:pt>
                <c:pt idx="3">
                  <c:v>497.26666666666603</c:v>
                </c:pt>
                <c:pt idx="4">
                  <c:v>336.5625</c:v>
                </c:pt>
                <c:pt idx="5">
                  <c:v>291.642857142857</c:v>
                </c:pt>
                <c:pt idx="6">
                  <c:v>204.07692307692301</c:v>
                </c:pt>
                <c:pt idx="7">
                  <c:v>122.76923076923001</c:v>
                </c:pt>
                <c:pt idx="8">
                  <c:v>111.07692307692299</c:v>
                </c:pt>
                <c:pt idx="9">
                  <c:v>135.923076923076</c:v>
                </c:pt>
                <c:pt idx="10">
                  <c:v>112.230769230769</c:v>
                </c:pt>
                <c:pt idx="11">
                  <c:v>246.15384615384599</c:v>
                </c:pt>
                <c:pt idx="12">
                  <c:v>120.692307692307</c:v>
                </c:pt>
                <c:pt idx="13">
                  <c:v>130.61538461538399</c:v>
                </c:pt>
                <c:pt idx="14">
                  <c:v>122.30769230769199</c:v>
                </c:pt>
                <c:pt idx="15">
                  <c:v>64.076923076922995</c:v>
                </c:pt>
                <c:pt idx="16">
                  <c:v>79.615384615384599</c:v>
                </c:pt>
                <c:pt idx="17">
                  <c:v>86.384615384615302</c:v>
                </c:pt>
                <c:pt idx="18">
                  <c:v>105</c:v>
                </c:pt>
                <c:pt idx="19">
                  <c:v>143.692307692307</c:v>
                </c:pt>
                <c:pt idx="20">
                  <c:v>190.923076923076</c:v>
                </c:pt>
                <c:pt idx="21">
                  <c:v>71</c:v>
                </c:pt>
                <c:pt idx="22">
                  <c:v>128.38461538461499</c:v>
                </c:pt>
                <c:pt idx="23">
                  <c:v>92.769230769230703</c:v>
                </c:pt>
                <c:pt idx="24">
                  <c:v>186.53846153846101</c:v>
                </c:pt>
                <c:pt idx="25">
                  <c:v>300.692307692307</c:v>
                </c:pt>
                <c:pt idx="26">
                  <c:v>353.692307692307</c:v>
                </c:pt>
                <c:pt idx="27">
                  <c:v>517.38461538461502</c:v>
                </c:pt>
                <c:pt idx="28">
                  <c:v>387.30769230769198</c:v>
                </c:pt>
                <c:pt idx="29">
                  <c:v>312.923076923076</c:v>
                </c:pt>
                <c:pt idx="30">
                  <c:v>184.61538461538399</c:v>
                </c:pt>
                <c:pt idx="31">
                  <c:v>234.230769230769</c:v>
                </c:pt>
                <c:pt idx="32">
                  <c:v>316.15384615384602</c:v>
                </c:pt>
                <c:pt idx="33">
                  <c:v>702</c:v>
                </c:pt>
                <c:pt idx="34">
                  <c:v>629.23076923076906</c:v>
                </c:pt>
                <c:pt idx="35">
                  <c:v>513.461538461538</c:v>
                </c:pt>
                <c:pt idx="36">
                  <c:v>447.30769230769198</c:v>
                </c:pt>
                <c:pt idx="37">
                  <c:v>179.38461538461499</c:v>
                </c:pt>
                <c:pt idx="38">
                  <c:v>154.15384615384599</c:v>
                </c:pt>
                <c:pt idx="39">
                  <c:v>174.07692307692301</c:v>
                </c:pt>
                <c:pt idx="40">
                  <c:v>209.923076923076</c:v>
                </c:pt>
                <c:pt idx="41">
                  <c:v>225.61538461538399</c:v>
                </c:pt>
                <c:pt idx="42">
                  <c:v>222.461538461538</c:v>
                </c:pt>
                <c:pt idx="43">
                  <c:v>161.38461538461499</c:v>
                </c:pt>
                <c:pt idx="44">
                  <c:v>80.307692307692307</c:v>
                </c:pt>
                <c:pt idx="45">
                  <c:v>75.615384615384599</c:v>
                </c:pt>
                <c:pt idx="46">
                  <c:v>124.230769230769</c:v>
                </c:pt>
                <c:pt idx="47">
                  <c:v>315.30769230769198</c:v>
                </c:pt>
                <c:pt idx="48">
                  <c:v>165.923076923076</c:v>
                </c:pt>
                <c:pt idx="49">
                  <c:v>60</c:v>
                </c:pt>
                <c:pt idx="50">
                  <c:v>86.615384615384599</c:v>
                </c:pt>
                <c:pt idx="51">
                  <c:v>110.53846153846099</c:v>
                </c:pt>
                <c:pt idx="52">
                  <c:v>96.307692307692307</c:v>
                </c:pt>
                <c:pt idx="53">
                  <c:v>429.76923076922998</c:v>
                </c:pt>
                <c:pt idx="54">
                  <c:v>681.53846153846098</c:v>
                </c:pt>
                <c:pt idx="55">
                  <c:v>726.84615384615302</c:v>
                </c:pt>
                <c:pt idx="56">
                  <c:v>657.30769230769204</c:v>
                </c:pt>
                <c:pt idx="57">
                  <c:v>390.53846153846098</c:v>
                </c:pt>
                <c:pt idx="58">
                  <c:v>268.923076923076</c:v>
                </c:pt>
                <c:pt idx="59">
                  <c:v>190</c:v>
                </c:pt>
                <c:pt idx="60">
                  <c:v>369.53846153846098</c:v>
                </c:pt>
                <c:pt idx="61">
                  <c:v>137.692307692307</c:v>
                </c:pt>
                <c:pt idx="62">
                  <c:v>104.07692307692299</c:v>
                </c:pt>
                <c:pt idx="63">
                  <c:v>68.923076923076906</c:v>
                </c:pt>
                <c:pt idx="64">
                  <c:v>79.307692307692307</c:v>
                </c:pt>
                <c:pt idx="65">
                  <c:v>79.307692307692307</c:v>
                </c:pt>
                <c:pt idx="66">
                  <c:v>246.61538461538399</c:v>
                </c:pt>
                <c:pt idx="67">
                  <c:v>126.923076923076</c:v>
                </c:pt>
                <c:pt idx="68">
                  <c:v>154.923076923076</c:v>
                </c:pt>
                <c:pt idx="69">
                  <c:v>147.61538461538399</c:v>
                </c:pt>
                <c:pt idx="70">
                  <c:v>182.923076923076</c:v>
                </c:pt>
                <c:pt idx="71">
                  <c:v>135.53846153846101</c:v>
                </c:pt>
                <c:pt idx="72">
                  <c:v>277.15384615384602</c:v>
                </c:pt>
                <c:pt idx="73">
                  <c:v>517.92857142857099</c:v>
                </c:pt>
                <c:pt idx="74">
                  <c:v>539.53846153846098</c:v>
                </c:pt>
                <c:pt idx="75">
                  <c:v>270.461538461538</c:v>
                </c:pt>
                <c:pt idx="76">
                  <c:v>478.230769230769</c:v>
                </c:pt>
                <c:pt idx="77">
                  <c:v>259.923076923076</c:v>
                </c:pt>
                <c:pt idx="78">
                  <c:v>130</c:v>
                </c:pt>
                <c:pt idx="79">
                  <c:v>153.923076923076</c:v>
                </c:pt>
                <c:pt idx="80">
                  <c:v>303</c:v>
                </c:pt>
                <c:pt idx="81">
                  <c:v>120.30769230769199</c:v>
                </c:pt>
                <c:pt idx="82">
                  <c:v>115.461538461538</c:v>
                </c:pt>
                <c:pt idx="83">
                  <c:v>116.692307692307</c:v>
                </c:pt>
                <c:pt idx="84">
                  <c:v>136.38461538461499</c:v>
                </c:pt>
                <c:pt idx="85">
                  <c:v>108.07692307692299</c:v>
                </c:pt>
                <c:pt idx="86">
                  <c:v>80.923076923076906</c:v>
                </c:pt>
                <c:pt idx="87">
                  <c:v>70.230769230769198</c:v>
                </c:pt>
                <c:pt idx="88">
                  <c:v>82.230769230769198</c:v>
                </c:pt>
                <c:pt idx="89">
                  <c:v>96.153846153846104</c:v>
                </c:pt>
                <c:pt idx="90">
                  <c:v>74.230769230769198</c:v>
                </c:pt>
                <c:pt idx="91">
                  <c:v>57.846153846153797</c:v>
                </c:pt>
                <c:pt idx="92">
                  <c:v>103.923076923076</c:v>
                </c:pt>
                <c:pt idx="93">
                  <c:v>104.692307692307</c:v>
                </c:pt>
                <c:pt idx="94">
                  <c:v>265.61538461538402</c:v>
                </c:pt>
                <c:pt idx="95">
                  <c:v>702.53846153846098</c:v>
                </c:pt>
                <c:pt idx="96">
                  <c:v>526.53846153846098</c:v>
                </c:pt>
                <c:pt idx="97">
                  <c:v>218.30769230769201</c:v>
                </c:pt>
                <c:pt idx="98">
                  <c:v>283.84615384615302</c:v>
                </c:pt>
                <c:pt idx="99">
                  <c:v>118.923076923076</c:v>
                </c:pt>
                <c:pt idx="100">
                  <c:v>169</c:v>
                </c:pt>
                <c:pt idx="101">
                  <c:v>187.84615384615299</c:v>
                </c:pt>
                <c:pt idx="102">
                  <c:v>73.307692307692307</c:v>
                </c:pt>
                <c:pt idx="103">
                  <c:v>156.61538461538399</c:v>
                </c:pt>
                <c:pt idx="104">
                  <c:v>339.76923076922998</c:v>
                </c:pt>
                <c:pt idx="105">
                  <c:v>327.461538461538</c:v>
                </c:pt>
                <c:pt idx="106">
                  <c:v>275.461538461538</c:v>
                </c:pt>
                <c:pt idx="107">
                  <c:v>432.30769230769198</c:v>
                </c:pt>
                <c:pt idx="108">
                  <c:v>308.230769230769</c:v>
                </c:pt>
                <c:pt idx="109">
                  <c:v>381.15384615384602</c:v>
                </c:pt>
                <c:pt idx="110">
                  <c:v>214</c:v>
                </c:pt>
                <c:pt idx="111">
                  <c:v>205.53846153846101</c:v>
                </c:pt>
                <c:pt idx="112">
                  <c:v>160.692307692307</c:v>
                </c:pt>
                <c:pt idx="113">
                  <c:v>379.230769230769</c:v>
                </c:pt>
                <c:pt idx="114">
                  <c:v>226.923076923076</c:v>
                </c:pt>
                <c:pt idx="115">
                  <c:v>584.15384615384596</c:v>
                </c:pt>
                <c:pt idx="116">
                  <c:v>523.07692307692298</c:v>
                </c:pt>
                <c:pt idx="117">
                  <c:v>254.07692307692301</c:v>
                </c:pt>
                <c:pt idx="118">
                  <c:v>456.38461538461502</c:v>
                </c:pt>
                <c:pt idx="119">
                  <c:v>123.30769230769199</c:v>
                </c:pt>
                <c:pt idx="120">
                  <c:v>158.61538461538399</c:v>
                </c:pt>
                <c:pt idx="121">
                  <c:v>173.53846153846101</c:v>
                </c:pt>
                <c:pt idx="122">
                  <c:v>73.461538461538396</c:v>
                </c:pt>
                <c:pt idx="123">
                  <c:v>66.461538461538396</c:v>
                </c:pt>
                <c:pt idx="124">
                  <c:v>90.538461538461505</c:v>
                </c:pt>
                <c:pt idx="125">
                  <c:v>101</c:v>
                </c:pt>
                <c:pt idx="126">
                  <c:v>80</c:v>
                </c:pt>
                <c:pt idx="127">
                  <c:v>61.615384615384599</c:v>
                </c:pt>
                <c:pt idx="128">
                  <c:v>134.230769230769</c:v>
                </c:pt>
                <c:pt idx="129">
                  <c:v>177.76923076923001</c:v>
                </c:pt>
                <c:pt idx="130">
                  <c:v>124</c:v>
                </c:pt>
                <c:pt idx="131">
                  <c:v>89.846153846153797</c:v>
                </c:pt>
                <c:pt idx="132">
                  <c:v>145.53846153846101</c:v>
                </c:pt>
                <c:pt idx="133">
                  <c:v>195.53846153846101</c:v>
                </c:pt>
                <c:pt idx="134">
                  <c:v>380.461538461538</c:v>
                </c:pt>
                <c:pt idx="135">
                  <c:v>687.07692307692298</c:v>
                </c:pt>
                <c:pt idx="136">
                  <c:v>418.38461538461502</c:v>
                </c:pt>
                <c:pt idx="137">
                  <c:v>198.30769230769201</c:v>
                </c:pt>
                <c:pt idx="138">
                  <c:v>142.07692307692301</c:v>
                </c:pt>
                <c:pt idx="139">
                  <c:v>81.923076923076906</c:v>
                </c:pt>
                <c:pt idx="140">
                  <c:v>321.230769230769</c:v>
                </c:pt>
                <c:pt idx="141">
                  <c:v>309.230769230769</c:v>
                </c:pt>
                <c:pt idx="142">
                  <c:v>117.07692307692299</c:v>
                </c:pt>
                <c:pt idx="143">
                  <c:v>193.923076923076</c:v>
                </c:pt>
                <c:pt idx="144">
                  <c:v>182.461538461538</c:v>
                </c:pt>
                <c:pt idx="145">
                  <c:v>121.153846153846</c:v>
                </c:pt>
                <c:pt idx="146">
                  <c:v>107.692307692307</c:v>
                </c:pt>
                <c:pt idx="147">
                  <c:v>301.84615384615302</c:v>
                </c:pt>
                <c:pt idx="148">
                  <c:v>192.461538461538</c:v>
                </c:pt>
                <c:pt idx="149">
                  <c:v>64.769230769230703</c:v>
                </c:pt>
                <c:pt idx="150">
                  <c:v>80.076923076922995</c:v>
                </c:pt>
                <c:pt idx="151">
                  <c:v>223.53846153846101</c:v>
                </c:pt>
                <c:pt idx="152">
                  <c:v>234.53846153846101</c:v>
                </c:pt>
                <c:pt idx="153">
                  <c:v>675.30769230769204</c:v>
                </c:pt>
                <c:pt idx="154">
                  <c:v>718.923076923076</c:v>
                </c:pt>
                <c:pt idx="155">
                  <c:v>404.61538461538402</c:v>
                </c:pt>
                <c:pt idx="156">
                  <c:v>464.84615384615302</c:v>
                </c:pt>
                <c:pt idx="157">
                  <c:v>667.76923076923003</c:v>
                </c:pt>
                <c:pt idx="158">
                  <c:v>608.461538461538</c:v>
                </c:pt>
                <c:pt idx="159">
                  <c:v>244.923076923076</c:v>
                </c:pt>
                <c:pt idx="160">
                  <c:v>281.923076923076</c:v>
                </c:pt>
                <c:pt idx="161">
                  <c:v>256.38461538461502</c:v>
                </c:pt>
                <c:pt idx="162">
                  <c:v>245</c:v>
                </c:pt>
                <c:pt idx="163">
                  <c:v>145.07692307692301</c:v>
                </c:pt>
                <c:pt idx="164">
                  <c:v>100.76923076923001</c:v>
                </c:pt>
                <c:pt idx="165">
                  <c:v>187.30769230769201</c:v>
                </c:pt>
                <c:pt idx="166">
                  <c:v>378.84615384615302</c:v>
                </c:pt>
                <c:pt idx="167">
                  <c:v>391.76923076922998</c:v>
                </c:pt>
                <c:pt idx="168">
                  <c:v>155.230769230769</c:v>
                </c:pt>
                <c:pt idx="169">
                  <c:v>77.461538461538396</c:v>
                </c:pt>
                <c:pt idx="170">
                  <c:v>53.846153846153797</c:v>
                </c:pt>
                <c:pt idx="171">
                  <c:v>99.923076923076906</c:v>
                </c:pt>
                <c:pt idx="172">
                  <c:v>245.38461538461499</c:v>
                </c:pt>
                <c:pt idx="173">
                  <c:v>679.53846153846098</c:v>
                </c:pt>
                <c:pt idx="174">
                  <c:v>722.76923076923003</c:v>
                </c:pt>
                <c:pt idx="175">
                  <c:v>654.07692307692298</c:v>
                </c:pt>
                <c:pt idx="176">
                  <c:v>269.53846153846098</c:v>
                </c:pt>
                <c:pt idx="177">
                  <c:v>332.692307692307</c:v>
                </c:pt>
                <c:pt idx="178">
                  <c:v>130.230769230769</c:v>
                </c:pt>
                <c:pt idx="179">
                  <c:v>256.923076923076</c:v>
                </c:pt>
                <c:pt idx="180">
                  <c:v>154.76923076923001</c:v>
                </c:pt>
                <c:pt idx="181">
                  <c:v>167.923076923076</c:v>
                </c:pt>
                <c:pt idx="182">
                  <c:v>319.230769230769</c:v>
                </c:pt>
                <c:pt idx="183">
                  <c:v>274.53846153846098</c:v>
                </c:pt>
                <c:pt idx="184">
                  <c:v>192.923076923076</c:v>
                </c:pt>
                <c:pt idx="185">
                  <c:v>181.61538461538399</c:v>
                </c:pt>
                <c:pt idx="186">
                  <c:v>256.07692307692298</c:v>
                </c:pt>
                <c:pt idx="187">
                  <c:v>329.76923076922998</c:v>
                </c:pt>
                <c:pt idx="188">
                  <c:v>264.76923076922998</c:v>
                </c:pt>
                <c:pt idx="189">
                  <c:v>230.07692307692301</c:v>
                </c:pt>
                <c:pt idx="190">
                  <c:v>130.692307692307</c:v>
                </c:pt>
                <c:pt idx="191">
                  <c:v>116</c:v>
                </c:pt>
                <c:pt idx="192">
                  <c:v>232.461538461538</c:v>
                </c:pt>
                <c:pt idx="193">
                  <c:v>699.923076923076</c:v>
                </c:pt>
                <c:pt idx="194">
                  <c:v>702.53846153846098</c:v>
                </c:pt>
                <c:pt idx="195">
                  <c:v>468.15384615384602</c:v>
                </c:pt>
                <c:pt idx="196">
                  <c:v>425.53846153846098</c:v>
                </c:pt>
                <c:pt idx="197">
                  <c:v>245.15384615384599</c:v>
                </c:pt>
                <c:pt idx="198">
                  <c:v>190.461538461538</c:v>
                </c:pt>
                <c:pt idx="199">
                  <c:v>187.461538461538</c:v>
                </c:pt>
                <c:pt idx="200">
                  <c:v>81.769230769230703</c:v>
                </c:pt>
                <c:pt idx="201">
                  <c:v>124.615384615384</c:v>
                </c:pt>
                <c:pt idx="202">
                  <c:v>207.923076923076</c:v>
                </c:pt>
                <c:pt idx="203">
                  <c:v>154.61538461538399</c:v>
                </c:pt>
                <c:pt idx="204">
                  <c:v>207</c:v>
                </c:pt>
                <c:pt idx="205">
                  <c:v>290.84615384615302</c:v>
                </c:pt>
                <c:pt idx="206">
                  <c:v>331.461538461538</c:v>
                </c:pt>
                <c:pt idx="207">
                  <c:v>355.53846153846098</c:v>
                </c:pt>
                <c:pt idx="208">
                  <c:v>542.69230769230705</c:v>
                </c:pt>
                <c:pt idx="209">
                  <c:v>725.30769230769204</c:v>
                </c:pt>
                <c:pt idx="210">
                  <c:v>662.69230769230705</c:v>
                </c:pt>
                <c:pt idx="211">
                  <c:v>241.15384615384599</c:v>
                </c:pt>
                <c:pt idx="212">
                  <c:v>430.76923076922998</c:v>
                </c:pt>
                <c:pt idx="213">
                  <c:v>319.07692307692298</c:v>
                </c:pt>
                <c:pt idx="214">
                  <c:v>317.07692307692298</c:v>
                </c:pt>
                <c:pt idx="215">
                  <c:v>86.230769230769198</c:v>
                </c:pt>
                <c:pt idx="216">
                  <c:v>132.76923076923001</c:v>
                </c:pt>
                <c:pt idx="217">
                  <c:v>111.461538461538</c:v>
                </c:pt>
                <c:pt idx="218">
                  <c:v>86.923076923076906</c:v>
                </c:pt>
                <c:pt idx="219">
                  <c:v>69.615384615384599</c:v>
                </c:pt>
                <c:pt idx="220">
                  <c:v>70.692307692307693</c:v>
                </c:pt>
                <c:pt idx="221">
                  <c:v>98.846153846153797</c:v>
                </c:pt>
                <c:pt idx="222">
                  <c:v>74.384615384615302</c:v>
                </c:pt>
                <c:pt idx="223">
                  <c:v>85.153846153846104</c:v>
                </c:pt>
                <c:pt idx="224">
                  <c:v>164.692307692307</c:v>
                </c:pt>
                <c:pt idx="225">
                  <c:v>102.153846153846</c:v>
                </c:pt>
                <c:pt idx="226">
                  <c:v>146.230769230769</c:v>
                </c:pt>
                <c:pt idx="227">
                  <c:v>93.076923076922995</c:v>
                </c:pt>
                <c:pt idx="228">
                  <c:v>108.461538461538</c:v>
                </c:pt>
                <c:pt idx="229">
                  <c:v>90.461538461538396</c:v>
                </c:pt>
                <c:pt idx="230">
                  <c:v>105.692307692307</c:v>
                </c:pt>
                <c:pt idx="231">
                  <c:v>419</c:v>
                </c:pt>
                <c:pt idx="232">
                  <c:v>699.84615384615302</c:v>
                </c:pt>
                <c:pt idx="233">
                  <c:v>724.76923076923003</c:v>
                </c:pt>
                <c:pt idx="234">
                  <c:v>508.38461538461502</c:v>
                </c:pt>
                <c:pt idx="235">
                  <c:v>383.84615384615302</c:v>
                </c:pt>
                <c:pt idx="236">
                  <c:v>308.61538461538402</c:v>
                </c:pt>
                <c:pt idx="237">
                  <c:v>358.07692307692298</c:v>
                </c:pt>
                <c:pt idx="238">
                  <c:v>447.923076923076</c:v>
                </c:pt>
                <c:pt idx="239">
                  <c:v>303.07692307692298</c:v>
                </c:pt>
                <c:pt idx="240">
                  <c:v>363.61538461538402</c:v>
                </c:pt>
                <c:pt idx="241">
                  <c:v>378.461538461538</c:v>
                </c:pt>
                <c:pt idx="242">
                  <c:v>144.15384615384599</c:v>
                </c:pt>
                <c:pt idx="243">
                  <c:v>146.230769230769</c:v>
                </c:pt>
                <c:pt idx="244">
                  <c:v>196.07692307692301</c:v>
                </c:pt>
                <c:pt idx="245">
                  <c:v>301.53846153846098</c:v>
                </c:pt>
                <c:pt idx="246">
                  <c:v>325.461538461538</c:v>
                </c:pt>
                <c:pt idx="247">
                  <c:v>169.461538461538</c:v>
                </c:pt>
                <c:pt idx="248">
                  <c:v>121.846153846153</c:v>
                </c:pt>
                <c:pt idx="249">
                  <c:v>225.07692307692301</c:v>
                </c:pt>
                <c:pt idx="250">
                  <c:v>190</c:v>
                </c:pt>
                <c:pt idx="251">
                  <c:v>669.69230769230705</c:v>
                </c:pt>
                <c:pt idx="252">
                  <c:v>720.30769230769204</c:v>
                </c:pt>
                <c:pt idx="253">
                  <c:v>365.76923076922998</c:v>
                </c:pt>
                <c:pt idx="254">
                  <c:v>226.84615384615299</c:v>
                </c:pt>
                <c:pt idx="255">
                  <c:v>230.923076923076</c:v>
                </c:pt>
                <c:pt idx="256">
                  <c:v>285.692307692307</c:v>
                </c:pt>
                <c:pt idx="257">
                  <c:v>374.92857142857099</c:v>
                </c:pt>
                <c:pt idx="258">
                  <c:v>163.461538461538</c:v>
                </c:pt>
                <c:pt idx="259">
                  <c:v>149.692307692307</c:v>
                </c:pt>
                <c:pt idx="260">
                  <c:v>191.923076923076</c:v>
                </c:pt>
                <c:pt idx="261">
                  <c:v>85</c:v>
                </c:pt>
                <c:pt idx="262">
                  <c:v>101.76923076923001</c:v>
                </c:pt>
                <c:pt idx="263">
                  <c:v>74.846153846153797</c:v>
                </c:pt>
                <c:pt idx="264">
                  <c:v>69.461538461538396</c:v>
                </c:pt>
                <c:pt idx="265">
                  <c:v>106.07692307692299</c:v>
                </c:pt>
                <c:pt idx="266">
                  <c:v>300.692307692307</c:v>
                </c:pt>
                <c:pt idx="267">
                  <c:v>468.38461538461502</c:v>
                </c:pt>
                <c:pt idx="268">
                  <c:v>627.923076923076</c:v>
                </c:pt>
                <c:pt idx="269">
                  <c:v>396.461538461538</c:v>
                </c:pt>
                <c:pt idx="270">
                  <c:v>704.07692307692298</c:v>
                </c:pt>
                <c:pt idx="271">
                  <c:v>569.38461538461502</c:v>
                </c:pt>
                <c:pt idx="272">
                  <c:v>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F93-4AD5-AB95-234B4F7C071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Force (F)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Sheet1!$K$2:$K$274</c:f>
              <c:numCache>
                <c:formatCode>General</c:formatCode>
                <c:ptCount val="273"/>
                <c:pt idx="0">
                  <c:v>414.26666666666603</c:v>
                </c:pt>
                <c:pt idx="1">
                  <c:v>414.07142857142799</c:v>
                </c:pt>
                <c:pt idx="2">
                  <c:v>407.2</c:v>
                </c:pt>
                <c:pt idx="3">
                  <c:v>406.8</c:v>
                </c:pt>
                <c:pt idx="4">
                  <c:v>422.4375</c:v>
                </c:pt>
                <c:pt idx="5">
                  <c:v>441.28571428571399</c:v>
                </c:pt>
                <c:pt idx="6">
                  <c:v>439.53846153846098</c:v>
                </c:pt>
                <c:pt idx="7">
                  <c:v>431.53846153846098</c:v>
                </c:pt>
                <c:pt idx="8">
                  <c:v>422.84615384615302</c:v>
                </c:pt>
                <c:pt idx="9">
                  <c:v>421.461538461538</c:v>
                </c:pt>
                <c:pt idx="10">
                  <c:v>422.61538461538402</c:v>
                </c:pt>
                <c:pt idx="11">
                  <c:v>423</c:v>
                </c:pt>
                <c:pt idx="12">
                  <c:v>416.923076923076</c:v>
                </c:pt>
                <c:pt idx="13">
                  <c:v>417.38461538461502</c:v>
                </c:pt>
                <c:pt idx="14">
                  <c:v>420.61538461538402</c:v>
                </c:pt>
                <c:pt idx="15">
                  <c:v>421.84615384615302</c:v>
                </c:pt>
                <c:pt idx="16">
                  <c:v>423.07692307692298</c:v>
                </c:pt>
                <c:pt idx="17">
                  <c:v>423.230769230769</c:v>
                </c:pt>
                <c:pt idx="18">
                  <c:v>421.15384615384602</c:v>
                </c:pt>
                <c:pt idx="19">
                  <c:v>417.30769230769198</c:v>
                </c:pt>
                <c:pt idx="20">
                  <c:v>404.692307692307</c:v>
                </c:pt>
                <c:pt idx="21">
                  <c:v>404.461538461538</c:v>
                </c:pt>
                <c:pt idx="22">
                  <c:v>426.53846153846098</c:v>
                </c:pt>
                <c:pt idx="23">
                  <c:v>423.923076923076</c:v>
                </c:pt>
                <c:pt idx="24">
                  <c:v>448.38461538461502</c:v>
                </c:pt>
                <c:pt idx="25">
                  <c:v>444.76923076922998</c:v>
                </c:pt>
                <c:pt idx="26">
                  <c:v>437.84615384615302</c:v>
                </c:pt>
                <c:pt idx="27">
                  <c:v>425.53846153846098</c:v>
                </c:pt>
                <c:pt idx="28">
                  <c:v>422.461538461538</c:v>
                </c:pt>
                <c:pt idx="29">
                  <c:v>423.07692307692298</c:v>
                </c:pt>
                <c:pt idx="30">
                  <c:v>426.461538461538</c:v>
                </c:pt>
                <c:pt idx="31">
                  <c:v>444.230769230769</c:v>
                </c:pt>
                <c:pt idx="32">
                  <c:v>435.84615384615302</c:v>
                </c:pt>
                <c:pt idx="33">
                  <c:v>425.07692307692298</c:v>
                </c:pt>
                <c:pt idx="34">
                  <c:v>422.84615384615302</c:v>
                </c:pt>
                <c:pt idx="35">
                  <c:v>423.461538461538</c:v>
                </c:pt>
                <c:pt idx="36">
                  <c:v>423</c:v>
                </c:pt>
                <c:pt idx="37">
                  <c:v>423.15384615384602</c:v>
                </c:pt>
                <c:pt idx="38">
                  <c:v>423.38461538461502</c:v>
                </c:pt>
                <c:pt idx="39">
                  <c:v>421.61538461538402</c:v>
                </c:pt>
                <c:pt idx="40">
                  <c:v>424.30769230769198</c:v>
                </c:pt>
                <c:pt idx="41">
                  <c:v>420.692307692307</c:v>
                </c:pt>
                <c:pt idx="42">
                  <c:v>420.692307692307</c:v>
                </c:pt>
                <c:pt idx="43">
                  <c:v>420.07692307692298</c:v>
                </c:pt>
                <c:pt idx="44">
                  <c:v>419.923076923076</c:v>
                </c:pt>
                <c:pt idx="45">
                  <c:v>422.84615384615302</c:v>
                </c:pt>
                <c:pt idx="46">
                  <c:v>422.61538461538402</c:v>
                </c:pt>
                <c:pt idx="47">
                  <c:v>421.84615384615302</c:v>
                </c:pt>
                <c:pt idx="48">
                  <c:v>422</c:v>
                </c:pt>
                <c:pt idx="49">
                  <c:v>422.38461538461502</c:v>
                </c:pt>
                <c:pt idx="50">
                  <c:v>423.84615384615302</c:v>
                </c:pt>
                <c:pt idx="51">
                  <c:v>424.15384615384602</c:v>
                </c:pt>
                <c:pt idx="52">
                  <c:v>416.230769230769</c:v>
                </c:pt>
                <c:pt idx="53">
                  <c:v>430</c:v>
                </c:pt>
                <c:pt idx="54">
                  <c:v>442.692307692307</c:v>
                </c:pt>
                <c:pt idx="55">
                  <c:v>444.53846153846098</c:v>
                </c:pt>
                <c:pt idx="56">
                  <c:v>454.61538461538402</c:v>
                </c:pt>
                <c:pt idx="57">
                  <c:v>448.38461538461502</c:v>
                </c:pt>
                <c:pt idx="58">
                  <c:v>425.461538461538</c:v>
                </c:pt>
                <c:pt idx="59">
                  <c:v>416.15384615384602</c:v>
                </c:pt>
                <c:pt idx="60">
                  <c:v>441.53846153846098</c:v>
                </c:pt>
                <c:pt idx="61">
                  <c:v>443.923076923076</c:v>
                </c:pt>
                <c:pt idx="62">
                  <c:v>442.53846153846098</c:v>
                </c:pt>
                <c:pt idx="63">
                  <c:v>441.84615384615302</c:v>
                </c:pt>
                <c:pt idx="64">
                  <c:v>442.230769230769</c:v>
                </c:pt>
                <c:pt idx="65">
                  <c:v>437.07692307692298</c:v>
                </c:pt>
                <c:pt idx="66">
                  <c:v>424.15384615384602</c:v>
                </c:pt>
                <c:pt idx="67">
                  <c:v>421.15384615384602</c:v>
                </c:pt>
                <c:pt idx="68">
                  <c:v>421.15384615384602</c:v>
                </c:pt>
                <c:pt idx="69">
                  <c:v>420.30769230769198</c:v>
                </c:pt>
                <c:pt idx="70">
                  <c:v>417.07692307692298</c:v>
                </c:pt>
                <c:pt idx="71">
                  <c:v>421.923076923076</c:v>
                </c:pt>
                <c:pt idx="72">
                  <c:v>422.461538461538</c:v>
                </c:pt>
                <c:pt idx="73">
                  <c:v>421.71428571428498</c:v>
                </c:pt>
                <c:pt idx="74">
                  <c:v>434.38461538461502</c:v>
                </c:pt>
                <c:pt idx="75">
                  <c:v>445.07692307692298</c:v>
                </c:pt>
                <c:pt idx="76">
                  <c:v>432.30769230769198</c:v>
                </c:pt>
                <c:pt idx="77">
                  <c:v>418.76923076922998</c:v>
                </c:pt>
                <c:pt idx="78">
                  <c:v>442.84615384615302</c:v>
                </c:pt>
                <c:pt idx="79">
                  <c:v>443.30769230769198</c:v>
                </c:pt>
                <c:pt idx="80">
                  <c:v>442.230769230769</c:v>
                </c:pt>
                <c:pt idx="81">
                  <c:v>441.15384615384602</c:v>
                </c:pt>
                <c:pt idx="82">
                  <c:v>441.230769230769</c:v>
                </c:pt>
                <c:pt idx="83">
                  <c:v>441.461538461538</c:v>
                </c:pt>
                <c:pt idx="84">
                  <c:v>440.692307692307</c:v>
                </c:pt>
                <c:pt idx="85">
                  <c:v>434.230769230769</c:v>
                </c:pt>
                <c:pt idx="86">
                  <c:v>419.38461538461502</c:v>
                </c:pt>
                <c:pt idx="87">
                  <c:v>418.30769230769198</c:v>
                </c:pt>
                <c:pt idx="88">
                  <c:v>419.07692307692298</c:v>
                </c:pt>
                <c:pt idx="89">
                  <c:v>419.30769230769198</c:v>
                </c:pt>
                <c:pt idx="90">
                  <c:v>420.15384615384602</c:v>
                </c:pt>
                <c:pt idx="91">
                  <c:v>420.53846153846098</c:v>
                </c:pt>
                <c:pt idx="92">
                  <c:v>420.07692307692298</c:v>
                </c:pt>
                <c:pt idx="93">
                  <c:v>438.923076923076</c:v>
                </c:pt>
                <c:pt idx="94">
                  <c:v>443.61538461538402</c:v>
                </c:pt>
                <c:pt idx="95">
                  <c:v>429.07692307692298</c:v>
                </c:pt>
                <c:pt idx="96">
                  <c:v>412.84615384615302</c:v>
                </c:pt>
                <c:pt idx="97">
                  <c:v>441.53846153846098</c:v>
                </c:pt>
                <c:pt idx="98">
                  <c:v>441.07692307692298</c:v>
                </c:pt>
                <c:pt idx="99">
                  <c:v>424.692307692307</c:v>
                </c:pt>
                <c:pt idx="100">
                  <c:v>420.84615384615302</c:v>
                </c:pt>
                <c:pt idx="101">
                  <c:v>421.07692307692298</c:v>
                </c:pt>
                <c:pt idx="102">
                  <c:v>421.61538461538402</c:v>
                </c:pt>
                <c:pt idx="103">
                  <c:v>422.923076923076</c:v>
                </c:pt>
                <c:pt idx="104">
                  <c:v>423.84615384615302</c:v>
                </c:pt>
                <c:pt idx="105">
                  <c:v>422.461538461538</c:v>
                </c:pt>
                <c:pt idx="106">
                  <c:v>420.61538461538402</c:v>
                </c:pt>
                <c:pt idx="107">
                  <c:v>412.230769230769</c:v>
                </c:pt>
                <c:pt idx="108">
                  <c:v>409.230769230769</c:v>
                </c:pt>
                <c:pt idx="109">
                  <c:v>422.923076923076</c:v>
                </c:pt>
                <c:pt idx="110">
                  <c:v>421.84615384615302</c:v>
                </c:pt>
                <c:pt idx="111">
                  <c:v>422.38461538461502</c:v>
                </c:pt>
                <c:pt idx="112">
                  <c:v>421.61538461538402</c:v>
                </c:pt>
                <c:pt idx="113">
                  <c:v>435.692307692307</c:v>
                </c:pt>
                <c:pt idx="114">
                  <c:v>444.923076923076</c:v>
                </c:pt>
                <c:pt idx="115">
                  <c:v>429.692307692307</c:v>
                </c:pt>
                <c:pt idx="116">
                  <c:v>412.07692307692298</c:v>
                </c:pt>
                <c:pt idx="117">
                  <c:v>442.461538461538</c:v>
                </c:pt>
                <c:pt idx="118">
                  <c:v>442.692307692307</c:v>
                </c:pt>
                <c:pt idx="119">
                  <c:v>440.53846153846098</c:v>
                </c:pt>
                <c:pt idx="120">
                  <c:v>421.07692307692298</c:v>
                </c:pt>
                <c:pt idx="121">
                  <c:v>420.53846153846098</c:v>
                </c:pt>
                <c:pt idx="122">
                  <c:v>422</c:v>
                </c:pt>
                <c:pt idx="123">
                  <c:v>422.15384615384602</c:v>
                </c:pt>
                <c:pt idx="124">
                  <c:v>422.61538461538402</c:v>
                </c:pt>
                <c:pt idx="125">
                  <c:v>422.38461538461502</c:v>
                </c:pt>
                <c:pt idx="126">
                  <c:v>421.923076923076</c:v>
                </c:pt>
                <c:pt idx="127">
                  <c:v>421.61538461538402</c:v>
                </c:pt>
                <c:pt idx="128">
                  <c:v>422.230769230769</c:v>
                </c:pt>
                <c:pt idx="129">
                  <c:v>420.84615384615302</c:v>
                </c:pt>
                <c:pt idx="130">
                  <c:v>421.30769230769198</c:v>
                </c:pt>
                <c:pt idx="131">
                  <c:v>421.76923076922998</c:v>
                </c:pt>
                <c:pt idx="132">
                  <c:v>424.923076923076</c:v>
                </c:pt>
                <c:pt idx="133">
                  <c:v>440.230769230769</c:v>
                </c:pt>
                <c:pt idx="134">
                  <c:v>441.923076923076</c:v>
                </c:pt>
                <c:pt idx="135">
                  <c:v>426.07692307692298</c:v>
                </c:pt>
                <c:pt idx="136">
                  <c:v>415.76923076922998</c:v>
                </c:pt>
                <c:pt idx="137">
                  <c:v>441.38461538461502</c:v>
                </c:pt>
                <c:pt idx="138">
                  <c:v>443.53846153846098</c:v>
                </c:pt>
                <c:pt idx="139">
                  <c:v>442.07692307692298</c:v>
                </c:pt>
                <c:pt idx="140">
                  <c:v>443.53846153846098</c:v>
                </c:pt>
                <c:pt idx="141">
                  <c:v>442.15384615384602</c:v>
                </c:pt>
                <c:pt idx="142">
                  <c:v>440.692307692307</c:v>
                </c:pt>
                <c:pt idx="143">
                  <c:v>444.07692307692298</c:v>
                </c:pt>
                <c:pt idx="144">
                  <c:v>438.923076923076</c:v>
                </c:pt>
                <c:pt idx="145">
                  <c:v>424.53846153846098</c:v>
                </c:pt>
                <c:pt idx="146">
                  <c:v>416.84615384615302</c:v>
                </c:pt>
                <c:pt idx="147">
                  <c:v>417.76923076922998</c:v>
                </c:pt>
                <c:pt idx="148">
                  <c:v>419.15384615384602</c:v>
                </c:pt>
                <c:pt idx="149">
                  <c:v>417.230769230769</c:v>
                </c:pt>
                <c:pt idx="150">
                  <c:v>420.15384615384602</c:v>
                </c:pt>
                <c:pt idx="151">
                  <c:v>432</c:v>
                </c:pt>
                <c:pt idx="152">
                  <c:v>442.38461538461502</c:v>
                </c:pt>
                <c:pt idx="153">
                  <c:v>435.61538461538402</c:v>
                </c:pt>
                <c:pt idx="154">
                  <c:v>424.53846153846098</c:v>
                </c:pt>
                <c:pt idx="155">
                  <c:v>426.53846153846098</c:v>
                </c:pt>
                <c:pt idx="156">
                  <c:v>440.30769230769198</c:v>
                </c:pt>
                <c:pt idx="157">
                  <c:v>441.230769230769</c:v>
                </c:pt>
                <c:pt idx="158">
                  <c:v>430.38461538461502</c:v>
                </c:pt>
                <c:pt idx="159">
                  <c:v>420.84615384615302</c:v>
                </c:pt>
                <c:pt idx="160">
                  <c:v>421.230769230769</c:v>
                </c:pt>
                <c:pt idx="161">
                  <c:v>421.923076923076</c:v>
                </c:pt>
                <c:pt idx="162">
                  <c:v>422.30769230769198</c:v>
                </c:pt>
                <c:pt idx="163">
                  <c:v>421.84615384615302</c:v>
                </c:pt>
                <c:pt idx="164">
                  <c:v>421.53846153846098</c:v>
                </c:pt>
                <c:pt idx="165">
                  <c:v>422</c:v>
                </c:pt>
                <c:pt idx="166">
                  <c:v>421.38461538461502</c:v>
                </c:pt>
                <c:pt idx="167">
                  <c:v>422.461538461538</c:v>
                </c:pt>
                <c:pt idx="168">
                  <c:v>421</c:v>
                </c:pt>
                <c:pt idx="169">
                  <c:v>422.923076923076</c:v>
                </c:pt>
                <c:pt idx="170">
                  <c:v>423.15384615384602</c:v>
                </c:pt>
                <c:pt idx="171">
                  <c:v>429.84615384615302</c:v>
                </c:pt>
                <c:pt idx="172">
                  <c:v>441.923076923076</c:v>
                </c:pt>
                <c:pt idx="173">
                  <c:v>439.15384615384602</c:v>
                </c:pt>
                <c:pt idx="174">
                  <c:v>424.30769230769198</c:v>
                </c:pt>
                <c:pt idx="175">
                  <c:v>425.15384615384602</c:v>
                </c:pt>
                <c:pt idx="176">
                  <c:v>438.461538461538</c:v>
                </c:pt>
                <c:pt idx="177">
                  <c:v>441.923076923076</c:v>
                </c:pt>
                <c:pt idx="178">
                  <c:v>424.53846153846098</c:v>
                </c:pt>
                <c:pt idx="179">
                  <c:v>421.53846153846098</c:v>
                </c:pt>
                <c:pt idx="180">
                  <c:v>422.230769230769</c:v>
                </c:pt>
                <c:pt idx="181">
                  <c:v>422.923076923076</c:v>
                </c:pt>
                <c:pt idx="182">
                  <c:v>423.692307692307</c:v>
                </c:pt>
                <c:pt idx="183">
                  <c:v>423.53846153846098</c:v>
                </c:pt>
                <c:pt idx="184">
                  <c:v>423.07692307692298</c:v>
                </c:pt>
                <c:pt idx="185">
                  <c:v>425.15384615384602</c:v>
                </c:pt>
                <c:pt idx="186">
                  <c:v>421.923076923076</c:v>
                </c:pt>
                <c:pt idx="187">
                  <c:v>421.38461538461502</c:v>
                </c:pt>
                <c:pt idx="188">
                  <c:v>421.84615384615302</c:v>
                </c:pt>
                <c:pt idx="189">
                  <c:v>418.76923076922998</c:v>
                </c:pt>
                <c:pt idx="190">
                  <c:v>416.76923076922998</c:v>
                </c:pt>
                <c:pt idx="191">
                  <c:v>437</c:v>
                </c:pt>
                <c:pt idx="192">
                  <c:v>440.692307692307</c:v>
                </c:pt>
                <c:pt idx="193">
                  <c:v>432.15384615384602</c:v>
                </c:pt>
                <c:pt idx="194">
                  <c:v>416.230769230769</c:v>
                </c:pt>
                <c:pt idx="195">
                  <c:v>441.76923076922998</c:v>
                </c:pt>
                <c:pt idx="196">
                  <c:v>438.53846153846098</c:v>
                </c:pt>
                <c:pt idx="197">
                  <c:v>438.07692307692298</c:v>
                </c:pt>
                <c:pt idx="198">
                  <c:v>421.84615384615302</c:v>
                </c:pt>
                <c:pt idx="199">
                  <c:v>422</c:v>
                </c:pt>
                <c:pt idx="200">
                  <c:v>422.30769230769198</c:v>
                </c:pt>
                <c:pt idx="201">
                  <c:v>422.53846153846098</c:v>
                </c:pt>
                <c:pt idx="202">
                  <c:v>422.61538461538402</c:v>
                </c:pt>
                <c:pt idx="203">
                  <c:v>423</c:v>
                </c:pt>
                <c:pt idx="204">
                  <c:v>423.230769230769</c:v>
                </c:pt>
                <c:pt idx="205">
                  <c:v>423.53846153846098</c:v>
                </c:pt>
                <c:pt idx="206">
                  <c:v>423.07692307692298</c:v>
                </c:pt>
                <c:pt idx="207">
                  <c:v>422.30769230769198</c:v>
                </c:pt>
                <c:pt idx="208">
                  <c:v>422.923076923076</c:v>
                </c:pt>
                <c:pt idx="209">
                  <c:v>423.461538461538</c:v>
                </c:pt>
                <c:pt idx="210">
                  <c:v>429.923076923076</c:v>
                </c:pt>
                <c:pt idx="211">
                  <c:v>444.230769230769</c:v>
                </c:pt>
                <c:pt idx="212">
                  <c:v>437.07692307692298</c:v>
                </c:pt>
                <c:pt idx="213">
                  <c:v>425</c:v>
                </c:pt>
                <c:pt idx="214">
                  <c:v>420.84615384615302</c:v>
                </c:pt>
                <c:pt idx="215">
                  <c:v>441.230769230769</c:v>
                </c:pt>
                <c:pt idx="216">
                  <c:v>439.38461538461502</c:v>
                </c:pt>
                <c:pt idx="217">
                  <c:v>428.923076923076</c:v>
                </c:pt>
                <c:pt idx="218">
                  <c:v>422.84615384615302</c:v>
                </c:pt>
                <c:pt idx="219">
                  <c:v>422.692307692307</c:v>
                </c:pt>
                <c:pt idx="220">
                  <c:v>423.38461538461502</c:v>
                </c:pt>
                <c:pt idx="221">
                  <c:v>423.53846153846098</c:v>
                </c:pt>
                <c:pt idx="222">
                  <c:v>424.15384615384602</c:v>
                </c:pt>
                <c:pt idx="223">
                  <c:v>423.692307692307</c:v>
                </c:pt>
                <c:pt idx="224">
                  <c:v>421.84615384615302</c:v>
                </c:pt>
                <c:pt idx="225">
                  <c:v>421.84615384615302</c:v>
                </c:pt>
                <c:pt idx="226">
                  <c:v>419.38461538461502</c:v>
                </c:pt>
                <c:pt idx="227">
                  <c:v>420.461538461538</c:v>
                </c:pt>
                <c:pt idx="228">
                  <c:v>419.61538461538402</c:v>
                </c:pt>
                <c:pt idx="229">
                  <c:v>417.53846153846098</c:v>
                </c:pt>
                <c:pt idx="230">
                  <c:v>437.38461538461502</c:v>
                </c:pt>
                <c:pt idx="231">
                  <c:v>441</c:v>
                </c:pt>
                <c:pt idx="232">
                  <c:v>432.07692307692298</c:v>
                </c:pt>
                <c:pt idx="233">
                  <c:v>414.76923076922998</c:v>
                </c:pt>
                <c:pt idx="234">
                  <c:v>438.15384615384602</c:v>
                </c:pt>
                <c:pt idx="235">
                  <c:v>441.76923076922998</c:v>
                </c:pt>
                <c:pt idx="236">
                  <c:v>438.230769230769</c:v>
                </c:pt>
                <c:pt idx="237">
                  <c:v>423.53846153846098</c:v>
                </c:pt>
                <c:pt idx="238">
                  <c:v>420.461538461538</c:v>
                </c:pt>
                <c:pt idx="239">
                  <c:v>421.30769230769198</c:v>
                </c:pt>
                <c:pt idx="240">
                  <c:v>421.61538461538402</c:v>
                </c:pt>
                <c:pt idx="241">
                  <c:v>421.461538461538</c:v>
                </c:pt>
                <c:pt idx="242">
                  <c:v>421.53846153846098</c:v>
                </c:pt>
                <c:pt idx="243">
                  <c:v>420.53846153846098</c:v>
                </c:pt>
                <c:pt idx="244">
                  <c:v>421.76923076922998</c:v>
                </c:pt>
                <c:pt idx="245">
                  <c:v>421.15384615384602</c:v>
                </c:pt>
                <c:pt idx="246">
                  <c:v>421.53846153846098</c:v>
                </c:pt>
                <c:pt idx="247">
                  <c:v>420.76923076922998</c:v>
                </c:pt>
                <c:pt idx="248">
                  <c:v>420.692307692307</c:v>
                </c:pt>
                <c:pt idx="249">
                  <c:v>441.30769230769198</c:v>
                </c:pt>
                <c:pt idx="250">
                  <c:v>442.84615384615302</c:v>
                </c:pt>
                <c:pt idx="251">
                  <c:v>430.30769230769198</c:v>
                </c:pt>
                <c:pt idx="252">
                  <c:v>420.30769230769198</c:v>
                </c:pt>
                <c:pt idx="253">
                  <c:v>434.53846153846098</c:v>
                </c:pt>
                <c:pt idx="254">
                  <c:v>438.61538461538402</c:v>
                </c:pt>
                <c:pt idx="255">
                  <c:v>441</c:v>
                </c:pt>
                <c:pt idx="256">
                  <c:v>438.61538461538402</c:v>
                </c:pt>
                <c:pt idx="257">
                  <c:v>420</c:v>
                </c:pt>
                <c:pt idx="258">
                  <c:v>421</c:v>
                </c:pt>
                <c:pt idx="259">
                  <c:v>421.692307692307</c:v>
                </c:pt>
                <c:pt idx="260">
                  <c:v>421.53846153846098</c:v>
                </c:pt>
                <c:pt idx="261">
                  <c:v>421.84615384615302</c:v>
                </c:pt>
                <c:pt idx="262">
                  <c:v>420.61538461538402</c:v>
                </c:pt>
                <c:pt idx="263">
                  <c:v>420.53846153846098</c:v>
                </c:pt>
                <c:pt idx="264">
                  <c:v>419.61538461538402</c:v>
                </c:pt>
                <c:pt idx="265">
                  <c:v>420.461538461538</c:v>
                </c:pt>
                <c:pt idx="266">
                  <c:v>420.15384615384602</c:v>
                </c:pt>
                <c:pt idx="267">
                  <c:v>422.53846153846098</c:v>
                </c:pt>
                <c:pt idx="268">
                  <c:v>436.84615384615302</c:v>
                </c:pt>
                <c:pt idx="269">
                  <c:v>445.84615384615302</c:v>
                </c:pt>
                <c:pt idx="270">
                  <c:v>426.61538461538402</c:v>
                </c:pt>
                <c:pt idx="271">
                  <c:v>424.923076923076</c:v>
                </c:pt>
                <c:pt idx="272">
                  <c:v>441.57142857142799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F93-4AD5-AB95-234B4F7C071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Angle (F)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Sheet1!$L$2:$L$274</c:f>
              <c:numCache>
                <c:formatCode>General</c:formatCode>
                <c:ptCount val="273"/>
                <c:pt idx="0">
                  <c:v>116.06666666666599</c:v>
                </c:pt>
                <c:pt idx="1">
                  <c:v>116.071428571428</c:v>
                </c:pt>
                <c:pt idx="2">
                  <c:v>118.6</c:v>
                </c:pt>
                <c:pt idx="3">
                  <c:v>120</c:v>
                </c:pt>
                <c:pt idx="4">
                  <c:v>111.0625</c:v>
                </c:pt>
                <c:pt idx="5">
                  <c:v>158</c:v>
                </c:pt>
                <c:pt idx="6">
                  <c:v>203.38461538461499</c:v>
                </c:pt>
                <c:pt idx="7">
                  <c:v>192.53846153846101</c:v>
                </c:pt>
                <c:pt idx="8">
                  <c:v>195.84615384615299</c:v>
                </c:pt>
                <c:pt idx="9">
                  <c:v>200.84615384615299</c:v>
                </c:pt>
                <c:pt idx="10">
                  <c:v>195.53846153846101</c:v>
                </c:pt>
                <c:pt idx="11">
                  <c:v>191.53846153846101</c:v>
                </c:pt>
                <c:pt idx="12">
                  <c:v>192.461538461538</c:v>
                </c:pt>
                <c:pt idx="13">
                  <c:v>192.07692307692301</c:v>
                </c:pt>
                <c:pt idx="14">
                  <c:v>191.84615384615299</c:v>
                </c:pt>
                <c:pt idx="15">
                  <c:v>188.230769230769</c:v>
                </c:pt>
                <c:pt idx="16">
                  <c:v>187</c:v>
                </c:pt>
                <c:pt idx="17">
                  <c:v>186.07692307692301</c:v>
                </c:pt>
                <c:pt idx="18">
                  <c:v>187</c:v>
                </c:pt>
                <c:pt idx="19">
                  <c:v>188</c:v>
                </c:pt>
                <c:pt idx="20">
                  <c:v>197</c:v>
                </c:pt>
                <c:pt idx="21">
                  <c:v>194.461538461538</c:v>
                </c:pt>
                <c:pt idx="22">
                  <c:v>178.230769230769</c:v>
                </c:pt>
                <c:pt idx="23">
                  <c:v>141</c:v>
                </c:pt>
                <c:pt idx="24">
                  <c:v>219.84615384615299</c:v>
                </c:pt>
                <c:pt idx="25">
                  <c:v>238.230769230769</c:v>
                </c:pt>
                <c:pt idx="26">
                  <c:v>216.230769230769</c:v>
                </c:pt>
                <c:pt idx="27">
                  <c:v>210.15384615384599</c:v>
                </c:pt>
                <c:pt idx="28">
                  <c:v>219.38461538461499</c:v>
                </c:pt>
                <c:pt idx="29">
                  <c:v>219</c:v>
                </c:pt>
                <c:pt idx="30">
                  <c:v>208.76923076923001</c:v>
                </c:pt>
                <c:pt idx="31">
                  <c:v>149.692307692307</c:v>
                </c:pt>
                <c:pt idx="32">
                  <c:v>117.384615384615</c:v>
                </c:pt>
                <c:pt idx="33">
                  <c:v>122.384615384615</c:v>
                </c:pt>
                <c:pt idx="34">
                  <c:v>124</c:v>
                </c:pt>
                <c:pt idx="35">
                  <c:v>124</c:v>
                </c:pt>
                <c:pt idx="36">
                  <c:v>124</c:v>
                </c:pt>
                <c:pt idx="37">
                  <c:v>123.461538461538</c:v>
                </c:pt>
                <c:pt idx="38">
                  <c:v>123.07692307692299</c:v>
                </c:pt>
                <c:pt idx="39">
                  <c:v>123.07692307692299</c:v>
                </c:pt>
                <c:pt idx="40">
                  <c:v>120.692307692307</c:v>
                </c:pt>
                <c:pt idx="41">
                  <c:v>120.923076923076</c:v>
                </c:pt>
                <c:pt idx="42">
                  <c:v>121.384615384615</c:v>
                </c:pt>
                <c:pt idx="43">
                  <c:v>122.07692307692299</c:v>
                </c:pt>
                <c:pt idx="44">
                  <c:v>122</c:v>
                </c:pt>
                <c:pt idx="45">
                  <c:v>121.923076923076</c:v>
                </c:pt>
                <c:pt idx="46">
                  <c:v>121.230769230769</c:v>
                </c:pt>
                <c:pt idx="47">
                  <c:v>121</c:v>
                </c:pt>
                <c:pt idx="48">
                  <c:v>121</c:v>
                </c:pt>
                <c:pt idx="49">
                  <c:v>121</c:v>
                </c:pt>
                <c:pt idx="50">
                  <c:v>121</c:v>
                </c:pt>
                <c:pt idx="51">
                  <c:v>119.692307692307</c:v>
                </c:pt>
                <c:pt idx="52">
                  <c:v>121</c:v>
                </c:pt>
                <c:pt idx="53">
                  <c:v>114.30769230769199</c:v>
                </c:pt>
                <c:pt idx="54">
                  <c:v>190.76923076923001</c:v>
                </c:pt>
                <c:pt idx="55">
                  <c:v>239.76923076923001</c:v>
                </c:pt>
                <c:pt idx="56">
                  <c:v>164.53846153846101</c:v>
                </c:pt>
                <c:pt idx="57">
                  <c:v>108.30769230769199</c:v>
                </c:pt>
                <c:pt idx="58">
                  <c:v>101.384615384615</c:v>
                </c:pt>
                <c:pt idx="59">
                  <c:v>97.307692307692307</c:v>
                </c:pt>
                <c:pt idx="60">
                  <c:v>138.15384615384599</c:v>
                </c:pt>
                <c:pt idx="61">
                  <c:v>198.84615384615299</c:v>
                </c:pt>
                <c:pt idx="62">
                  <c:v>238.230769230769</c:v>
                </c:pt>
                <c:pt idx="63">
                  <c:v>238.15384615384599</c:v>
                </c:pt>
                <c:pt idx="64">
                  <c:v>238.38461538461499</c:v>
                </c:pt>
                <c:pt idx="65">
                  <c:v>213.53846153846101</c:v>
                </c:pt>
                <c:pt idx="66">
                  <c:v>204.53846153846101</c:v>
                </c:pt>
                <c:pt idx="67">
                  <c:v>214</c:v>
                </c:pt>
                <c:pt idx="68">
                  <c:v>213.84615384615299</c:v>
                </c:pt>
                <c:pt idx="69">
                  <c:v>213.461538461538</c:v>
                </c:pt>
                <c:pt idx="70">
                  <c:v>214</c:v>
                </c:pt>
                <c:pt idx="71">
                  <c:v>213.76923076923001</c:v>
                </c:pt>
                <c:pt idx="72">
                  <c:v>213.692307692307</c:v>
                </c:pt>
                <c:pt idx="73">
                  <c:v>212.28571428571399</c:v>
                </c:pt>
                <c:pt idx="74">
                  <c:v>187.61538461538399</c:v>
                </c:pt>
                <c:pt idx="75">
                  <c:v>124.923076923076</c:v>
                </c:pt>
                <c:pt idx="76">
                  <c:v>98.615384615384599</c:v>
                </c:pt>
                <c:pt idx="77">
                  <c:v>95.769230769230703</c:v>
                </c:pt>
                <c:pt idx="78">
                  <c:v>131.76923076923001</c:v>
                </c:pt>
                <c:pt idx="79">
                  <c:v>185.923076923076</c:v>
                </c:pt>
                <c:pt idx="80">
                  <c:v>238.53846153846101</c:v>
                </c:pt>
                <c:pt idx="81">
                  <c:v>240.38461538461499</c:v>
                </c:pt>
                <c:pt idx="82">
                  <c:v>240</c:v>
                </c:pt>
                <c:pt idx="83">
                  <c:v>240</c:v>
                </c:pt>
                <c:pt idx="84">
                  <c:v>240.461538461538</c:v>
                </c:pt>
                <c:pt idx="85">
                  <c:v>201.461538461538</c:v>
                </c:pt>
                <c:pt idx="86">
                  <c:v>212.07692307692301</c:v>
                </c:pt>
                <c:pt idx="87">
                  <c:v>216</c:v>
                </c:pt>
                <c:pt idx="88">
                  <c:v>215.61538461538399</c:v>
                </c:pt>
                <c:pt idx="89">
                  <c:v>215.07692307692301</c:v>
                </c:pt>
                <c:pt idx="90">
                  <c:v>215</c:v>
                </c:pt>
                <c:pt idx="91">
                  <c:v>214.30769230769201</c:v>
                </c:pt>
                <c:pt idx="92">
                  <c:v>214.692307692307</c:v>
                </c:pt>
                <c:pt idx="93">
                  <c:v>174.53846153846101</c:v>
                </c:pt>
                <c:pt idx="94">
                  <c:v>118</c:v>
                </c:pt>
                <c:pt idx="95">
                  <c:v>98.769230769230703</c:v>
                </c:pt>
                <c:pt idx="96">
                  <c:v>102.846153846153</c:v>
                </c:pt>
                <c:pt idx="97">
                  <c:v>115.384615384615</c:v>
                </c:pt>
                <c:pt idx="98">
                  <c:v>173.30769230769201</c:v>
                </c:pt>
                <c:pt idx="99">
                  <c:v>206.84615384615299</c:v>
                </c:pt>
                <c:pt idx="100">
                  <c:v>215.461538461538</c:v>
                </c:pt>
                <c:pt idx="101">
                  <c:v>215.230769230769</c:v>
                </c:pt>
                <c:pt idx="102">
                  <c:v>215</c:v>
                </c:pt>
                <c:pt idx="103">
                  <c:v>212.38461538461499</c:v>
                </c:pt>
                <c:pt idx="104">
                  <c:v>212.61538461538399</c:v>
                </c:pt>
                <c:pt idx="105">
                  <c:v>210.230769230769</c:v>
                </c:pt>
                <c:pt idx="106">
                  <c:v>208.38461538461499</c:v>
                </c:pt>
                <c:pt idx="107">
                  <c:v>212.15384615384599</c:v>
                </c:pt>
                <c:pt idx="108">
                  <c:v>225.38461538461499</c:v>
                </c:pt>
                <c:pt idx="109">
                  <c:v>210.692307692307</c:v>
                </c:pt>
                <c:pt idx="110">
                  <c:v>213.07692307692301</c:v>
                </c:pt>
                <c:pt idx="111">
                  <c:v>213</c:v>
                </c:pt>
                <c:pt idx="112">
                  <c:v>213</c:v>
                </c:pt>
                <c:pt idx="113">
                  <c:v>185.923076923076</c:v>
                </c:pt>
                <c:pt idx="114">
                  <c:v>120.230769230769</c:v>
                </c:pt>
                <c:pt idx="115">
                  <c:v>104.461538461538</c:v>
                </c:pt>
                <c:pt idx="116">
                  <c:v>108.230769230769</c:v>
                </c:pt>
                <c:pt idx="117">
                  <c:v>118.692307692307</c:v>
                </c:pt>
                <c:pt idx="118">
                  <c:v>175.15384615384599</c:v>
                </c:pt>
                <c:pt idx="119">
                  <c:v>198</c:v>
                </c:pt>
                <c:pt idx="120">
                  <c:v>212.15384615384599</c:v>
                </c:pt>
                <c:pt idx="121">
                  <c:v>214.07692307692301</c:v>
                </c:pt>
                <c:pt idx="122">
                  <c:v>214</c:v>
                </c:pt>
                <c:pt idx="123">
                  <c:v>214</c:v>
                </c:pt>
                <c:pt idx="124">
                  <c:v>213.461538461538</c:v>
                </c:pt>
                <c:pt idx="125">
                  <c:v>213.53846153846101</c:v>
                </c:pt>
                <c:pt idx="126">
                  <c:v>213.53846153846101</c:v>
                </c:pt>
                <c:pt idx="127">
                  <c:v>213</c:v>
                </c:pt>
                <c:pt idx="128">
                  <c:v>213.15384615384599</c:v>
                </c:pt>
                <c:pt idx="129">
                  <c:v>213.84615384615299</c:v>
                </c:pt>
                <c:pt idx="130">
                  <c:v>213.30769230769201</c:v>
                </c:pt>
                <c:pt idx="131">
                  <c:v>213.461538461538</c:v>
                </c:pt>
                <c:pt idx="132">
                  <c:v>209.38461538461499</c:v>
                </c:pt>
                <c:pt idx="133">
                  <c:v>161.84615384615299</c:v>
                </c:pt>
                <c:pt idx="134">
                  <c:v>111</c:v>
                </c:pt>
                <c:pt idx="135">
                  <c:v>101.384615384615</c:v>
                </c:pt>
                <c:pt idx="136">
                  <c:v>93.615384615384599</c:v>
                </c:pt>
                <c:pt idx="137">
                  <c:v>130.692307692307</c:v>
                </c:pt>
                <c:pt idx="138">
                  <c:v>199.53846153846101</c:v>
                </c:pt>
                <c:pt idx="139">
                  <c:v>242.07692307692301</c:v>
                </c:pt>
                <c:pt idx="140">
                  <c:v>240.15384615384599</c:v>
                </c:pt>
                <c:pt idx="141">
                  <c:v>246</c:v>
                </c:pt>
                <c:pt idx="142">
                  <c:v>244.230769230769</c:v>
                </c:pt>
                <c:pt idx="143">
                  <c:v>240.07692307692301</c:v>
                </c:pt>
                <c:pt idx="144">
                  <c:v>213.461538461538</c:v>
                </c:pt>
                <c:pt idx="145">
                  <c:v>204</c:v>
                </c:pt>
                <c:pt idx="146">
                  <c:v>214</c:v>
                </c:pt>
                <c:pt idx="147">
                  <c:v>213.15384615384599</c:v>
                </c:pt>
                <c:pt idx="148">
                  <c:v>213</c:v>
                </c:pt>
                <c:pt idx="149">
                  <c:v>213</c:v>
                </c:pt>
                <c:pt idx="150">
                  <c:v>213</c:v>
                </c:pt>
                <c:pt idx="151">
                  <c:v>193.923076923076</c:v>
                </c:pt>
                <c:pt idx="152">
                  <c:v>131.53846153846101</c:v>
                </c:pt>
                <c:pt idx="153">
                  <c:v>100.615384615384</c:v>
                </c:pt>
                <c:pt idx="154">
                  <c:v>104.53846153846099</c:v>
                </c:pt>
                <c:pt idx="155">
                  <c:v>95.769230769230703</c:v>
                </c:pt>
                <c:pt idx="156">
                  <c:v>136.07692307692301</c:v>
                </c:pt>
                <c:pt idx="157">
                  <c:v>181.61538461538399</c:v>
                </c:pt>
                <c:pt idx="158">
                  <c:v>201.15384615384599</c:v>
                </c:pt>
                <c:pt idx="159">
                  <c:v>215.230769230769</c:v>
                </c:pt>
                <c:pt idx="160">
                  <c:v>214.61538461538399</c:v>
                </c:pt>
                <c:pt idx="161">
                  <c:v>214.07692307692301</c:v>
                </c:pt>
                <c:pt idx="162">
                  <c:v>213.76923076923001</c:v>
                </c:pt>
                <c:pt idx="163">
                  <c:v>214</c:v>
                </c:pt>
                <c:pt idx="164">
                  <c:v>214</c:v>
                </c:pt>
                <c:pt idx="165">
                  <c:v>213.76923076923001</c:v>
                </c:pt>
                <c:pt idx="166">
                  <c:v>213.53846153846101</c:v>
                </c:pt>
                <c:pt idx="167">
                  <c:v>213.30769230769201</c:v>
                </c:pt>
                <c:pt idx="168">
                  <c:v>214.15384615384599</c:v>
                </c:pt>
                <c:pt idx="169">
                  <c:v>212.15384615384599</c:v>
                </c:pt>
                <c:pt idx="170">
                  <c:v>209.15384615384599</c:v>
                </c:pt>
                <c:pt idx="171">
                  <c:v>191.30769230769201</c:v>
                </c:pt>
                <c:pt idx="172">
                  <c:v>135.923076923076</c:v>
                </c:pt>
                <c:pt idx="173">
                  <c:v>93.461538461538396</c:v>
                </c:pt>
                <c:pt idx="174">
                  <c:v>99.538461538461505</c:v>
                </c:pt>
                <c:pt idx="175">
                  <c:v>88.692307692307693</c:v>
                </c:pt>
                <c:pt idx="176">
                  <c:v>136.76923076923001</c:v>
                </c:pt>
                <c:pt idx="177">
                  <c:v>184.30769230769201</c:v>
                </c:pt>
                <c:pt idx="178">
                  <c:v>206.230769230769</c:v>
                </c:pt>
                <c:pt idx="179">
                  <c:v>214.692307692307</c:v>
                </c:pt>
                <c:pt idx="180">
                  <c:v>213.692307692307</c:v>
                </c:pt>
                <c:pt idx="181">
                  <c:v>213.230769230769</c:v>
                </c:pt>
                <c:pt idx="182">
                  <c:v>213.461538461538</c:v>
                </c:pt>
                <c:pt idx="183">
                  <c:v>212.692307692307</c:v>
                </c:pt>
                <c:pt idx="184">
                  <c:v>213</c:v>
                </c:pt>
                <c:pt idx="185">
                  <c:v>210</c:v>
                </c:pt>
                <c:pt idx="186">
                  <c:v>203</c:v>
                </c:pt>
                <c:pt idx="187">
                  <c:v>204.230769230769</c:v>
                </c:pt>
                <c:pt idx="188">
                  <c:v>204.15384615384599</c:v>
                </c:pt>
                <c:pt idx="189">
                  <c:v>203.923076923076</c:v>
                </c:pt>
                <c:pt idx="190">
                  <c:v>204.07692307692301</c:v>
                </c:pt>
                <c:pt idx="191">
                  <c:v>169.38461538461499</c:v>
                </c:pt>
                <c:pt idx="192">
                  <c:v>117.846153846153</c:v>
                </c:pt>
                <c:pt idx="193">
                  <c:v>94.769230769230703</c:v>
                </c:pt>
                <c:pt idx="194">
                  <c:v>95.230769230769198</c:v>
                </c:pt>
                <c:pt idx="195">
                  <c:v>119.30769230769199</c:v>
                </c:pt>
                <c:pt idx="196">
                  <c:v>175.76923076923001</c:v>
                </c:pt>
                <c:pt idx="197">
                  <c:v>194.461538461538</c:v>
                </c:pt>
                <c:pt idx="198">
                  <c:v>213.53846153846101</c:v>
                </c:pt>
                <c:pt idx="199">
                  <c:v>214.07692307692301</c:v>
                </c:pt>
                <c:pt idx="200">
                  <c:v>214</c:v>
                </c:pt>
                <c:pt idx="201">
                  <c:v>213.76923076923001</c:v>
                </c:pt>
                <c:pt idx="202">
                  <c:v>213.84615384615299</c:v>
                </c:pt>
                <c:pt idx="203">
                  <c:v>213.923076923076</c:v>
                </c:pt>
                <c:pt idx="204">
                  <c:v>213.461538461538</c:v>
                </c:pt>
                <c:pt idx="205">
                  <c:v>213.461538461538</c:v>
                </c:pt>
                <c:pt idx="206">
                  <c:v>213.692307692307</c:v>
                </c:pt>
                <c:pt idx="207">
                  <c:v>213.84615384615299</c:v>
                </c:pt>
                <c:pt idx="208">
                  <c:v>213.53846153846101</c:v>
                </c:pt>
                <c:pt idx="209">
                  <c:v>213.230769230769</c:v>
                </c:pt>
                <c:pt idx="210">
                  <c:v>198.923076923076</c:v>
                </c:pt>
                <c:pt idx="211">
                  <c:v>136.84615384615299</c:v>
                </c:pt>
                <c:pt idx="212">
                  <c:v>96.769230769230703</c:v>
                </c:pt>
                <c:pt idx="213">
                  <c:v>102.53846153846099</c:v>
                </c:pt>
                <c:pt idx="214">
                  <c:v>92.923076923076906</c:v>
                </c:pt>
                <c:pt idx="215">
                  <c:v>135.461538461538</c:v>
                </c:pt>
                <c:pt idx="216">
                  <c:v>181</c:v>
                </c:pt>
                <c:pt idx="217">
                  <c:v>201.461538461538</c:v>
                </c:pt>
                <c:pt idx="218">
                  <c:v>213.692307692307</c:v>
                </c:pt>
                <c:pt idx="219">
                  <c:v>213.84615384615299</c:v>
                </c:pt>
                <c:pt idx="220">
                  <c:v>213.07692307692301</c:v>
                </c:pt>
                <c:pt idx="221">
                  <c:v>213</c:v>
                </c:pt>
                <c:pt idx="222">
                  <c:v>213</c:v>
                </c:pt>
                <c:pt idx="223">
                  <c:v>208</c:v>
                </c:pt>
                <c:pt idx="224">
                  <c:v>208</c:v>
                </c:pt>
                <c:pt idx="225">
                  <c:v>208.07692307692301</c:v>
                </c:pt>
                <c:pt idx="226">
                  <c:v>208.461538461538</c:v>
                </c:pt>
                <c:pt idx="227">
                  <c:v>208.230769230769</c:v>
                </c:pt>
                <c:pt idx="228">
                  <c:v>208</c:v>
                </c:pt>
                <c:pt idx="229">
                  <c:v>207.923076923076</c:v>
                </c:pt>
                <c:pt idx="230">
                  <c:v>168.230769230769</c:v>
                </c:pt>
                <c:pt idx="231">
                  <c:v>118.07692307692299</c:v>
                </c:pt>
                <c:pt idx="232">
                  <c:v>97.076923076922995</c:v>
                </c:pt>
                <c:pt idx="233">
                  <c:v>104.846153846153</c:v>
                </c:pt>
                <c:pt idx="234">
                  <c:v>102.461538461538</c:v>
                </c:pt>
                <c:pt idx="235">
                  <c:v>165.15384615384599</c:v>
                </c:pt>
                <c:pt idx="236">
                  <c:v>204.923076923076</c:v>
                </c:pt>
                <c:pt idx="237">
                  <c:v>203.53846153846101</c:v>
                </c:pt>
                <c:pt idx="238">
                  <c:v>214.230769230769</c:v>
                </c:pt>
                <c:pt idx="239">
                  <c:v>214</c:v>
                </c:pt>
                <c:pt idx="240">
                  <c:v>214.692307692307</c:v>
                </c:pt>
                <c:pt idx="241">
                  <c:v>214</c:v>
                </c:pt>
                <c:pt idx="242">
                  <c:v>213.84615384615299</c:v>
                </c:pt>
                <c:pt idx="243">
                  <c:v>214</c:v>
                </c:pt>
                <c:pt idx="244">
                  <c:v>213.30769230769201</c:v>
                </c:pt>
                <c:pt idx="245">
                  <c:v>213.38461538461499</c:v>
                </c:pt>
                <c:pt idx="246">
                  <c:v>213.15384615384599</c:v>
                </c:pt>
                <c:pt idx="247">
                  <c:v>213</c:v>
                </c:pt>
                <c:pt idx="248">
                  <c:v>213</c:v>
                </c:pt>
                <c:pt idx="249">
                  <c:v>168.230769230769</c:v>
                </c:pt>
                <c:pt idx="250">
                  <c:v>112.153846153846</c:v>
                </c:pt>
                <c:pt idx="251">
                  <c:v>95.846153846153797</c:v>
                </c:pt>
                <c:pt idx="252">
                  <c:v>100.76923076923001</c:v>
                </c:pt>
                <c:pt idx="253">
                  <c:v>92.615384615384599</c:v>
                </c:pt>
                <c:pt idx="254">
                  <c:v>144.76923076923001</c:v>
                </c:pt>
                <c:pt idx="255">
                  <c:v>218.15384615384599</c:v>
                </c:pt>
                <c:pt idx="256">
                  <c:v>196</c:v>
                </c:pt>
                <c:pt idx="257">
                  <c:v>211.57142857142799</c:v>
                </c:pt>
                <c:pt idx="258">
                  <c:v>213.692307692307</c:v>
                </c:pt>
                <c:pt idx="259">
                  <c:v>213.230769230769</c:v>
                </c:pt>
                <c:pt idx="260">
                  <c:v>213.07692307692301</c:v>
                </c:pt>
                <c:pt idx="261">
                  <c:v>213</c:v>
                </c:pt>
                <c:pt idx="262">
                  <c:v>213</c:v>
                </c:pt>
                <c:pt idx="263">
                  <c:v>213</c:v>
                </c:pt>
                <c:pt idx="264">
                  <c:v>213</c:v>
                </c:pt>
                <c:pt idx="265">
                  <c:v>213</c:v>
                </c:pt>
                <c:pt idx="266">
                  <c:v>213</c:v>
                </c:pt>
                <c:pt idx="267">
                  <c:v>212.53846153846101</c:v>
                </c:pt>
                <c:pt idx="268">
                  <c:v>176.84615384615299</c:v>
                </c:pt>
                <c:pt idx="269">
                  <c:v>106.384615384615</c:v>
                </c:pt>
                <c:pt idx="270">
                  <c:v>98.384615384615302</c:v>
                </c:pt>
                <c:pt idx="271">
                  <c:v>93.692307692307693</c:v>
                </c:pt>
                <c:pt idx="272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F93-4AD5-AB95-234B4F7C071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Angle_T (F)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Sheet1!$M$2:$M$274</c:f>
              <c:numCache>
                <c:formatCode>General</c:formatCode>
                <c:ptCount val="273"/>
                <c:pt idx="0">
                  <c:v>-85.767447999999902</c:v>
                </c:pt>
                <c:pt idx="1">
                  <c:v>-85.764125714285598</c:v>
                </c:pt>
                <c:pt idx="2">
                  <c:v>-84.000001333333302</c:v>
                </c:pt>
                <c:pt idx="3">
                  <c:v>-83.023250666666598</c:v>
                </c:pt>
                <c:pt idx="4">
                  <c:v>-89.258728749999904</c:v>
                </c:pt>
                <c:pt idx="5">
                  <c:v>-56.511627857142798</c:v>
                </c:pt>
                <c:pt idx="6">
                  <c:v>-24.847943153846099</c:v>
                </c:pt>
                <c:pt idx="7">
                  <c:v>-32.4150261538461</c:v>
                </c:pt>
                <c:pt idx="8">
                  <c:v>-30.107334615384602</c:v>
                </c:pt>
                <c:pt idx="9">
                  <c:v>-26.618963076922999</c:v>
                </c:pt>
                <c:pt idx="10">
                  <c:v>-30.322003846153802</c:v>
                </c:pt>
                <c:pt idx="11">
                  <c:v>-33.112702307692302</c:v>
                </c:pt>
                <c:pt idx="12">
                  <c:v>-32.468693846153798</c:v>
                </c:pt>
                <c:pt idx="13">
                  <c:v>-32.737032307692303</c:v>
                </c:pt>
                <c:pt idx="14">
                  <c:v>-32.898033846153801</c:v>
                </c:pt>
                <c:pt idx="15">
                  <c:v>-35.420395384615297</c:v>
                </c:pt>
                <c:pt idx="16">
                  <c:v>-36.279068461538401</c:v>
                </c:pt>
                <c:pt idx="17">
                  <c:v>-36.923079999999999</c:v>
                </c:pt>
                <c:pt idx="18">
                  <c:v>-36.279069999999997</c:v>
                </c:pt>
                <c:pt idx="19">
                  <c:v>-35.581394615384603</c:v>
                </c:pt>
                <c:pt idx="20">
                  <c:v>-29.302324615384599</c:v>
                </c:pt>
                <c:pt idx="21">
                  <c:v>-31.073343846153801</c:v>
                </c:pt>
                <c:pt idx="22">
                  <c:v>-42.397137692307602</c:v>
                </c:pt>
                <c:pt idx="23">
                  <c:v>-68.372093846153803</c:v>
                </c:pt>
                <c:pt idx="24">
                  <c:v>-13.363148615384601</c:v>
                </c:pt>
                <c:pt idx="25">
                  <c:v>-0.53667261538461497</c:v>
                </c:pt>
                <c:pt idx="26">
                  <c:v>-15.885510784615301</c:v>
                </c:pt>
                <c:pt idx="27">
                  <c:v>-20.125222307692301</c:v>
                </c:pt>
                <c:pt idx="28">
                  <c:v>-13.685151538461501</c:v>
                </c:pt>
                <c:pt idx="29">
                  <c:v>-13.953489999999899</c:v>
                </c:pt>
                <c:pt idx="30">
                  <c:v>-21.091235384615299</c:v>
                </c:pt>
                <c:pt idx="31">
                  <c:v>-62.307693076923002</c:v>
                </c:pt>
                <c:pt idx="32">
                  <c:v>-84.847941538461498</c:v>
                </c:pt>
                <c:pt idx="33">
                  <c:v>-81.359569999999906</c:v>
                </c:pt>
                <c:pt idx="34">
                  <c:v>-80.232560000000007</c:v>
                </c:pt>
                <c:pt idx="35">
                  <c:v>-80.232560000000007</c:v>
                </c:pt>
                <c:pt idx="36">
                  <c:v>-80.232560000000007</c:v>
                </c:pt>
                <c:pt idx="37">
                  <c:v>-80.608228461538403</c:v>
                </c:pt>
                <c:pt idx="38">
                  <c:v>-80.876563076923006</c:v>
                </c:pt>
                <c:pt idx="39">
                  <c:v>-80.876563076923006</c:v>
                </c:pt>
                <c:pt idx="40">
                  <c:v>-82.540249999999901</c:v>
                </c:pt>
                <c:pt idx="41">
                  <c:v>-82.379246923076906</c:v>
                </c:pt>
                <c:pt idx="42">
                  <c:v>-82.057245384615399</c:v>
                </c:pt>
                <c:pt idx="43">
                  <c:v>-81.574242307692302</c:v>
                </c:pt>
                <c:pt idx="44">
                  <c:v>-81.62791</c:v>
                </c:pt>
                <c:pt idx="45">
                  <c:v>-81.681576923076904</c:v>
                </c:pt>
                <c:pt idx="46">
                  <c:v>-82.164579230769206</c:v>
                </c:pt>
                <c:pt idx="47">
                  <c:v>-82.325579999999903</c:v>
                </c:pt>
                <c:pt idx="48">
                  <c:v>-82.325579999999903</c:v>
                </c:pt>
                <c:pt idx="49">
                  <c:v>-82.325579999999903</c:v>
                </c:pt>
                <c:pt idx="50">
                  <c:v>-82.325579999999903</c:v>
                </c:pt>
                <c:pt idx="51">
                  <c:v>-83.237920769230698</c:v>
                </c:pt>
                <c:pt idx="52">
                  <c:v>-82.325577692307604</c:v>
                </c:pt>
                <c:pt idx="53">
                  <c:v>-86.994632307692299</c:v>
                </c:pt>
                <c:pt idx="54">
                  <c:v>-33.649373076922998</c:v>
                </c:pt>
                <c:pt idx="55">
                  <c:v>0.53667255384615398</c:v>
                </c:pt>
                <c:pt idx="56">
                  <c:v>-51.949911107692301</c:v>
                </c:pt>
                <c:pt idx="57">
                  <c:v>-91.180676153846093</c:v>
                </c:pt>
                <c:pt idx="58">
                  <c:v>-96.010728461538406</c:v>
                </c:pt>
                <c:pt idx="59">
                  <c:v>-98.855099999999993</c:v>
                </c:pt>
                <c:pt idx="60">
                  <c:v>-70.357781538461495</c:v>
                </c:pt>
                <c:pt idx="61">
                  <c:v>-28.014311384615301</c:v>
                </c:pt>
                <c:pt idx="62">
                  <c:v>-0.53667260000000006</c:v>
                </c:pt>
                <c:pt idx="63">
                  <c:v>-0.59033987692307699</c:v>
                </c:pt>
                <c:pt idx="64">
                  <c:v>-0.42933809230769199</c:v>
                </c:pt>
                <c:pt idx="65">
                  <c:v>-17.763863892307601</c:v>
                </c:pt>
                <c:pt idx="66">
                  <c:v>-24.042933076922999</c:v>
                </c:pt>
                <c:pt idx="67">
                  <c:v>-17.441859999999899</c:v>
                </c:pt>
                <c:pt idx="68">
                  <c:v>-17.549193846153798</c:v>
                </c:pt>
                <c:pt idx="69">
                  <c:v>-17.817528461538402</c:v>
                </c:pt>
                <c:pt idx="70">
                  <c:v>-17.441859999999899</c:v>
                </c:pt>
                <c:pt idx="71">
                  <c:v>-17.602860769230698</c:v>
                </c:pt>
                <c:pt idx="72">
                  <c:v>-17.656527692307598</c:v>
                </c:pt>
                <c:pt idx="73">
                  <c:v>-18.637869999999999</c:v>
                </c:pt>
                <c:pt idx="74">
                  <c:v>-35.849730000000001</c:v>
                </c:pt>
                <c:pt idx="75">
                  <c:v>-79.588551538461502</c:v>
                </c:pt>
                <c:pt idx="76">
                  <c:v>-97.942760000000007</c:v>
                </c:pt>
                <c:pt idx="77">
                  <c:v>-99.9284392307692</c:v>
                </c:pt>
                <c:pt idx="78">
                  <c:v>-74.812163846153794</c:v>
                </c:pt>
                <c:pt idx="79">
                  <c:v>-37.0304115384615</c:v>
                </c:pt>
                <c:pt idx="80">
                  <c:v>-0.32200350769230701</c:v>
                </c:pt>
                <c:pt idx="81">
                  <c:v>0.96601078461538403</c:v>
                </c:pt>
                <c:pt idx="82">
                  <c:v>0.69767440000000003</c:v>
                </c:pt>
                <c:pt idx="83">
                  <c:v>0.69767440000000003</c:v>
                </c:pt>
                <c:pt idx="84">
                  <c:v>1.01967806153846</c:v>
                </c:pt>
                <c:pt idx="85">
                  <c:v>-26.189623615384601</c:v>
                </c:pt>
                <c:pt idx="86">
                  <c:v>-18.783541538461499</c:v>
                </c:pt>
                <c:pt idx="87">
                  <c:v>-16.046510000000001</c:v>
                </c:pt>
                <c:pt idx="88">
                  <c:v>-16.3148484615384</c:v>
                </c:pt>
                <c:pt idx="89">
                  <c:v>-16.690522307692301</c:v>
                </c:pt>
                <c:pt idx="90">
                  <c:v>-16.74419</c:v>
                </c:pt>
                <c:pt idx="91">
                  <c:v>-17.227192307692299</c:v>
                </c:pt>
                <c:pt idx="92">
                  <c:v>-16.9588576923076</c:v>
                </c:pt>
                <c:pt idx="93">
                  <c:v>-44.973166923076903</c:v>
                </c:pt>
                <c:pt idx="94">
                  <c:v>-84.418605384615304</c:v>
                </c:pt>
                <c:pt idx="95">
                  <c:v>-97.835415384615402</c:v>
                </c:pt>
                <c:pt idx="96">
                  <c:v>-94.991050769230696</c:v>
                </c:pt>
                <c:pt idx="97">
                  <c:v>-86.243300000000005</c:v>
                </c:pt>
                <c:pt idx="98">
                  <c:v>-45.831843846153802</c:v>
                </c:pt>
                <c:pt idx="99">
                  <c:v>-22.4329146153846</c:v>
                </c:pt>
                <c:pt idx="100">
                  <c:v>-16.422182307692299</c:v>
                </c:pt>
                <c:pt idx="101">
                  <c:v>-16.583186923076902</c:v>
                </c:pt>
                <c:pt idx="102">
                  <c:v>-16.74419</c:v>
                </c:pt>
                <c:pt idx="103">
                  <c:v>-18.568870769230699</c:v>
                </c:pt>
                <c:pt idx="104">
                  <c:v>-18.407867692307601</c:v>
                </c:pt>
                <c:pt idx="105">
                  <c:v>-20.071554615384599</c:v>
                </c:pt>
                <c:pt idx="106">
                  <c:v>-21.3595707692307</c:v>
                </c:pt>
                <c:pt idx="107">
                  <c:v>-18.729873846153801</c:v>
                </c:pt>
                <c:pt idx="108">
                  <c:v>-9.4991048461538394</c:v>
                </c:pt>
                <c:pt idx="109">
                  <c:v>-19.7495515384615</c:v>
                </c:pt>
                <c:pt idx="110">
                  <c:v>-18.085863076923001</c:v>
                </c:pt>
                <c:pt idx="111">
                  <c:v>-18.139530000000001</c:v>
                </c:pt>
                <c:pt idx="112">
                  <c:v>-18.139530000000001</c:v>
                </c:pt>
                <c:pt idx="113">
                  <c:v>-37.0304115384615</c:v>
                </c:pt>
                <c:pt idx="114">
                  <c:v>-82.862255384615295</c:v>
                </c:pt>
                <c:pt idx="115">
                  <c:v>-93.864043076922997</c:v>
                </c:pt>
                <c:pt idx="116">
                  <c:v>-91.234343846153806</c:v>
                </c:pt>
                <c:pt idx="117">
                  <c:v>-83.935603846153796</c:v>
                </c:pt>
                <c:pt idx="118">
                  <c:v>-44.543828461538403</c:v>
                </c:pt>
                <c:pt idx="119">
                  <c:v>-28.6046515384615</c:v>
                </c:pt>
                <c:pt idx="120">
                  <c:v>-18.729875384615301</c:v>
                </c:pt>
                <c:pt idx="121">
                  <c:v>-17.388193076922999</c:v>
                </c:pt>
                <c:pt idx="122">
                  <c:v>-17.441859999999899</c:v>
                </c:pt>
                <c:pt idx="123">
                  <c:v>-17.441859999999899</c:v>
                </c:pt>
                <c:pt idx="124">
                  <c:v>-17.8175307692307</c:v>
                </c:pt>
                <c:pt idx="125">
                  <c:v>-17.7638623076923</c:v>
                </c:pt>
                <c:pt idx="126">
                  <c:v>-17.763861538461502</c:v>
                </c:pt>
                <c:pt idx="127">
                  <c:v>-18.139530000000001</c:v>
                </c:pt>
                <c:pt idx="128">
                  <c:v>-18.032196153846101</c:v>
                </c:pt>
                <c:pt idx="129">
                  <c:v>-17.549193846153798</c:v>
                </c:pt>
                <c:pt idx="130">
                  <c:v>-17.924862307692301</c:v>
                </c:pt>
                <c:pt idx="131">
                  <c:v>-17.817528461538402</c:v>
                </c:pt>
                <c:pt idx="132">
                  <c:v>-20.661895384615299</c:v>
                </c:pt>
                <c:pt idx="133">
                  <c:v>-53.828264615384597</c:v>
                </c:pt>
                <c:pt idx="134">
                  <c:v>-89.302327692307699</c:v>
                </c:pt>
                <c:pt idx="135">
                  <c:v>-96.010734615384607</c:v>
                </c:pt>
                <c:pt idx="136">
                  <c:v>-101.431123846153</c:v>
                </c:pt>
                <c:pt idx="137">
                  <c:v>-75.563506923076901</c:v>
                </c:pt>
                <c:pt idx="138">
                  <c:v>-27.531304153846101</c:v>
                </c:pt>
                <c:pt idx="139">
                  <c:v>2.1466908769230701</c:v>
                </c:pt>
                <c:pt idx="140">
                  <c:v>0.80500895384615401</c:v>
                </c:pt>
                <c:pt idx="141">
                  <c:v>4.8837208769230704</c:v>
                </c:pt>
                <c:pt idx="142">
                  <c:v>3.6493738307692198</c:v>
                </c:pt>
                <c:pt idx="143">
                  <c:v>0.75134167692307696</c:v>
                </c:pt>
                <c:pt idx="144">
                  <c:v>-17.817531892307599</c:v>
                </c:pt>
                <c:pt idx="145">
                  <c:v>-24.418605384615301</c:v>
                </c:pt>
                <c:pt idx="146">
                  <c:v>-17.441859999999899</c:v>
                </c:pt>
                <c:pt idx="147">
                  <c:v>-18.032196153846101</c:v>
                </c:pt>
                <c:pt idx="148">
                  <c:v>-18.139530000000001</c:v>
                </c:pt>
                <c:pt idx="149">
                  <c:v>-18.139530000000001</c:v>
                </c:pt>
                <c:pt idx="150">
                  <c:v>-18.139530000000001</c:v>
                </c:pt>
                <c:pt idx="151">
                  <c:v>-31.449015384615301</c:v>
                </c:pt>
                <c:pt idx="152">
                  <c:v>-74.973164615384604</c:v>
                </c:pt>
                <c:pt idx="153">
                  <c:v>-96.547406923076906</c:v>
                </c:pt>
                <c:pt idx="154">
                  <c:v>-93.810375384615398</c:v>
                </c:pt>
                <c:pt idx="155">
                  <c:v>-99.928436923076902</c:v>
                </c:pt>
                <c:pt idx="156">
                  <c:v>-71.806797692307597</c:v>
                </c:pt>
                <c:pt idx="157">
                  <c:v>-40.035778692307602</c:v>
                </c:pt>
                <c:pt idx="158">
                  <c:v>-26.404293846153799</c:v>
                </c:pt>
                <c:pt idx="159">
                  <c:v>-16.583186923076902</c:v>
                </c:pt>
                <c:pt idx="160">
                  <c:v>-17.012524615384599</c:v>
                </c:pt>
                <c:pt idx="161">
                  <c:v>-17.388193076922999</c:v>
                </c:pt>
                <c:pt idx="162">
                  <c:v>-17.6028615384615</c:v>
                </c:pt>
                <c:pt idx="163">
                  <c:v>-17.441859999999899</c:v>
                </c:pt>
                <c:pt idx="164">
                  <c:v>-17.441859999999899</c:v>
                </c:pt>
                <c:pt idx="165">
                  <c:v>-17.602860769230698</c:v>
                </c:pt>
                <c:pt idx="166">
                  <c:v>-17.763861538461502</c:v>
                </c:pt>
                <c:pt idx="167">
                  <c:v>-17.924862307692301</c:v>
                </c:pt>
                <c:pt idx="168">
                  <c:v>-17.334523615384601</c:v>
                </c:pt>
                <c:pt idx="169">
                  <c:v>-18.7298723076923</c:v>
                </c:pt>
                <c:pt idx="170">
                  <c:v>-20.822898461538401</c:v>
                </c:pt>
                <c:pt idx="171">
                  <c:v>-33.273702307692297</c:v>
                </c:pt>
                <c:pt idx="172">
                  <c:v>-71.914131538461504</c:v>
                </c:pt>
                <c:pt idx="173">
                  <c:v>-101.53846153846099</c:v>
                </c:pt>
                <c:pt idx="174">
                  <c:v>-97.298748461538395</c:v>
                </c:pt>
                <c:pt idx="175">
                  <c:v>-104.86584230769201</c:v>
                </c:pt>
                <c:pt idx="176">
                  <c:v>-71.323792307692301</c:v>
                </c:pt>
                <c:pt idx="177">
                  <c:v>-38.157423076923003</c:v>
                </c:pt>
                <c:pt idx="178">
                  <c:v>-22.862252307692302</c:v>
                </c:pt>
                <c:pt idx="179">
                  <c:v>-16.958853999999899</c:v>
                </c:pt>
                <c:pt idx="180">
                  <c:v>-17.656527692307598</c:v>
                </c:pt>
                <c:pt idx="181">
                  <c:v>-17.978529230769201</c:v>
                </c:pt>
                <c:pt idx="182">
                  <c:v>-17.817527461538401</c:v>
                </c:pt>
                <c:pt idx="183">
                  <c:v>-18.354199999999999</c:v>
                </c:pt>
                <c:pt idx="184">
                  <c:v>-18.139530000000001</c:v>
                </c:pt>
                <c:pt idx="185">
                  <c:v>-20.232556923076899</c:v>
                </c:pt>
                <c:pt idx="186">
                  <c:v>-25.116279230769202</c:v>
                </c:pt>
                <c:pt idx="187">
                  <c:v>-24.2576</c:v>
                </c:pt>
                <c:pt idx="188">
                  <c:v>-24.311269230769199</c:v>
                </c:pt>
                <c:pt idx="189">
                  <c:v>-24.4722676923076</c:v>
                </c:pt>
                <c:pt idx="190">
                  <c:v>-24.364933076922998</c:v>
                </c:pt>
                <c:pt idx="191">
                  <c:v>-48.568873846153799</c:v>
                </c:pt>
                <c:pt idx="192">
                  <c:v>-84.525940000000006</c:v>
                </c:pt>
                <c:pt idx="193">
                  <c:v>-100.626133076923</c:v>
                </c:pt>
                <c:pt idx="194">
                  <c:v>-100.304118461538</c:v>
                </c:pt>
                <c:pt idx="195">
                  <c:v>-83.506262307692296</c:v>
                </c:pt>
                <c:pt idx="196">
                  <c:v>-44.1144884615384</c:v>
                </c:pt>
                <c:pt idx="197">
                  <c:v>-31.0733446923076</c:v>
                </c:pt>
                <c:pt idx="198">
                  <c:v>-17.763865384615301</c:v>
                </c:pt>
                <c:pt idx="199">
                  <c:v>-17.3881923076923</c:v>
                </c:pt>
                <c:pt idx="200">
                  <c:v>-17.441859999999899</c:v>
                </c:pt>
                <c:pt idx="201">
                  <c:v>-17.602860769230698</c:v>
                </c:pt>
                <c:pt idx="202">
                  <c:v>-17.549193846153798</c:v>
                </c:pt>
                <c:pt idx="203">
                  <c:v>-17.495526923076898</c:v>
                </c:pt>
                <c:pt idx="204">
                  <c:v>-17.817528461538402</c:v>
                </c:pt>
                <c:pt idx="205">
                  <c:v>-17.817528461538402</c:v>
                </c:pt>
                <c:pt idx="206">
                  <c:v>-17.656527692307598</c:v>
                </c:pt>
                <c:pt idx="207">
                  <c:v>-17.549193846153798</c:v>
                </c:pt>
                <c:pt idx="208">
                  <c:v>-17.763861538461502</c:v>
                </c:pt>
                <c:pt idx="209">
                  <c:v>-17.978529230769201</c:v>
                </c:pt>
                <c:pt idx="210">
                  <c:v>-27.9606423076923</c:v>
                </c:pt>
                <c:pt idx="211">
                  <c:v>-71.270125384615298</c:v>
                </c:pt>
                <c:pt idx="212">
                  <c:v>-99.230765384615395</c:v>
                </c:pt>
                <c:pt idx="213">
                  <c:v>-95.205719999999999</c:v>
                </c:pt>
                <c:pt idx="214">
                  <c:v>-101.91413153846101</c:v>
                </c:pt>
                <c:pt idx="215">
                  <c:v>-72.236136153846104</c:v>
                </c:pt>
                <c:pt idx="216">
                  <c:v>-40.465116923076899</c:v>
                </c:pt>
                <c:pt idx="217">
                  <c:v>-26.189623076922999</c:v>
                </c:pt>
                <c:pt idx="218">
                  <c:v>-17.656529230769198</c:v>
                </c:pt>
                <c:pt idx="219">
                  <c:v>-17.549193846153798</c:v>
                </c:pt>
                <c:pt idx="220">
                  <c:v>-18.085863076923001</c:v>
                </c:pt>
                <c:pt idx="221">
                  <c:v>-18.139530000000001</c:v>
                </c:pt>
                <c:pt idx="222">
                  <c:v>-18.139530000000001</c:v>
                </c:pt>
                <c:pt idx="223">
                  <c:v>-21.627907692307598</c:v>
                </c:pt>
                <c:pt idx="224">
                  <c:v>-21.627909230769198</c:v>
                </c:pt>
                <c:pt idx="225">
                  <c:v>-21.574242307692298</c:v>
                </c:pt>
                <c:pt idx="226">
                  <c:v>-21.3059038461538</c:v>
                </c:pt>
                <c:pt idx="227">
                  <c:v>-21.466906923076898</c:v>
                </c:pt>
                <c:pt idx="228">
                  <c:v>-21.6279099999999</c:v>
                </c:pt>
                <c:pt idx="229">
                  <c:v>-21.6815769230769</c:v>
                </c:pt>
                <c:pt idx="230">
                  <c:v>-49.373881538461497</c:v>
                </c:pt>
                <c:pt idx="231">
                  <c:v>-84.364937692307706</c:v>
                </c:pt>
                <c:pt idx="232">
                  <c:v>-99.016098461538405</c:v>
                </c:pt>
                <c:pt idx="233">
                  <c:v>-93.595702307692306</c:v>
                </c:pt>
                <c:pt idx="234">
                  <c:v>-95.259386153846094</c:v>
                </c:pt>
                <c:pt idx="235">
                  <c:v>-51.520572307692298</c:v>
                </c:pt>
                <c:pt idx="236">
                  <c:v>-23.774597384615301</c:v>
                </c:pt>
                <c:pt idx="237">
                  <c:v>-24.74061</c:v>
                </c:pt>
                <c:pt idx="238">
                  <c:v>-17.280859230769199</c:v>
                </c:pt>
                <c:pt idx="239">
                  <c:v>-17.441859999999899</c:v>
                </c:pt>
                <c:pt idx="240">
                  <c:v>-16.958854846153798</c:v>
                </c:pt>
                <c:pt idx="241">
                  <c:v>-17.441859999999899</c:v>
                </c:pt>
                <c:pt idx="242">
                  <c:v>-17.549193846153798</c:v>
                </c:pt>
                <c:pt idx="243">
                  <c:v>-17.441859999999899</c:v>
                </c:pt>
                <c:pt idx="244">
                  <c:v>-17.924862307692301</c:v>
                </c:pt>
                <c:pt idx="245">
                  <c:v>-17.871195384615302</c:v>
                </c:pt>
                <c:pt idx="246">
                  <c:v>-18.032196153846101</c:v>
                </c:pt>
                <c:pt idx="247">
                  <c:v>-18.139530000000001</c:v>
                </c:pt>
                <c:pt idx="248">
                  <c:v>-18.139530000000001</c:v>
                </c:pt>
                <c:pt idx="249">
                  <c:v>-49.373880769230702</c:v>
                </c:pt>
                <c:pt idx="250">
                  <c:v>-88.497316923076895</c:v>
                </c:pt>
                <c:pt idx="251">
                  <c:v>-99.874771538461502</c:v>
                </c:pt>
                <c:pt idx="252">
                  <c:v>-96.440074615384603</c:v>
                </c:pt>
                <c:pt idx="253">
                  <c:v>-102.128801538461</c:v>
                </c:pt>
                <c:pt idx="254">
                  <c:v>-65.742396923076896</c:v>
                </c:pt>
                <c:pt idx="255">
                  <c:v>-14.543827815384599</c:v>
                </c:pt>
                <c:pt idx="256">
                  <c:v>-30.0000003076923</c:v>
                </c:pt>
                <c:pt idx="257">
                  <c:v>-19.136212142857101</c:v>
                </c:pt>
                <c:pt idx="258">
                  <c:v>-17.656527692307598</c:v>
                </c:pt>
                <c:pt idx="259">
                  <c:v>-17.978529230769201</c:v>
                </c:pt>
                <c:pt idx="260">
                  <c:v>-18.085863076923001</c:v>
                </c:pt>
                <c:pt idx="261">
                  <c:v>-18.139530000000001</c:v>
                </c:pt>
                <c:pt idx="262">
                  <c:v>-18.139530000000001</c:v>
                </c:pt>
                <c:pt idx="263">
                  <c:v>-18.139530000000001</c:v>
                </c:pt>
                <c:pt idx="264">
                  <c:v>-18.139530000000001</c:v>
                </c:pt>
                <c:pt idx="265">
                  <c:v>-18.139530000000001</c:v>
                </c:pt>
                <c:pt idx="266">
                  <c:v>-18.139530000000001</c:v>
                </c:pt>
                <c:pt idx="267">
                  <c:v>-18.461533846153799</c:v>
                </c:pt>
                <c:pt idx="268">
                  <c:v>-43.363147692307599</c:v>
                </c:pt>
                <c:pt idx="269">
                  <c:v>-92.5223546153846</c:v>
                </c:pt>
                <c:pt idx="270">
                  <c:v>-98.103751538461495</c:v>
                </c:pt>
                <c:pt idx="271">
                  <c:v>-101.377468461538</c:v>
                </c:pt>
                <c:pt idx="272">
                  <c:v>-77.441860000000005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F93-4AD5-AB95-234B4F7C071C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Motor (F)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Sheet1!$N$2:$N$274</c:f>
              <c:numCache>
                <c:formatCode>General</c:formatCode>
                <c:ptCount val="2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123.75</c:v>
                </c:pt>
                <c:pt idx="5">
                  <c:v>180</c:v>
                </c:pt>
                <c:pt idx="6">
                  <c:v>152.30769230769201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110.76923076923001</c:v>
                </c:pt>
                <c:pt idx="24">
                  <c:v>180</c:v>
                </c:pt>
                <c:pt idx="25">
                  <c:v>180</c:v>
                </c:pt>
                <c:pt idx="26">
                  <c:v>110.76923076923001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13.846153846153801</c:v>
                </c:pt>
                <c:pt idx="53">
                  <c:v>180</c:v>
                </c:pt>
                <c:pt idx="54">
                  <c:v>180</c:v>
                </c:pt>
                <c:pt idx="55">
                  <c:v>180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110.76923076923001</c:v>
                </c:pt>
                <c:pt idx="60">
                  <c:v>180</c:v>
                </c:pt>
                <c:pt idx="61">
                  <c:v>180</c:v>
                </c:pt>
                <c:pt idx="62">
                  <c:v>180</c:v>
                </c:pt>
                <c:pt idx="63">
                  <c:v>180</c:v>
                </c:pt>
                <c:pt idx="64">
                  <c:v>180</c:v>
                </c:pt>
                <c:pt idx="65">
                  <c:v>96.923076923076906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96.923076923076906</c:v>
                </c:pt>
                <c:pt idx="78">
                  <c:v>180</c:v>
                </c:pt>
                <c:pt idx="79">
                  <c:v>180</c:v>
                </c:pt>
                <c:pt idx="80">
                  <c:v>180</c:v>
                </c:pt>
                <c:pt idx="81">
                  <c:v>180</c:v>
                </c:pt>
                <c:pt idx="82">
                  <c:v>180</c:v>
                </c:pt>
                <c:pt idx="83">
                  <c:v>180</c:v>
                </c:pt>
                <c:pt idx="84">
                  <c:v>180</c:v>
                </c:pt>
                <c:pt idx="85">
                  <c:v>55.384615384615302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55.384615384615302</c:v>
                </c:pt>
                <c:pt idx="97">
                  <c:v>180</c:v>
                </c:pt>
                <c:pt idx="98">
                  <c:v>124.615384615384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55.384615384615302</c:v>
                </c:pt>
                <c:pt idx="117">
                  <c:v>180</c:v>
                </c:pt>
                <c:pt idx="118">
                  <c:v>180</c:v>
                </c:pt>
                <c:pt idx="119">
                  <c:v>41.538461538461497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96.923076923076906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96.923076923076906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138.461538461538</c:v>
                </c:pt>
                <c:pt idx="156">
                  <c:v>180</c:v>
                </c:pt>
                <c:pt idx="157">
                  <c:v>138.461538461538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138.461538461538</c:v>
                </c:pt>
                <c:pt idx="176">
                  <c:v>180</c:v>
                </c:pt>
                <c:pt idx="177">
                  <c:v>96.923076923076906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69.230769230769198</c:v>
                </c:pt>
                <c:pt idx="195">
                  <c:v>180</c:v>
                </c:pt>
                <c:pt idx="196">
                  <c:v>180</c:v>
                </c:pt>
                <c:pt idx="197">
                  <c:v>13.846153846153801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110.76923076923001</c:v>
                </c:pt>
                <c:pt idx="215">
                  <c:v>180</c:v>
                </c:pt>
                <c:pt idx="216">
                  <c:v>138.461538461538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27.692307692307601</c:v>
                </c:pt>
                <c:pt idx="234">
                  <c:v>180</c:v>
                </c:pt>
                <c:pt idx="235">
                  <c:v>180</c:v>
                </c:pt>
                <c:pt idx="236">
                  <c:v>96.923076923076906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41.538461538461497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124.615384615384</c:v>
                </c:pt>
                <c:pt idx="272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F93-4AD5-AB95-234B4F7C071C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Grab (F)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Sheet1!$O$2:$O$274</c:f>
              <c:numCache>
                <c:formatCode>General</c:formatCode>
                <c:ptCount val="273"/>
                <c:pt idx="55">
                  <c:v>0</c:v>
                </c:pt>
                <c:pt idx="57">
                  <c:v>1</c:v>
                </c:pt>
                <c:pt idx="73">
                  <c:v>0</c:v>
                </c:pt>
                <c:pt idx="75">
                  <c:v>1</c:v>
                </c:pt>
                <c:pt idx="92">
                  <c:v>0</c:v>
                </c:pt>
                <c:pt idx="94">
                  <c:v>1</c:v>
                </c:pt>
                <c:pt idx="112">
                  <c:v>0</c:v>
                </c:pt>
                <c:pt idx="114">
                  <c:v>1</c:v>
                </c:pt>
                <c:pt idx="131">
                  <c:v>0</c:v>
                </c:pt>
                <c:pt idx="134">
                  <c:v>1</c:v>
                </c:pt>
                <c:pt idx="151">
                  <c:v>0</c:v>
                </c:pt>
                <c:pt idx="152">
                  <c:v>1</c:v>
                </c:pt>
                <c:pt idx="170">
                  <c:v>0</c:v>
                </c:pt>
                <c:pt idx="173">
                  <c:v>1</c:v>
                </c:pt>
                <c:pt idx="190">
                  <c:v>0</c:v>
                </c:pt>
                <c:pt idx="192">
                  <c:v>1</c:v>
                </c:pt>
                <c:pt idx="209">
                  <c:v>0</c:v>
                </c:pt>
                <c:pt idx="212">
                  <c:v>1</c:v>
                </c:pt>
                <c:pt idx="229">
                  <c:v>0</c:v>
                </c:pt>
                <c:pt idx="231">
                  <c:v>1</c:v>
                </c:pt>
                <c:pt idx="248">
                  <c:v>0</c:v>
                </c:pt>
                <c:pt idx="250">
                  <c:v>1</c:v>
                </c:pt>
                <c:pt idx="267">
                  <c:v>0</c:v>
                </c:pt>
                <c:pt idx="26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Felix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(EMG)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Sheet1!$B$2:$B$274</c:f>
              <c:numCache>
                <c:formatCode>General</c:formatCode>
                <c:ptCount val="273"/>
                <c:pt idx="0">
                  <c:v>33.103599230769198</c:v>
                </c:pt>
                <c:pt idx="1">
                  <c:v>33.361271538461502</c:v>
                </c:pt>
                <c:pt idx="2">
                  <c:v>33.618788461538401</c:v>
                </c:pt>
                <c:pt idx="3">
                  <c:v>33.876382307692303</c:v>
                </c:pt>
                <c:pt idx="4">
                  <c:v>34.134058461538402</c:v>
                </c:pt>
                <c:pt idx="5">
                  <c:v>34.393368461538401</c:v>
                </c:pt>
                <c:pt idx="6">
                  <c:v>34.651538461538401</c:v>
                </c:pt>
                <c:pt idx="7">
                  <c:v>34.909033076923002</c:v>
                </c:pt>
                <c:pt idx="8">
                  <c:v>35.1669992307692</c:v>
                </c:pt>
                <c:pt idx="9">
                  <c:v>35.423046153846101</c:v>
                </c:pt>
                <c:pt idx="10">
                  <c:v>35.680152307692303</c:v>
                </c:pt>
                <c:pt idx="11">
                  <c:v>35.938216153846099</c:v>
                </c:pt>
                <c:pt idx="12">
                  <c:v>36.196186923076901</c:v>
                </c:pt>
                <c:pt idx="13">
                  <c:v>36.453591538461502</c:v>
                </c:pt>
                <c:pt idx="14">
                  <c:v>36.7111107692307</c:v>
                </c:pt>
                <c:pt idx="15">
                  <c:v>36.968586153846097</c:v>
                </c:pt>
                <c:pt idx="16">
                  <c:v>37.226245384615297</c:v>
                </c:pt>
                <c:pt idx="17">
                  <c:v>37.483969230769198</c:v>
                </c:pt>
                <c:pt idx="18">
                  <c:v>37.741395384615302</c:v>
                </c:pt>
                <c:pt idx="19">
                  <c:v>37.998906923076902</c:v>
                </c:pt>
                <c:pt idx="20">
                  <c:v>38.256836923076897</c:v>
                </c:pt>
                <c:pt idx="21">
                  <c:v>38.514290769230698</c:v>
                </c:pt>
                <c:pt idx="22">
                  <c:v>38.771804615384603</c:v>
                </c:pt>
                <c:pt idx="23">
                  <c:v>39.031436923076903</c:v>
                </c:pt>
                <c:pt idx="24">
                  <c:v>39.288443076923002</c:v>
                </c:pt>
                <c:pt idx="25">
                  <c:v>39.546185384615299</c:v>
                </c:pt>
                <c:pt idx="26">
                  <c:v>39.802556923076899</c:v>
                </c:pt>
                <c:pt idx="27">
                  <c:v>40.061255384615301</c:v>
                </c:pt>
                <c:pt idx="28">
                  <c:v>40.318195384615301</c:v>
                </c:pt>
                <c:pt idx="29">
                  <c:v>40.5763392307692</c:v>
                </c:pt>
                <c:pt idx="30">
                  <c:v>40.833130769230699</c:v>
                </c:pt>
                <c:pt idx="31">
                  <c:v>41.0925515384615</c:v>
                </c:pt>
                <c:pt idx="32">
                  <c:v>41.350235384615303</c:v>
                </c:pt>
                <c:pt idx="33">
                  <c:v>41.607301538461499</c:v>
                </c:pt>
                <c:pt idx="34">
                  <c:v>41.864873076922997</c:v>
                </c:pt>
                <c:pt idx="35">
                  <c:v>42.122746923076903</c:v>
                </c:pt>
                <c:pt idx="36">
                  <c:v>42.380057692307602</c:v>
                </c:pt>
                <c:pt idx="37">
                  <c:v>42.637203076923001</c:v>
                </c:pt>
                <c:pt idx="38">
                  <c:v>42.895639230769198</c:v>
                </c:pt>
                <c:pt idx="39">
                  <c:v>43.1559569230769</c:v>
                </c:pt>
                <c:pt idx="40">
                  <c:v>43.410953076923001</c:v>
                </c:pt>
                <c:pt idx="41">
                  <c:v>43.6684384615384</c:v>
                </c:pt>
                <c:pt idx="42">
                  <c:v>43.928533846153798</c:v>
                </c:pt>
                <c:pt idx="43">
                  <c:v>44.185961538461498</c:v>
                </c:pt>
                <c:pt idx="44">
                  <c:v>44.442220769230701</c:v>
                </c:pt>
                <c:pt idx="45">
                  <c:v>44.701764615384597</c:v>
                </c:pt>
                <c:pt idx="46">
                  <c:v>44.957401538461497</c:v>
                </c:pt>
                <c:pt idx="47">
                  <c:v>45.217806153846098</c:v>
                </c:pt>
                <c:pt idx="48">
                  <c:v>45.4724807692307</c:v>
                </c:pt>
                <c:pt idx="49">
                  <c:v>45.730341538461502</c:v>
                </c:pt>
                <c:pt idx="50">
                  <c:v>45.988501538461499</c:v>
                </c:pt>
                <c:pt idx="51">
                  <c:v>46.246833846153798</c:v>
                </c:pt>
                <c:pt idx="52">
                  <c:v>46.504654615384602</c:v>
                </c:pt>
                <c:pt idx="53">
                  <c:v>46.763633076923</c:v>
                </c:pt>
                <c:pt idx="54">
                  <c:v>47.020365384615303</c:v>
                </c:pt>
                <c:pt idx="55">
                  <c:v>47.2780876923077</c:v>
                </c:pt>
                <c:pt idx="56">
                  <c:v>47.536470000000001</c:v>
                </c:pt>
                <c:pt idx="57">
                  <c:v>47.794416923076902</c:v>
                </c:pt>
                <c:pt idx="58">
                  <c:v>48.0519623076923</c:v>
                </c:pt>
                <c:pt idx="59">
                  <c:v>48.3097292307692</c:v>
                </c:pt>
                <c:pt idx="60">
                  <c:v>48.565732307692301</c:v>
                </c:pt>
                <c:pt idx="61">
                  <c:v>48.823952307692302</c:v>
                </c:pt>
                <c:pt idx="62">
                  <c:v>49.0811176923076</c:v>
                </c:pt>
                <c:pt idx="63">
                  <c:v>49.3392092307692</c:v>
                </c:pt>
                <c:pt idx="64">
                  <c:v>49.597929230769203</c:v>
                </c:pt>
                <c:pt idx="65">
                  <c:v>49.856253076922997</c:v>
                </c:pt>
                <c:pt idx="66">
                  <c:v>50.113244615384602</c:v>
                </c:pt>
                <c:pt idx="67">
                  <c:v>50.369483076922997</c:v>
                </c:pt>
                <c:pt idx="68">
                  <c:v>50.628529999999998</c:v>
                </c:pt>
                <c:pt idx="69">
                  <c:v>50.886597692307603</c:v>
                </c:pt>
                <c:pt idx="70">
                  <c:v>51.1445315384615</c:v>
                </c:pt>
                <c:pt idx="71">
                  <c:v>51.401151538461498</c:v>
                </c:pt>
                <c:pt idx="72">
                  <c:v>51.657664615384597</c:v>
                </c:pt>
                <c:pt idx="73">
                  <c:v>51.915961538461502</c:v>
                </c:pt>
                <c:pt idx="74">
                  <c:v>52.173460769230701</c:v>
                </c:pt>
                <c:pt idx="75">
                  <c:v>52.431956153846102</c:v>
                </c:pt>
                <c:pt idx="76">
                  <c:v>52.689739230769199</c:v>
                </c:pt>
                <c:pt idx="77">
                  <c:v>52.948652307692299</c:v>
                </c:pt>
                <c:pt idx="78">
                  <c:v>53.206210769230701</c:v>
                </c:pt>
                <c:pt idx="79">
                  <c:v>53.472850714285698</c:v>
                </c:pt>
                <c:pt idx="80">
                  <c:v>53.739060769230697</c:v>
                </c:pt>
                <c:pt idx="81">
                  <c:v>53.999029999999998</c:v>
                </c:pt>
                <c:pt idx="82">
                  <c:v>54.256552307692303</c:v>
                </c:pt>
                <c:pt idx="83">
                  <c:v>54.514359230769202</c:v>
                </c:pt>
                <c:pt idx="84">
                  <c:v>54.771716923076902</c:v>
                </c:pt>
                <c:pt idx="85">
                  <c:v>55.029498461538402</c:v>
                </c:pt>
                <c:pt idx="86">
                  <c:v>55.287440769230699</c:v>
                </c:pt>
                <c:pt idx="87">
                  <c:v>55.5434846153846</c:v>
                </c:pt>
                <c:pt idx="88">
                  <c:v>55.800423846153798</c:v>
                </c:pt>
                <c:pt idx="89">
                  <c:v>56.059619230769201</c:v>
                </c:pt>
                <c:pt idx="90">
                  <c:v>56.3171246153846</c:v>
                </c:pt>
                <c:pt idx="91">
                  <c:v>56.573045384615298</c:v>
                </c:pt>
                <c:pt idx="92">
                  <c:v>56.831733846153803</c:v>
                </c:pt>
                <c:pt idx="93">
                  <c:v>57.090383076922997</c:v>
                </c:pt>
                <c:pt idx="94">
                  <c:v>57.347633076923003</c:v>
                </c:pt>
                <c:pt idx="95">
                  <c:v>57.604271538461497</c:v>
                </c:pt>
                <c:pt idx="96">
                  <c:v>57.861954615384597</c:v>
                </c:pt>
                <c:pt idx="97">
                  <c:v>58.119689230769197</c:v>
                </c:pt>
                <c:pt idx="98">
                  <c:v>58.377859230769197</c:v>
                </c:pt>
                <c:pt idx="99">
                  <c:v>58.6342523076923</c:v>
                </c:pt>
                <c:pt idx="100">
                  <c:v>58.892469230769201</c:v>
                </c:pt>
                <c:pt idx="101">
                  <c:v>59.150636153846101</c:v>
                </c:pt>
                <c:pt idx="102">
                  <c:v>59.408216153846098</c:v>
                </c:pt>
                <c:pt idx="103">
                  <c:v>59.6657515384615</c:v>
                </c:pt>
                <c:pt idx="104">
                  <c:v>59.924199230769197</c:v>
                </c:pt>
                <c:pt idx="105">
                  <c:v>60.181979999999903</c:v>
                </c:pt>
                <c:pt idx="106">
                  <c:v>60.439161538461498</c:v>
                </c:pt>
                <c:pt idx="107">
                  <c:v>60.698799230769197</c:v>
                </c:pt>
                <c:pt idx="108">
                  <c:v>60.9549976923076</c:v>
                </c:pt>
                <c:pt idx="109">
                  <c:v>61.212567692307601</c:v>
                </c:pt>
                <c:pt idx="110">
                  <c:v>61.469801538461503</c:v>
                </c:pt>
                <c:pt idx="111">
                  <c:v>61.727499999999999</c:v>
                </c:pt>
                <c:pt idx="112">
                  <c:v>61.984976153846098</c:v>
                </c:pt>
                <c:pt idx="113">
                  <c:v>62.244215384615302</c:v>
                </c:pt>
                <c:pt idx="114">
                  <c:v>62.4995153846153</c:v>
                </c:pt>
                <c:pt idx="115">
                  <c:v>62.758374615384596</c:v>
                </c:pt>
                <c:pt idx="116">
                  <c:v>63.017141538461502</c:v>
                </c:pt>
                <c:pt idx="117">
                  <c:v>63.2753923076923</c:v>
                </c:pt>
                <c:pt idx="118">
                  <c:v>63.530308461538397</c:v>
                </c:pt>
                <c:pt idx="119">
                  <c:v>63.790459230769201</c:v>
                </c:pt>
                <c:pt idx="120">
                  <c:v>64.045811538461507</c:v>
                </c:pt>
                <c:pt idx="121">
                  <c:v>64.305000769230702</c:v>
                </c:pt>
                <c:pt idx="122">
                  <c:v>64.561135384615397</c:v>
                </c:pt>
                <c:pt idx="123">
                  <c:v>64.819772307692304</c:v>
                </c:pt>
                <c:pt idx="124">
                  <c:v>65.078543846153806</c:v>
                </c:pt>
                <c:pt idx="125">
                  <c:v>65.335845384615297</c:v>
                </c:pt>
                <c:pt idx="126">
                  <c:v>65.592268461538396</c:v>
                </c:pt>
                <c:pt idx="127">
                  <c:v>65.850879230769195</c:v>
                </c:pt>
                <c:pt idx="128">
                  <c:v>66.109064615384597</c:v>
                </c:pt>
                <c:pt idx="129">
                  <c:v>66.366309999999999</c:v>
                </c:pt>
                <c:pt idx="130">
                  <c:v>66.624168461538403</c:v>
                </c:pt>
                <c:pt idx="131">
                  <c:v>66.880434615384601</c:v>
                </c:pt>
                <c:pt idx="132">
                  <c:v>67.138606923076907</c:v>
                </c:pt>
                <c:pt idx="133">
                  <c:v>67.397464615384607</c:v>
                </c:pt>
                <c:pt idx="134">
                  <c:v>67.653620769230699</c:v>
                </c:pt>
                <c:pt idx="135">
                  <c:v>67.913919230769196</c:v>
                </c:pt>
                <c:pt idx="136">
                  <c:v>68.169353076923002</c:v>
                </c:pt>
                <c:pt idx="137">
                  <c:v>68.426581538461505</c:v>
                </c:pt>
                <c:pt idx="138">
                  <c:v>68.684428461538403</c:v>
                </c:pt>
                <c:pt idx="139">
                  <c:v>68.943193076922995</c:v>
                </c:pt>
                <c:pt idx="140">
                  <c:v>69.199562307692304</c:v>
                </c:pt>
                <c:pt idx="141">
                  <c:v>69.457082307692303</c:v>
                </c:pt>
                <c:pt idx="142">
                  <c:v>69.714185384615305</c:v>
                </c:pt>
                <c:pt idx="143">
                  <c:v>69.973946923076895</c:v>
                </c:pt>
                <c:pt idx="144">
                  <c:v>70.230843846153803</c:v>
                </c:pt>
                <c:pt idx="145">
                  <c:v>70.487978461538404</c:v>
                </c:pt>
                <c:pt idx="146">
                  <c:v>70.746182307692294</c:v>
                </c:pt>
                <c:pt idx="147">
                  <c:v>71.003525384615401</c:v>
                </c:pt>
                <c:pt idx="148">
                  <c:v>71.260779230769202</c:v>
                </c:pt>
                <c:pt idx="149">
                  <c:v>71.518519999999995</c:v>
                </c:pt>
                <c:pt idx="150">
                  <c:v>71.77713</c:v>
                </c:pt>
                <c:pt idx="151">
                  <c:v>72.035339230769196</c:v>
                </c:pt>
                <c:pt idx="152">
                  <c:v>72.291434615384603</c:v>
                </c:pt>
                <c:pt idx="153">
                  <c:v>72.548516153846094</c:v>
                </c:pt>
                <c:pt idx="154">
                  <c:v>72.808790000000002</c:v>
                </c:pt>
                <c:pt idx="155">
                  <c:v>73.067063076923006</c:v>
                </c:pt>
                <c:pt idx="156">
                  <c:v>73.324476923076901</c:v>
                </c:pt>
                <c:pt idx="157">
                  <c:v>73.581386923076906</c:v>
                </c:pt>
                <c:pt idx="158">
                  <c:v>73.838811538461499</c:v>
                </c:pt>
                <c:pt idx="159">
                  <c:v>74.096499230769197</c:v>
                </c:pt>
                <c:pt idx="160">
                  <c:v>74.354063076922998</c:v>
                </c:pt>
                <c:pt idx="161">
                  <c:v>74.610578461538395</c:v>
                </c:pt>
                <c:pt idx="162">
                  <c:v>74.869732307692303</c:v>
                </c:pt>
                <c:pt idx="163">
                  <c:v>75.126680769230703</c:v>
                </c:pt>
                <c:pt idx="164">
                  <c:v>75.384652307692207</c:v>
                </c:pt>
                <c:pt idx="165">
                  <c:v>75.642189999999999</c:v>
                </c:pt>
                <c:pt idx="166">
                  <c:v>75.899196153846106</c:v>
                </c:pt>
                <c:pt idx="167">
                  <c:v>76.156573846153805</c:v>
                </c:pt>
                <c:pt idx="168">
                  <c:v>76.414894615384597</c:v>
                </c:pt>
                <c:pt idx="169">
                  <c:v>76.6719953846153</c:v>
                </c:pt>
                <c:pt idx="170">
                  <c:v>76.930122307692301</c:v>
                </c:pt>
                <c:pt idx="171">
                  <c:v>77.1892607692307</c:v>
                </c:pt>
                <c:pt idx="172">
                  <c:v>77.445023076922993</c:v>
                </c:pt>
                <c:pt idx="173">
                  <c:v>77.701422307692297</c:v>
                </c:pt>
                <c:pt idx="174">
                  <c:v>77.960708461538403</c:v>
                </c:pt>
                <c:pt idx="175">
                  <c:v>78.217699999999994</c:v>
                </c:pt>
                <c:pt idx="176">
                  <c:v>78.475592307692295</c:v>
                </c:pt>
                <c:pt idx="177">
                  <c:v>78.734539999999996</c:v>
                </c:pt>
                <c:pt idx="178">
                  <c:v>78.9918353846153</c:v>
                </c:pt>
                <c:pt idx="179">
                  <c:v>79.248539999999906</c:v>
                </c:pt>
                <c:pt idx="180">
                  <c:v>79.505426153846102</c:v>
                </c:pt>
                <c:pt idx="181">
                  <c:v>79.7642653846153</c:v>
                </c:pt>
                <c:pt idx="182">
                  <c:v>80.022549230769201</c:v>
                </c:pt>
                <c:pt idx="183">
                  <c:v>80.278747692307604</c:v>
                </c:pt>
                <c:pt idx="184">
                  <c:v>80.536452307692301</c:v>
                </c:pt>
                <c:pt idx="185">
                  <c:v>80.793610769230696</c:v>
                </c:pt>
                <c:pt idx="186">
                  <c:v>81.052396923076898</c:v>
                </c:pt>
                <c:pt idx="187">
                  <c:v>81.311382307692298</c:v>
                </c:pt>
                <c:pt idx="188">
                  <c:v>81.567553076923005</c:v>
                </c:pt>
                <c:pt idx="189">
                  <c:v>81.825181538461493</c:v>
                </c:pt>
                <c:pt idx="190">
                  <c:v>82.082123076922997</c:v>
                </c:pt>
                <c:pt idx="191">
                  <c:v>82.342090769230694</c:v>
                </c:pt>
                <c:pt idx="192">
                  <c:v>82.598163076923001</c:v>
                </c:pt>
                <c:pt idx="193">
                  <c:v>82.857126923076905</c:v>
                </c:pt>
                <c:pt idx="194">
                  <c:v>83.125035714285701</c:v>
                </c:pt>
                <c:pt idx="195">
                  <c:v>83.391938461538402</c:v>
                </c:pt>
                <c:pt idx="196">
                  <c:v>83.648244615384598</c:v>
                </c:pt>
                <c:pt idx="197">
                  <c:v>83.906441538461493</c:v>
                </c:pt>
                <c:pt idx="198">
                  <c:v>84.166599230769194</c:v>
                </c:pt>
                <c:pt idx="199">
                  <c:v>84.423659230769204</c:v>
                </c:pt>
                <c:pt idx="200">
                  <c:v>84.679526153846098</c:v>
                </c:pt>
                <c:pt idx="201">
                  <c:v>84.937312307692295</c:v>
                </c:pt>
                <c:pt idx="202">
                  <c:v>85.195015384615303</c:v>
                </c:pt>
                <c:pt idx="203">
                  <c:v>85.452943846153801</c:v>
                </c:pt>
                <c:pt idx="204">
                  <c:v>85.710354615384603</c:v>
                </c:pt>
                <c:pt idx="205">
                  <c:v>85.968238461538405</c:v>
                </c:pt>
                <c:pt idx="206">
                  <c:v>86.22833</c:v>
                </c:pt>
                <c:pt idx="207">
                  <c:v>86.484953076923006</c:v>
                </c:pt>
                <c:pt idx="208">
                  <c:v>86.741651538461497</c:v>
                </c:pt>
                <c:pt idx="209">
                  <c:v>86.998976923076896</c:v>
                </c:pt>
                <c:pt idx="210">
                  <c:v>87.257634615384603</c:v>
                </c:pt>
                <c:pt idx="211">
                  <c:v>87.515173076923006</c:v>
                </c:pt>
                <c:pt idx="212">
                  <c:v>87.773121538461496</c:v>
                </c:pt>
                <c:pt idx="213">
                  <c:v>88.030988461538399</c:v>
                </c:pt>
                <c:pt idx="214">
                  <c:v>88.289555384615298</c:v>
                </c:pt>
                <c:pt idx="215">
                  <c:v>88.545936923076894</c:v>
                </c:pt>
                <c:pt idx="216">
                  <c:v>88.803299230769198</c:v>
                </c:pt>
                <c:pt idx="217">
                  <c:v>89.059809999999999</c:v>
                </c:pt>
                <c:pt idx="218">
                  <c:v>89.3201099999999</c:v>
                </c:pt>
                <c:pt idx="219">
                  <c:v>89.576288461538397</c:v>
                </c:pt>
                <c:pt idx="220">
                  <c:v>89.832590769230706</c:v>
                </c:pt>
                <c:pt idx="221">
                  <c:v>90.090173846153803</c:v>
                </c:pt>
                <c:pt idx="222">
                  <c:v>90.348037692307699</c:v>
                </c:pt>
                <c:pt idx="223">
                  <c:v>90.605955384615399</c:v>
                </c:pt>
                <c:pt idx="224">
                  <c:v>90.863770769230698</c:v>
                </c:pt>
                <c:pt idx="225">
                  <c:v>91.123107692307698</c:v>
                </c:pt>
                <c:pt idx="226">
                  <c:v>91.381967692307697</c:v>
                </c:pt>
                <c:pt idx="227">
                  <c:v>91.637316923076895</c:v>
                </c:pt>
                <c:pt idx="228">
                  <c:v>91.894775384615301</c:v>
                </c:pt>
                <c:pt idx="229">
                  <c:v>92.152883846153799</c:v>
                </c:pt>
                <c:pt idx="230">
                  <c:v>92.410728461538397</c:v>
                </c:pt>
                <c:pt idx="231">
                  <c:v>92.668136923076901</c:v>
                </c:pt>
                <c:pt idx="232">
                  <c:v>92.926968461538394</c:v>
                </c:pt>
                <c:pt idx="233">
                  <c:v>93.183746153846101</c:v>
                </c:pt>
                <c:pt idx="234">
                  <c:v>93.441488461538398</c:v>
                </c:pt>
                <c:pt idx="235">
                  <c:v>93.699208461538404</c:v>
                </c:pt>
                <c:pt idx="236">
                  <c:v>93.958609230769198</c:v>
                </c:pt>
                <c:pt idx="237">
                  <c:v>94.216353076922999</c:v>
                </c:pt>
                <c:pt idx="238">
                  <c:v>94.471973076923007</c:v>
                </c:pt>
                <c:pt idx="239">
                  <c:v>94.728720769230705</c:v>
                </c:pt>
                <c:pt idx="240">
                  <c:v>94.988653846153795</c:v>
                </c:pt>
                <c:pt idx="241">
                  <c:v>95.246513846153803</c:v>
                </c:pt>
                <c:pt idx="242">
                  <c:v>95.503507692307707</c:v>
                </c:pt>
                <c:pt idx="243">
                  <c:v>95.759348461538394</c:v>
                </c:pt>
                <c:pt idx="244">
                  <c:v>96.017224615384606</c:v>
                </c:pt>
                <c:pt idx="245">
                  <c:v>96.276517692307607</c:v>
                </c:pt>
                <c:pt idx="246">
                  <c:v>96.533463846153793</c:v>
                </c:pt>
                <c:pt idx="247">
                  <c:v>96.788947692307602</c:v>
                </c:pt>
                <c:pt idx="248">
                  <c:v>97.047099999999901</c:v>
                </c:pt>
                <c:pt idx="249">
                  <c:v>97.306766153846098</c:v>
                </c:pt>
                <c:pt idx="250">
                  <c:v>97.563585384615294</c:v>
                </c:pt>
                <c:pt idx="251">
                  <c:v>97.820361538461498</c:v>
                </c:pt>
                <c:pt idx="252">
                  <c:v>98.079833846153804</c:v>
                </c:pt>
                <c:pt idx="253">
                  <c:v>98.337852307692302</c:v>
                </c:pt>
                <c:pt idx="254">
                  <c:v>98.594439230769197</c:v>
                </c:pt>
                <c:pt idx="255">
                  <c:v>98.852881538461503</c:v>
                </c:pt>
                <c:pt idx="256">
                  <c:v>99.110295384615299</c:v>
                </c:pt>
                <c:pt idx="257">
                  <c:v>99.368078461538403</c:v>
                </c:pt>
                <c:pt idx="258">
                  <c:v>99.623828461538395</c:v>
                </c:pt>
                <c:pt idx="259">
                  <c:v>99.880641538461504</c:v>
                </c:pt>
                <c:pt idx="260">
                  <c:v>100.140376923076</c:v>
                </c:pt>
                <c:pt idx="261">
                  <c:v>100.39913076923</c:v>
                </c:pt>
                <c:pt idx="262">
                  <c:v>100.654653846153</c:v>
                </c:pt>
                <c:pt idx="263">
                  <c:v>100.911676923076</c:v>
                </c:pt>
                <c:pt idx="264">
                  <c:v>101.17118461538401</c:v>
                </c:pt>
                <c:pt idx="265">
                  <c:v>101.42926923076899</c:v>
                </c:pt>
                <c:pt idx="266">
                  <c:v>101.685838461538</c:v>
                </c:pt>
                <c:pt idx="267">
                  <c:v>101.944938461538</c:v>
                </c:pt>
                <c:pt idx="268">
                  <c:v>102.201438461538</c:v>
                </c:pt>
                <c:pt idx="269">
                  <c:v>102.45746923076899</c:v>
                </c:pt>
                <c:pt idx="270">
                  <c:v>102.71698461538401</c:v>
                </c:pt>
                <c:pt idx="271">
                  <c:v>102.975776923076</c:v>
                </c:pt>
                <c:pt idx="272">
                  <c:v>103.135266666666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93-4AD5-AB95-234B4F7C0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EMG (EMG)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Sheet1!$C$2:$C$274</c:f>
              <c:numCache>
                <c:formatCode>General</c:formatCode>
                <c:ptCount val="273"/>
                <c:pt idx="0">
                  <c:v>83.230769230769198</c:v>
                </c:pt>
                <c:pt idx="1">
                  <c:v>193.84615384615299</c:v>
                </c:pt>
                <c:pt idx="2">
                  <c:v>128.61538461538399</c:v>
                </c:pt>
                <c:pt idx="3">
                  <c:v>297</c:v>
                </c:pt>
                <c:pt idx="4">
                  <c:v>163.53846153846101</c:v>
                </c:pt>
                <c:pt idx="5">
                  <c:v>124.615384615384</c:v>
                </c:pt>
                <c:pt idx="6">
                  <c:v>103.53846153846099</c:v>
                </c:pt>
                <c:pt idx="7">
                  <c:v>253.53846153846101</c:v>
                </c:pt>
                <c:pt idx="8">
                  <c:v>163.923076923076</c:v>
                </c:pt>
                <c:pt idx="9">
                  <c:v>473.84615384615302</c:v>
                </c:pt>
                <c:pt idx="10">
                  <c:v>131.07692307692301</c:v>
                </c:pt>
                <c:pt idx="11">
                  <c:v>526.38461538461502</c:v>
                </c:pt>
                <c:pt idx="12">
                  <c:v>453.53846153846098</c:v>
                </c:pt>
                <c:pt idx="13">
                  <c:v>202.61538461538399</c:v>
                </c:pt>
                <c:pt idx="14">
                  <c:v>304.76923076922998</c:v>
                </c:pt>
                <c:pt idx="15">
                  <c:v>285.923076923076</c:v>
                </c:pt>
                <c:pt idx="16">
                  <c:v>145.230769230769</c:v>
                </c:pt>
                <c:pt idx="17">
                  <c:v>481</c:v>
                </c:pt>
                <c:pt idx="18">
                  <c:v>496.53846153846098</c:v>
                </c:pt>
                <c:pt idx="19">
                  <c:v>383.923076923076</c:v>
                </c:pt>
                <c:pt idx="20">
                  <c:v>314.76923076922998</c:v>
                </c:pt>
                <c:pt idx="21">
                  <c:v>214.923076923076</c:v>
                </c:pt>
                <c:pt idx="22">
                  <c:v>152.30769230769201</c:v>
                </c:pt>
                <c:pt idx="23">
                  <c:v>98.461538461538396</c:v>
                </c:pt>
                <c:pt idx="24">
                  <c:v>64.538461538461505</c:v>
                </c:pt>
                <c:pt idx="25">
                  <c:v>48.076923076923002</c:v>
                </c:pt>
                <c:pt idx="26">
                  <c:v>52.076923076923002</c:v>
                </c:pt>
                <c:pt idx="27">
                  <c:v>126.76923076923001</c:v>
                </c:pt>
                <c:pt idx="28">
                  <c:v>71.538461538461505</c:v>
                </c:pt>
                <c:pt idx="29">
                  <c:v>36.923076923076898</c:v>
                </c:pt>
                <c:pt idx="30">
                  <c:v>41.846153846153797</c:v>
                </c:pt>
                <c:pt idx="31">
                  <c:v>51.384615384615302</c:v>
                </c:pt>
                <c:pt idx="32">
                  <c:v>51.076923076923002</c:v>
                </c:pt>
                <c:pt idx="33">
                  <c:v>37</c:v>
                </c:pt>
                <c:pt idx="34">
                  <c:v>40.846153846153797</c:v>
                </c:pt>
                <c:pt idx="35">
                  <c:v>37</c:v>
                </c:pt>
                <c:pt idx="36">
                  <c:v>33.153846153846096</c:v>
                </c:pt>
                <c:pt idx="37">
                  <c:v>32.538461538461497</c:v>
                </c:pt>
                <c:pt idx="38">
                  <c:v>42.769230769230703</c:v>
                </c:pt>
                <c:pt idx="39">
                  <c:v>51.461538461538403</c:v>
                </c:pt>
                <c:pt idx="40">
                  <c:v>66.384615384615302</c:v>
                </c:pt>
                <c:pt idx="41">
                  <c:v>109.30769230769199</c:v>
                </c:pt>
                <c:pt idx="42">
                  <c:v>91.461538461538396</c:v>
                </c:pt>
                <c:pt idx="43">
                  <c:v>223.53846153846101</c:v>
                </c:pt>
                <c:pt idx="44">
                  <c:v>269.923076923076</c:v>
                </c:pt>
                <c:pt idx="45">
                  <c:v>124.53846153846099</c:v>
                </c:pt>
                <c:pt idx="46">
                  <c:v>119.30769230769199</c:v>
                </c:pt>
                <c:pt idx="47">
                  <c:v>174</c:v>
                </c:pt>
                <c:pt idx="48">
                  <c:v>496.461538461538</c:v>
                </c:pt>
                <c:pt idx="49">
                  <c:v>365.76923076922998</c:v>
                </c:pt>
                <c:pt idx="50">
                  <c:v>200</c:v>
                </c:pt>
                <c:pt idx="51">
                  <c:v>87.153846153846104</c:v>
                </c:pt>
                <c:pt idx="52">
                  <c:v>68.846153846153797</c:v>
                </c:pt>
                <c:pt idx="53">
                  <c:v>89.923076923076906</c:v>
                </c:pt>
                <c:pt idx="54">
                  <c:v>364.692307692307</c:v>
                </c:pt>
                <c:pt idx="55">
                  <c:v>653.84615384615302</c:v>
                </c:pt>
                <c:pt idx="56">
                  <c:v>510.53846153846098</c:v>
                </c:pt>
                <c:pt idx="57">
                  <c:v>686.84615384615302</c:v>
                </c:pt>
                <c:pt idx="58">
                  <c:v>595.923076923076</c:v>
                </c:pt>
                <c:pt idx="59">
                  <c:v>606.461538461538</c:v>
                </c:pt>
                <c:pt idx="60">
                  <c:v>584.38461538461502</c:v>
                </c:pt>
                <c:pt idx="61">
                  <c:v>243.923076923076</c:v>
                </c:pt>
                <c:pt idx="62">
                  <c:v>87.076923076922995</c:v>
                </c:pt>
                <c:pt idx="63">
                  <c:v>77.538461538461505</c:v>
                </c:pt>
                <c:pt idx="64">
                  <c:v>248.15384615384599</c:v>
                </c:pt>
                <c:pt idx="65">
                  <c:v>290.692307692307</c:v>
                </c:pt>
                <c:pt idx="66">
                  <c:v>130.461538461538</c:v>
                </c:pt>
                <c:pt idx="67">
                  <c:v>100.384615384615</c:v>
                </c:pt>
                <c:pt idx="68">
                  <c:v>188.53846153846101</c:v>
                </c:pt>
                <c:pt idx="69">
                  <c:v>482.84615384615302</c:v>
                </c:pt>
                <c:pt idx="70">
                  <c:v>274.230769230769</c:v>
                </c:pt>
                <c:pt idx="71">
                  <c:v>136.38461538461499</c:v>
                </c:pt>
                <c:pt idx="72">
                  <c:v>86.769230769230703</c:v>
                </c:pt>
                <c:pt idx="73">
                  <c:v>71.923076923076906</c:v>
                </c:pt>
                <c:pt idx="74">
                  <c:v>232.30769230769201</c:v>
                </c:pt>
                <c:pt idx="75">
                  <c:v>537.15384615384596</c:v>
                </c:pt>
                <c:pt idx="76">
                  <c:v>590.30769230769204</c:v>
                </c:pt>
                <c:pt idx="77">
                  <c:v>533.76923076923003</c:v>
                </c:pt>
                <c:pt idx="78">
                  <c:v>393.923076923076</c:v>
                </c:pt>
                <c:pt idx="79">
                  <c:v>248.42857142857099</c:v>
                </c:pt>
                <c:pt idx="80">
                  <c:v>116.846153846153</c:v>
                </c:pt>
                <c:pt idx="81">
                  <c:v>63.461538461538403</c:v>
                </c:pt>
                <c:pt idx="82">
                  <c:v>31.769230769230699</c:v>
                </c:pt>
                <c:pt idx="83">
                  <c:v>36.923076923076898</c:v>
                </c:pt>
                <c:pt idx="84">
                  <c:v>162.15384615384599</c:v>
                </c:pt>
                <c:pt idx="85">
                  <c:v>128.692307692307</c:v>
                </c:pt>
                <c:pt idx="86">
                  <c:v>163.38461538461499</c:v>
                </c:pt>
                <c:pt idx="87">
                  <c:v>198.692307692307</c:v>
                </c:pt>
                <c:pt idx="88">
                  <c:v>454.38461538461502</c:v>
                </c:pt>
                <c:pt idx="89">
                  <c:v>390.84615384615302</c:v>
                </c:pt>
                <c:pt idx="90">
                  <c:v>224.692307692307</c:v>
                </c:pt>
                <c:pt idx="91">
                  <c:v>141.30769230769201</c:v>
                </c:pt>
                <c:pt idx="92">
                  <c:v>165.461538461538</c:v>
                </c:pt>
                <c:pt idx="93">
                  <c:v>134.461538461538</c:v>
                </c:pt>
                <c:pt idx="94">
                  <c:v>374.461538461538</c:v>
                </c:pt>
                <c:pt idx="95">
                  <c:v>564.84615384615302</c:v>
                </c:pt>
                <c:pt idx="96">
                  <c:v>536.23076923076906</c:v>
                </c:pt>
                <c:pt idx="97">
                  <c:v>670.61538461538396</c:v>
                </c:pt>
                <c:pt idx="98">
                  <c:v>518.461538461538</c:v>
                </c:pt>
                <c:pt idx="99">
                  <c:v>251.76923076923001</c:v>
                </c:pt>
                <c:pt idx="100">
                  <c:v>105.615384615384</c:v>
                </c:pt>
                <c:pt idx="101">
                  <c:v>69.615384615384599</c:v>
                </c:pt>
                <c:pt idx="102">
                  <c:v>83.538461538461505</c:v>
                </c:pt>
                <c:pt idx="103">
                  <c:v>111.30769230769199</c:v>
                </c:pt>
                <c:pt idx="104">
                  <c:v>124</c:v>
                </c:pt>
                <c:pt idx="105">
                  <c:v>133.692307692307</c:v>
                </c:pt>
                <c:pt idx="106">
                  <c:v>252.07692307692301</c:v>
                </c:pt>
                <c:pt idx="107">
                  <c:v>572.61538461538396</c:v>
                </c:pt>
                <c:pt idx="108">
                  <c:v>433.230769230769</c:v>
                </c:pt>
                <c:pt idx="109">
                  <c:v>247.76923076923001</c:v>
                </c:pt>
                <c:pt idx="110">
                  <c:v>175.76923076923001</c:v>
                </c:pt>
                <c:pt idx="111">
                  <c:v>252.53846153846101</c:v>
                </c:pt>
                <c:pt idx="112">
                  <c:v>137.30769230769201</c:v>
                </c:pt>
                <c:pt idx="113">
                  <c:v>191.84615384615299</c:v>
                </c:pt>
                <c:pt idx="114">
                  <c:v>185.692307692307</c:v>
                </c:pt>
                <c:pt idx="115">
                  <c:v>107.153846153846</c:v>
                </c:pt>
                <c:pt idx="116">
                  <c:v>423.30769230769198</c:v>
                </c:pt>
                <c:pt idx="117">
                  <c:v>339</c:v>
                </c:pt>
                <c:pt idx="118">
                  <c:v>310.461538461538</c:v>
                </c:pt>
                <c:pt idx="119">
                  <c:v>239.230769230769</c:v>
                </c:pt>
                <c:pt idx="120">
                  <c:v>337.923076923076</c:v>
                </c:pt>
                <c:pt idx="121">
                  <c:v>672.84615384615302</c:v>
                </c:pt>
                <c:pt idx="122">
                  <c:v>694.07692307692298</c:v>
                </c:pt>
                <c:pt idx="123">
                  <c:v>502.53846153846098</c:v>
                </c:pt>
                <c:pt idx="124">
                  <c:v>363.15384615384602</c:v>
                </c:pt>
                <c:pt idx="125">
                  <c:v>143.38461538461499</c:v>
                </c:pt>
                <c:pt idx="126">
                  <c:v>94</c:v>
                </c:pt>
                <c:pt idx="127">
                  <c:v>160</c:v>
                </c:pt>
                <c:pt idx="128">
                  <c:v>212.30769230769201</c:v>
                </c:pt>
                <c:pt idx="129">
                  <c:v>75.307692307692307</c:v>
                </c:pt>
                <c:pt idx="130">
                  <c:v>51.307692307692299</c:v>
                </c:pt>
                <c:pt idx="131">
                  <c:v>72.538461538461505</c:v>
                </c:pt>
                <c:pt idx="132">
                  <c:v>79.692307692307693</c:v>
                </c:pt>
                <c:pt idx="133">
                  <c:v>443.53846153846098</c:v>
                </c:pt>
                <c:pt idx="134">
                  <c:v>397.461538461538</c:v>
                </c:pt>
                <c:pt idx="135">
                  <c:v>420.230769230769</c:v>
                </c:pt>
                <c:pt idx="136">
                  <c:v>661.30769230769204</c:v>
                </c:pt>
                <c:pt idx="137">
                  <c:v>601.69230769230705</c:v>
                </c:pt>
                <c:pt idx="138">
                  <c:v>335.76923076922998</c:v>
                </c:pt>
                <c:pt idx="139">
                  <c:v>204.30769230769201</c:v>
                </c:pt>
                <c:pt idx="140">
                  <c:v>145.38461538461499</c:v>
                </c:pt>
                <c:pt idx="141">
                  <c:v>318.461538461538</c:v>
                </c:pt>
                <c:pt idx="142">
                  <c:v>485.84615384615302</c:v>
                </c:pt>
                <c:pt idx="143">
                  <c:v>424</c:v>
                </c:pt>
                <c:pt idx="144">
                  <c:v>356.692307692307</c:v>
                </c:pt>
                <c:pt idx="145">
                  <c:v>136.07692307692301</c:v>
                </c:pt>
                <c:pt idx="146">
                  <c:v>85.923076923076906</c:v>
                </c:pt>
                <c:pt idx="147">
                  <c:v>208.230769230769</c:v>
                </c:pt>
                <c:pt idx="148">
                  <c:v>265.692307692307</c:v>
                </c:pt>
                <c:pt idx="149">
                  <c:v>345.923076923076</c:v>
                </c:pt>
                <c:pt idx="150">
                  <c:v>92.692307692307693</c:v>
                </c:pt>
                <c:pt idx="151">
                  <c:v>117.07692307692299</c:v>
                </c:pt>
                <c:pt idx="152">
                  <c:v>225.30769230769201</c:v>
                </c:pt>
                <c:pt idx="153">
                  <c:v>622.07692307692298</c:v>
                </c:pt>
                <c:pt idx="154">
                  <c:v>516.30769230769204</c:v>
                </c:pt>
                <c:pt idx="155">
                  <c:v>456.692307692307</c:v>
                </c:pt>
                <c:pt idx="156">
                  <c:v>331.53846153846098</c:v>
                </c:pt>
                <c:pt idx="157">
                  <c:v>109.615384615384</c:v>
                </c:pt>
                <c:pt idx="158">
                  <c:v>160.61538461538399</c:v>
                </c:pt>
                <c:pt idx="159">
                  <c:v>78.615384615384599</c:v>
                </c:pt>
                <c:pt idx="160">
                  <c:v>91.615384615384599</c:v>
                </c:pt>
                <c:pt idx="161">
                  <c:v>179.230769230769</c:v>
                </c:pt>
                <c:pt idx="162">
                  <c:v>268.692307692307</c:v>
                </c:pt>
                <c:pt idx="163">
                  <c:v>332.15384615384602</c:v>
                </c:pt>
                <c:pt idx="164">
                  <c:v>365.923076923076</c:v>
                </c:pt>
                <c:pt idx="165">
                  <c:v>299</c:v>
                </c:pt>
                <c:pt idx="166">
                  <c:v>318.61538461538402</c:v>
                </c:pt>
                <c:pt idx="167">
                  <c:v>364.84615384615302</c:v>
                </c:pt>
                <c:pt idx="168">
                  <c:v>276.692307692307</c:v>
                </c:pt>
                <c:pt idx="169">
                  <c:v>195</c:v>
                </c:pt>
                <c:pt idx="170">
                  <c:v>166.61538461538399</c:v>
                </c:pt>
                <c:pt idx="171">
                  <c:v>109.53846153846099</c:v>
                </c:pt>
                <c:pt idx="172">
                  <c:v>614.923076923076</c:v>
                </c:pt>
                <c:pt idx="173">
                  <c:v>726.23076923076906</c:v>
                </c:pt>
                <c:pt idx="174">
                  <c:v>664.76923076923003</c:v>
                </c:pt>
                <c:pt idx="175">
                  <c:v>275.53846153846098</c:v>
                </c:pt>
                <c:pt idx="176">
                  <c:v>390.692307692307</c:v>
                </c:pt>
                <c:pt idx="177">
                  <c:v>374.84615384615302</c:v>
                </c:pt>
                <c:pt idx="178">
                  <c:v>687.923076923076</c:v>
                </c:pt>
                <c:pt idx="179">
                  <c:v>521.07692307692298</c:v>
                </c:pt>
                <c:pt idx="180">
                  <c:v>351.61538461538402</c:v>
                </c:pt>
                <c:pt idx="181">
                  <c:v>364.461538461538</c:v>
                </c:pt>
                <c:pt idx="182">
                  <c:v>220.53846153846101</c:v>
                </c:pt>
                <c:pt idx="183">
                  <c:v>96.923076923076906</c:v>
                </c:pt>
                <c:pt idx="184">
                  <c:v>96.923076923076906</c:v>
                </c:pt>
                <c:pt idx="185">
                  <c:v>77.692307692307693</c:v>
                </c:pt>
                <c:pt idx="186">
                  <c:v>139.461538461538</c:v>
                </c:pt>
                <c:pt idx="187">
                  <c:v>127.692307692307</c:v>
                </c:pt>
                <c:pt idx="188">
                  <c:v>74.384615384615302</c:v>
                </c:pt>
                <c:pt idx="189">
                  <c:v>141.84615384615299</c:v>
                </c:pt>
                <c:pt idx="190">
                  <c:v>310.53846153846098</c:v>
                </c:pt>
                <c:pt idx="191">
                  <c:v>282.230769230769</c:v>
                </c:pt>
                <c:pt idx="192">
                  <c:v>233.30769230769201</c:v>
                </c:pt>
                <c:pt idx="193">
                  <c:v>662.84615384615302</c:v>
                </c:pt>
                <c:pt idx="194">
                  <c:v>700.85714285714198</c:v>
                </c:pt>
                <c:pt idx="195">
                  <c:v>677.461538461538</c:v>
                </c:pt>
                <c:pt idx="196">
                  <c:v>374.15384615384602</c:v>
                </c:pt>
                <c:pt idx="197">
                  <c:v>580.61538461538396</c:v>
                </c:pt>
                <c:pt idx="198">
                  <c:v>393.461538461538</c:v>
                </c:pt>
                <c:pt idx="199">
                  <c:v>203.84615384615299</c:v>
                </c:pt>
                <c:pt idx="200">
                  <c:v>100.384615384615</c:v>
                </c:pt>
                <c:pt idx="201">
                  <c:v>83.769230769230703</c:v>
                </c:pt>
                <c:pt idx="202">
                  <c:v>128.15384615384599</c:v>
                </c:pt>
                <c:pt idx="203">
                  <c:v>78.846153846153797</c:v>
                </c:pt>
                <c:pt idx="204">
                  <c:v>63</c:v>
                </c:pt>
                <c:pt idx="205">
                  <c:v>69.307692307692307</c:v>
                </c:pt>
                <c:pt idx="206">
                  <c:v>189.461538461538</c:v>
                </c:pt>
                <c:pt idx="207">
                  <c:v>402.76923076922998</c:v>
                </c:pt>
                <c:pt idx="208">
                  <c:v>280.923076923076</c:v>
                </c:pt>
                <c:pt idx="209">
                  <c:v>171.461538461538</c:v>
                </c:pt>
                <c:pt idx="210">
                  <c:v>94</c:v>
                </c:pt>
                <c:pt idx="211">
                  <c:v>78.615384615384599</c:v>
                </c:pt>
                <c:pt idx="212">
                  <c:v>302.76923076922998</c:v>
                </c:pt>
                <c:pt idx="213">
                  <c:v>384.84615384615302</c:v>
                </c:pt>
                <c:pt idx="214">
                  <c:v>495.76923076922998</c:v>
                </c:pt>
                <c:pt idx="215">
                  <c:v>359.461538461538</c:v>
                </c:pt>
                <c:pt idx="216">
                  <c:v>238.15384615384599</c:v>
                </c:pt>
                <c:pt idx="217">
                  <c:v>135.461538461538</c:v>
                </c:pt>
                <c:pt idx="218">
                  <c:v>99.384615384615302</c:v>
                </c:pt>
                <c:pt idx="219">
                  <c:v>157.30769230769201</c:v>
                </c:pt>
                <c:pt idx="220">
                  <c:v>80.076923076922995</c:v>
                </c:pt>
                <c:pt idx="221">
                  <c:v>159.30769230769201</c:v>
                </c:pt>
                <c:pt idx="222">
                  <c:v>46.769230769230703</c:v>
                </c:pt>
                <c:pt idx="223">
                  <c:v>40.076923076923002</c:v>
                </c:pt>
                <c:pt idx="224">
                  <c:v>38.230769230769198</c:v>
                </c:pt>
                <c:pt idx="225">
                  <c:v>175.53846153846101</c:v>
                </c:pt>
                <c:pt idx="226">
                  <c:v>436.692307692307</c:v>
                </c:pt>
                <c:pt idx="227">
                  <c:v>254</c:v>
                </c:pt>
                <c:pt idx="228">
                  <c:v>139.923076923076</c:v>
                </c:pt>
                <c:pt idx="229">
                  <c:v>103.615384615384</c:v>
                </c:pt>
                <c:pt idx="230">
                  <c:v>123.384615384615</c:v>
                </c:pt>
                <c:pt idx="231">
                  <c:v>336.38461538461502</c:v>
                </c:pt>
                <c:pt idx="232">
                  <c:v>204.15384615384599</c:v>
                </c:pt>
                <c:pt idx="233">
                  <c:v>459.61538461538402</c:v>
                </c:pt>
                <c:pt idx="234">
                  <c:v>600.461538461538</c:v>
                </c:pt>
                <c:pt idx="235">
                  <c:v>302.61538461538402</c:v>
                </c:pt>
                <c:pt idx="236">
                  <c:v>287.923076923076</c:v>
                </c:pt>
                <c:pt idx="237">
                  <c:v>152.84615384615299</c:v>
                </c:pt>
                <c:pt idx="238">
                  <c:v>106.461538461538</c:v>
                </c:pt>
                <c:pt idx="239">
                  <c:v>64.384615384615302</c:v>
                </c:pt>
                <c:pt idx="240">
                  <c:v>146.53846153846101</c:v>
                </c:pt>
                <c:pt idx="241">
                  <c:v>121</c:v>
                </c:pt>
                <c:pt idx="242">
                  <c:v>134</c:v>
                </c:pt>
                <c:pt idx="243">
                  <c:v>234.923076923076</c:v>
                </c:pt>
                <c:pt idx="244">
                  <c:v>309.61538461538402</c:v>
                </c:pt>
                <c:pt idx="245">
                  <c:v>406.461538461538</c:v>
                </c:pt>
                <c:pt idx="246">
                  <c:v>262.84615384615302</c:v>
                </c:pt>
                <c:pt idx="247">
                  <c:v>163.07692307692301</c:v>
                </c:pt>
                <c:pt idx="248">
                  <c:v>73</c:v>
                </c:pt>
                <c:pt idx="249">
                  <c:v>47.076923076923002</c:v>
                </c:pt>
                <c:pt idx="250">
                  <c:v>327.15384615384602</c:v>
                </c:pt>
                <c:pt idx="251">
                  <c:v>337</c:v>
                </c:pt>
                <c:pt idx="252">
                  <c:v>626.84615384615302</c:v>
                </c:pt>
                <c:pt idx="253">
                  <c:v>606.84615384615302</c:v>
                </c:pt>
                <c:pt idx="254">
                  <c:v>209.61538461538399</c:v>
                </c:pt>
                <c:pt idx="255">
                  <c:v>107.692307692307</c:v>
                </c:pt>
                <c:pt idx="256">
                  <c:v>80.923076923076906</c:v>
                </c:pt>
                <c:pt idx="257">
                  <c:v>157.692307692307</c:v>
                </c:pt>
                <c:pt idx="258">
                  <c:v>121.76923076923001</c:v>
                </c:pt>
                <c:pt idx="259">
                  <c:v>171.38461538461499</c:v>
                </c:pt>
                <c:pt idx="260">
                  <c:v>325.692307692307</c:v>
                </c:pt>
                <c:pt idx="261">
                  <c:v>203.461538461538</c:v>
                </c:pt>
                <c:pt idx="262">
                  <c:v>126.76923076923001</c:v>
                </c:pt>
                <c:pt idx="263">
                  <c:v>128.84615384615299</c:v>
                </c:pt>
                <c:pt idx="264">
                  <c:v>80.846153846153797</c:v>
                </c:pt>
                <c:pt idx="265">
                  <c:v>57.615384615384599</c:v>
                </c:pt>
                <c:pt idx="266">
                  <c:v>101.923076923076</c:v>
                </c:pt>
                <c:pt idx="267">
                  <c:v>123.76923076923001</c:v>
                </c:pt>
                <c:pt idx="268">
                  <c:v>183.84615384615299</c:v>
                </c:pt>
                <c:pt idx="269">
                  <c:v>205.692307692307</c:v>
                </c:pt>
                <c:pt idx="270">
                  <c:v>334.07692307692298</c:v>
                </c:pt>
                <c:pt idx="271">
                  <c:v>282.53846153846098</c:v>
                </c:pt>
                <c:pt idx="272">
                  <c:v>252.333333333333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93-4AD5-AB95-234B4F7C0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Force (EMG)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Sheet1!$D$2:$D$274</c:f>
              <c:numCache>
                <c:formatCode>General</c:formatCode>
                <c:ptCount val="273"/>
                <c:pt idx="0">
                  <c:v>444.30769230769198</c:v>
                </c:pt>
                <c:pt idx="1">
                  <c:v>442.53846153846098</c:v>
                </c:pt>
                <c:pt idx="2">
                  <c:v>442.15384615384602</c:v>
                </c:pt>
                <c:pt idx="3">
                  <c:v>435.38461538461502</c:v>
                </c:pt>
                <c:pt idx="4">
                  <c:v>424.461538461538</c:v>
                </c:pt>
                <c:pt idx="5">
                  <c:v>444</c:v>
                </c:pt>
                <c:pt idx="6">
                  <c:v>442.07692307692298</c:v>
                </c:pt>
                <c:pt idx="7">
                  <c:v>431.923076923076</c:v>
                </c:pt>
                <c:pt idx="8">
                  <c:v>437.692307692307</c:v>
                </c:pt>
                <c:pt idx="9">
                  <c:v>454.230769230769</c:v>
                </c:pt>
                <c:pt idx="10">
                  <c:v>444.923076923076</c:v>
                </c:pt>
                <c:pt idx="11">
                  <c:v>450</c:v>
                </c:pt>
                <c:pt idx="12">
                  <c:v>425.61538461538402</c:v>
                </c:pt>
                <c:pt idx="13">
                  <c:v>426.61538461538402</c:v>
                </c:pt>
                <c:pt idx="14">
                  <c:v>438.923076923076</c:v>
                </c:pt>
                <c:pt idx="15">
                  <c:v>423.38461538461502</c:v>
                </c:pt>
                <c:pt idx="16">
                  <c:v>429.692307692307</c:v>
                </c:pt>
                <c:pt idx="17">
                  <c:v>436.07692307692298</c:v>
                </c:pt>
                <c:pt idx="18">
                  <c:v>422.30769230769198</c:v>
                </c:pt>
                <c:pt idx="19">
                  <c:v>424.15384615384602</c:v>
                </c:pt>
                <c:pt idx="20">
                  <c:v>422.923076923076</c:v>
                </c:pt>
                <c:pt idx="21">
                  <c:v>422.692307692307</c:v>
                </c:pt>
                <c:pt idx="22">
                  <c:v>446.38461538461502</c:v>
                </c:pt>
                <c:pt idx="23">
                  <c:v>445.230769230769</c:v>
                </c:pt>
                <c:pt idx="24">
                  <c:v>445.07692307692298</c:v>
                </c:pt>
                <c:pt idx="25">
                  <c:v>446.692307692307</c:v>
                </c:pt>
                <c:pt idx="26">
                  <c:v>447</c:v>
                </c:pt>
                <c:pt idx="27">
                  <c:v>446.15384615384602</c:v>
                </c:pt>
                <c:pt idx="28">
                  <c:v>445</c:v>
                </c:pt>
                <c:pt idx="29">
                  <c:v>447.61538461538402</c:v>
                </c:pt>
                <c:pt idx="30">
                  <c:v>446.38461538461502</c:v>
                </c:pt>
                <c:pt idx="31">
                  <c:v>447.84615384615302</c:v>
                </c:pt>
                <c:pt idx="32">
                  <c:v>449.692307692307</c:v>
                </c:pt>
                <c:pt idx="33">
                  <c:v>449.923076923076</c:v>
                </c:pt>
                <c:pt idx="34">
                  <c:v>450.84615384615302</c:v>
                </c:pt>
                <c:pt idx="35">
                  <c:v>453.15384615384602</c:v>
                </c:pt>
                <c:pt idx="36">
                  <c:v>452.61538461538402</c:v>
                </c:pt>
                <c:pt idx="37">
                  <c:v>450.30769230769198</c:v>
                </c:pt>
                <c:pt idx="38">
                  <c:v>448.692307692307</c:v>
                </c:pt>
                <c:pt idx="39">
                  <c:v>445.76923076922998</c:v>
                </c:pt>
                <c:pt idx="40">
                  <c:v>445.30769230769198</c:v>
                </c:pt>
                <c:pt idx="41">
                  <c:v>444.461538461538</c:v>
                </c:pt>
                <c:pt idx="42">
                  <c:v>444.07692307692298</c:v>
                </c:pt>
                <c:pt idx="43">
                  <c:v>441.230769230769</c:v>
                </c:pt>
                <c:pt idx="44">
                  <c:v>415.923076923076</c:v>
                </c:pt>
                <c:pt idx="45">
                  <c:v>429.692307692307</c:v>
                </c:pt>
                <c:pt idx="46">
                  <c:v>441.15384615384602</c:v>
                </c:pt>
                <c:pt idx="47">
                  <c:v>440.76923076922998</c:v>
                </c:pt>
                <c:pt idx="48">
                  <c:v>433.461538461538</c:v>
                </c:pt>
                <c:pt idx="49">
                  <c:v>421.230769230769</c:v>
                </c:pt>
                <c:pt idx="50">
                  <c:v>421</c:v>
                </c:pt>
                <c:pt idx="51">
                  <c:v>453</c:v>
                </c:pt>
                <c:pt idx="52">
                  <c:v>442.84615384615302</c:v>
                </c:pt>
                <c:pt idx="53">
                  <c:v>443.15384615384602</c:v>
                </c:pt>
                <c:pt idx="54">
                  <c:v>446</c:v>
                </c:pt>
                <c:pt idx="55">
                  <c:v>428.230769230769</c:v>
                </c:pt>
                <c:pt idx="56">
                  <c:v>437.61538461538402</c:v>
                </c:pt>
                <c:pt idx="57">
                  <c:v>437.230769230769</c:v>
                </c:pt>
                <c:pt idx="58">
                  <c:v>432.61538461538402</c:v>
                </c:pt>
                <c:pt idx="59">
                  <c:v>424.15384615384602</c:v>
                </c:pt>
                <c:pt idx="60">
                  <c:v>420.38461538461502</c:v>
                </c:pt>
                <c:pt idx="61">
                  <c:v>416.30769230769198</c:v>
                </c:pt>
                <c:pt idx="62">
                  <c:v>443.07692307692298</c:v>
                </c:pt>
                <c:pt idx="63">
                  <c:v>444.230769230769</c:v>
                </c:pt>
                <c:pt idx="64">
                  <c:v>439.230769230769</c:v>
                </c:pt>
                <c:pt idx="65">
                  <c:v>410.76923076922998</c:v>
                </c:pt>
                <c:pt idx="66">
                  <c:v>419.30769230769198</c:v>
                </c:pt>
                <c:pt idx="67">
                  <c:v>445.461538461538</c:v>
                </c:pt>
                <c:pt idx="68">
                  <c:v>444.30769230769198</c:v>
                </c:pt>
                <c:pt idx="69">
                  <c:v>428.07692307692298</c:v>
                </c:pt>
                <c:pt idx="70">
                  <c:v>421.30769230769198</c:v>
                </c:pt>
                <c:pt idx="71">
                  <c:v>429</c:v>
                </c:pt>
                <c:pt idx="72">
                  <c:v>443.692307692307</c:v>
                </c:pt>
                <c:pt idx="73">
                  <c:v>442.38461538461502</c:v>
                </c:pt>
                <c:pt idx="74">
                  <c:v>444.76923076922998</c:v>
                </c:pt>
                <c:pt idx="75">
                  <c:v>434.07692307692298</c:v>
                </c:pt>
                <c:pt idx="76">
                  <c:v>441.692307692307</c:v>
                </c:pt>
                <c:pt idx="77">
                  <c:v>435.692307692307</c:v>
                </c:pt>
                <c:pt idx="78">
                  <c:v>427.61538461538402</c:v>
                </c:pt>
                <c:pt idx="79">
                  <c:v>424.42857142857099</c:v>
                </c:pt>
                <c:pt idx="80">
                  <c:v>435.15384615384602</c:v>
                </c:pt>
                <c:pt idx="81">
                  <c:v>445.07692307692298</c:v>
                </c:pt>
                <c:pt idx="82">
                  <c:v>444.461538461538</c:v>
                </c:pt>
                <c:pt idx="83">
                  <c:v>442.61538461538402</c:v>
                </c:pt>
                <c:pt idx="84">
                  <c:v>441.923076923076</c:v>
                </c:pt>
                <c:pt idx="85">
                  <c:v>443.461538461538</c:v>
                </c:pt>
                <c:pt idx="86">
                  <c:v>443.30769230769198</c:v>
                </c:pt>
                <c:pt idx="87">
                  <c:v>442.84615384615302</c:v>
                </c:pt>
                <c:pt idx="88">
                  <c:v>434.07692307692298</c:v>
                </c:pt>
                <c:pt idx="89">
                  <c:v>421.53846153846098</c:v>
                </c:pt>
                <c:pt idx="90">
                  <c:v>421.38461538461502</c:v>
                </c:pt>
                <c:pt idx="91">
                  <c:v>427.30769230769198</c:v>
                </c:pt>
                <c:pt idx="92">
                  <c:v>445.84615384615302</c:v>
                </c:pt>
                <c:pt idx="93">
                  <c:v>444.53846153846098</c:v>
                </c:pt>
                <c:pt idx="94">
                  <c:v>450</c:v>
                </c:pt>
                <c:pt idx="95">
                  <c:v>439</c:v>
                </c:pt>
                <c:pt idx="96">
                  <c:v>440.07692307692298</c:v>
                </c:pt>
                <c:pt idx="97">
                  <c:v>433.53846153846098</c:v>
                </c:pt>
                <c:pt idx="98">
                  <c:v>424.230769230769</c:v>
                </c:pt>
                <c:pt idx="99">
                  <c:v>418.61538461538402</c:v>
                </c:pt>
                <c:pt idx="100">
                  <c:v>445.53846153846098</c:v>
                </c:pt>
                <c:pt idx="101">
                  <c:v>442.61538461538402</c:v>
                </c:pt>
                <c:pt idx="102">
                  <c:v>440.07692307692298</c:v>
                </c:pt>
                <c:pt idx="103">
                  <c:v>440.84615384615302</c:v>
                </c:pt>
                <c:pt idx="104">
                  <c:v>437.461538461538</c:v>
                </c:pt>
                <c:pt idx="105">
                  <c:v>437.30769230769198</c:v>
                </c:pt>
                <c:pt idx="106">
                  <c:v>431.53846153846098</c:v>
                </c:pt>
                <c:pt idx="107">
                  <c:v>433.07692307692298</c:v>
                </c:pt>
                <c:pt idx="108">
                  <c:v>422.61538461538402</c:v>
                </c:pt>
                <c:pt idx="109">
                  <c:v>420.53846153846098</c:v>
                </c:pt>
                <c:pt idx="110">
                  <c:v>428.30769230769198</c:v>
                </c:pt>
                <c:pt idx="111">
                  <c:v>433.15384615384602</c:v>
                </c:pt>
                <c:pt idx="112">
                  <c:v>445.61538461538402</c:v>
                </c:pt>
                <c:pt idx="113">
                  <c:v>431.692307692307</c:v>
                </c:pt>
                <c:pt idx="114">
                  <c:v>421</c:v>
                </c:pt>
                <c:pt idx="115">
                  <c:v>434.53846153846098</c:v>
                </c:pt>
                <c:pt idx="116">
                  <c:v>441</c:v>
                </c:pt>
                <c:pt idx="117">
                  <c:v>438.692307692307</c:v>
                </c:pt>
                <c:pt idx="118">
                  <c:v>439.30769230769198</c:v>
                </c:pt>
                <c:pt idx="119">
                  <c:v>430.84615384615302</c:v>
                </c:pt>
                <c:pt idx="120">
                  <c:v>426.84615384615302</c:v>
                </c:pt>
                <c:pt idx="121">
                  <c:v>423.61538461538402</c:v>
                </c:pt>
                <c:pt idx="122">
                  <c:v>413.692307692307</c:v>
                </c:pt>
                <c:pt idx="123">
                  <c:v>416.76923076922998</c:v>
                </c:pt>
                <c:pt idx="124">
                  <c:v>424.53846153846098</c:v>
                </c:pt>
                <c:pt idx="125">
                  <c:v>428.230769230769</c:v>
                </c:pt>
                <c:pt idx="126">
                  <c:v>445.84615384615302</c:v>
                </c:pt>
                <c:pt idx="127">
                  <c:v>443.61538461538402</c:v>
                </c:pt>
                <c:pt idx="128">
                  <c:v>420.61538461538402</c:v>
                </c:pt>
                <c:pt idx="129">
                  <c:v>440.692307692307</c:v>
                </c:pt>
                <c:pt idx="130">
                  <c:v>450.38461538461502</c:v>
                </c:pt>
                <c:pt idx="131">
                  <c:v>442.692307692307</c:v>
                </c:pt>
                <c:pt idx="132">
                  <c:v>441.692307692307</c:v>
                </c:pt>
                <c:pt idx="133">
                  <c:v>440.461538461538</c:v>
                </c:pt>
                <c:pt idx="134">
                  <c:v>434.53846153846098</c:v>
                </c:pt>
                <c:pt idx="135">
                  <c:v>439.76923076922998</c:v>
                </c:pt>
                <c:pt idx="136">
                  <c:v>440.07692307692298</c:v>
                </c:pt>
                <c:pt idx="137">
                  <c:v>433.76923076922998</c:v>
                </c:pt>
                <c:pt idx="138">
                  <c:v>427.30769230769198</c:v>
                </c:pt>
                <c:pt idx="139">
                  <c:v>424.923076923076</c:v>
                </c:pt>
                <c:pt idx="140">
                  <c:v>428.692307692307</c:v>
                </c:pt>
                <c:pt idx="141">
                  <c:v>437.76923076922998</c:v>
                </c:pt>
                <c:pt idx="142">
                  <c:v>410.30769230769198</c:v>
                </c:pt>
                <c:pt idx="143">
                  <c:v>408.53846153846098</c:v>
                </c:pt>
                <c:pt idx="144">
                  <c:v>404.923076923076</c:v>
                </c:pt>
                <c:pt idx="145">
                  <c:v>428.38461538461502</c:v>
                </c:pt>
                <c:pt idx="146">
                  <c:v>445</c:v>
                </c:pt>
                <c:pt idx="147">
                  <c:v>440.53846153846098</c:v>
                </c:pt>
                <c:pt idx="148">
                  <c:v>415.38461538461502</c:v>
                </c:pt>
                <c:pt idx="149">
                  <c:v>413.76923076922998</c:v>
                </c:pt>
                <c:pt idx="150">
                  <c:v>428</c:v>
                </c:pt>
                <c:pt idx="151">
                  <c:v>443.30769230769198</c:v>
                </c:pt>
                <c:pt idx="152">
                  <c:v>441.461538461538</c:v>
                </c:pt>
                <c:pt idx="153">
                  <c:v>435.61538461538402</c:v>
                </c:pt>
                <c:pt idx="154">
                  <c:v>444.230769230769</c:v>
                </c:pt>
                <c:pt idx="155">
                  <c:v>434.692307692307</c:v>
                </c:pt>
                <c:pt idx="156">
                  <c:v>431.07692307692298</c:v>
                </c:pt>
                <c:pt idx="157">
                  <c:v>440.61538461538402</c:v>
                </c:pt>
                <c:pt idx="158">
                  <c:v>446</c:v>
                </c:pt>
                <c:pt idx="159">
                  <c:v>446.230769230769</c:v>
                </c:pt>
                <c:pt idx="160">
                  <c:v>444.461538461538</c:v>
                </c:pt>
                <c:pt idx="161">
                  <c:v>444.230769230769</c:v>
                </c:pt>
                <c:pt idx="162">
                  <c:v>428.15384615384602</c:v>
                </c:pt>
                <c:pt idx="163">
                  <c:v>413.53846153846098</c:v>
                </c:pt>
                <c:pt idx="164">
                  <c:v>412.692307692307</c:v>
                </c:pt>
                <c:pt idx="165">
                  <c:v>412.38461538461502</c:v>
                </c:pt>
                <c:pt idx="166">
                  <c:v>410.923076923076</c:v>
                </c:pt>
                <c:pt idx="167">
                  <c:v>410.30769230769198</c:v>
                </c:pt>
                <c:pt idx="168">
                  <c:v>409.38461538461502</c:v>
                </c:pt>
                <c:pt idx="169">
                  <c:v>408.84615384615302</c:v>
                </c:pt>
                <c:pt idx="170">
                  <c:v>409.61538461538402</c:v>
                </c:pt>
                <c:pt idx="171">
                  <c:v>442.15384615384602</c:v>
                </c:pt>
                <c:pt idx="172">
                  <c:v>433.53846153846098</c:v>
                </c:pt>
                <c:pt idx="173">
                  <c:v>421.30769230769198</c:v>
                </c:pt>
                <c:pt idx="174">
                  <c:v>421</c:v>
                </c:pt>
                <c:pt idx="175">
                  <c:v>421.30769230769198</c:v>
                </c:pt>
                <c:pt idx="176">
                  <c:v>429.76923076922998</c:v>
                </c:pt>
                <c:pt idx="177">
                  <c:v>439.15384615384602</c:v>
                </c:pt>
                <c:pt idx="178">
                  <c:v>435.61538461538402</c:v>
                </c:pt>
                <c:pt idx="179">
                  <c:v>431.84615384615302</c:v>
                </c:pt>
                <c:pt idx="180">
                  <c:v>424.230769230769</c:v>
                </c:pt>
                <c:pt idx="181">
                  <c:v>419.53846153846098</c:v>
                </c:pt>
                <c:pt idx="182">
                  <c:v>412.38461538461502</c:v>
                </c:pt>
                <c:pt idx="183">
                  <c:v>436.84615384615302</c:v>
                </c:pt>
                <c:pt idx="184">
                  <c:v>445.15384615384602</c:v>
                </c:pt>
                <c:pt idx="185">
                  <c:v>442.53846153846098</c:v>
                </c:pt>
                <c:pt idx="186">
                  <c:v>444.15384615384602</c:v>
                </c:pt>
                <c:pt idx="187">
                  <c:v>443.38461538461502</c:v>
                </c:pt>
                <c:pt idx="188">
                  <c:v>442.692307692307</c:v>
                </c:pt>
                <c:pt idx="189">
                  <c:v>442.38461538461502</c:v>
                </c:pt>
                <c:pt idx="190">
                  <c:v>438</c:v>
                </c:pt>
                <c:pt idx="191">
                  <c:v>428.76923076922998</c:v>
                </c:pt>
                <c:pt idx="192">
                  <c:v>449.30769230769198</c:v>
                </c:pt>
                <c:pt idx="193">
                  <c:v>439.61538461538402</c:v>
                </c:pt>
                <c:pt idx="194">
                  <c:v>436.78571428571399</c:v>
                </c:pt>
                <c:pt idx="195">
                  <c:v>435.38461538461502</c:v>
                </c:pt>
                <c:pt idx="196">
                  <c:v>432.230769230769</c:v>
                </c:pt>
                <c:pt idx="197">
                  <c:v>423.84615384615302</c:v>
                </c:pt>
                <c:pt idx="198">
                  <c:v>418.923076923076</c:v>
                </c:pt>
                <c:pt idx="199">
                  <c:v>410.53846153846098</c:v>
                </c:pt>
                <c:pt idx="200">
                  <c:v>439.61538461538402</c:v>
                </c:pt>
                <c:pt idx="201">
                  <c:v>443.15384615384602</c:v>
                </c:pt>
                <c:pt idx="202">
                  <c:v>442</c:v>
                </c:pt>
                <c:pt idx="203">
                  <c:v>444.30769230769198</c:v>
                </c:pt>
                <c:pt idx="204">
                  <c:v>444.38461538461502</c:v>
                </c:pt>
                <c:pt idx="205">
                  <c:v>443.07692307692298</c:v>
                </c:pt>
                <c:pt idx="206">
                  <c:v>443.15384615384602</c:v>
                </c:pt>
                <c:pt idx="207">
                  <c:v>431</c:v>
                </c:pt>
                <c:pt idx="208">
                  <c:v>423.30769230769198</c:v>
                </c:pt>
                <c:pt idx="209">
                  <c:v>422.53846153846098</c:v>
                </c:pt>
                <c:pt idx="210">
                  <c:v>445.461538461538</c:v>
                </c:pt>
                <c:pt idx="211">
                  <c:v>444.461538461538</c:v>
                </c:pt>
                <c:pt idx="212">
                  <c:v>450.30769230769198</c:v>
                </c:pt>
                <c:pt idx="213">
                  <c:v>441.30769230769198</c:v>
                </c:pt>
                <c:pt idx="214">
                  <c:v>443.61538461538402</c:v>
                </c:pt>
                <c:pt idx="215">
                  <c:v>433.692307692307</c:v>
                </c:pt>
                <c:pt idx="216">
                  <c:v>425.692307692307</c:v>
                </c:pt>
                <c:pt idx="217">
                  <c:v>432</c:v>
                </c:pt>
                <c:pt idx="218">
                  <c:v>445.07692307692298</c:v>
                </c:pt>
                <c:pt idx="219">
                  <c:v>442.692307692307</c:v>
                </c:pt>
                <c:pt idx="220">
                  <c:v>441</c:v>
                </c:pt>
                <c:pt idx="221">
                  <c:v>444.15384615384602</c:v>
                </c:pt>
                <c:pt idx="222">
                  <c:v>443.53846153846098</c:v>
                </c:pt>
                <c:pt idx="223">
                  <c:v>433.692307692307</c:v>
                </c:pt>
                <c:pt idx="224">
                  <c:v>462.84615384615302</c:v>
                </c:pt>
                <c:pt idx="225">
                  <c:v>443.53846153846098</c:v>
                </c:pt>
                <c:pt idx="226">
                  <c:v>429.61538461538402</c:v>
                </c:pt>
                <c:pt idx="227">
                  <c:v>422.84615384615302</c:v>
                </c:pt>
                <c:pt idx="228">
                  <c:v>430.15384615384602</c:v>
                </c:pt>
                <c:pt idx="229">
                  <c:v>444.15384615384602</c:v>
                </c:pt>
                <c:pt idx="230">
                  <c:v>443.84615384615302</c:v>
                </c:pt>
                <c:pt idx="231">
                  <c:v>440.53846153846098</c:v>
                </c:pt>
                <c:pt idx="232">
                  <c:v>442.461538461538</c:v>
                </c:pt>
                <c:pt idx="233">
                  <c:v>443.61538461538402</c:v>
                </c:pt>
                <c:pt idx="234">
                  <c:v>434.07692307692298</c:v>
                </c:pt>
                <c:pt idx="235">
                  <c:v>431.61538461538402</c:v>
                </c:pt>
                <c:pt idx="236">
                  <c:v>426.61538461538402</c:v>
                </c:pt>
                <c:pt idx="237">
                  <c:v>437.923076923076</c:v>
                </c:pt>
                <c:pt idx="238">
                  <c:v>443.76923076922998</c:v>
                </c:pt>
                <c:pt idx="239">
                  <c:v>442.76923076922998</c:v>
                </c:pt>
                <c:pt idx="240">
                  <c:v>443.461538461538</c:v>
                </c:pt>
                <c:pt idx="241">
                  <c:v>444.38461538461502</c:v>
                </c:pt>
                <c:pt idx="242">
                  <c:v>444</c:v>
                </c:pt>
                <c:pt idx="243">
                  <c:v>444.84615384615302</c:v>
                </c:pt>
                <c:pt idx="244">
                  <c:v>444.84615384615302</c:v>
                </c:pt>
                <c:pt idx="245">
                  <c:v>425.61538461538402</c:v>
                </c:pt>
                <c:pt idx="246">
                  <c:v>421.15384615384602</c:v>
                </c:pt>
                <c:pt idx="247">
                  <c:v>421.30769230769198</c:v>
                </c:pt>
                <c:pt idx="248">
                  <c:v>445.07692307692298</c:v>
                </c:pt>
                <c:pt idx="249">
                  <c:v>445</c:v>
                </c:pt>
                <c:pt idx="250">
                  <c:v>443.923076923076</c:v>
                </c:pt>
                <c:pt idx="251">
                  <c:v>439.84615384615302</c:v>
                </c:pt>
                <c:pt idx="252">
                  <c:v>441.84615384615302</c:v>
                </c:pt>
                <c:pt idx="253">
                  <c:v>437.923076923076</c:v>
                </c:pt>
                <c:pt idx="254">
                  <c:v>427.30769230769198</c:v>
                </c:pt>
                <c:pt idx="255">
                  <c:v>440.53846153846098</c:v>
                </c:pt>
                <c:pt idx="256">
                  <c:v>445.76923076922998</c:v>
                </c:pt>
                <c:pt idx="257">
                  <c:v>444.53846153846098</c:v>
                </c:pt>
                <c:pt idx="258">
                  <c:v>443.84615384615302</c:v>
                </c:pt>
                <c:pt idx="259">
                  <c:v>442.53846153846098</c:v>
                </c:pt>
                <c:pt idx="260">
                  <c:v>425.61538461538402</c:v>
                </c:pt>
                <c:pt idx="261">
                  <c:v>421.61538461538402</c:v>
                </c:pt>
                <c:pt idx="262">
                  <c:v>439.84615384615302</c:v>
                </c:pt>
                <c:pt idx="263">
                  <c:v>454.76923076922998</c:v>
                </c:pt>
                <c:pt idx="264">
                  <c:v>443.692307692307</c:v>
                </c:pt>
                <c:pt idx="265">
                  <c:v>444.38461538461502</c:v>
                </c:pt>
                <c:pt idx="266">
                  <c:v>444.07692307692298</c:v>
                </c:pt>
                <c:pt idx="267">
                  <c:v>444.692307692307</c:v>
                </c:pt>
                <c:pt idx="268">
                  <c:v>446.923076923076</c:v>
                </c:pt>
                <c:pt idx="269">
                  <c:v>442.38461538461502</c:v>
                </c:pt>
                <c:pt idx="270">
                  <c:v>445.84615384615302</c:v>
                </c:pt>
                <c:pt idx="271">
                  <c:v>440.07692307692298</c:v>
                </c:pt>
                <c:pt idx="272">
                  <c:v>432.666666666666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93-4AD5-AB95-234B4F7C07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Angle (EMG)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Sheet1!$E$2:$E$274</c:f>
              <c:numCache>
                <c:formatCode>General</c:formatCode>
                <c:ptCount val="273"/>
                <c:pt idx="0">
                  <c:v>235.53846153846101</c:v>
                </c:pt>
                <c:pt idx="1">
                  <c:v>239.461538461538</c:v>
                </c:pt>
                <c:pt idx="2">
                  <c:v>239.461538461538</c:v>
                </c:pt>
                <c:pt idx="3">
                  <c:v>211</c:v>
                </c:pt>
                <c:pt idx="4">
                  <c:v>209</c:v>
                </c:pt>
                <c:pt idx="5">
                  <c:v>226.923076923076</c:v>
                </c:pt>
                <c:pt idx="6">
                  <c:v>240.30769230769201</c:v>
                </c:pt>
                <c:pt idx="7">
                  <c:v>206.61538461538399</c:v>
                </c:pt>
                <c:pt idx="8">
                  <c:v>208.84615384615299</c:v>
                </c:pt>
                <c:pt idx="9">
                  <c:v>154.38461538461499</c:v>
                </c:pt>
                <c:pt idx="10">
                  <c:v>138.15384615384599</c:v>
                </c:pt>
                <c:pt idx="11">
                  <c:v>119.07692307692299</c:v>
                </c:pt>
                <c:pt idx="12">
                  <c:v>115.153846153846</c:v>
                </c:pt>
                <c:pt idx="13">
                  <c:v>108.230769230769</c:v>
                </c:pt>
                <c:pt idx="14">
                  <c:v>101.461538461538</c:v>
                </c:pt>
                <c:pt idx="15">
                  <c:v>109.07692307692299</c:v>
                </c:pt>
                <c:pt idx="16">
                  <c:v>98.384615384615302</c:v>
                </c:pt>
                <c:pt idx="17">
                  <c:v>100.846153846153</c:v>
                </c:pt>
                <c:pt idx="18">
                  <c:v>105.76923076923001</c:v>
                </c:pt>
                <c:pt idx="19">
                  <c:v>103.615384615384</c:v>
                </c:pt>
                <c:pt idx="20">
                  <c:v>104</c:v>
                </c:pt>
                <c:pt idx="21">
                  <c:v>104</c:v>
                </c:pt>
                <c:pt idx="22">
                  <c:v>101.846153846153</c:v>
                </c:pt>
                <c:pt idx="23">
                  <c:v>115.846153846153</c:v>
                </c:pt>
                <c:pt idx="24">
                  <c:v>118.153846153846</c:v>
                </c:pt>
                <c:pt idx="25">
                  <c:v>118.384615384615</c:v>
                </c:pt>
                <c:pt idx="26">
                  <c:v>122.384615384615</c:v>
                </c:pt>
                <c:pt idx="27">
                  <c:v>122.846153846153</c:v>
                </c:pt>
                <c:pt idx="28">
                  <c:v>123.07692307692299</c:v>
                </c:pt>
                <c:pt idx="29">
                  <c:v>124.53846153846099</c:v>
                </c:pt>
                <c:pt idx="30">
                  <c:v>125.923076923076</c:v>
                </c:pt>
                <c:pt idx="31">
                  <c:v>126</c:v>
                </c:pt>
                <c:pt idx="32">
                  <c:v>126</c:v>
                </c:pt>
                <c:pt idx="33">
                  <c:v>126</c:v>
                </c:pt>
                <c:pt idx="34">
                  <c:v>126</c:v>
                </c:pt>
                <c:pt idx="35">
                  <c:v>125.615384615384</c:v>
                </c:pt>
                <c:pt idx="36">
                  <c:v>125.230769230769</c:v>
                </c:pt>
                <c:pt idx="37">
                  <c:v>125.07692307692299</c:v>
                </c:pt>
                <c:pt idx="38">
                  <c:v>125.53846153846099</c:v>
                </c:pt>
                <c:pt idx="39">
                  <c:v>125.384615384615</c:v>
                </c:pt>
                <c:pt idx="40">
                  <c:v>128</c:v>
                </c:pt>
                <c:pt idx="41">
                  <c:v>122.692307692307</c:v>
                </c:pt>
                <c:pt idx="42">
                  <c:v>130.07692307692301</c:v>
                </c:pt>
                <c:pt idx="43">
                  <c:v>156.923076923076</c:v>
                </c:pt>
                <c:pt idx="44">
                  <c:v>187.15384615384599</c:v>
                </c:pt>
                <c:pt idx="45">
                  <c:v>171.38461538461499</c:v>
                </c:pt>
                <c:pt idx="46">
                  <c:v>221.76923076923001</c:v>
                </c:pt>
                <c:pt idx="47">
                  <c:v>231.38461538461499</c:v>
                </c:pt>
                <c:pt idx="48">
                  <c:v>191.461538461538</c:v>
                </c:pt>
                <c:pt idx="49">
                  <c:v>209.38461538461499</c:v>
                </c:pt>
                <c:pt idx="50">
                  <c:v>210.53846153846101</c:v>
                </c:pt>
                <c:pt idx="51">
                  <c:v>185.53846153846101</c:v>
                </c:pt>
                <c:pt idx="52">
                  <c:v>234.230769230769</c:v>
                </c:pt>
                <c:pt idx="53">
                  <c:v>236.692307692307</c:v>
                </c:pt>
                <c:pt idx="54">
                  <c:v>215.53846153846101</c:v>
                </c:pt>
                <c:pt idx="55">
                  <c:v>189.53846153846101</c:v>
                </c:pt>
                <c:pt idx="56">
                  <c:v>154.84615384615299</c:v>
                </c:pt>
                <c:pt idx="57">
                  <c:v>119.07692307692299</c:v>
                </c:pt>
                <c:pt idx="58">
                  <c:v>104.53846153846099</c:v>
                </c:pt>
                <c:pt idx="59">
                  <c:v>108.615384615384</c:v>
                </c:pt>
                <c:pt idx="60">
                  <c:v>109.230769230769</c:v>
                </c:pt>
                <c:pt idx="61">
                  <c:v>109.07692307692299</c:v>
                </c:pt>
                <c:pt idx="62">
                  <c:v>103.230769230769</c:v>
                </c:pt>
                <c:pt idx="63">
                  <c:v>126.846153846153</c:v>
                </c:pt>
                <c:pt idx="64">
                  <c:v>147.30769230769201</c:v>
                </c:pt>
                <c:pt idx="65">
                  <c:v>165.692307692307</c:v>
                </c:pt>
                <c:pt idx="66">
                  <c:v>152.692307692307</c:v>
                </c:pt>
                <c:pt idx="67">
                  <c:v>185.30769230769201</c:v>
                </c:pt>
                <c:pt idx="68">
                  <c:v>217.30769230769201</c:v>
                </c:pt>
                <c:pt idx="69">
                  <c:v>199.38461538461499</c:v>
                </c:pt>
                <c:pt idx="70">
                  <c:v>215</c:v>
                </c:pt>
                <c:pt idx="71">
                  <c:v>201.15384615384599</c:v>
                </c:pt>
                <c:pt idx="72">
                  <c:v>228.07692307692301</c:v>
                </c:pt>
                <c:pt idx="73">
                  <c:v>240.461538461538</c:v>
                </c:pt>
                <c:pt idx="74">
                  <c:v>233</c:v>
                </c:pt>
                <c:pt idx="75">
                  <c:v>179.692307692307</c:v>
                </c:pt>
                <c:pt idx="76">
                  <c:v>143.461538461538</c:v>
                </c:pt>
                <c:pt idx="77">
                  <c:v>107.923076923076</c:v>
                </c:pt>
                <c:pt idx="78">
                  <c:v>102.461538461538</c:v>
                </c:pt>
                <c:pt idx="79">
                  <c:v>105.78571428571399</c:v>
                </c:pt>
                <c:pt idx="80">
                  <c:v>97.384615384615302</c:v>
                </c:pt>
                <c:pt idx="81">
                  <c:v>112.846153846153</c:v>
                </c:pt>
                <c:pt idx="82">
                  <c:v>130.76923076923001</c:v>
                </c:pt>
                <c:pt idx="83">
                  <c:v>151.692307692307</c:v>
                </c:pt>
                <c:pt idx="84">
                  <c:v>180.84615384615299</c:v>
                </c:pt>
                <c:pt idx="85">
                  <c:v>214.07692307692301</c:v>
                </c:pt>
                <c:pt idx="86">
                  <c:v>237.30769230769201</c:v>
                </c:pt>
                <c:pt idx="87">
                  <c:v>240.15384615384599</c:v>
                </c:pt>
                <c:pt idx="88">
                  <c:v>200</c:v>
                </c:pt>
                <c:pt idx="89">
                  <c:v>215</c:v>
                </c:pt>
                <c:pt idx="90">
                  <c:v>215</c:v>
                </c:pt>
                <c:pt idx="91">
                  <c:v>201.84615384615299</c:v>
                </c:pt>
                <c:pt idx="92">
                  <c:v>226.230769230769</c:v>
                </c:pt>
                <c:pt idx="93">
                  <c:v>239.61538461538399</c:v>
                </c:pt>
                <c:pt idx="94">
                  <c:v>193.61538461538399</c:v>
                </c:pt>
                <c:pt idx="95">
                  <c:v>157.07692307692301</c:v>
                </c:pt>
                <c:pt idx="96">
                  <c:v>120.230769230769</c:v>
                </c:pt>
                <c:pt idx="97">
                  <c:v>101.923076923076</c:v>
                </c:pt>
                <c:pt idx="98">
                  <c:v>104.461538461538</c:v>
                </c:pt>
                <c:pt idx="99">
                  <c:v>102</c:v>
                </c:pt>
                <c:pt idx="100">
                  <c:v>107.923076923076</c:v>
                </c:pt>
                <c:pt idx="101">
                  <c:v>132.61538461538399</c:v>
                </c:pt>
                <c:pt idx="102">
                  <c:v>164</c:v>
                </c:pt>
                <c:pt idx="103">
                  <c:v>209.923076923076</c:v>
                </c:pt>
                <c:pt idx="104">
                  <c:v>243.15384615384599</c:v>
                </c:pt>
                <c:pt idx="105">
                  <c:v>246</c:v>
                </c:pt>
                <c:pt idx="106">
                  <c:v>225</c:v>
                </c:pt>
                <c:pt idx="107">
                  <c:v>191.692307692307</c:v>
                </c:pt>
                <c:pt idx="108">
                  <c:v>210.230769230769</c:v>
                </c:pt>
                <c:pt idx="109">
                  <c:v>210</c:v>
                </c:pt>
                <c:pt idx="110">
                  <c:v>197.461538461538</c:v>
                </c:pt>
                <c:pt idx="111">
                  <c:v>191.692307692307</c:v>
                </c:pt>
                <c:pt idx="112">
                  <c:v>200.692307692307</c:v>
                </c:pt>
                <c:pt idx="113">
                  <c:v>187.923076923076</c:v>
                </c:pt>
                <c:pt idx="114">
                  <c:v>204.923076923076</c:v>
                </c:pt>
                <c:pt idx="115">
                  <c:v>186.61538461538399</c:v>
                </c:pt>
                <c:pt idx="116">
                  <c:v>196.61538461538399</c:v>
                </c:pt>
                <c:pt idx="117">
                  <c:v>170</c:v>
                </c:pt>
                <c:pt idx="118">
                  <c:v>122.846153846153</c:v>
                </c:pt>
                <c:pt idx="119">
                  <c:v>110.230769230769</c:v>
                </c:pt>
                <c:pt idx="120">
                  <c:v>113.461538461538</c:v>
                </c:pt>
                <c:pt idx="121">
                  <c:v>115</c:v>
                </c:pt>
                <c:pt idx="122">
                  <c:v>115.923076923076</c:v>
                </c:pt>
                <c:pt idx="123">
                  <c:v>115.384615384615</c:v>
                </c:pt>
                <c:pt idx="124">
                  <c:v>110.923076923076</c:v>
                </c:pt>
                <c:pt idx="125">
                  <c:v>100.384615384615</c:v>
                </c:pt>
                <c:pt idx="126">
                  <c:v>121.846153846153</c:v>
                </c:pt>
                <c:pt idx="127">
                  <c:v>145.923076923076</c:v>
                </c:pt>
                <c:pt idx="128">
                  <c:v>179.38461538461499</c:v>
                </c:pt>
                <c:pt idx="129">
                  <c:v>155.15384615384599</c:v>
                </c:pt>
                <c:pt idx="130">
                  <c:v>212.461538461538</c:v>
                </c:pt>
                <c:pt idx="131">
                  <c:v>235.461538461538</c:v>
                </c:pt>
                <c:pt idx="132">
                  <c:v>241</c:v>
                </c:pt>
                <c:pt idx="133">
                  <c:v>200.76923076923001</c:v>
                </c:pt>
                <c:pt idx="134">
                  <c:v>170.461538461538</c:v>
                </c:pt>
                <c:pt idx="135">
                  <c:v>125.230769230769</c:v>
                </c:pt>
                <c:pt idx="136">
                  <c:v>100.846153846153</c:v>
                </c:pt>
                <c:pt idx="137">
                  <c:v>99.846153846153797</c:v>
                </c:pt>
                <c:pt idx="138">
                  <c:v>100.615384615384</c:v>
                </c:pt>
                <c:pt idx="139">
                  <c:v>100.76923076923001</c:v>
                </c:pt>
                <c:pt idx="140">
                  <c:v>93.384615384615302</c:v>
                </c:pt>
                <c:pt idx="141">
                  <c:v>102.692307692307</c:v>
                </c:pt>
                <c:pt idx="142">
                  <c:v>113.923076923076</c:v>
                </c:pt>
                <c:pt idx="143">
                  <c:v>114</c:v>
                </c:pt>
                <c:pt idx="144">
                  <c:v>119.615384615384</c:v>
                </c:pt>
                <c:pt idx="145">
                  <c:v>103.923076923076</c:v>
                </c:pt>
                <c:pt idx="146">
                  <c:v>133.15384615384599</c:v>
                </c:pt>
                <c:pt idx="147">
                  <c:v>158.38461538461499</c:v>
                </c:pt>
                <c:pt idx="148">
                  <c:v>181.53846153846101</c:v>
                </c:pt>
                <c:pt idx="149">
                  <c:v>183</c:v>
                </c:pt>
                <c:pt idx="150">
                  <c:v>165.07692307692301</c:v>
                </c:pt>
                <c:pt idx="151">
                  <c:v>205.30769230769201</c:v>
                </c:pt>
                <c:pt idx="152">
                  <c:v>231.230769230769</c:v>
                </c:pt>
                <c:pt idx="153">
                  <c:v>187.30769230769201</c:v>
                </c:pt>
                <c:pt idx="154">
                  <c:v>137.84615384615299</c:v>
                </c:pt>
                <c:pt idx="155">
                  <c:v>113.461538461538</c:v>
                </c:pt>
                <c:pt idx="156">
                  <c:v>104.30769230769199</c:v>
                </c:pt>
                <c:pt idx="157">
                  <c:v>100.692307692307</c:v>
                </c:pt>
                <c:pt idx="158">
                  <c:v>116.923076923076</c:v>
                </c:pt>
                <c:pt idx="159">
                  <c:v>131.61538461538399</c:v>
                </c:pt>
                <c:pt idx="160">
                  <c:v>141.923076923076</c:v>
                </c:pt>
                <c:pt idx="161">
                  <c:v>156.15384615384599</c:v>
                </c:pt>
                <c:pt idx="162">
                  <c:v>170.15384615384599</c:v>
                </c:pt>
                <c:pt idx="163">
                  <c:v>182</c:v>
                </c:pt>
                <c:pt idx="164">
                  <c:v>181.84615384615299</c:v>
                </c:pt>
                <c:pt idx="165">
                  <c:v>182</c:v>
                </c:pt>
                <c:pt idx="166">
                  <c:v>182</c:v>
                </c:pt>
                <c:pt idx="167">
                  <c:v>182</c:v>
                </c:pt>
                <c:pt idx="168">
                  <c:v>181.923076923076</c:v>
                </c:pt>
                <c:pt idx="169">
                  <c:v>182</c:v>
                </c:pt>
                <c:pt idx="170">
                  <c:v>179.84615384615299</c:v>
                </c:pt>
                <c:pt idx="171">
                  <c:v>169.53846153846101</c:v>
                </c:pt>
                <c:pt idx="172">
                  <c:v>198.61538461538399</c:v>
                </c:pt>
                <c:pt idx="173">
                  <c:v>210.38461538461499</c:v>
                </c:pt>
                <c:pt idx="174">
                  <c:v>210.38461538461499</c:v>
                </c:pt>
                <c:pt idx="175">
                  <c:v>210.30769230769201</c:v>
                </c:pt>
                <c:pt idx="176">
                  <c:v>197.15384615384599</c:v>
                </c:pt>
                <c:pt idx="177">
                  <c:v>154.15384615384599</c:v>
                </c:pt>
                <c:pt idx="178">
                  <c:v>124.615384615384</c:v>
                </c:pt>
                <c:pt idx="179">
                  <c:v>109.07692307692299</c:v>
                </c:pt>
                <c:pt idx="180">
                  <c:v>112.230769230769</c:v>
                </c:pt>
                <c:pt idx="181">
                  <c:v>114</c:v>
                </c:pt>
                <c:pt idx="182">
                  <c:v>114</c:v>
                </c:pt>
                <c:pt idx="183">
                  <c:v>104.53846153846099</c:v>
                </c:pt>
                <c:pt idx="184">
                  <c:v>135</c:v>
                </c:pt>
                <c:pt idx="185">
                  <c:v>159</c:v>
                </c:pt>
                <c:pt idx="186">
                  <c:v>197.84615384615299</c:v>
                </c:pt>
                <c:pt idx="187">
                  <c:v>239.692307692307</c:v>
                </c:pt>
                <c:pt idx="188">
                  <c:v>240.923076923076</c:v>
                </c:pt>
                <c:pt idx="189">
                  <c:v>240.76923076923001</c:v>
                </c:pt>
                <c:pt idx="190">
                  <c:v>206.07692307692301</c:v>
                </c:pt>
                <c:pt idx="191">
                  <c:v>198.230769230769</c:v>
                </c:pt>
                <c:pt idx="192">
                  <c:v>187.30769230769201</c:v>
                </c:pt>
                <c:pt idx="193">
                  <c:v>139.61538461538399</c:v>
                </c:pt>
                <c:pt idx="194">
                  <c:v>129.57142857142799</c:v>
                </c:pt>
                <c:pt idx="195">
                  <c:v>115.461538461538</c:v>
                </c:pt>
                <c:pt idx="196">
                  <c:v>113.384615384615</c:v>
                </c:pt>
                <c:pt idx="197">
                  <c:v>114.923076923076</c:v>
                </c:pt>
                <c:pt idx="198">
                  <c:v>115.384615384615</c:v>
                </c:pt>
                <c:pt idx="199">
                  <c:v>116</c:v>
                </c:pt>
                <c:pt idx="200">
                  <c:v>107.692307692307</c:v>
                </c:pt>
                <c:pt idx="201">
                  <c:v>138</c:v>
                </c:pt>
                <c:pt idx="202">
                  <c:v>165.15384615384599</c:v>
                </c:pt>
                <c:pt idx="203">
                  <c:v>210.38461538461499</c:v>
                </c:pt>
                <c:pt idx="204">
                  <c:v>238.692307692307</c:v>
                </c:pt>
                <c:pt idx="205">
                  <c:v>240.07692307692301</c:v>
                </c:pt>
                <c:pt idx="206">
                  <c:v>236.692307692307</c:v>
                </c:pt>
                <c:pt idx="207">
                  <c:v>199.07692307692301</c:v>
                </c:pt>
                <c:pt idx="208">
                  <c:v>212.15384615384599</c:v>
                </c:pt>
                <c:pt idx="209">
                  <c:v>208.15384615384599</c:v>
                </c:pt>
                <c:pt idx="210">
                  <c:v>209.84615384615299</c:v>
                </c:pt>
                <c:pt idx="211">
                  <c:v>239.76923076923001</c:v>
                </c:pt>
                <c:pt idx="212">
                  <c:v>217.923076923076</c:v>
                </c:pt>
                <c:pt idx="213">
                  <c:v>160.692307692307</c:v>
                </c:pt>
                <c:pt idx="214">
                  <c:v>118.30769230769199</c:v>
                </c:pt>
                <c:pt idx="215">
                  <c:v>107.615384615384</c:v>
                </c:pt>
                <c:pt idx="216">
                  <c:v>109.384615384615</c:v>
                </c:pt>
                <c:pt idx="217">
                  <c:v>101.53846153846099</c:v>
                </c:pt>
                <c:pt idx="218">
                  <c:v>120</c:v>
                </c:pt>
                <c:pt idx="219">
                  <c:v>146.230769230769</c:v>
                </c:pt>
                <c:pt idx="220">
                  <c:v>175.692307692307</c:v>
                </c:pt>
                <c:pt idx="221">
                  <c:v>226.692307692307</c:v>
                </c:pt>
                <c:pt idx="222">
                  <c:v>240.230769230769</c:v>
                </c:pt>
                <c:pt idx="223">
                  <c:v>231.461538461538</c:v>
                </c:pt>
                <c:pt idx="224">
                  <c:v>191</c:v>
                </c:pt>
                <c:pt idx="225">
                  <c:v>234.61538461538399</c:v>
                </c:pt>
                <c:pt idx="226">
                  <c:v>199.84615384615299</c:v>
                </c:pt>
                <c:pt idx="227">
                  <c:v>215</c:v>
                </c:pt>
                <c:pt idx="228">
                  <c:v>201.15384615384599</c:v>
                </c:pt>
                <c:pt idx="229">
                  <c:v>227.53846153846101</c:v>
                </c:pt>
                <c:pt idx="230">
                  <c:v>240.76923076923001</c:v>
                </c:pt>
                <c:pt idx="231">
                  <c:v>197</c:v>
                </c:pt>
                <c:pt idx="232">
                  <c:v>161.461538461538</c:v>
                </c:pt>
                <c:pt idx="233">
                  <c:v>113.923076923076</c:v>
                </c:pt>
                <c:pt idx="234">
                  <c:v>105</c:v>
                </c:pt>
                <c:pt idx="235">
                  <c:v>103.30769230769199</c:v>
                </c:pt>
                <c:pt idx="236">
                  <c:v>104.07692307692299</c:v>
                </c:pt>
                <c:pt idx="237">
                  <c:v>95.153846153846104</c:v>
                </c:pt>
                <c:pt idx="238">
                  <c:v>115.846153846153</c:v>
                </c:pt>
                <c:pt idx="239">
                  <c:v>155.61538461538399</c:v>
                </c:pt>
                <c:pt idx="240">
                  <c:v>191.923076923076</c:v>
                </c:pt>
                <c:pt idx="241">
                  <c:v>229.84615384615299</c:v>
                </c:pt>
                <c:pt idx="242">
                  <c:v>236</c:v>
                </c:pt>
                <c:pt idx="243">
                  <c:v>240.15384615384599</c:v>
                </c:pt>
                <c:pt idx="244">
                  <c:v>221.461538461538</c:v>
                </c:pt>
                <c:pt idx="245">
                  <c:v>201.692307692307</c:v>
                </c:pt>
                <c:pt idx="246">
                  <c:v>210.53846153846101</c:v>
                </c:pt>
                <c:pt idx="247">
                  <c:v>211</c:v>
                </c:pt>
                <c:pt idx="248">
                  <c:v>199.38461538461499</c:v>
                </c:pt>
                <c:pt idx="249">
                  <c:v>235.84615384615299</c:v>
                </c:pt>
                <c:pt idx="250">
                  <c:v>197.53846153846101</c:v>
                </c:pt>
                <c:pt idx="251">
                  <c:v>161.692307692307</c:v>
                </c:pt>
                <c:pt idx="252">
                  <c:v>123.923076923076</c:v>
                </c:pt>
                <c:pt idx="253">
                  <c:v>104.153846153846</c:v>
                </c:pt>
                <c:pt idx="254">
                  <c:v>102.230769230769</c:v>
                </c:pt>
                <c:pt idx="255">
                  <c:v>99.230769230769198</c:v>
                </c:pt>
                <c:pt idx="256">
                  <c:v>106.692307692307</c:v>
                </c:pt>
                <c:pt idx="257">
                  <c:v>127.692307692307</c:v>
                </c:pt>
                <c:pt idx="258">
                  <c:v>156.15384615384599</c:v>
                </c:pt>
                <c:pt idx="259">
                  <c:v>184.76923076923001</c:v>
                </c:pt>
                <c:pt idx="260">
                  <c:v>199.84615384615299</c:v>
                </c:pt>
                <c:pt idx="261">
                  <c:v>207.84615384615299</c:v>
                </c:pt>
                <c:pt idx="262">
                  <c:v>176.15384615384599</c:v>
                </c:pt>
                <c:pt idx="263">
                  <c:v>215.230769230769</c:v>
                </c:pt>
                <c:pt idx="264">
                  <c:v>235.230769230769</c:v>
                </c:pt>
                <c:pt idx="265">
                  <c:v>236.38461538461499</c:v>
                </c:pt>
                <c:pt idx="266">
                  <c:v>238</c:v>
                </c:pt>
                <c:pt idx="267">
                  <c:v>239</c:v>
                </c:pt>
                <c:pt idx="268">
                  <c:v>234.461538461538</c:v>
                </c:pt>
                <c:pt idx="269">
                  <c:v>168.15384615384599</c:v>
                </c:pt>
                <c:pt idx="270">
                  <c:v>129.07692307692301</c:v>
                </c:pt>
                <c:pt idx="271">
                  <c:v>100.846153846153</c:v>
                </c:pt>
                <c:pt idx="272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93-4AD5-AB95-234B4F7C07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Angle_T (EMG)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Sheet1!$F$2:$F$274</c:f>
              <c:numCache>
                <c:formatCode>General</c:formatCode>
                <c:ptCount val="273"/>
                <c:pt idx="0">
                  <c:v>-2.4150269230769199</c:v>
                </c:pt>
                <c:pt idx="1">
                  <c:v>0.32200353846153801</c:v>
                </c:pt>
                <c:pt idx="2">
                  <c:v>0.32200358461538398</c:v>
                </c:pt>
                <c:pt idx="3">
                  <c:v>-19.534883723076899</c:v>
                </c:pt>
                <c:pt idx="4">
                  <c:v>-20.930231538461499</c:v>
                </c:pt>
                <c:pt idx="5">
                  <c:v>-8.4257599846153806</c:v>
                </c:pt>
                <c:pt idx="6">
                  <c:v>0.91234349230769196</c:v>
                </c:pt>
                <c:pt idx="7">
                  <c:v>-22.593917353846098</c:v>
                </c:pt>
                <c:pt idx="8">
                  <c:v>-21.0375655384615</c:v>
                </c:pt>
                <c:pt idx="9">
                  <c:v>-59.033989846153801</c:v>
                </c:pt>
                <c:pt idx="10">
                  <c:v>-70.3577807692307</c:v>
                </c:pt>
                <c:pt idx="11">
                  <c:v>-83.667263846153801</c:v>
                </c:pt>
                <c:pt idx="12">
                  <c:v>-86.4042946153846</c:v>
                </c:pt>
                <c:pt idx="13">
                  <c:v>-91.234346923076899</c:v>
                </c:pt>
                <c:pt idx="14">
                  <c:v>-95.957059999999899</c:v>
                </c:pt>
                <c:pt idx="15">
                  <c:v>-90.644007692307696</c:v>
                </c:pt>
                <c:pt idx="16">
                  <c:v>-98.103760769230703</c:v>
                </c:pt>
                <c:pt idx="17">
                  <c:v>-96.386401538461499</c:v>
                </c:pt>
                <c:pt idx="18">
                  <c:v>-92.951701538461506</c:v>
                </c:pt>
                <c:pt idx="19">
                  <c:v>-94.454381538461504</c:v>
                </c:pt>
                <c:pt idx="20">
                  <c:v>-94.186040000000006</c:v>
                </c:pt>
                <c:pt idx="21">
                  <c:v>-94.186040000000006</c:v>
                </c:pt>
                <c:pt idx="22">
                  <c:v>-95.688739230769201</c:v>
                </c:pt>
                <c:pt idx="23">
                  <c:v>-85.921286923076906</c:v>
                </c:pt>
                <c:pt idx="24">
                  <c:v>-84.311269999999993</c:v>
                </c:pt>
                <c:pt idx="25">
                  <c:v>-84.150266923076899</c:v>
                </c:pt>
                <c:pt idx="26">
                  <c:v>-81.359568461538402</c:v>
                </c:pt>
                <c:pt idx="27">
                  <c:v>-81.037566923076895</c:v>
                </c:pt>
                <c:pt idx="28">
                  <c:v>-80.876566153846099</c:v>
                </c:pt>
                <c:pt idx="29">
                  <c:v>-79.8568869230769</c:v>
                </c:pt>
                <c:pt idx="30">
                  <c:v>-78.890876923076902</c:v>
                </c:pt>
                <c:pt idx="31">
                  <c:v>-78.837209999999999</c:v>
                </c:pt>
                <c:pt idx="32">
                  <c:v>-78.837209999999999</c:v>
                </c:pt>
                <c:pt idx="33">
                  <c:v>-78.837209999999999</c:v>
                </c:pt>
                <c:pt idx="34">
                  <c:v>-78.837209999999999</c:v>
                </c:pt>
                <c:pt idx="35">
                  <c:v>-79.105544615384602</c:v>
                </c:pt>
                <c:pt idx="36">
                  <c:v>-79.373879230769205</c:v>
                </c:pt>
                <c:pt idx="37">
                  <c:v>-79.481213076923098</c:v>
                </c:pt>
                <c:pt idx="38">
                  <c:v>-79.159211538461506</c:v>
                </c:pt>
                <c:pt idx="39">
                  <c:v>-79.266547692307697</c:v>
                </c:pt>
                <c:pt idx="40">
                  <c:v>-77.441860000000005</c:v>
                </c:pt>
                <c:pt idx="41">
                  <c:v>-81.144902307692305</c:v>
                </c:pt>
                <c:pt idx="42">
                  <c:v>-75.992845384615293</c:v>
                </c:pt>
                <c:pt idx="43">
                  <c:v>-57.262970000000003</c:v>
                </c:pt>
                <c:pt idx="44">
                  <c:v>-36.171733846153799</c:v>
                </c:pt>
                <c:pt idx="45">
                  <c:v>-47.173524615384601</c:v>
                </c:pt>
                <c:pt idx="46">
                  <c:v>-12.0214666923076</c:v>
                </c:pt>
                <c:pt idx="47">
                  <c:v>-5.3130594615384599</c:v>
                </c:pt>
                <c:pt idx="48">
                  <c:v>-33.166367692307603</c:v>
                </c:pt>
                <c:pt idx="49">
                  <c:v>-20.661897692307601</c:v>
                </c:pt>
                <c:pt idx="50">
                  <c:v>-19.856886153846101</c:v>
                </c:pt>
                <c:pt idx="51">
                  <c:v>-37.298747076923</c:v>
                </c:pt>
                <c:pt idx="52">
                  <c:v>-3.3273703846153801</c:v>
                </c:pt>
                <c:pt idx="53">
                  <c:v>-1.61001792307692</c:v>
                </c:pt>
                <c:pt idx="54">
                  <c:v>-16.3685156923076</c:v>
                </c:pt>
                <c:pt idx="55">
                  <c:v>-34.508051538461501</c:v>
                </c:pt>
                <c:pt idx="56">
                  <c:v>-58.7119869230769</c:v>
                </c:pt>
                <c:pt idx="57">
                  <c:v>-83.667263846153801</c:v>
                </c:pt>
                <c:pt idx="58">
                  <c:v>-93.810374615384603</c:v>
                </c:pt>
                <c:pt idx="59">
                  <c:v>-90.966012307692296</c:v>
                </c:pt>
                <c:pt idx="60">
                  <c:v>-90.536676923076897</c:v>
                </c:pt>
                <c:pt idx="61">
                  <c:v>-90.644012307692293</c:v>
                </c:pt>
                <c:pt idx="62">
                  <c:v>-94.722711538461496</c:v>
                </c:pt>
                <c:pt idx="63">
                  <c:v>-78.246869230769207</c:v>
                </c:pt>
                <c:pt idx="64">
                  <c:v>-63.971377692307698</c:v>
                </c:pt>
                <c:pt idx="65">
                  <c:v>-51.144903846153802</c:v>
                </c:pt>
                <c:pt idx="66">
                  <c:v>-60.214668461538402</c:v>
                </c:pt>
                <c:pt idx="67">
                  <c:v>-37.45975</c:v>
                </c:pt>
                <c:pt idx="68">
                  <c:v>-15.134167538461501</c:v>
                </c:pt>
                <c:pt idx="69">
                  <c:v>-27.638640769230701</c:v>
                </c:pt>
                <c:pt idx="70">
                  <c:v>-16.74419</c:v>
                </c:pt>
                <c:pt idx="71">
                  <c:v>-26.404295384615299</c:v>
                </c:pt>
                <c:pt idx="72">
                  <c:v>-7.6207512615384596</c:v>
                </c:pt>
                <c:pt idx="73">
                  <c:v>1.0196780000000001</c:v>
                </c:pt>
                <c:pt idx="74">
                  <c:v>-4.1860465076922999</c:v>
                </c:pt>
                <c:pt idx="75">
                  <c:v>-41.377459999999999</c:v>
                </c:pt>
                <c:pt idx="76">
                  <c:v>-66.654742307692302</c:v>
                </c:pt>
                <c:pt idx="77">
                  <c:v>-91.449016923076897</c:v>
                </c:pt>
                <c:pt idx="78">
                  <c:v>-95.259393076923004</c:v>
                </c:pt>
                <c:pt idx="79">
                  <c:v>-92.940200714285695</c:v>
                </c:pt>
                <c:pt idx="80">
                  <c:v>-98.801435384615303</c:v>
                </c:pt>
                <c:pt idx="81">
                  <c:v>-88.014310769230704</c:v>
                </c:pt>
                <c:pt idx="82">
                  <c:v>-75.509838461538394</c:v>
                </c:pt>
                <c:pt idx="83">
                  <c:v>-60.912343076923001</c:v>
                </c:pt>
                <c:pt idx="84">
                  <c:v>-40.572450769230699</c:v>
                </c:pt>
                <c:pt idx="85">
                  <c:v>-17.388193307692301</c:v>
                </c:pt>
                <c:pt idx="86">
                  <c:v>-1.18067978461538</c:v>
                </c:pt>
                <c:pt idx="87">
                  <c:v>0.80500898461538395</c:v>
                </c:pt>
                <c:pt idx="88">
                  <c:v>-27.209303507692301</c:v>
                </c:pt>
                <c:pt idx="89">
                  <c:v>-16.74419</c:v>
                </c:pt>
                <c:pt idx="90">
                  <c:v>-16.74419</c:v>
                </c:pt>
                <c:pt idx="91">
                  <c:v>-25.921290769230701</c:v>
                </c:pt>
                <c:pt idx="92">
                  <c:v>-8.9087658153846103</c:v>
                </c:pt>
                <c:pt idx="93">
                  <c:v>0.42933809230769199</c:v>
                </c:pt>
                <c:pt idx="94">
                  <c:v>-31.663684707692301</c:v>
                </c:pt>
                <c:pt idx="95">
                  <c:v>-57.155635384615302</c:v>
                </c:pt>
                <c:pt idx="96">
                  <c:v>-82.862253076922997</c:v>
                </c:pt>
                <c:pt idx="97">
                  <c:v>-95.635064615384593</c:v>
                </c:pt>
                <c:pt idx="98">
                  <c:v>-93.864043846153805</c:v>
                </c:pt>
                <c:pt idx="99">
                  <c:v>-95.581403076922996</c:v>
                </c:pt>
                <c:pt idx="100">
                  <c:v>-91.4490207692307</c:v>
                </c:pt>
                <c:pt idx="101">
                  <c:v>-74.2218253846154</c:v>
                </c:pt>
                <c:pt idx="102">
                  <c:v>-52.325583076923003</c:v>
                </c:pt>
                <c:pt idx="103">
                  <c:v>-20.286225815384601</c:v>
                </c:pt>
                <c:pt idx="104">
                  <c:v>2.8980323076922998</c:v>
                </c:pt>
                <c:pt idx="105">
                  <c:v>4.8837210000000004</c:v>
                </c:pt>
                <c:pt idx="106">
                  <c:v>-9.7674407692307703</c:v>
                </c:pt>
                <c:pt idx="107">
                  <c:v>-33.005366153846097</c:v>
                </c:pt>
                <c:pt idx="108">
                  <c:v>-20.071554615384599</c:v>
                </c:pt>
                <c:pt idx="109">
                  <c:v>-20.232559999999999</c:v>
                </c:pt>
                <c:pt idx="110">
                  <c:v>-28.980323076923</c:v>
                </c:pt>
                <c:pt idx="111">
                  <c:v>-33.005367230769203</c:v>
                </c:pt>
                <c:pt idx="112">
                  <c:v>-26.7262967692307</c:v>
                </c:pt>
                <c:pt idx="113">
                  <c:v>-35.635062307692301</c:v>
                </c:pt>
                <c:pt idx="114">
                  <c:v>-23.774596923076899</c:v>
                </c:pt>
                <c:pt idx="115">
                  <c:v>-36.547405384615303</c:v>
                </c:pt>
                <c:pt idx="116">
                  <c:v>-29.5706605384615</c:v>
                </c:pt>
                <c:pt idx="117">
                  <c:v>-48.139534615384598</c:v>
                </c:pt>
                <c:pt idx="118">
                  <c:v>-81.037565384615306</c:v>
                </c:pt>
                <c:pt idx="119">
                  <c:v>-89.838999230769204</c:v>
                </c:pt>
                <c:pt idx="120">
                  <c:v>-87.584969230769204</c:v>
                </c:pt>
                <c:pt idx="121">
                  <c:v>-86.511629999999897</c:v>
                </c:pt>
                <c:pt idx="122">
                  <c:v>-85.867626923076898</c:v>
                </c:pt>
                <c:pt idx="123">
                  <c:v>-86.243295384615294</c:v>
                </c:pt>
                <c:pt idx="124">
                  <c:v>-89.355991538461495</c:v>
                </c:pt>
                <c:pt idx="125">
                  <c:v>-96.708409230769206</c:v>
                </c:pt>
                <c:pt idx="126">
                  <c:v>-81.735242307692204</c:v>
                </c:pt>
                <c:pt idx="127">
                  <c:v>-64.937389999999994</c:v>
                </c:pt>
                <c:pt idx="128">
                  <c:v>-41.592127692307699</c:v>
                </c:pt>
                <c:pt idx="129">
                  <c:v>-58.497317692307597</c:v>
                </c:pt>
                <c:pt idx="130">
                  <c:v>-18.5152051538461</c:v>
                </c:pt>
                <c:pt idx="131">
                  <c:v>-2.4686941538461502</c:v>
                </c:pt>
                <c:pt idx="132">
                  <c:v>1.39534899999999</c:v>
                </c:pt>
                <c:pt idx="133">
                  <c:v>-26.672628984615301</c:v>
                </c:pt>
                <c:pt idx="134">
                  <c:v>-47.8175307692307</c:v>
                </c:pt>
                <c:pt idx="135">
                  <c:v>-79.373883076922993</c:v>
                </c:pt>
                <c:pt idx="136">
                  <c:v>-96.386405384615401</c:v>
                </c:pt>
                <c:pt idx="137">
                  <c:v>-97.08408</c:v>
                </c:pt>
                <c:pt idx="138">
                  <c:v>-96.547407692307701</c:v>
                </c:pt>
                <c:pt idx="139">
                  <c:v>-96.440073076923099</c:v>
                </c:pt>
                <c:pt idx="140">
                  <c:v>-101.592131538461</c:v>
                </c:pt>
                <c:pt idx="141">
                  <c:v>-95.098386923076902</c:v>
                </c:pt>
                <c:pt idx="142">
                  <c:v>-87.262966923076903</c:v>
                </c:pt>
                <c:pt idx="143">
                  <c:v>-87.209299999999999</c:v>
                </c:pt>
                <c:pt idx="144">
                  <c:v>-83.291593076922993</c:v>
                </c:pt>
                <c:pt idx="145">
                  <c:v>-94.239711538461506</c:v>
                </c:pt>
                <c:pt idx="146">
                  <c:v>-73.846153846153797</c:v>
                </c:pt>
                <c:pt idx="147">
                  <c:v>-56.243291538461499</c:v>
                </c:pt>
                <c:pt idx="148">
                  <c:v>-40.089446923076899</c:v>
                </c:pt>
                <c:pt idx="149">
                  <c:v>-39.069769999999998</c:v>
                </c:pt>
                <c:pt idx="150">
                  <c:v>-51.5742415384615</c:v>
                </c:pt>
                <c:pt idx="151">
                  <c:v>-23.506260000000001</c:v>
                </c:pt>
                <c:pt idx="152">
                  <c:v>-5.4203934923076904</c:v>
                </c:pt>
                <c:pt idx="153">
                  <c:v>-36.064400769230701</c:v>
                </c:pt>
                <c:pt idx="154">
                  <c:v>-70.572450769230699</c:v>
                </c:pt>
                <c:pt idx="155">
                  <c:v>-87.584971538461502</c:v>
                </c:pt>
                <c:pt idx="156">
                  <c:v>-93.971377692307698</c:v>
                </c:pt>
                <c:pt idx="157">
                  <c:v>-96.493743846153805</c:v>
                </c:pt>
                <c:pt idx="158">
                  <c:v>-85.169946153846098</c:v>
                </c:pt>
                <c:pt idx="159">
                  <c:v>-74.919497692307601</c:v>
                </c:pt>
                <c:pt idx="160">
                  <c:v>-67.728086153846107</c:v>
                </c:pt>
                <c:pt idx="161">
                  <c:v>-57.799643076922997</c:v>
                </c:pt>
                <c:pt idx="162">
                  <c:v>-48.032199230769201</c:v>
                </c:pt>
                <c:pt idx="163">
                  <c:v>-39.767440000000001</c:v>
                </c:pt>
                <c:pt idx="164">
                  <c:v>-39.874773846153801</c:v>
                </c:pt>
                <c:pt idx="165">
                  <c:v>-39.767440000000001</c:v>
                </c:pt>
                <c:pt idx="166">
                  <c:v>-39.767440000000001</c:v>
                </c:pt>
                <c:pt idx="167">
                  <c:v>-39.767440000000001</c:v>
                </c:pt>
                <c:pt idx="168">
                  <c:v>-39.821106923076897</c:v>
                </c:pt>
                <c:pt idx="169">
                  <c:v>-39.767440000000001</c:v>
                </c:pt>
                <c:pt idx="170">
                  <c:v>-41.270123846153801</c:v>
                </c:pt>
                <c:pt idx="171">
                  <c:v>-48.461537692307601</c:v>
                </c:pt>
                <c:pt idx="172">
                  <c:v>-28.175313846153799</c:v>
                </c:pt>
                <c:pt idx="173">
                  <c:v>-19.964221538461501</c:v>
                </c:pt>
                <c:pt idx="174">
                  <c:v>-19.964221538461501</c:v>
                </c:pt>
                <c:pt idx="175">
                  <c:v>-20.0178892307692</c:v>
                </c:pt>
                <c:pt idx="176">
                  <c:v>-29.194990000000001</c:v>
                </c:pt>
                <c:pt idx="177">
                  <c:v>-59.194991538461501</c:v>
                </c:pt>
                <c:pt idx="178">
                  <c:v>-79.803218461538407</c:v>
                </c:pt>
                <c:pt idx="179">
                  <c:v>-90.644008461538405</c:v>
                </c:pt>
                <c:pt idx="180">
                  <c:v>-88.443648461538402</c:v>
                </c:pt>
                <c:pt idx="181">
                  <c:v>-87.209299999999999</c:v>
                </c:pt>
                <c:pt idx="182">
                  <c:v>-87.209299999999999</c:v>
                </c:pt>
                <c:pt idx="183">
                  <c:v>-93.8103792307692</c:v>
                </c:pt>
                <c:pt idx="184">
                  <c:v>-72.558139999999995</c:v>
                </c:pt>
                <c:pt idx="185">
                  <c:v>-55.813952307692297</c:v>
                </c:pt>
                <c:pt idx="186">
                  <c:v>-28.711987153846099</c:v>
                </c:pt>
                <c:pt idx="187">
                  <c:v>0.483005415384615</c:v>
                </c:pt>
                <c:pt idx="188">
                  <c:v>1.34168172307692</c:v>
                </c:pt>
                <c:pt idx="189">
                  <c:v>1.2343471692307599</c:v>
                </c:pt>
                <c:pt idx="190">
                  <c:v>-22.9695884307692</c:v>
                </c:pt>
                <c:pt idx="191">
                  <c:v>-28.443646923076901</c:v>
                </c:pt>
                <c:pt idx="192">
                  <c:v>-36.064399999999999</c:v>
                </c:pt>
                <c:pt idx="193">
                  <c:v>-69.338103076923005</c:v>
                </c:pt>
                <c:pt idx="194">
                  <c:v>-76.345514285714302</c:v>
                </c:pt>
                <c:pt idx="195">
                  <c:v>-86.189623846153793</c:v>
                </c:pt>
                <c:pt idx="196">
                  <c:v>-87.638637692307697</c:v>
                </c:pt>
                <c:pt idx="197">
                  <c:v>-86.5652969230769</c:v>
                </c:pt>
                <c:pt idx="198">
                  <c:v>-86.243295384615294</c:v>
                </c:pt>
                <c:pt idx="199">
                  <c:v>-85.813959999999895</c:v>
                </c:pt>
                <c:pt idx="200">
                  <c:v>-91.610020769230701</c:v>
                </c:pt>
                <c:pt idx="201">
                  <c:v>-70.465116923076906</c:v>
                </c:pt>
                <c:pt idx="202">
                  <c:v>-51.520572307692298</c:v>
                </c:pt>
                <c:pt idx="203">
                  <c:v>-19.964221461538401</c:v>
                </c:pt>
                <c:pt idx="204">
                  <c:v>-0.21466907692307599</c:v>
                </c:pt>
                <c:pt idx="205">
                  <c:v>0.75134167692307696</c:v>
                </c:pt>
                <c:pt idx="206">
                  <c:v>-1.6100177230769199</c:v>
                </c:pt>
                <c:pt idx="207">
                  <c:v>-27.85331</c:v>
                </c:pt>
                <c:pt idx="208">
                  <c:v>-18.729873846153801</c:v>
                </c:pt>
                <c:pt idx="209">
                  <c:v>-21.520568461538399</c:v>
                </c:pt>
                <c:pt idx="210">
                  <c:v>-20.3398923846153</c:v>
                </c:pt>
                <c:pt idx="211">
                  <c:v>0.53667261538461497</c:v>
                </c:pt>
                <c:pt idx="212">
                  <c:v>-14.704830369230701</c:v>
                </c:pt>
                <c:pt idx="213">
                  <c:v>-54.633273846153799</c:v>
                </c:pt>
                <c:pt idx="214">
                  <c:v>-84.203934615384597</c:v>
                </c:pt>
                <c:pt idx="215">
                  <c:v>-91.663686923076895</c:v>
                </c:pt>
                <c:pt idx="216">
                  <c:v>-90.429338461538407</c:v>
                </c:pt>
                <c:pt idx="217">
                  <c:v>-95.903397692307706</c:v>
                </c:pt>
                <c:pt idx="218">
                  <c:v>-83.023256153846106</c:v>
                </c:pt>
                <c:pt idx="219">
                  <c:v>-64.722719230769201</c:v>
                </c:pt>
                <c:pt idx="220">
                  <c:v>-44.168159999999901</c:v>
                </c:pt>
                <c:pt idx="221">
                  <c:v>-8.5867621384615394</c:v>
                </c:pt>
                <c:pt idx="222">
                  <c:v>0.85867623076923005</c:v>
                </c:pt>
                <c:pt idx="223">
                  <c:v>-5.2593923076923002</c:v>
                </c:pt>
                <c:pt idx="224">
                  <c:v>-33.488374076923002</c:v>
                </c:pt>
                <c:pt idx="225">
                  <c:v>-3.0590337999999999</c:v>
                </c:pt>
                <c:pt idx="226">
                  <c:v>-27.3166384615384</c:v>
                </c:pt>
                <c:pt idx="227">
                  <c:v>-16.74419</c:v>
                </c:pt>
                <c:pt idx="228">
                  <c:v>-26.404296153846101</c:v>
                </c:pt>
                <c:pt idx="229">
                  <c:v>-7.9964216307692304</c:v>
                </c:pt>
                <c:pt idx="230">
                  <c:v>1.2343469846153801</c:v>
                </c:pt>
                <c:pt idx="231">
                  <c:v>-29.3023247384615</c:v>
                </c:pt>
                <c:pt idx="232">
                  <c:v>-54.096602307692301</c:v>
                </c:pt>
                <c:pt idx="233">
                  <c:v>-87.262970769230705</c:v>
                </c:pt>
                <c:pt idx="234">
                  <c:v>-93.488370000000003</c:v>
                </c:pt>
                <c:pt idx="235">
                  <c:v>-94.669049999999999</c:v>
                </c:pt>
                <c:pt idx="236">
                  <c:v>-94.132377692307699</c:v>
                </c:pt>
                <c:pt idx="237">
                  <c:v>-100.35778846153799</c:v>
                </c:pt>
                <c:pt idx="238">
                  <c:v>-85.921287692307601</c:v>
                </c:pt>
                <c:pt idx="239">
                  <c:v>-58.1753146153846</c:v>
                </c:pt>
                <c:pt idx="240">
                  <c:v>-32.844365384615301</c:v>
                </c:pt>
                <c:pt idx="241">
                  <c:v>-6.3864042307692301</c:v>
                </c:pt>
                <c:pt idx="242">
                  <c:v>-2.0930233076923002</c:v>
                </c:pt>
                <c:pt idx="243">
                  <c:v>0.80500887692307599</c:v>
                </c:pt>
                <c:pt idx="244">
                  <c:v>-12.2361348615384</c:v>
                </c:pt>
                <c:pt idx="245">
                  <c:v>-26.028623076923001</c:v>
                </c:pt>
                <c:pt idx="246">
                  <c:v>-19.856884615384601</c:v>
                </c:pt>
                <c:pt idx="247">
                  <c:v>-19.534879999999902</c:v>
                </c:pt>
                <c:pt idx="248">
                  <c:v>-27.638640307692299</c:v>
                </c:pt>
                <c:pt idx="249">
                  <c:v>-2.2003578461538398</c:v>
                </c:pt>
                <c:pt idx="250">
                  <c:v>-28.926654230769199</c:v>
                </c:pt>
                <c:pt idx="251">
                  <c:v>-53.935599230769199</c:v>
                </c:pt>
                <c:pt idx="252">
                  <c:v>-80.286225384615307</c:v>
                </c:pt>
                <c:pt idx="253">
                  <c:v>-94.078711538461505</c:v>
                </c:pt>
                <c:pt idx="254">
                  <c:v>-95.4203938461538</c:v>
                </c:pt>
                <c:pt idx="255">
                  <c:v>-97.513405384615297</c:v>
                </c:pt>
                <c:pt idx="256">
                  <c:v>-92.307689999999994</c:v>
                </c:pt>
                <c:pt idx="257">
                  <c:v>-77.6565284615384</c:v>
                </c:pt>
                <c:pt idx="258">
                  <c:v>-57.799642307692302</c:v>
                </c:pt>
                <c:pt idx="259">
                  <c:v>-37.835420230769202</c:v>
                </c:pt>
                <c:pt idx="260">
                  <c:v>-27.316636923076899</c:v>
                </c:pt>
                <c:pt idx="261">
                  <c:v>-21.7352407692307</c:v>
                </c:pt>
                <c:pt idx="262">
                  <c:v>-43.8461523076923</c:v>
                </c:pt>
                <c:pt idx="263">
                  <c:v>-16.583184692307601</c:v>
                </c:pt>
                <c:pt idx="264">
                  <c:v>-2.629696</c:v>
                </c:pt>
                <c:pt idx="265">
                  <c:v>-1.8246869846153799</c:v>
                </c:pt>
                <c:pt idx="266">
                  <c:v>-0.697674384615384</c:v>
                </c:pt>
                <c:pt idx="267">
                  <c:v>0</c:v>
                </c:pt>
                <c:pt idx="268">
                  <c:v>-3.1663692307692299</c:v>
                </c:pt>
                <c:pt idx="269">
                  <c:v>-49.427550769230699</c:v>
                </c:pt>
                <c:pt idx="270">
                  <c:v>-76.690519230769198</c:v>
                </c:pt>
                <c:pt idx="271">
                  <c:v>-96.386403846153797</c:v>
                </c:pt>
                <c:pt idx="272">
                  <c:v>-97.674419999999998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93-4AD5-AB95-234B4F7C071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Motor (EMG)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Sheet1!$G$2:$G$274</c:f>
              <c:numCache>
                <c:formatCode>General</c:formatCode>
                <c:ptCount val="273"/>
                <c:pt idx="0">
                  <c:v>180</c:v>
                </c:pt>
                <c:pt idx="1">
                  <c:v>180</c:v>
                </c:pt>
                <c:pt idx="2">
                  <c:v>180</c:v>
                </c:pt>
                <c:pt idx="3">
                  <c:v>27.692307692307601</c:v>
                </c:pt>
                <c:pt idx="4">
                  <c:v>83.076923076922995</c:v>
                </c:pt>
                <c:pt idx="5">
                  <c:v>180</c:v>
                </c:pt>
                <c:pt idx="6">
                  <c:v>180</c:v>
                </c:pt>
                <c:pt idx="7">
                  <c:v>0</c:v>
                </c:pt>
                <c:pt idx="8">
                  <c:v>138.461538461538</c:v>
                </c:pt>
                <c:pt idx="9">
                  <c:v>0</c:v>
                </c:pt>
                <c:pt idx="10">
                  <c:v>110.76923076923001</c:v>
                </c:pt>
                <c:pt idx="11">
                  <c:v>41.538461538461497</c:v>
                </c:pt>
                <c:pt idx="12">
                  <c:v>0</c:v>
                </c:pt>
                <c:pt idx="13">
                  <c:v>41.538461538461497</c:v>
                </c:pt>
                <c:pt idx="14">
                  <c:v>55.384615384615302</c:v>
                </c:pt>
                <c:pt idx="15">
                  <c:v>0</c:v>
                </c:pt>
                <c:pt idx="16">
                  <c:v>83.076923076922995</c:v>
                </c:pt>
                <c:pt idx="17">
                  <c:v>27.692307692307601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13.846153846153801</c:v>
                </c:pt>
                <c:pt idx="22">
                  <c:v>180</c:v>
                </c:pt>
                <c:pt idx="23">
                  <c:v>180</c:v>
                </c:pt>
                <c:pt idx="24">
                  <c:v>180</c:v>
                </c:pt>
                <c:pt idx="25">
                  <c:v>180</c:v>
                </c:pt>
                <c:pt idx="26">
                  <c:v>180</c:v>
                </c:pt>
                <c:pt idx="27">
                  <c:v>180</c:v>
                </c:pt>
                <c:pt idx="28">
                  <c:v>180</c:v>
                </c:pt>
                <c:pt idx="29">
                  <c:v>180</c:v>
                </c:pt>
                <c:pt idx="30">
                  <c:v>180</c:v>
                </c:pt>
                <c:pt idx="31">
                  <c:v>180</c:v>
                </c:pt>
                <c:pt idx="32">
                  <c:v>180</c:v>
                </c:pt>
                <c:pt idx="33">
                  <c:v>180</c:v>
                </c:pt>
                <c:pt idx="34">
                  <c:v>180</c:v>
                </c:pt>
                <c:pt idx="35">
                  <c:v>180</c:v>
                </c:pt>
                <c:pt idx="36">
                  <c:v>180</c:v>
                </c:pt>
                <c:pt idx="37">
                  <c:v>180</c:v>
                </c:pt>
                <c:pt idx="38">
                  <c:v>180</c:v>
                </c:pt>
                <c:pt idx="39">
                  <c:v>180</c:v>
                </c:pt>
                <c:pt idx="40">
                  <c:v>180</c:v>
                </c:pt>
                <c:pt idx="41">
                  <c:v>180</c:v>
                </c:pt>
                <c:pt idx="42">
                  <c:v>180</c:v>
                </c:pt>
                <c:pt idx="43">
                  <c:v>124.615384615384</c:v>
                </c:pt>
                <c:pt idx="44">
                  <c:v>0</c:v>
                </c:pt>
                <c:pt idx="45">
                  <c:v>138.461538461538</c:v>
                </c:pt>
                <c:pt idx="46">
                  <c:v>180</c:v>
                </c:pt>
                <c:pt idx="47">
                  <c:v>166.15384615384599</c:v>
                </c:pt>
                <c:pt idx="48">
                  <c:v>0</c:v>
                </c:pt>
                <c:pt idx="49">
                  <c:v>0</c:v>
                </c:pt>
                <c:pt idx="50">
                  <c:v>13.846153846153801</c:v>
                </c:pt>
                <c:pt idx="51">
                  <c:v>180</c:v>
                </c:pt>
                <c:pt idx="52">
                  <c:v>180</c:v>
                </c:pt>
                <c:pt idx="53">
                  <c:v>180</c:v>
                </c:pt>
                <c:pt idx="54">
                  <c:v>96.923076923076906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180</c:v>
                </c:pt>
                <c:pt idx="63">
                  <c:v>180</c:v>
                </c:pt>
                <c:pt idx="64">
                  <c:v>96.923076923076906</c:v>
                </c:pt>
                <c:pt idx="65">
                  <c:v>0</c:v>
                </c:pt>
                <c:pt idx="66">
                  <c:v>110.76923076923001</c:v>
                </c:pt>
                <c:pt idx="67">
                  <c:v>180</c:v>
                </c:pt>
                <c:pt idx="68">
                  <c:v>138.461538461538</c:v>
                </c:pt>
                <c:pt idx="69">
                  <c:v>0</c:v>
                </c:pt>
                <c:pt idx="70">
                  <c:v>0</c:v>
                </c:pt>
                <c:pt idx="71">
                  <c:v>96.923076923076906</c:v>
                </c:pt>
                <c:pt idx="72">
                  <c:v>180</c:v>
                </c:pt>
                <c:pt idx="73">
                  <c:v>180</c:v>
                </c:pt>
                <c:pt idx="74">
                  <c:v>124.615384615384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110.76923076923001</c:v>
                </c:pt>
                <c:pt idx="81">
                  <c:v>180</c:v>
                </c:pt>
                <c:pt idx="82">
                  <c:v>180</c:v>
                </c:pt>
                <c:pt idx="83">
                  <c:v>180</c:v>
                </c:pt>
                <c:pt idx="84">
                  <c:v>180</c:v>
                </c:pt>
                <c:pt idx="85">
                  <c:v>180</c:v>
                </c:pt>
                <c:pt idx="86">
                  <c:v>180</c:v>
                </c:pt>
                <c:pt idx="87">
                  <c:v>180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96.923076923076906</c:v>
                </c:pt>
                <c:pt idx="92">
                  <c:v>180</c:v>
                </c:pt>
                <c:pt idx="93">
                  <c:v>180</c:v>
                </c:pt>
                <c:pt idx="94">
                  <c:v>41.538461538461497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41.538461538461497</c:v>
                </c:pt>
                <c:pt idx="100">
                  <c:v>180</c:v>
                </c:pt>
                <c:pt idx="101">
                  <c:v>180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124.615384615384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83.076923076922995</c:v>
                </c:pt>
                <c:pt idx="111">
                  <c:v>41.538461538461497</c:v>
                </c:pt>
                <c:pt idx="112">
                  <c:v>152.30769230769201</c:v>
                </c:pt>
                <c:pt idx="113">
                  <c:v>0</c:v>
                </c:pt>
                <c:pt idx="114">
                  <c:v>0</c:v>
                </c:pt>
                <c:pt idx="115">
                  <c:v>138.461538461538</c:v>
                </c:pt>
                <c:pt idx="116">
                  <c:v>41.538461538461497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96.923076923076906</c:v>
                </c:pt>
                <c:pt idx="126">
                  <c:v>180</c:v>
                </c:pt>
                <c:pt idx="127">
                  <c:v>166.15384615384599</c:v>
                </c:pt>
                <c:pt idx="128">
                  <c:v>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27.692307692307601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69.230769230769198</c:v>
                </c:pt>
                <c:pt idx="141">
                  <c:v>69.230769230769198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138.461538461538</c:v>
                </c:pt>
                <c:pt idx="146">
                  <c:v>180</c:v>
                </c:pt>
                <c:pt idx="147">
                  <c:v>110.76923076923001</c:v>
                </c:pt>
                <c:pt idx="148">
                  <c:v>0</c:v>
                </c:pt>
                <c:pt idx="149">
                  <c:v>0</c:v>
                </c:pt>
                <c:pt idx="150">
                  <c:v>124.615384615384</c:v>
                </c:pt>
                <c:pt idx="151">
                  <c:v>180</c:v>
                </c:pt>
                <c:pt idx="152">
                  <c:v>152.30769230769201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152.30769230769201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13.846153846153801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27.692307692307601</c:v>
                </c:pt>
                <c:pt idx="171">
                  <c:v>180</c:v>
                </c:pt>
                <c:pt idx="172">
                  <c:v>13.846153846153801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41.538461538461497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166.15384615384599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27.692307692307601</c:v>
                </c:pt>
                <c:pt idx="191">
                  <c:v>0</c:v>
                </c:pt>
                <c:pt idx="192">
                  <c:v>124.615384615384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138.461538461538</c:v>
                </c:pt>
                <c:pt idx="207">
                  <c:v>0</c:v>
                </c:pt>
                <c:pt idx="208">
                  <c:v>0</c:v>
                </c:pt>
                <c:pt idx="209">
                  <c:v>41.538461538461497</c:v>
                </c:pt>
                <c:pt idx="210">
                  <c:v>180</c:v>
                </c:pt>
                <c:pt idx="211">
                  <c:v>180</c:v>
                </c:pt>
                <c:pt idx="212">
                  <c:v>96.923076923076906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96.923076923076906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138.461538461538</c:v>
                </c:pt>
                <c:pt idx="226">
                  <c:v>0</c:v>
                </c:pt>
                <c:pt idx="227">
                  <c:v>0</c:v>
                </c:pt>
                <c:pt idx="228">
                  <c:v>96.923076923076906</c:v>
                </c:pt>
                <c:pt idx="229">
                  <c:v>180</c:v>
                </c:pt>
                <c:pt idx="230">
                  <c:v>180</c:v>
                </c:pt>
                <c:pt idx="231">
                  <c:v>13.846153846153801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138.461538461538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96.923076923076906</c:v>
                </c:pt>
                <c:pt idx="245">
                  <c:v>0</c:v>
                </c:pt>
                <c:pt idx="246">
                  <c:v>0</c:v>
                </c:pt>
                <c:pt idx="247">
                  <c:v>27.692307692307601</c:v>
                </c:pt>
                <c:pt idx="248">
                  <c:v>180</c:v>
                </c:pt>
                <c:pt idx="249">
                  <c:v>180</c:v>
                </c:pt>
                <c:pt idx="250">
                  <c:v>41.538461538461497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138.461538461538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138.461538461538</c:v>
                </c:pt>
                <c:pt idx="260">
                  <c:v>0</c:v>
                </c:pt>
                <c:pt idx="261">
                  <c:v>13.846153846153801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138.461538461538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93-4AD5-AB95-234B4F7C071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Grab (EMG)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Sheet1!$H$2:$H$274</c:f>
              <c:numCache>
                <c:formatCode>General</c:formatCode>
                <c:ptCount val="273"/>
                <c:pt idx="54">
                  <c:v>0</c:v>
                </c:pt>
                <c:pt idx="57">
                  <c:v>1</c:v>
                </c:pt>
                <c:pt idx="73">
                  <c:v>0</c:v>
                </c:pt>
                <c:pt idx="77">
                  <c:v>1</c:v>
                </c:pt>
                <c:pt idx="92">
                  <c:v>0</c:v>
                </c:pt>
                <c:pt idx="97">
                  <c:v>1</c:v>
                </c:pt>
                <c:pt idx="113">
                  <c:v>0</c:v>
                </c:pt>
                <c:pt idx="119">
                  <c:v>1</c:v>
                </c:pt>
                <c:pt idx="131">
                  <c:v>0</c:v>
                </c:pt>
                <c:pt idx="136">
                  <c:v>1</c:v>
                </c:pt>
                <c:pt idx="152">
                  <c:v>0</c:v>
                </c:pt>
                <c:pt idx="155">
                  <c:v>1</c:v>
                </c:pt>
                <c:pt idx="174">
                  <c:v>0</c:v>
                </c:pt>
                <c:pt idx="179">
                  <c:v>1</c:v>
                </c:pt>
                <c:pt idx="190">
                  <c:v>0</c:v>
                </c:pt>
                <c:pt idx="195">
                  <c:v>1</c:v>
                </c:pt>
                <c:pt idx="211">
                  <c:v>0</c:v>
                </c:pt>
                <c:pt idx="215">
                  <c:v>1</c:v>
                </c:pt>
                <c:pt idx="229">
                  <c:v>0</c:v>
                </c:pt>
                <c:pt idx="234">
                  <c:v>1</c:v>
                </c:pt>
                <c:pt idx="249">
                  <c:v>0</c:v>
                </c:pt>
                <c:pt idx="253">
                  <c:v>1</c:v>
                </c:pt>
                <c:pt idx="268">
                  <c:v>0</c:v>
                </c:pt>
                <c:pt idx="27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93-4AD5-AB95-234B4F7C071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Time (F)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Sheet1!$I$2:$I$274</c:f>
              <c:numCache>
                <c:formatCode>General</c:formatCode>
                <c:ptCount val="273"/>
                <c:pt idx="0">
                  <c:v>194.68055333333299</c:v>
                </c:pt>
                <c:pt idx="1">
                  <c:v>194.94721428571401</c:v>
                </c:pt>
                <c:pt idx="2">
                  <c:v>195.22598666666599</c:v>
                </c:pt>
                <c:pt idx="3">
                  <c:v>195.487486666666</c:v>
                </c:pt>
                <c:pt idx="4">
                  <c:v>195.74648124999899</c:v>
                </c:pt>
                <c:pt idx="5">
                  <c:v>196.007992857142</c:v>
                </c:pt>
                <c:pt idx="6">
                  <c:v>196.27369230769199</c:v>
                </c:pt>
                <c:pt idx="7">
                  <c:v>196.52969999999999</c:v>
                </c:pt>
                <c:pt idx="8">
                  <c:v>196.78630000000001</c:v>
                </c:pt>
                <c:pt idx="9">
                  <c:v>197.044207692307</c:v>
                </c:pt>
                <c:pt idx="10">
                  <c:v>197.300969230769</c:v>
                </c:pt>
                <c:pt idx="11">
                  <c:v>197.559184615384</c:v>
                </c:pt>
                <c:pt idx="12">
                  <c:v>197.81445384615299</c:v>
                </c:pt>
                <c:pt idx="13">
                  <c:v>198.07306153846099</c:v>
                </c:pt>
                <c:pt idx="14">
                  <c:v>198.33005384615299</c:v>
                </c:pt>
                <c:pt idx="15">
                  <c:v>198.58803846153799</c:v>
                </c:pt>
                <c:pt idx="16">
                  <c:v>198.843815384615</c:v>
                </c:pt>
                <c:pt idx="17">
                  <c:v>199.10174615384599</c:v>
                </c:pt>
                <c:pt idx="18">
                  <c:v>199.359876923076</c:v>
                </c:pt>
                <c:pt idx="19">
                  <c:v>199.615646153846</c:v>
                </c:pt>
                <c:pt idx="20">
                  <c:v>199.87434615384601</c:v>
                </c:pt>
                <c:pt idx="21">
                  <c:v>200.13153846153801</c:v>
                </c:pt>
                <c:pt idx="22">
                  <c:v>200.38780769230701</c:v>
                </c:pt>
                <c:pt idx="23">
                  <c:v>200.64454615384599</c:v>
                </c:pt>
                <c:pt idx="24">
                  <c:v>200.90233846153799</c:v>
                </c:pt>
                <c:pt idx="25">
                  <c:v>201.158161538461</c:v>
                </c:pt>
                <c:pt idx="26">
                  <c:v>201.41719230769201</c:v>
                </c:pt>
                <c:pt idx="27">
                  <c:v>201.67292307692301</c:v>
                </c:pt>
                <c:pt idx="28">
                  <c:v>201.930176923076</c:v>
                </c:pt>
                <c:pt idx="29">
                  <c:v>202.18661538461501</c:v>
                </c:pt>
                <c:pt idx="30">
                  <c:v>202.44549999999899</c:v>
                </c:pt>
                <c:pt idx="31">
                  <c:v>202.70321538461499</c:v>
                </c:pt>
                <c:pt idx="32">
                  <c:v>202.960361538461</c:v>
                </c:pt>
                <c:pt idx="33">
                  <c:v>203.217915384615</c:v>
                </c:pt>
                <c:pt idx="34">
                  <c:v>203.473161538461</c:v>
                </c:pt>
                <c:pt idx="35">
                  <c:v>203.73097692307601</c:v>
                </c:pt>
                <c:pt idx="36">
                  <c:v>203.98833846153801</c:v>
                </c:pt>
                <c:pt idx="37">
                  <c:v>204.24495384615301</c:v>
                </c:pt>
                <c:pt idx="38">
                  <c:v>204.500523076923</c:v>
                </c:pt>
                <c:pt idx="39">
                  <c:v>204.75815384615299</c:v>
                </c:pt>
                <c:pt idx="40">
                  <c:v>205.01446923076901</c:v>
                </c:pt>
                <c:pt idx="41">
                  <c:v>205.27146923076899</c:v>
                </c:pt>
                <c:pt idx="42">
                  <c:v>205.52816923076901</c:v>
                </c:pt>
                <c:pt idx="43">
                  <c:v>205.78553846153801</c:v>
                </c:pt>
                <c:pt idx="44">
                  <c:v>206.04286923076901</c:v>
                </c:pt>
                <c:pt idx="45">
                  <c:v>206.299307692307</c:v>
                </c:pt>
                <c:pt idx="46">
                  <c:v>206.55657692307599</c:v>
                </c:pt>
                <c:pt idx="47">
                  <c:v>206.813538461538</c:v>
                </c:pt>
                <c:pt idx="48">
                  <c:v>207.07089230769199</c:v>
                </c:pt>
                <c:pt idx="49">
                  <c:v>207.32726153846099</c:v>
                </c:pt>
                <c:pt idx="50">
                  <c:v>207.584892307692</c:v>
                </c:pt>
                <c:pt idx="51">
                  <c:v>207.841738461538</c:v>
                </c:pt>
                <c:pt idx="52">
                  <c:v>208.09884615384601</c:v>
                </c:pt>
                <c:pt idx="53">
                  <c:v>208.355807692307</c:v>
                </c:pt>
                <c:pt idx="54">
                  <c:v>208.61287692307599</c:v>
                </c:pt>
                <c:pt idx="55">
                  <c:v>208.87061538461501</c:v>
                </c:pt>
                <c:pt idx="56">
                  <c:v>209.12823846153799</c:v>
                </c:pt>
                <c:pt idx="57">
                  <c:v>209.38706923076899</c:v>
                </c:pt>
                <c:pt idx="58">
                  <c:v>209.641869230769</c:v>
                </c:pt>
                <c:pt idx="59">
                  <c:v>209.89915384615301</c:v>
                </c:pt>
                <c:pt idx="60">
                  <c:v>210.156315384615</c:v>
                </c:pt>
                <c:pt idx="61">
                  <c:v>210.41315384615299</c:v>
                </c:pt>
                <c:pt idx="62">
                  <c:v>210.67111538461501</c:v>
                </c:pt>
                <c:pt idx="63">
                  <c:v>210.93013846153801</c:v>
                </c:pt>
                <c:pt idx="64">
                  <c:v>211.18570769230701</c:v>
                </c:pt>
                <c:pt idx="65">
                  <c:v>211.44262307692301</c:v>
                </c:pt>
                <c:pt idx="66">
                  <c:v>211.69928461538399</c:v>
                </c:pt>
                <c:pt idx="67">
                  <c:v>211.95662307692299</c:v>
                </c:pt>
                <c:pt idx="68">
                  <c:v>212.214</c:v>
                </c:pt>
                <c:pt idx="69">
                  <c:v>212.47138461538401</c:v>
                </c:pt>
                <c:pt idx="70">
                  <c:v>212.728261538461</c:v>
                </c:pt>
                <c:pt idx="71">
                  <c:v>212.98716923076901</c:v>
                </c:pt>
                <c:pt idx="72">
                  <c:v>213.24289230769199</c:v>
                </c:pt>
                <c:pt idx="73">
                  <c:v>213.511</c:v>
                </c:pt>
                <c:pt idx="74">
                  <c:v>213.77627692307601</c:v>
                </c:pt>
                <c:pt idx="75">
                  <c:v>214.03416923076901</c:v>
                </c:pt>
                <c:pt idx="76">
                  <c:v>214.29323076923001</c:v>
                </c:pt>
                <c:pt idx="77">
                  <c:v>214.550784615384</c:v>
                </c:pt>
                <c:pt idx="78">
                  <c:v>214.80623846153799</c:v>
                </c:pt>
                <c:pt idx="79">
                  <c:v>215.063023076923</c:v>
                </c:pt>
                <c:pt idx="80">
                  <c:v>215.31899999999999</c:v>
                </c:pt>
                <c:pt idx="81">
                  <c:v>215.57627692307599</c:v>
                </c:pt>
                <c:pt idx="82">
                  <c:v>215.83439230769201</c:v>
                </c:pt>
                <c:pt idx="83">
                  <c:v>216.09119999999999</c:v>
                </c:pt>
                <c:pt idx="84">
                  <c:v>216.350523076923</c:v>
                </c:pt>
                <c:pt idx="85">
                  <c:v>216.60857692307599</c:v>
                </c:pt>
                <c:pt idx="86">
                  <c:v>216.864084615384</c:v>
                </c:pt>
                <c:pt idx="87">
                  <c:v>217.120607692307</c:v>
                </c:pt>
                <c:pt idx="88">
                  <c:v>217.378546153846</c:v>
                </c:pt>
                <c:pt idx="89">
                  <c:v>217.63684615384599</c:v>
                </c:pt>
                <c:pt idx="90">
                  <c:v>217.89380769230701</c:v>
                </c:pt>
                <c:pt idx="91">
                  <c:v>218.15153076922999</c:v>
                </c:pt>
                <c:pt idx="92">
                  <c:v>218.40718461538401</c:v>
                </c:pt>
                <c:pt idx="93">
                  <c:v>218.663069230769</c:v>
                </c:pt>
                <c:pt idx="94">
                  <c:v>218.92043076922999</c:v>
                </c:pt>
                <c:pt idx="95">
                  <c:v>219.17876923076901</c:v>
                </c:pt>
                <c:pt idx="96">
                  <c:v>219.436684615384</c:v>
                </c:pt>
                <c:pt idx="97">
                  <c:v>219.69412307692301</c:v>
                </c:pt>
                <c:pt idx="98">
                  <c:v>219.95104615384599</c:v>
                </c:pt>
                <c:pt idx="99">
                  <c:v>220.20758461538401</c:v>
                </c:pt>
                <c:pt idx="100">
                  <c:v>220.46469230769199</c:v>
                </c:pt>
                <c:pt idx="101">
                  <c:v>220.72327692307601</c:v>
                </c:pt>
                <c:pt idx="102">
                  <c:v>220.97993846153801</c:v>
                </c:pt>
                <c:pt idx="103">
                  <c:v>221.23754615384601</c:v>
                </c:pt>
                <c:pt idx="104">
                  <c:v>221.493807692307</c:v>
                </c:pt>
                <c:pt idx="105">
                  <c:v>221.750284615384</c:v>
                </c:pt>
                <c:pt idx="106">
                  <c:v>222.00676153846101</c:v>
                </c:pt>
                <c:pt idx="107">
                  <c:v>222.264499999999</c:v>
                </c:pt>
                <c:pt idx="108">
                  <c:v>222.52289230769199</c:v>
                </c:pt>
                <c:pt idx="109">
                  <c:v>222.7792</c:v>
                </c:pt>
                <c:pt idx="110">
                  <c:v>223.03601538461501</c:v>
                </c:pt>
                <c:pt idx="111">
                  <c:v>223.293461538461</c:v>
                </c:pt>
                <c:pt idx="112">
                  <c:v>223.55230769230701</c:v>
                </c:pt>
                <c:pt idx="113">
                  <c:v>223.80930769230699</c:v>
                </c:pt>
                <c:pt idx="114">
                  <c:v>224.06634615384601</c:v>
                </c:pt>
                <c:pt idx="115">
                  <c:v>224.32183846153799</c:v>
                </c:pt>
                <c:pt idx="116">
                  <c:v>224.579361538461</c:v>
                </c:pt>
                <c:pt idx="117">
                  <c:v>224.83676923076899</c:v>
                </c:pt>
                <c:pt idx="118">
                  <c:v>225.09345384615301</c:v>
                </c:pt>
                <c:pt idx="119">
                  <c:v>225.350346153846</c:v>
                </c:pt>
                <c:pt idx="120">
                  <c:v>225.609453846153</c:v>
                </c:pt>
                <c:pt idx="121">
                  <c:v>225.86468461538399</c:v>
                </c:pt>
                <c:pt idx="122">
                  <c:v>226.123023076923</c:v>
                </c:pt>
                <c:pt idx="123">
                  <c:v>226.379492307692</c:v>
                </c:pt>
                <c:pt idx="124">
                  <c:v>226.63715384615301</c:v>
                </c:pt>
                <c:pt idx="125">
                  <c:v>226.89466153846101</c:v>
                </c:pt>
                <c:pt idx="126">
                  <c:v>227.15180769230699</c:v>
                </c:pt>
                <c:pt idx="127">
                  <c:v>227.407353846153</c:v>
                </c:pt>
                <c:pt idx="128">
                  <c:v>227.66559230769201</c:v>
                </c:pt>
                <c:pt idx="129">
                  <c:v>227.92315384615301</c:v>
                </c:pt>
                <c:pt idx="130">
                  <c:v>228.179653846153</c:v>
                </c:pt>
                <c:pt idx="131">
                  <c:v>228.43667692307599</c:v>
                </c:pt>
                <c:pt idx="132">
                  <c:v>228.69399999999999</c:v>
                </c:pt>
                <c:pt idx="133">
                  <c:v>228.95109230769199</c:v>
                </c:pt>
                <c:pt idx="134">
                  <c:v>229.209507692307</c:v>
                </c:pt>
                <c:pt idx="135">
                  <c:v>229.46557692307599</c:v>
                </c:pt>
                <c:pt idx="136">
                  <c:v>229.72329230769199</c:v>
                </c:pt>
                <c:pt idx="137">
                  <c:v>229.980576923076</c:v>
                </c:pt>
                <c:pt idx="138">
                  <c:v>230.23751538461499</c:v>
                </c:pt>
                <c:pt idx="139">
                  <c:v>230.493669230769</c:v>
                </c:pt>
                <c:pt idx="140">
                  <c:v>230.75143076923001</c:v>
                </c:pt>
                <c:pt idx="141">
                  <c:v>231.01089230769199</c:v>
                </c:pt>
                <c:pt idx="142">
                  <c:v>231.266769230769</c:v>
                </c:pt>
                <c:pt idx="143">
                  <c:v>231.523715384615</c:v>
                </c:pt>
                <c:pt idx="144">
                  <c:v>231.78210769230699</c:v>
                </c:pt>
                <c:pt idx="145">
                  <c:v>232.038023076923</c:v>
                </c:pt>
                <c:pt idx="146">
                  <c:v>232.295446153846</c:v>
                </c:pt>
                <c:pt idx="147">
                  <c:v>232.55416153846099</c:v>
                </c:pt>
                <c:pt idx="148">
                  <c:v>232.810461538461</c:v>
                </c:pt>
                <c:pt idx="149">
                  <c:v>233.06804615384601</c:v>
                </c:pt>
                <c:pt idx="150">
                  <c:v>233.32324615384599</c:v>
                </c:pt>
                <c:pt idx="151">
                  <c:v>233.58183076923001</c:v>
                </c:pt>
                <c:pt idx="152">
                  <c:v>233.83762307692299</c:v>
                </c:pt>
                <c:pt idx="153">
                  <c:v>234.09469230769199</c:v>
                </c:pt>
                <c:pt idx="154">
                  <c:v>234.35196153846101</c:v>
                </c:pt>
                <c:pt idx="155">
                  <c:v>234.608369230769</c:v>
                </c:pt>
                <c:pt idx="156">
                  <c:v>234.86655384615301</c:v>
                </c:pt>
                <c:pt idx="157">
                  <c:v>235.123915384615</c:v>
                </c:pt>
                <c:pt idx="158">
                  <c:v>235.38045384615299</c:v>
                </c:pt>
                <c:pt idx="159">
                  <c:v>235.637976923076</c:v>
                </c:pt>
                <c:pt idx="160">
                  <c:v>235.89590769230699</c:v>
                </c:pt>
                <c:pt idx="161">
                  <c:v>236.15288461538401</c:v>
                </c:pt>
                <c:pt idx="162">
                  <c:v>236.410476923076</c:v>
                </c:pt>
                <c:pt idx="163">
                  <c:v>236.66719230769201</c:v>
                </c:pt>
                <c:pt idx="164">
                  <c:v>236.925876923076</c:v>
                </c:pt>
                <c:pt idx="165">
                  <c:v>237.18204615384599</c:v>
                </c:pt>
                <c:pt idx="166">
                  <c:v>237.438492307692</c:v>
                </c:pt>
                <c:pt idx="167">
                  <c:v>237.69564615384601</c:v>
                </c:pt>
                <c:pt idx="168">
                  <c:v>237.95543846153799</c:v>
                </c:pt>
                <c:pt idx="169">
                  <c:v>238.211069230769</c:v>
                </c:pt>
                <c:pt idx="170">
                  <c:v>238.466692307692</c:v>
                </c:pt>
                <c:pt idx="171">
                  <c:v>238.72612307692299</c:v>
                </c:pt>
                <c:pt idx="172">
                  <c:v>238.98479999999901</c:v>
                </c:pt>
                <c:pt idx="173">
                  <c:v>239.238</c:v>
                </c:pt>
                <c:pt idx="174">
                  <c:v>239.49705384615299</c:v>
                </c:pt>
                <c:pt idx="175">
                  <c:v>239.75393846153801</c:v>
                </c:pt>
                <c:pt idx="176">
                  <c:v>240.009915384615</c:v>
                </c:pt>
                <c:pt idx="177">
                  <c:v>240.26745384615299</c:v>
                </c:pt>
                <c:pt idx="178">
                  <c:v>240.52504615384601</c:v>
                </c:pt>
                <c:pt idx="179">
                  <c:v>240.782023076923</c:v>
                </c:pt>
                <c:pt idx="180">
                  <c:v>241.04018461538399</c:v>
                </c:pt>
                <c:pt idx="181">
                  <c:v>241.29584615384601</c:v>
                </c:pt>
                <c:pt idx="182">
                  <c:v>241.55293076922999</c:v>
                </c:pt>
                <c:pt idx="183">
                  <c:v>241.81124615384601</c:v>
                </c:pt>
                <c:pt idx="184">
                  <c:v>242.07002307692301</c:v>
                </c:pt>
                <c:pt idx="185">
                  <c:v>242.32457692307599</c:v>
                </c:pt>
                <c:pt idx="186">
                  <c:v>242.58378461538399</c:v>
                </c:pt>
                <c:pt idx="187">
                  <c:v>242.839376923076</c:v>
                </c:pt>
                <c:pt idx="188">
                  <c:v>243.09723846153801</c:v>
                </c:pt>
                <c:pt idx="189">
                  <c:v>243.353884615384</c:v>
                </c:pt>
                <c:pt idx="190">
                  <c:v>243.60960769230701</c:v>
                </c:pt>
                <c:pt idx="191">
                  <c:v>243.868946153846</c:v>
                </c:pt>
                <c:pt idx="192">
                  <c:v>244.12732307692301</c:v>
                </c:pt>
                <c:pt idx="193">
                  <c:v>244.382846153846</c:v>
                </c:pt>
                <c:pt idx="194">
                  <c:v>244.64175384615299</c:v>
                </c:pt>
                <c:pt idx="195">
                  <c:v>244.89869999999999</c:v>
                </c:pt>
                <c:pt idx="196">
                  <c:v>245.15578461538399</c:v>
                </c:pt>
                <c:pt idx="197">
                  <c:v>245.41030769230699</c:v>
                </c:pt>
                <c:pt idx="198">
                  <c:v>245.6696</c:v>
                </c:pt>
                <c:pt idx="199">
                  <c:v>245.92519230769199</c:v>
                </c:pt>
                <c:pt idx="200">
                  <c:v>246.183438461538</c:v>
                </c:pt>
                <c:pt idx="201">
                  <c:v>246.43969230769201</c:v>
                </c:pt>
                <c:pt idx="202">
                  <c:v>246.69683076922999</c:v>
                </c:pt>
                <c:pt idx="203">
                  <c:v>246.953892307692</c:v>
                </c:pt>
                <c:pt idx="204">
                  <c:v>247.21322307692299</c:v>
                </c:pt>
                <c:pt idx="205">
                  <c:v>247.469761538461</c:v>
                </c:pt>
                <c:pt idx="206">
                  <c:v>247.725669230769</c:v>
                </c:pt>
                <c:pt idx="207">
                  <c:v>247.98358461538399</c:v>
                </c:pt>
                <c:pt idx="208">
                  <c:v>248.23986923076899</c:v>
                </c:pt>
                <c:pt idx="209">
                  <c:v>248.49753076923</c:v>
                </c:pt>
                <c:pt idx="210">
                  <c:v>248.75593076922999</c:v>
                </c:pt>
                <c:pt idx="211">
                  <c:v>249.012753846153</c:v>
                </c:pt>
                <c:pt idx="212">
                  <c:v>249.26866923076901</c:v>
                </c:pt>
                <c:pt idx="213">
                  <c:v>249.52619230769201</c:v>
                </c:pt>
                <c:pt idx="214">
                  <c:v>249.78323846153799</c:v>
                </c:pt>
                <c:pt idx="215">
                  <c:v>250.039684615384</c:v>
                </c:pt>
                <c:pt idx="216">
                  <c:v>250.29902307692299</c:v>
                </c:pt>
                <c:pt idx="217">
                  <c:v>250.55472307692301</c:v>
                </c:pt>
                <c:pt idx="218">
                  <c:v>250.812592307692</c:v>
                </c:pt>
                <c:pt idx="219">
                  <c:v>251.06926923076901</c:v>
                </c:pt>
                <c:pt idx="220">
                  <c:v>251.32678461538401</c:v>
                </c:pt>
                <c:pt idx="221">
                  <c:v>251.583753846153</c:v>
                </c:pt>
                <c:pt idx="222">
                  <c:v>251.84093076923</c:v>
                </c:pt>
                <c:pt idx="223">
                  <c:v>252.09822307692301</c:v>
                </c:pt>
                <c:pt idx="224">
                  <c:v>252.35536923076901</c:v>
                </c:pt>
                <c:pt idx="225">
                  <c:v>252.611676923076</c:v>
                </c:pt>
                <c:pt idx="226">
                  <c:v>252.870692307692</c:v>
                </c:pt>
                <c:pt idx="227">
                  <c:v>253.127076923076</c:v>
                </c:pt>
                <c:pt idx="228">
                  <c:v>253.38461538461499</c:v>
                </c:pt>
                <c:pt idx="229">
                  <c:v>253.640769230769</c:v>
                </c:pt>
                <c:pt idx="230">
                  <c:v>253.89801538461501</c:v>
                </c:pt>
                <c:pt idx="231">
                  <c:v>254.15511538461499</c:v>
                </c:pt>
                <c:pt idx="232">
                  <c:v>254.41319999999999</c:v>
                </c:pt>
                <c:pt idx="233">
                  <c:v>254.67033076922999</c:v>
                </c:pt>
                <c:pt idx="234">
                  <c:v>254.927153846153</c:v>
                </c:pt>
                <c:pt idx="235">
                  <c:v>255.18356153846099</c:v>
                </c:pt>
                <c:pt idx="236">
                  <c:v>255.442038461538</c:v>
                </c:pt>
                <c:pt idx="237">
                  <c:v>255.69839999999999</c:v>
                </c:pt>
                <c:pt idx="238">
                  <c:v>255.95550769230701</c:v>
                </c:pt>
                <c:pt idx="239">
                  <c:v>256.21428461538397</c:v>
                </c:pt>
                <c:pt idx="240">
                  <c:v>256.4708</c:v>
                </c:pt>
                <c:pt idx="241">
                  <c:v>256.72820769230702</c:v>
                </c:pt>
                <c:pt idx="242">
                  <c:v>256.98554615384597</c:v>
                </c:pt>
                <c:pt idx="243">
                  <c:v>257.24213076923002</c:v>
                </c:pt>
                <c:pt idx="244">
                  <c:v>257.499715384615</c:v>
                </c:pt>
                <c:pt idx="245">
                  <c:v>257.757076923076</c:v>
                </c:pt>
                <c:pt idx="246">
                  <c:v>258.01296153846101</c:v>
                </c:pt>
                <c:pt idx="247">
                  <c:v>258.27024615384602</c:v>
                </c:pt>
                <c:pt idx="248">
                  <c:v>258.52793076923001</c:v>
                </c:pt>
                <c:pt idx="249">
                  <c:v>258.78534615384598</c:v>
                </c:pt>
                <c:pt idx="250">
                  <c:v>259.04373076923002</c:v>
                </c:pt>
                <c:pt idx="251">
                  <c:v>259.3</c:v>
                </c:pt>
                <c:pt idx="252">
                  <c:v>259.55664615384597</c:v>
                </c:pt>
                <c:pt idx="253">
                  <c:v>259.81450769230702</c:v>
                </c:pt>
                <c:pt idx="254">
                  <c:v>260.06976153846102</c:v>
                </c:pt>
                <c:pt idx="255">
                  <c:v>260.32854615384599</c:v>
                </c:pt>
                <c:pt idx="256">
                  <c:v>260.58504615384601</c:v>
                </c:pt>
                <c:pt idx="257">
                  <c:v>260.85330714285698</c:v>
                </c:pt>
                <c:pt idx="258">
                  <c:v>261.11833076923</c:v>
                </c:pt>
                <c:pt idx="259">
                  <c:v>261.37663076923002</c:v>
                </c:pt>
                <c:pt idx="260">
                  <c:v>261.63380769230702</c:v>
                </c:pt>
                <c:pt idx="261">
                  <c:v>261.89173076922998</c:v>
                </c:pt>
                <c:pt idx="262">
                  <c:v>262.14778461538401</c:v>
                </c:pt>
                <c:pt idx="263">
                  <c:v>262.40480769230697</c:v>
                </c:pt>
                <c:pt idx="264">
                  <c:v>262.661599999999</c:v>
                </c:pt>
                <c:pt idx="265">
                  <c:v>262.9194</c:v>
                </c:pt>
                <c:pt idx="266">
                  <c:v>263.17773846153801</c:v>
                </c:pt>
                <c:pt idx="267">
                  <c:v>263.43414615384597</c:v>
                </c:pt>
                <c:pt idx="268">
                  <c:v>263.69086153846098</c:v>
                </c:pt>
                <c:pt idx="269">
                  <c:v>263.94774615384603</c:v>
                </c:pt>
                <c:pt idx="270">
                  <c:v>264.20476153846101</c:v>
                </c:pt>
                <c:pt idx="271">
                  <c:v>264.46207692307598</c:v>
                </c:pt>
                <c:pt idx="272">
                  <c:v>264.660128571428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F93-4AD5-AB95-234B4F7C071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EMG (F)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Sheet1!$J$2:$J$274</c:f>
              <c:numCache>
                <c:formatCode>General</c:formatCode>
                <c:ptCount val="273"/>
                <c:pt idx="0">
                  <c:v>155.80000000000001</c:v>
                </c:pt>
                <c:pt idx="1">
                  <c:v>231.71428571428501</c:v>
                </c:pt>
                <c:pt idx="2">
                  <c:v>313.06666666666598</c:v>
                </c:pt>
                <c:pt idx="3">
                  <c:v>497.26666666666603</c:v>
                </c:pt>
                <c:pt idx="4">
                  <c:v>336.5625</c:v>
                </c:pt>
                <c:pt idx="5">
                  <c:v>291.642857142857</c:v>
                </c:pt>
                <c:pt idx="6">
                  <c:v>204.07692307692301</c:v>
                </c:pt>
                <c:pt idx="7">
                  <c:v>122.76923076923001</c:v>
                </c:pt>
                <c:pt idx="8">
                  <c:v>111.07692307692299</c:v>
                </c:pt>
                <c:pt idx="9">
                  <c:v>135.923076923076</c:v>
                </c:pt>
                <c:pt idx="10">
                  <c:v>112.230769230769</c:v>
                </c:pt>
                <c:pt idx="11">
                  <c:v>246.15384615384599</c:v>
                </c:pt>
                <c:pt idx="12">
                  <c:v>120.692307692307</c:v>
                </c:pt>
                <c:pt idx="13">
                  <c:v>130.61538461538399</c:v>
                </c:pt>
                <c:pt idx="14">
                  <c:v>122.30769230769199</c:v>
                </c:pt>
                <c:pt idx="15">
                  <c:v>64.076923076922995</c:v>
                </c:pt>
                <c:pt idx="16">
                  <c:v>79.615384615384599</c:v>
                </c:pt>
                <c:pt idx="17">
                  <c:v>86.384615384615302</c:v>
                </c:pt>
                <c:pt idx="18">
                  <c:v>105</c:v>
                </c:pt>
                <c:pt idx="19">
                  <c:v>143.692307692307</c:v>
                </c:pt>
                <c:pt idx="20">
                  <c:v>190.923076923076</c:v>
                </c:pt>
                <c:pt idx="21">
                  <c:v>71</c:v>
                </c:pt>
                <c:pt idx="22">
                  <c:v>128.38461538461499</c:v>
                </c:pt>
                <c:pt idx="23">
                  <c:v>92.769230769230703</c:v>
                </c:pt>
                <c:pt idx="24">
                  <c:v>186.53846153846101</c:v>
                </c:pt>
                <c:pt idx="25">
                  <c:v>300.692307692307</c:v>
                </c:pt>
                <c:pt idx="26">
                  <c:v>353.692307692307</c:v>
                </c:pt>
                <c:pt idx="27">
                  <c:v>517.38461538461502</c:v>
                </c:pt>
                <c:pt idx="28">
                  <c:v>387.30769230769198</c:v>
                </c:pt>
                <c:pt idx="29">
                  <c:v>312.923076923076</c:v>
                </c:pt>
                <c:pt idx="30">
                  <c:v>184.61538461538399</c:v>
                </c:pt>
                <c:pt idx="31">
                  <c:v>234.230769230769</c:v>
                </c:pt>
                <c:pt idx="32">
                  <c:v>316.15384615384602</c:v>
                </c:pt>
                <c:pt idx="33">
                  <c:v>702</c:v>
                </c:pt>
                <c:pt idx="34">
                  <c:v>629.23076923076906</c:v>
                </c:pt>
                <c:pt idx="35">
                  <c:v>513.461538461538</c:v>
                </c:pt>
                <c:pt idx="36">
                  <c:v>447.30769230769198</c:v>
                </c:pt>
                <c:pt idx="37">
                  <c:v>179.38461538461499</c:v>
                </c:pt>
                <c:pt idx="38">
                  <c:v>154.15384615384599</c:v>
                </c:pt>
                <c:pt idx="39">
                  <c:v>174.07692307692301</c:v>
                </c:pt>
                <c:pt idx="40">
                  <c:v>209.923076923076</c:v>
                </c:pt>
                <c:pt idx="41">
                  <c:v>225.61538461538399</c:v>
                </c:pt>
                <c:pt idx="42">
                  <c:v>222.461538461538</c:v>
                </c:pt>
                <c:pt idx="43">
                  <c:v>161.38461538461499</c:v>
                </c:pt>
                <c:pt idx="44">
                  <c:v>80.307692307692307</c:v>
                </c:pt>
                <c:pt idx="45">
                  <c:v>75.615384615384599</c:v>
                </c:pt>
                <c:pt idx="46">
                  <c:v>124.230769230769</c:v>
                </c:pt>
                <c:pt idx="47">
                  <c:v>315.30769230769198</c:v>
                </c:pt>
                <c:pt idx="48">
                  <c:v>165.923076923076</c:v>
                </c:pt>
                <c:pt idx="49">
                  <c:v>60</c:v>
                </c:pt>
                <c:pt idx="50">
                  <c:v>86.615384615384599</c:v>
                </c:pt>
                <c:pt idx="51">
                  <c:v>110.53846153846099</c:v>
                </c:pt>
                <c:pt idx="52">
                  <c:v>96.307692307692307</c:v>
                </c:pt>
                <c:pt idx="53">
                  <c:v>429.76923076922998</c:v>
                </c:pt>
                <c:pt idx="54">
                  <c:v>681.53846153846098</c:v>
                </c:pt>
                <c:pt idx="55">
                  <c:v>726.84615384615302</c:v>
                </c:pt>
                <c:pt idx="56">
                  <c:v>657.30769230769204</c:v>
                </c:pt>
                <c:pt idx="57">
                  <c:v>390.53846153846098</c:v>
                </c:pt>
                <c:pt idx="58">
                  <c:v>268.923076923076</c:v>
                </c:pt>
                <c:pt idx="59">
                  <c:v>190</c:v>
                </c:pt>
                <c:pt idx="60">
                  <c:v>369.53846153846098</c:v>
                </c:pt>
                <c:pt idx="61">
                  <c:v>137.692307692307</c:v>
                </c:pt>
                <c:pt idx="62">
                  <c:v>104.07692307692299</c:v>
                </c:pt>
                <c:pt idx="63">
                  <c:v>68.923076923076906</c:v>
                </c:pt>
                <c:pt idx="64">
                  <c:v>79.307692307692307</c:v>
                </c:pt>
                <c:pt idx="65">
                  <c:v>79.307692307692307</c:v>
                </c:pt>
                <c:pt idx="66">
                  <c:v>246.61538461538399</c:v>
                </c:pt>
                <c:pt idx="67">
                  <c:v>126.923076923076</c:v>
                </c:pt>
                <c:pt idx="68">
                  <c:v>154.923076923076</c:v>
                </c:pt>
                <c:pt idx="69">
                  <c:v>147.61538461538399</c:v>
                </c:pt>
                <c:pt idx="70">
                  <c:v>182.923076923076</c:v>
                </c:pt>
                <c:pt idx="71">
                  <c:v>135.53846153846101</c:v>
                </c:pt>
                <c:pt idx="72">
                  <c:v>277.15384615384602</c:v>
                </c:pt>
                <c:pt idx="73">
                  <c:v>517.92857142857099</c:v>
                </c:pt>
                <c:pt idx="74">
                  <c:v>539.53846153846098</c:v>
                </c:pt>
                <c:pt idx="75">
                  <c:v>270.461538461538</c:v>
                </c:pt>
                <c:pt idx="76">
                  <c:v>478.230769230769</c:v>
                </c:pt>
                <c:pt idx="77">
                  <c:v>259.923076923076</c:v>
                </c:pt>
                <c:pt idx="78">
                  <c:v>130</c:v>
                </c:pt>
                <c:pt idx="79">
                  <c:v>153.923076923076</c:v>
                </c:pt>
                <c:pt idx="80">
                  <c:v>303</c:v>
                </c:pt>
                <c:pt idx="81">
                  <c:v>120.30769230769199</c:v>
                </c:pt>
                <c:pt idx="82">
                  <c:v>115.461538461538</c:v>
                </c:pt>
                <c:pt idx="83">
                  <c:v>116.692307692307</c:v>
                </c:pt>
                <c:pt idx="84">
                  <c:v>136.38461538461499</c:v>
                </c:pt>
                <c:pt idx="85">
                  <c:v>108.07692307692299</c:v>
                </c:pt>
                <c:pt idx="86">
                  <c:v>80.923076923076906</c:v>
                </c:pt>
                <c:pt idx="87">
                  <c:v>70.230769230769198</c:v>
                </c:pt>
                <c:pt idx="88">
                  <c:v>82.230769230769198</c:v>
                </c:pt>
                <c:pt idx="89">
                  <c:v>96.153846153846104</c:v>
                </c:pt>
                <c:pt idx="90">
                  <c:v>74.230769230769198</c:v>
                </c:pt>
                <c:pt idx="91">
                  <c:v>57.846153846153797</c:v>
                </c:pt>
                <c:pt idx="92">
                  <c:v>103.923076923076</c:v>
                </c:pt>
                <c:pt idx="93">
                  <c:v>104.692307692307</c:v>
                </c:pt>
                <c:pt idx="94">
                  <c:v>265.61538461538402</c:v>
                </c:pt>
                <c:pt idx="95">
                  <c:v>702.53846153846098</c:v>
                </c:pt>
                <c:pt idx="96">
                  <c:v>526.53846153846098</c:v>
                </c:pt>
                <c:pt idx="97">
                  <c:v>218.30769230769201</c:v>
                </c:pt>
                <c:pt idx="98">
                  <c:v>283.84615384615302</c:v>
                </c:pt>
                <c:pt idx="99">
                  <c:v>118.923076923076</c:v>
                </c:pt>
                <c:pt idx="100">
                  <c:v>169</c:v>
                </c:pt>
                <c:pt idx="101">
                  <c:v>187.84615384615299</c:v>
                </c:pt>
                <c:pt idx="102">
                  <c:v>73.307692307692307</c:v>
                </c:pt>
                <c:pt idx="103">
                  <c:v>156.61538461538399</c:v>
                </c:pt>
                <c:pt idx="104">
                  <c:v>339.76923076922998</c:v>
                </c:pt>
                <c:pt idx="105">
                  <c:v>327.461538461538</c:v>
                </c:pt>
                <c:pt idx="106">
                  <c:v>275.461538461538</c:v>
                </c:pt>
                <c:pt idx="107">
                  <c:v>432.30769230769198</c:v>
                </c:pt>
                <c:pt idx="108">
                  <c:v>308.230769230769</c:v>
                </c:pt>
                <c:pt idx="109">
                  <c:v>381.15384615384602</c:v>
                </c:pt>
                <c:pt idx="110">
                  <c:v>214</c:v>
                </c:pt>
                <c:pt idx="111">
                  <c:v>205.53846153846101</c:v>
                </c:pt>
                <c:pt idx="112">
                  <c:v>160.692307692307</c:v>
                </c:pt>
                <c:pt idx="113">
                  <c:v>379.230769230769</c:v>
                </c:pt>
                <c:pt idx="114">
                  <c:v>226.923076923076</c:v>
                </c:pt>
                <c:pt idx="115">
                  <c:v>584.15384615384596</c:v>
                </c:pt>
                <c:pt idx="116">
                  <c:v>523.07692307692298</c:v>
                </c:pt>
                <c:pt idx="117">
                  <c:v>254.07692307692301</c:v>
                </c:pt>
                <c:pt idx="118">
                  <c:v>456.38461538461502</c:v>
                </c:pt>
                <c:pt idx="119">
                  <c:v>123.30769230769199</c:v>
                </c:pt>
                <c:pt idx="120">
                  <c:v>158.61538461538399</c:v>
                </c:pt>
                <c:pt idx="121">
                  <c:v>173.53846153846101</c:v>
                </c:pt>
                <c:pt idx="122">
                  <c:v>73.461538461538396</c:v>
                </c:pt>
                <c:pt idx="123">
                  <c:v>66.461538461538396</c:v>
                </c:pt>
                <c:pt idx="124">
                  <c:v>90.538461538461505</c:v>
                </c:pt>
                <c:pt idx="125">
                  <c:v>101</c:v>
                </c:pt>
                <c:pt idx="126">
                  <c:v>80</c:v>
                </c:pt>
                <c:pt idx="127">
                  <c:v>61.615384615384599</c:v>
                </c:pt>
                <c:pt idx="128">
                  <c:v>134.230769230769</c:v>
                </c:pt>
                <c:pt idx="129">
                  <c:v>177.76923076923001</c:v>
                </c:pt>
                <c:pt idx="130">
                  <c:v>124</c:v>
                </c:pt>
                <c:pt idx="131">
                  <c:v>89.846153846153797</c:v>
                </c:pt>
                <c:pt idx="132">
                  <c:v>145.53846153846101</c:v>
                </c:pt>
                <c:pt idx="133">
                  <c:v>195.53846153846101</c:v>
                </c:pt>
                <c:pt idx="134">
                  <c:v>380.461538461538</c:v>
                </c:pt>
                <c:pt idx="135">
                  <c:v>687.07692307692298</c:v>
                </c:pt>
                <c:pt idx="136">
                  <c:v>418.38461538461502</c:v>
                </c:pt>
                <c:pt idx="137">
                  <c:v>198.30769230769201</c:v>
                </c:pt>
                <c:pt idx="138">
                  <c:v>142.07692307692301</c:v>
                </c:pt>
                <c:pt idx="139">
                  <c:v>81.923076923076906</c:v>
                </c:pt>
                <c:pt idx="140">
                  <c:v>321.230769230769</c:v>
                </c:pt>
                <c:pt idx="141">
                  <c:v>309.230769230769</c:v>
                </c:pt>
                <c:pt idx="142">
                  <c:v>117.07692307692299</c:v>
                </c:pt>
                <c:pt idx="143">
                  <c:v>193.923076923076</c:v>
                </c:pt>
                <c:pt idx="144">
                  <c:v>182.461538461538</c:v>
                </c:pt>
                <c:pt idx="145">
                  <c:v>121.153846153846</c:v>
                </c:pt>
                <c:pt idx="146">
                  <c:v>107.692307692307</c:v>
                </c:pt>
                <c:pt idx="147">
                  <c:v>301.84615384615302</c:v>
                </c:pt>
                <c:pt idx="148">
                  <c:v>192.461538461538</c:v>
                </c:pt>
                <c:pt idx="149">
                  <c:v>64.769230769230703</c:v>
                </c:pt>
                <c:pt idx="150">
                  <c:v>80.076923076922995</c:v>
                </c:pt>
                <c:pt idx="151">
                  <c:v>223.53846153846101</c:v>
                </c:pt>
                <c:pt idx="152">
                  <c:v>234.53846153846101</c:v>
                </c:pt>
                <c:pt idx="153">
                  <c:v>675.30769230769204</c:v>
                </c:pt>
                <c:pt idx="154">
                  <c:v>718.923076923076</c:v>
                </c:pt>
                <c:pt idx="155">
                  <c:v>404.61538461538402</c:v>
                </c:pt>
                <c:pt idx="156">
                  <c:v>464.84615384615302</c:v>
                </c:pt>
                <c:pt idx="157">
                  <c:v>667.76923076923003</c:v>
                </c:pt>
                <c:pt idx="158">
                  <c:v>608.461538461538</c:v>
                </c:pt>
                <c:pt idx="159">
                  <c:v>244.923076923076</c:v>
                </c:pt>
                <c:pt idx="160">
                  <c:v>281.923076923076</c:v>
                </c:pt>
                <c:pt idx="161">
                  <c:v>256.38461538461502</c:v>
                </c:pt>
                <c:pt idx="162">
                  <c:v>245</c:v>
                </c:pt>
                <c:pt idx="163">
                  <c:v>145.07692307692301</c:v>
                </c:pt>
                <c:pt idx="164">
                  <c:v>100.76923076923001</c:v>
                </c:pt>
                <c:pt idx="165">
                  <c:v>187.30769230769201</c:v>
                </c:pt>
                <c:pt idx="166">
                  <c:v>378.84615384615302</c:v>
                </c:pt>
                <c:pt idx="167">
                  <c:v>391.76923076922998</c:v>
                </c:pt>
                <c:pt idx="168">
                  <c:v>155.230769230769</c:v>
                </c:pt>
                <c:pt idx="169">
                  <c:v>77.461538461538396</c:v>
                </c:pt>
                <c:pt idx="170">
                  <c:v>53.846153846153797</c:v>
                </c:pt>
                <c:pt idx="171">
                  <c:v>99.923076923076906</c:v>
                </c:pt>
                <c:pt idx="172">
                  <c:v>245.38461538461499</c:v>
                </c:pt>
                <c:pt idx="173">
                  <c:v>679.53846153846098</c:v>
                </c:pt>
                <c:pt idx="174">
                  <c:v>722.76923076923003</c:v>
                </c:pt>
                <c:pt idx="175">
                  <c:v>654.07692307692298</c:v>
                </c:pt>
                <c:pt idx="176">
                  <c:v>269.53846153846098</c:v>
                </c:pt>
                <c:pt idx="177">
                  <c:v>332.692307692307</c:v>
                </c:pt>
                <c:pt idx="178">
                  <c:v>130.230769230769</c:v>
                </c:pt>
                <c:pt idx="179">
                  <c:v>256.923076923076</c:v>
                </c:pt>
                <c:pt idx="180">
                  <c:v>154.76923076923001</c:v>
                </c:pt>
                <c:pt idx="181">
                  <c:v>167.923076923076</c:v>
                </c:pt>
                <c:pt idx="182">
                  <c:v>319.230769230769</c:v>
                </c:pt>
                <c:pt idx="183">
                  <c:v>274.53846153846098</c:v>
                </c:pt>
                <c:pt idx="184">
                  <c:v>192.923076923076</c:v>
                </c:pt>
                <c:pt idx="185">
                  <c:v>181.61538461538399</c:v>
                </c:pt>
                <c:pt idx="186">
                  <c:v>256.07692307692298</c:v>
                </c:pt>
                <c:pt idx="187">
                  <c:v>329.76923076922998</c:v>
                </c:pt>
                <c:pt idx="188">
                  <c:v>264.76923076922998</c:v>
                </c:pt>
                <c:pt idx="189">
                  <c:v>230.07692307692301</c:v>
                </c:pt>
                <c:pt idx="190">
                  <c:v>130.692307692307</c:v>
                </c:pt>
                <c:pt idx="191">
                  <c:v>116</c:v>
                </c:pt>
                <c:pt idx="192">
                  <c:v>232.461538461538</c:v>
                </c:pt>
                <c:pt idx="193">
                  <c:v>699.923076923076</c:v>
                </c:pt>
                <c:pt idx="194">
                  <c:v>702.53846153846098</c:v>
                </c:pt>
                <c:pt idx="195">
                  <c:v>468.15384615384602</c:v>
                </c:pt>
                <c:pt idx="196">
                  <c:v>425.53846153846098</c:v>
                </c:pt>
                <c:pt idx="197">
                  <c:v>245.15384615384599</c:v>
                </c:pt>
                <c:pt idx="198">
                  <c:v>190.461538461538</c:v>
                </c:pt>
                <c:pt idx="199">
                  <c:v>187.461538461538</c:v>
                </c:pt>
                <c:pt idx="200">
                  <c:v>81.769230769230703</c:v>
                </c:pt>
                <c:pt idx="201">
                  <c:v>124.615384615384</c:v>
                </c:pt>
                <c:pt idx="202">
                  <c:v>207.923076923076</c:v>
                </c:pt>
                <c:pt idx="203">
                  <c:v>154.61538461538399</c:v>
                </c:pt>
                <c:pt idx="204">
                  <c:v>207</c:v>
                </c:pt>
                <c:pt idx="205">
                  <c:v>290.84615384615302</c:v>
                </c:pt>
                <c:pt idx="206">
                  <c:v>331.461538461538</c:v>
                </c:pt>
                <c:pt idx="207">
                  <c:v>355.53846153846098</c:v>
                </c:pt>
                <c:pt idx="208">
                  <c:v>542.69230769230705</c:v>
                </c:pt>
                <c:pt idx="209">
                  <c:v>725.30769230769204</c:v>
                </c:pt>
                <c:pt idx="210">
                  <c:v>662.69230769230705</c:v>
                </c:pt>
                <c:pt idx="211">
                  <c:v>241.15384615384599</c:v>
                </c:pt>
                <c:pt idx="212">
                  <c:v>430.76923076922998</c:v>
                </c:pt>
                <c:pt idx="213">
                  <c:v>319.07692307692298</c:v>
                </c:pt>
                <c:pt idx="214">
                  <c:v>317.07692307692298</c:v>
                </c:pt>
                <c:pt idx="215">
                  <c:v>86.230769230769198</c:v>
                </c:pt>
                <c:pt idx="216">
                  <c:v>132.76923076923001</c:v>
                </c:pt>
                <c:pt idx="217">
                  <c:v>111.461538461538</c:v>
                </c:pt>
                <c:pt idx="218">
                  <c:v>86.923076923076906</c:v>
                </c:pt>
                <c:pt idx="219">
                  <c:v>69.615384615384599</c:v>
                </c:pt>
                <c:pt idx="220">
                  <c:v>70.692307692307693</c:v>
                </c:pt>
                <c:pt idx="221">
                  <c:v>98.846153846153797</c:v>
                </c:pt>
                <c:pt idx="222">
                  <c:v>74.384615384615302</c:v>
                </c:pt>
                <c:pt idx="223">
                  <c:v>85.153846153846104</c:v>
                </c:pt>
                <c:pt idx="224">
                  <c:v>164.692307692307</c:v>
                </c:pt>
                <c:pt idx="225">
                  <c:v>102.153846153846</c:v>
                </c:pt>
                <c:pt idx="226">
                  <c:v>146.230769230769</c:v>
                </c:pt>
                <c:pt idx="227">
                  <c:v>93.076923076922995</c:v>
                </c:pt>
                <c:pt idx="228">
                  <c:v>108.461538461538</c:v>
                </c:pt>
                <c:pt idx="229">
                  <c:v>90.461538461538396</c:v>
                </c:pt>
                <c:pt idx="230">
                  <c:v>105.692307692307</c:v>
                </c:pt>
                <c:pt idx="231">
                  <c:v>419</c:v>
                </c:pt>
                <c:pt idx="232">
                  <c:v>699.84615384615302</c:v>
                </c:pt>
                <c:pt idx="233">
                  <c:v>724.76923076923003</c:v>
                </c:pt>
                <c:pt idx="234">
                  <c:v>508.38461538461502</c:v>
                </c:pt>
                <c:pt idx="235">
                  <c:v>383.84615384615302</c:v>
                </c:pt>
                <c:pt idx="236">
                  <c:v>308.61538461538402</c:v>
                </c:pt>
                <c:pt idx="237">
                  <c:v>358.07692307692298</c:v>
                </c:pt>
                <c:pt idx="238">
                  <c:v>447.923076923076</c:v>
                </c:pt>
                <c:pt idx="239">
                  <c:v>303.07692307692298</c:v>
                </c:pt>
                <c:pt idx="240">
                  <c:v>363.61538461538402</c:v>
                </c:pt>
                <c:pt idx="241">
                  <c:v>378.461538461538</c:v>
                </c:pt>
                <c:pt idx="242">
                  <c:v>144.15384615384599</c:v>
                </c:pt>
                <c:pt idx="243">
                  <c:v>146.230769230769</c:v>
                </c:pt>
                <c:pt idx="244">
                  <c:v>196.07692307692301</c:v>
                </c:pt>
                <c:pt idx="245">
                  <c:v>301.53846153846098</c:v>
                </c:pt>
                <c:pt idx="246">
                  <c:v>325.461538461538</c:v>
                </c:pt>
                <c:pt idx="247">
                  <c:v>169.461538461538</c:v>
                </c:pt>
                <c:pt idx="248">
                  <c:v>121.846153846153</c:v>
                </c:pt>
                <c:pt idx="249">
                  <c:v>225.07692307692301</c:v>
                </c:pt>
                <c:pt idx="250">
                  <c:v>190</c:v>
                </c:pt>
                <c:pt idx="251">
                  <c:v>669.69230769230705</c:v>
                </c:pt>
                <c:pt idx="252">
                  <c:v>720.30769230769204</c:v>
                </c:pt>
                <c:pt idx="253">
                  <c:v>365.76923076922998</c:v>
                </c:pt>
                <c:pt idx="254">
                  <c:v>226.84615384615299</c:v>
                </c:pt>
                <c:pt idx="255">
                  <c:v>230.923076923076</c:v>
                </c:pt>
                <c:pt idx="256">
                  <c:v>285.692307692307</c:v>
                </c:pt>
                <c:pt idx="257">
                  <c:v>374.92857142857099</c:v>
                </c:pt>
                <c:pt idx="258">
                  <c:v>163.461538461538</c:v>
                </c:pt>
                <c:pt idx="259">
                  <c:v>149.692307692307</c:v>
                </c:pt>
                <c:pt idx="260">
                  <c:v>191.923076923076</c:v>
                </c:pt>
                <c:pt idx="261">
                  <c:v>85</c:v>
                </c:pt>
                <c:pt idx="262">
                  <c:v>101.76923076923001</c:v>
                </c:pt>
                <c:pt idx="263">
                  <c:v>74.846153846153797</c:v>
                </c:pt>
                <c:pt idx="264">
                  <c:v>69.461538461538396</c:v>
                </c:pt>
                <c:pt idx="265">
                  <c:v>106.07692307692299</c:v>
                </c:pt>
                <c:pt idx="266">
                  <c:v>300.692307692307</c:v>
                </c:pt>
                <c:pt idx="267">
                  <c:v>468.38461538461502</c:v>
                </c:pt>
                <c:pt idx="268">
                  <c:v>627.923076923076</c:v>
                </c:pt>
                <c:pt idx="269">
                  <c:v>396.461538461538</c:v>
                </c:pt>
                <c:pt idx="270">
                  <c:v>704.07692307692298</c:v>
                </c:pt>
                <c:pt idx="271">
                  <c:v>569.38461538461502</c:v>
                </c:pt>
                <c:pt idx="272">
                  <c:v>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F93-4AD5-AB95-234B4F7C071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Force (F)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Sheet1!$K$2:$K$274</c:f>
              <c:numCache>
                <c:formatCode>General</c:formatCode>
                <c:ptCount val="273"/>
                <c:pt idx="0">
                  <c:v>414.26666666666603</c:v>
                </c:pt>
                <c:pt idx="1">
                  <c:v>414.07142857142799</c:v>
                </c:pt>
                <c:pt idx="2">
                  <c:v>407.2</c:v>
                </c:pt>
                <c:pt idx="3">
                  <c:v>406.8</c:v>
                </c:pt>
                <c:pt idx="4">
                  <c:v>422.4375</c:v>
                </c:pt>
                <c:pt idx="5">
                  <c:v>441.28571428571399</c:v>
                </c:pt>
                <c:pt idx="6">
                  <c:v>439.53846153846098</c:v>
                </c:pt>
                <c:pt idx="7">
                  <c:v>431.53846153846098</c:v>
                </c:pt>
                <c:pt idx="8">
                  <c:v>422.84615384615302</c:v>
                </c:pt>
                <c:pt idx="9">
                  <c:v>421.461538461538</c:v>
                </c:pt>
                <c:pt idx="10">
                  <c:v>422.61538461538402</c:v>
                </c:pt>
                <c:pt idx="11">
                  <c:v>423</c:v>
                </c:pt>
                <c:pt idx="12">
                  <c:v>416.923076923076</c:v>
                </c:pt>
                <c:pt idx="13">
                  <c:v>417.38461538461502</c:v>
                </c:pt>
                <c:pt idx="14">
                  <c:v>420.61538461538402</c:v>
                </c:pt>
                <c:pt idx="15">
                  <c:v>421.84615384615302</c:v>
                </c:pt>
                <c:pt idx="16">
                  <c:v>423.07692307692298</c:v>
                </c:pt>
                <c:pt idx="17">
                  <c:v>423.230769230769</c:v>
                </c:pt>
                <c:pt idx="18">
                  <c:v>421.15384615384602</c:v>
                </c:pt>
                <c:pt idx="19">
                  <c:v>417.30769230769198</c:v>
                </c:pt>
                <c:pt idx="20">
                  <c:v>404.692307692307</c:v>
                </c:pt>
                <c:pt idx="21">
                  <c:v>404.461538461538</c:v>
                </c:pt>
                <c:pt idx="22">
                  <c:v>426.53846153846098</c:v>
                </c:pt>
                <c:pt idx="23">
                  <c:v>423.923076923076</c:v>
                </c:pt>
                <c:pt idx="24">
                  <c:v>448.38461538461502</c:v>
                </c:pt>
                <c:pt idx="25">
                  <c:v>444.76923076922998</c:v>
                </c:pt>
                <c:pt idx="26">
                  <c:v>437.84615384615302</c:v>
                </c:pt>
                <c:pt idx="27">
                  <c:v>425.53846153846098</c:v>
                </c:pt>
                <c:pt idx="28">
                  <c:v>422.461538461538</c:v>
                </c:pt>
                <c:pt idx="29">
                  <c:v>423.07692307692298</c:v>
                </c:pt>
                <c:pt idx="30">
                  <c:v>426.461538461538</c:v>
                </c:pt>
                <c:pt idx="31">
                  <c:v>444.230769230769</c:v>
                </c:pt>
                <c:pt idx="32">
                  <c:v>435.84615384615302</c:v>
                </c:pt>
                <c:pt idx="33">
                  <c:v>425.07692307692298</c:v>
                </c:pt>
                <c:pt idx="34">
                  <c:v>422.84615384615302</c:v>
                </c:pt>
                <c:pt idx="35">
                  <c:v>423.461538461538</c:v>
                </c:pt>
                <c:pt idx="36">
                  <c:v>423</c:v>
                </c:pt>
                <c:pt idx="37">
                  <c:v>423.15384615384602</c:v>
                </c:pt>
                <c:pt idx="38">
                  <c:v>423.38461538461502</c:v>
                </c:pt>
                <c:pt idx="39">
                  <c:v>421.61538461538402</c:v>
                </c:pt>
                <c:pt idx="40">
                  <c:v>424.30769230769198</c:v>
                </c:pt>
                <c:pt idx="41">
                  <c:v>420.692307692307</c:v>
                </c:pt>
                <c:pt idx="42">
                  <c:v>420.692307692307</c:v>
                </c:pt>
                <c:pt idx="43">
                  <c:v>420.07692307692298</c:v>
                </c:pt>
                <c:pt idx="44">
                  <c:v>419.923076923076</c:v>
                </c:pt>
                <c:pt idx="45">
                  <c:v>422.84615384615302</c:v>
                </c:pt>
                <c:pt idx="46">
                  <c:v>422.61538461538402</c:v>
                </c:pt>
                <c:pt idx="47">
                  <c:v>421.84615384615302</c:v>
                </c:pt>
                <c:pt idx="48">
                  <c:v>422</c:v>
                </c:pt>
                <c:pt idx="49">
                  <c:v>422.38461538461502</c:v>
                </c:pt>
                <c:pt idx="50">
                  <c:v>423.84615384615302</c:v>
                </c:pt>
                <c:pt idx="51">
                  <c:v>424.15384615384602</c:v>
                </c:pt>
                <c:pt idx="52">
                  <c:v>416.230769230769</c:v>
                </c:pt>
                <c:pt idx="53">
                  <c:v>430</c:v>
                </c:pt>
                <c:pt idx="54">
                  <c:v>442.692307692307</c:v>
                </c:pt>
                <c:pt idx="55">
                  <c:v>444.53846153846098</c:v>
                </c:pt>
                <c:pt idx="56">
                  <c:v>454.61538461538402</c:v>
                </c:pt>
                <c:pt idx="57">
                  <c:v>448.38461538461502</c:v>
                </c:pt>
                <c:pt idx="58">
                  <c:v>425.461538461538</c:v>
                </c:pt>
                <c:pt idx="59">
                  <c:v>416.15384615384602</c:v>
                </c:pt>
                <c:pt idx="60">
                  <c:v>441.53846153846098</c:v>
                </c:pt>
                <c:pt idx="61">
                  <c:v>443.923076923076</c:v>
                </c:pt>
                <c:pt idx="62">
                  <c:v>442.53846153846098</c:v>
                </c:pt>
                <c:pt idx="63">
                  <c:v>441.84615384615302</c:v>
                </c:pt>
                <c:pt idx="64">
                  <c:v>442.230769230769</c:v>
                </c:pt>
                <c:pt idx="65">
                  <c:v>437.07692307692298</c:v>
                </c:pt>
                <c:pt idx="66">
                  <c:v>424.15384615384602</c:v>
                </c:pt>
                <c:pt idx="67">
                  <c:v>421.15384615384602</c:v>
                </c:pt>
                <c:pt idx="68">
                  <c:v>421.15384615384602</c:v>
                </c:pt>
                <c:pt idx="69">
                  <c:v>420.30769230769198</c:v>
                </c:pt>
                <c:pt idx="70">
                  <c:v>417.07692307692298</c:v>
                </c:pt>
                <c:pt idx="71">
                  <c:v>421.923076923076</c:v>
                </c:pt>
                <c:pt idx="72">
                  <c:v>422.461538461538</c:v>
                </c:pt>
                <c:pt idx="73">
                  <c:v>421.71428571428498</c:v>
                </c:pt>
                <c:pt idx="74">
                  <c:v>434.38461538461502</c:v>
                </c:pt>
                <c:pt idx="75">
                  <c:v>445.07692307692298</c:v>
                </c:pt>
                <c:pt idx="76">
                  <c:v>432.30769230769198</c:v>
                </c:pt>
                <c:pt idx="77">
                  <c:v>418.76923076922998</c:v>
                </c:pt>
                <c:pt idx="78">
                  <c:v>442.84615384615302</c:v>
                </c:pt>
                <c:pt idx="79">
                  <c:v>443.30769230769198</c:v>
                </c:pt>
                <c:pt idx="80">
                  <c:v>442.230769230769</c:v>
                </c:pt>
                <c:pt idx="81">
                  <c:v>441.15384615384602</c:v>
                </c:pt>
                <c:pt idx="82">
                  <c:v>441.230769230769</c:v>
                </c:pt>
                <c:pt idx="83">
                  <c:v>441.461538461538</c:v>
                </c:pt>
                <c:pt idx="84">
                  <c:v>440.692307692307</c:v>
                </c:pt>
                <c:pt idx="85">
                  <c:v>434.230769230769</c:v>
                </c:pt>
                <c:pt idx="86">
                  <c:v>419.38461538461502</c:v>
                </c:pt>
                <c:pt idx="87">
                  <c:v>418.30769230769198</c:v>
                </c:pt>
                <c:pt idx="88">
                  <c:v>419.07692307692298</c:v>
                </c:pt>
                <c:pt idx="89">
                  <c:v>419.30769230769198</c:v>
                </c:pt>
                <c:pt idx="90">
                  <c:v>420.15384615384602</c:v>
                </c:pt>
                <c:pt idx="91">
                  <c:v>420.53846153846098</c:v>
                </c:pt>
                <c:pt idx="92">
                  <c:v>420.07692307692298</c:v>
                </c:pt>
                <c:pt idx="93">
                  <c:v>438.923076923076</c:v>
                </c:pt>
                <c:pt idx="94">
                  <c:v>443.61538461538402</c:v>
                </c:pt>
                <c:pt idx="95">
                  <c:v>429.07692307692298</c:v>
                </c:pt>
                <c:pt idx="96">
                  <c:v>412.84615384615302</c:v>
                </c:pt>
                <c:pt idx="97">
                  <c:v>441.53846153846098</c:v>
                </c:pt>
                <c:pt idx="98">
                  <c:v>441.07692307692298</c:v>
                </c:pt>
                <c:pt idx="99">
                  <c:v>424.692307692307</c:v>
                </c:pt>
                <c:pt idx="100">
                  <c:v>420.84615384615302</c:v>
                </c:pt>
                <c:pt idx="101">
                  <c:v>421.07692307692298</c:v>
                </c:pt>
                <c:pt idx="102">
                  <c:v>421.61538461538402</c:v>
                </c:pt>
                <c:pt idx="103">
                  <c:v>422.923076923076</c:v>
                </c:pt>
                <c:pt idx="104">
                  <c:v>423.84615384615302</c:v>
                </c:pt>
                <c:pt idx="105">
                  <c:v>422.461538461538</c:v>
                </c:pt>
                <c:pt idx="106">
                  <c:v>420.61538461538402</c:v>
                </c:pt>
                <c:pt idx="107">
                  <c:v>412.230769230769</c:v>
                </c:pt>
                <c:pt idx="108">
                  <c:v>409.230769230769</c:v>
                </c:pt>
                <c:pt idx="109">
                  <c:v>422.923076923076</c:v>
                </c:pt>
                <c:pt idx="110">
                  <c:v>421.84615384615302</c:v>
                </c:pt>
                <c:pt idx="111">
                  <c:v>422.38461538461502</c:v>
                </c:pt>
                <c:pt idx="112">
                  <c:v>421.61538461538402</c:v>
                </c:pt>
                <c:pt idx="113">
                  <c:v>435.692307692307</c:v>
                </c:pt>
                <c:pt idx="114">
                  <c:v>444.923076923076</c:v>
                </c:pt>
                <c:pt idx="115">
                  <c:v>429.692307692307</c:v>
                </c:pt>
                <c:pt idx="116">
                  <c:v>412.07692307692298</c:v>
                </c:pt>
                <c:pt idx="117">
                  <c:v>442.461538461538</c:v>
                </c:pt>
                <c:pt idx="118">
                  <c:v>442.692307692307</c:v>
                </c:pt>
                <c:pt idx="119">
                  <c:v>440.53846153846098</c:v>
                </c:pt>
                <c:pt idx="120">
                  <c:v>421.07692307692298</c:v>
                </c:pt>
                <c:pt idx="121">
                  <c:v>420.53846153846098</c:v>
                </c:pt>
                <c:pt idx="122">
                  <c:v>422</c:v>
                </c:pt>
                <c:pt idx="123">
                  <c:v>422.15384615384602</c:v>
                </c:pt>
                <c:pt idx="124">
                  <c:v>422.61538461538402</c:v>
                </c:pt>
                <c:pt idx="125">
                  <c:v>422.38461538461502</c:v>
                </c:pt>
                <c:pt idx="126">
                  <c:v>421.923076923076</c:v>
                </c:pt>
                <c:pt idx="127">
                  <c:v>421.61538461538402</c:v>
                </c:pt>
                <c:pt idx="128">
                  <c:v>422.230769230769</c:v>
                </c:pt>
                <c:pt idx="129">
                  <c:v>420.84615384615302</c:v>
                </c:pt>
                <c:pt idx="130">
                  <c:v>421.30769230769198</c:v>
                </c:pt>
                <c:pt idx="131">
                  <c:v>421.76923076922998</c:v>
                </c:pt>
                <c:pt idx="132">
                  <c:v>424.923076923076</c:v>
                </c:pt>
                <c:pt idx="133">
                  <c:v>440.230769230769</c:v>
                </c:pt>
                <c:pt idx="134">
                  <c:v>441.923076923076</c:v>
                </c:pt>
                <c:pt idx="135">
                  <c:v>426.07692307692298</c:v>
                </c:pt>
                <c:pt idx="136">
                  <c:v>415.76923076922998</c:v>
                </c:pt>
                <c:pt idx="137">
                  <c:v>441.38461538461502</c:v>
                </c:pt>
                <c:pt idx="138">
                  <c:v>443.53846153846098</c:v>
                </c:pt>
                <c:pt idx="139">
                  <c:v>442.07692307692298</c:v>
                </c:pt>
                <c:pt idx="140">
                  <c:v>443.53846153846098</c:v>
                </c:pt>
                <c:pt idx="141">
                  <c:v>442.15384615384602</c:v>
                </c:pt>
                <c:pt idx="142">
                  <c:v>440.692307692307</c:v>
                </c:pt>
                <c:pt idx="143">
                  <c:v>444.07692307692298</c:v>
                </c:pt>
                <c:pt idx="144">
                  <c:v>438.923076923076</c:v>
                </c:pt>
                <c:pt idx="145">
                  <c:v>424.53846153846098</c:v>
                </c:pt>
                <c:pt idx="146">
                  <c:v>416.84615384615302</c:v>
                </c:pt>
                <c:pt idx="147">
                  <c:v>417.76923076922998</c:v>
                </c:pt>
                <c:pt idx="148">
                  <c:v>419.15384615384602</c:v>
                </c:pt>
                <c:pt idx="149">
                  <c:v>417.230769230769</c:v>
                </c:pt>
                <c:pt idx="150">
                  <c:v>420.15384615384602</c:v>
                </c:pt>
                <c:pt idx="151">
                  <c:v>432</c:v>
                </c:pt>
                <c:pt idx="152">
                  <c:v>442.38461538461502</c:v>
                </c:pt>
                <c:pt idx="153">
                  <c:v>435.61538461538402</c:v>
                </c:pt>
                <c:pt idx="154">
                  <c:v>424.53846153846098</c:v>
                </c:pt>
                <c:pt idx="155">
                  <c:v>426.53846153846098</c:v>
                </c:pt>
                <c:pt idx="156">
                  <c:v>440.30769230769198</c:v>
                </c:pt>
                <c:pt idx="157">
                  <c:v>441.230769230769</c:v>
                </c:pt>
                <c:pt idx="158">
                  <c:v>430.38461538461502</c:v>
                </c:pt>
                <c:pt idx="159">
                  <c:v>420.84615384615302</c:v>
                </c:pt>
                <c:pt idx="160">
                  <c:v>421.230769230769</c:v>
                </c:pt>
                <c:pt idx="161">
                  <c:v>421.923076923076</c:v>
                </c:pt>
                <c:pt idx="162">
                  <c:v>422.30769230769198</c:v>
                </c:pt>
                <c:pt idx="163">
                  <c:v>421.84615384615302</c:v>
                </c:pt>
                <c:pt idx="164">
                  <c:v>421.53846153846098</c:v>
                </c:pt>
                <c:pt idx="165">
                  <c:v>422</c:v>
                </c:pt>
                <c:pt idx="166">
                  <c:v>421.38461538461502</c:v>
                </c:pt>
                <c:pt idx="167">
                  <c:v>422.461538461538</c:v>
                </c:pt>
                <c:pt idx="168">
                  <c:v>421</c:v>
                </c:pt>
                <c:pt idx="169">
                  <c:v>422.923076923076</c:v>
                </c:pt>
                <c:pt idx="170">
                  <c:v>423.15384615384602</c:v>
                </c:pt>
                <c:pt idx="171">
                  <c:v>429.84615384615302</c:v>
                </c:pt>
                <c:pt idx="172">
                  <c:v>441.923076923076</c:v>
                </c:pt>
                <c:pt idx="173">
                  <c:v>439.15384615384602</c:v>
                </c:pt>
                <c:pt idx="174">
                  <c:v>424.30769230769198</c:v>
                </c:pt>
                <c:pt idx="175">
                  <c:v>425.15384615384602</c:v>
                </c:pt>
                <c:pt idx="176">
                  <c:v>438.461538461538</c:v>
                </c:pt>
                <c:pt idx="177">
                  <c:v>441.923076923076</c:v>
                </c:pt>
                <c:pt idx="178">
                  <c:v>424.53846153846098</c:v>
                </c:pt>
                <c:pt idx="179">
                  <c:v>421.53846153846098</c:v>
                </c:pt>
                <c:pt idx="180">
                  <c:v>422.230769230769</c:v>
                </c:pt>
                <c:pt idx="181">
                  <c:v>422.923076923076</c:v>
                </c:pt>
                <c:pt idx="182">
                  <c:v>423.692307692307</c:v>
                </c:pt>
                <c:pt idx="183">
                  <c:v>423.53846153846098</c:v>
                </c:pt>
                <c:pt idx="184">
                  <c:v>423.07692307692298</c:v>
                </c:pt>
                <c:pt idx="185">
                  <c:v>425.15384615384602</c:v>
                </c:pt>
                <c:pt idx="186">
                  <c:v>421.923076923076</c:v>
                </c:pt>
                <c:pt idx="187">
                  <c:v>421.38461538461502</c:v>
                </c:pt>
                <c:pt idx="188">
                  <c:v>421.84615384615302</c:v>
                </c:pt>
                <c:pt idx="189">
                  <c:v>418.76923076922998</c:v>
                </c:pt>
                <c:pt idx="190">
                  <c:v>416.76923076922998</c:v>
                </c:pt>
                <c:pt idx="191">
                  <c:v>437</c:v>
                </c:pt>
                <c:pt idx="192">
                  <c:v>440.692307692307</c:v>
                </c:pt>
                <c:pt idx="193">
                  <c:v>432.15384615384602</c:v>
                </c:pt>
                <c:pt idx="194">
                  <c:v>416.230769230769</c:v>
                </c:pt>
                <c:pt idx="195">
                  <c:v>441.76923076922998</c:v>
                </c:pt>
                <c:pt idx="196">
                  <c:v>438.53846153846098</c:v>
                </c:pt>
                <c:pt idx="197">
                  <c:v>438.07692307692298</c:v>
                </c:pt>
                <c:pt idx="198">
                  <c:v>421.84615384615302</c:v>
                </c:pt>
                <c:pt idx="199">
                  <c:v>422</c:v>
                </c:pt>
                <c:pt idx="200">
                  <c:v>422.30769230769198</c:v>
                </c:pt>
                <c:pt idx="201">
                  <c:v>422.53846153846098</c:v>
                </c:pt>
                <c:pt idx="202">
                  <c:v>422.61538461538402</c:v>
                </c:pt>
                <c:pt idx="203">
                  <c:v>423</c:v>
                </c:pt>
                <c:pt idx="204">
                  <c:v>423.230769230769</c:v>
                </c:pt>
                <c:pt idx="205">
                  <c:v>423.53846153846098</c:v>
                </c:pt>
                <c:pt idx="206">
                  <c:v>423.07692307692298</c:v>
                </c:pt>
                <c:pt idx="207">
                  <c:v>422.30769230769198</c:v>
                </c:pt>
                <c:pt idx="208">
                  <c:v>422.923076923076</c:v>
                </c:pt>
                <c:pt idx="209">
                  <c:v>423.461538461538</c:v>
                </c:pt>
                <c:pt idx="210">
                  <c:v>429.923076923076</c:v>
                </c:pt>
                <c:pt idx="211">
                  <c:v>444.230769230769</c:v>
                </c:pt>
                <c:pt idx="212">
                  <c:v>437.07692307692298</c:v>
                </c:pt>
                <c:pt idx="213">
                  <c:v>425</c:v>
                </c:pt>
                <c:pt idx="214">
                  <c:v>420.84615384615302</c:v>
                </c:pt>
                <c:pt idx="215">
                  <c:v>441.230769230769</c:v>
                </c:pt>
                <c:pt idx="216">
                  <c:v>439.38461538461502</c:v>
                </c:pt>
                <c:pt idx="217">
                  <c:v>428.923076923076</c:v>
                </c:pt>
                <c:pt idx="218">
                  <c:v>422.84615384615302</c:v>
                </c:pt>
                <c:pt idx="219">
                  <c:v>422.692307692307</c:v>
                </c:pt>
                <c:pt idx="220">
                  <c:v>423.38461538461502</c:v>
                </c:pt>
                <c:pt idx="221">
                  <c:v>423.53846153846098</c:v>
                </c:pt>
                <c:pt idx="222">
                  <c:v>424.15384615384602</c:v>
                </c:pt>
                <c:pt idx="223">
                  <c:v>423.692307692307</c:v>
                </c:pt>
                <c:pt idx="224">
                  <c:v>421.84615384615302</c:v>
                </c:pt>
                <c:pt idx="225">
                  <c:v>421.84615384615302</c:v>
                </c:pt>
                <c:pt idx="226">
                  <c:v>419.38461538461502</c:v>
                </c:pt>
                <c:pt idx="227">
                  <c:v>420.461538461538</c:v>
                </c:pt>
                <c:pt idx="228">
                  <c:v>419.61538461538402</c:v>
                </c:pt>
                <c:pt idx="229">
                  <c:v>417.53846153846098</c:v>
                </c:pt>
                <c:pt idx="230">
                  <c:v>437.38461538461502</c:v>
                </c:pt>
                <c:pt idx="231">
                  <c:v>441</c:v>
                </c:pt>
                <c:pt idx="232">
                  <c:v>432.07692307692298</c:v>
                </c:pt>
                <c:pt idx="233">
                  <c:v>414.76923076922998</c:v>
                </c:pt>
                <c:pt idx="234">
                  <c:v>438.15384615384602</c:v>
                </c:pt>
                <c:pt idx="235">
                  <c:v>441.76923076922998</c:v>
                </c:pt>
                <c:pt idx="236">
                  <c:v>438.230769230769</c:v>
                </c:pt>
                <c:pt idx="237">
                  <c:v>423.53846153846098</c:v>
                </c:pt>
                <c:pt idx="238">
                  <c:v>420.461538461538</c:v>
                </c:pt>
                <c:pt idx="239">
                  <c:v>421.30769230769198</c:v>
                </c:pt>
                <c:pt idx="240">
                  <c:v>421.61538461538402</c:v>
                </c:pt>
                <c:pt idx="241">
                  <c:v>421.461538461538</c:v>
                </c:pt>
                <c:pt idx="242">
                  <c:v>421.53846153846098</c:v>
                </c:pt>
                <c:pt idx="243">
                  <c:v>420.53846153846098</c:v>
                </c:pt>
                <c:pt idx="244">
                  <c:v>421.76923076922998</c:v>
                </c:pt>
                <c:pt idx="245">
                  <c:v>421.15384615384602</c:v>
                </c:pt>
                <c:pt idx="246">
                  <c:v>421.53846153846098</c:v>
                </c:pt>
                <c:pt idx="247">
                  <c:v>420.76923076922998</c:v>
                </c:pt>
                <c:pt idx="248">
                  <c:v>420.692307692307</c:v>
                </c:pt>
                <c:pt idx="249">
                  <c:v>441.30769230769198</c:v>
                </c:pt>
                <c:pt idx="250">
                  <c:v>442.84615384615302</c:v>
                </c:pt>
                <c:pt idx="251">
                  <c:v>430.30769230769198</c:v>
                </c:pt>
                <c:pt idx="252">
                  <c:v>420.30769230769198</c:v>
                </c:pt>
                <c:pt idx="253">
                  <c:v>434.53846153846098</c:v>
                </c:pt>
                <c:pt idx="254">
                  <c:v>438.61538461538402</c:v>
                </c:pt>
                <c:pt idx="255">
                  <c:v>441</c:v>
                </c:pt>
                <c:pt idx="256">
                  <c:v>438.61538461538402</c:v>
                </c:pt>
                <c:pt idx="257">
                  <c:v>420</c:v>
                </c:pt>
                <c:pt idx="258">
                  <c:v>421</c:v>
                </c:pt>
                <c:pt idx="259">
                  <c:v>421.692307692307</c:v>
                </c:pt>
                <c:pt idx="260">
                  <c:v>421.53846153846098</c:v>
                </c:pt>
                <c:pt idx="261">
                  <c:v>421.84615384615302</c:v>
                </c:pt>
                <c:pt idx="262">
                  <c:v>420.61538461538402</c:v>
                </c:pt>
                <c:pt idx="263">
                  <c:v>420.53846153846098</c:v>
                </c:pt>
                <c:pt idx="264">
                  <c:v>419.61538461538402</c:v>
                </c:pt>
                <c:pt idx="265">
                  <c:v>420.461538461538</c:v>
                </c:pt>
                <c:pt idx="266">
                  <c:v>420.15384615384602</c:v>
                </c:pt>
                <c:pt idx="267">
                  <c:v>422.53846153846098</c:v>
                </c:pt>
                <c:pt idx="268">
                  <c:v>436.84615384615302</c:v>
                </c:pt>
                <c:pt idx="269">
                  <c:v>445.84615384615302</c:v>
                </c:pt>
                <c:pt idx="270">
                  <c:v>426.61538461538402</c:v>
                </c:pt>
                <c:pt idx="271">
                  <c:v>424.923076923076</c:v>
                </c:pt>
                <c:pt idx="272">
                  <c:v>441.57142857142799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F93-4AD5-AB95-234B4F7C071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Angle (F)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Sheet1!$L$2:$L$274</c:f>
              <c:numCache>
                <c:formatCode>General</c:formatCode>
                <c:ptCount val="273"/>
                <c:pt idx="0">
                  <c:v>116.06666666666599</c:v>
                </c:pt>
                <c:pt idx="1">
                  <c:v>116.071428571428</c:v>
                </c:pt>
                <c:pt idx="2">
                  <c:v>118.6</c:v>
                </c:pt>
                <c:pt idx="3">
                  <c:v>120</c:v>
                </c:pt>
                <c:pt idx="4">
                  <c:v>111.0625</c:v>
                </c:pt>
                <c:pt idx="5">
                  <c:v>158</c:v>
                </c:pt>
                <c:pt idx="6">
                  <c:v>203.38461538461499</c:v>
                </c:pt>
                <c:pt idx="7">
                  <c:v>192.53846153846101</c:v>
                </c:pt>
                <c:pt idx="8">
                  <c:v>195.84615384615299</c:v>
                </c:pt>
                <c:pt idx="9">
                  <c:v>200.84615384615299</c:v>
                </c:pt>
                <c:pt idx="10">
                  <c:v>195.53846153846101</c:v>
                </c:pt>
                <c:pt idx="11">
                  <c:v>191.53846153846101</c:v>
                </c:pt>
                <c:pt idx="12">
                  <c:v>192.461538461538</c:v>
                </c:pt>
                <c:pt idx="13">
                  <c:v>192.07692307692301</c:v>
                </c:pt>
                <c:pt idx="14">
                  <c:v>191.84615384615299</c:v>
                </c:pt>
                <c:pt idx="15">
                  <c:v>188.230769230769</c:v>
                </c:pt>
                <c:pt idx="16">
                  <c:v>187</c:v>
                </c:pt>
                <c:pt idx="17">
                  <c:v>186.07692307692301</c:v>
                </c:pt>
                <c:pt idx="18">
                  <c:v>187</c:v>
                </c:pt>
                <c:pt idx="19">
                  <c:v>188</c:v>
                </c:pt>
                <c:pt idx="20">
                  <c:v>197</c:v>
                </c:pt>
                <c:pt idx="21">
                  <c:v>194.461538461538</c:v>
                </c:pt>
                <c:pt idx="22">
                  <c:v>178.230769230769</c:v>
                </c:pt>
                <c:pt idx="23">
                  <c:v>141</c:v>
                </c:pt>
                <c:pt idx="24">
                  <c:v>219.84615384615299</c:v>
                </c:pt>
                <c:pt idx="25">
                  <c:v>238.230769230769</c:v>
                </c:pt>
                <c:pt idx="26">
                  <c:v>216.230769230769</c:v>
                </c:pt>
                <c:pt idx="27">
                  <c:v>210.15384615384599</c:v>
                </c:pt>
                <c:pt idx="28">
                  <c:v>219.38461538461499</c:v>
                </c:pt>
                <c:pt idx="29">
                  <c:v>219</c:v>
                </c:pt>
                <c:pt idx="30">
                  <c:v>208.76923076923001</c:v>
                </c:pt>
                <c:pt idx="31">
                  <c:v>149.692307692307</c:v>
                </c:pt>
                <c:pt idx="32">
                  <c:v>117.384615384615</c:v>
                </c:pt>
                <c:pt idx="33">
                  <c:v>122.384615384615</c:v>
                </c:pt>
                <c:pt idx="34">
                  <c:v>124</c:v>
                </c:pt>
                <c:pt idx="35">
                  <c:v>124</c:v>
                </c:pt>
                <c:pt idx="36">
                  <c:v>124</c:v>
                </c:pt>
                <c:pt idx="37">
                  <c:v>123.461538461538</c:v>
                </c:pt>
                <c:pt idx="38">
                  <c:v>123.07692307692299</c:v>
                </c:pt>
                <c:pt idx="39">
                  <c:v>123.07692307692299</c:v>
                </c:pt>
                <c:pt idx="40">
                  <c:v>120.692307692307</c:v>
                </c:pt>
                <c:pt idx="41">
                  <c:v>120.923076923076</c:v>
                </c:pt>
                <c:pt idx="42">
                  <c:v>121.384615384615</c:v>
                </c:pt>
                <c:pt idx="43">
                  <c:v>122.07692307692299</c:v>
                </c:pt>
                <c:pt idx="44">
                  <c:v>122</c:v>
                </c:pt>
                <c:pt idx="45">
                  <c:v>121.923076923076</c:v>
                </c:pt>
                <c:pt idx="46">
                  <c:v>121.230769230769</c:v>
                </c:pt>
                <c:pt idx="47">
                  <c:v>121</c:v>
                </c:pt>
                <c:pt idx="48">
                  <c:v>121</c:v>
                </c:pt>
                <c:pt idx="49">
                  <c:v>121</c:v>
                </c:pt>
                <c:pt idx="50">
                  <c:v>121</c:v>
                </c:pt>
                <c:pt idx="51">
                  <c:v>119.692307692307</c:v>
                </c:pt>
                <c:pt idx="52">
                  <c:v>121</c:v>
                </c:pt>
                <c:pt idx="53">
                  <c:v>114.30769230769199</c:v>
                </c:pt>
                <c:pt idx="54">
                  <c:v>190.76923076923001</c:v>
                </c:pt>
                <c:pt idx="55">
                  <c:v>239.76923076923001</c:v>
                </c:pt>
                <c:pt idx="56">
                  <c:v>164.53846153846101</c:v>
                </c:pt>
                <c:pt idx="57">
                  <c:v>108.30769230769199</c:v>
                </c:pt>
                <c:pt idx="58">
                  <c:v>101.384615384615</c:v>
                </c:pt>
                <c:pt idx="59">
                  <c:v>97.307692307692307</c:v>
                </c:pt>
                <c:pt idx="60">
                  <c:v>138.15384615384599</c:v>
                </c:pt>
                <c:pt idx="61">
                  <c:v>198.84615384615299</c:v>
                </c:pt>
                <c:pt idx="62">
                  <c:v>238.230769230769</c:v>
                </c:pt>
                <c:pt idx="63">
                  <c:v>238.15384615384599</c:v>
                </c:pt>
                <c:pt idx="64">
                  <c:v>238.38461538461499</c:v>
                </c:pt>
                <c:pt idx="65">
                  <c:v>213.53846153846101</c:v>
                </c:pt>
                <c:pt idx="66">
                  <c:v>204.53846153846101</c:v>
                </c:pt>
                <c:pt idx="67">
                  <c:v>214</c:v>
                </c:pt>
                <c:pt idx="68">
                  <c:v>213.84615384615299</c:v>
                </c:pt>
                <c:pt idx="69">
                  <c:v>213.461538461538</c:v>
                </c:pt>
                <c:pt idx="70">
                  <c:v>214</c:v>
                </c:pt>
                <c:pt idx="71">
                  <c:v>213.76923076923001</c:v>
                </c:pt>
                <c:pt idx="72">
                  <c:v>213.692307692307</c:v>
                </c:pt>
                <c:pt idx="73">
                  <c:v>212.28571428571399</c:v>
                </c:pt>
                <c:pt idx="74">
                  <c:v>187.61538461538399</c:v>
                </c:pt>
                <c:pt idx="75">
                  <c:v>124.923076923076</c:v>
                </c:pt>
                <c:pt idx="76">
                  <c:v>98.615384615384599</c:v>
                </c:pt>
                <c:pt idx="77">
                  <c:v>95.769230769230703</c:v>
                </c:pt>
                <c:pt idx="78">
                  <c:v>131.76923076923001</c:v>
                </c:pt>
                <c:pt idx="79">
                  <c:v>185.923076923076</c:v>
                </c:pt>
                <c:pt idx="80">
                  <c:v>238.53846153846101</c:v>
                </c:pt>
                <c:pt idx="81">
                  <c:v>240.38461538461499</c:v>
                </c:pt>
                <c:pt idx="82">
                  <c:v>240</c:v>
                </c:pt>
                <c:pt idx="83">
                  <c:v>240</c:v>
                </c:pt>
                <c:pt idx="84">
                  <c:v>240.461538461538</c:v>
                </c:pt>
                <c:pt idx="85">
                  <c:v>201.461538461538</c:v>
                </c:pt>
                <c:pt idx="86">
                  <c:v>212.07692307692301</c:v>
                </c:pt>
                <c:pt idx="87">
                  <c:v>216</c:v>
                </c:pt>
                <c:pt idx="88">
                  <c:v>215.61538461538399</c:v>
                </c:pt>
                <c:pt idx="89">
                  <c:v>215.07692307692301</c:v>
                </c:pt>
                <c:pt idx="90">
                  <c:v>215</c:v>
                </c:pt>
                <c:pt idx="91">
                  <c:v>214.30769230769201</c:v>
                </c:pt>
                <c:pt idx="92">
                  <c:v>214.692307692307</c:v>
                </c:pt>
                <c:pt idx="93">
                  <c:v>174.53846153846101</c:v>
                </c:pt>
                <c:pt idx="94">
                  <c:v>118</c:v>
                </c:pt>
                <c:pt idx="95">
                  <c:v>98.769230769230703</c:v>
                </c:pt>
                <c:pt idx="96">
                  <c:v>102.846153846153</c:v>
                </c:pt>
                <c:pt idx="97">
                  <c:v>115.384615384615</c:v>
                </c:pt>
                <c:pt idx="98">
                  <c:v>173.30769230769201</c:v>
                </c:pt>
                <c:pt idx="99">
                  <c:v>206.84615384615299</c:v>
                </c:pt>
                <c:pt idx="100">
                  <c:v>215.461538461538</c:v>
                </c:pt>
                <c:pt idx="101">
                  <c:v>215.230769230769</c:v>
                </c:pt>
                <c:pt idx="102">
                  <c:v>215</c:v>
                </c:pt>
                <c:pt idx="103">
                  <c:v>212.38461538461499</c:v>
                </c:pt>
                <c:pt idx="104">
                  <c:v>212.61538461538399</c:v>
                </c:pt>
                <c:pt idx="105">
                  <c:v>210.230769230769</c:v>
                </c:pt>
                <c:pt idx="106">
                  <c:v>208.38461538461499</c:v>
                </c:pt>
                <c:pt idx="107">
                  <c:v>212.15384615384599</c:v>
                </c:pt>
                <c:pt idx="108">
                  <c:v>225.38461538461499</c:v>
                </c:pt>
                <c:pt idx="109">
                  <c:v>210.692307692307</c:v>
                </c:pt>
                <c:pt idx="110">
                  <c:v>213.07692307692301</c:v>
                </c:pt>
                <c:pt idx="111">
                  <c:v>213</c:v>
                </c:pt>
                <c:pt idx="112">
                  <c:v>213</c:v>
                </c:pt>
                <c:pt idx="113">
                  <c:v>185.923076923076</c:v>
                </c:pt>
                <c:pt idx="114">
                  <c:v>120.230769230769</c:v>
                </c:pt>
                <c:pt idx="115">
                  <c:v>104.461538461538</c:v>
                </c:pt>
                <c:pt idx="116">
                  <c:v>108.230769230769</c:v>
                </c:pt>
                <c:pt idx="117">
                  <c:v>118.692307692307</c:v>
                </c:pt>
                <c:pt idx="118">
                  <c:v>175.15384615384599</c:v>
                </c:pt>
                <c:pt idx="119">
                  <c:v>198</c:v>
                </c:pt>
                <c:pt idx="120">
                  <c:v>212.15384615384599</c:v>
                </c:pt>
                <c:pt idx="121">
                  <c:v>214.07692307692301</c:v>
                </c:pt>
                <c:pt idx="122">
                  <c:v>214</c:v>
                </c:pt>
                <c:pt idx="123">
                  <c:v>214</c:v>
                </c:pt>
                <c:pt idx="124">
                  <c:v>213.461538461538</c:v>
                </c:pt>
                <c:pt idx="125">
                  <c:v>213.53846153846101</c:v>
                </c:pt>
                <c:pt idx="126">
                  <c:v>213.53846153846101</c:v>
                </c:pt>
                <c:pt idx="127">
                  <c:v>213</c:v>
                </c:pt>
                <c:pt idx="128">
                  <c:v>213.15384615384599</c:v>
                </c:pt>
                <c:pt idx="129">
                  <c:v>213.84615384615299</c:v>
                </c:pt>
                <c:pt idx="130">
                  <c:v>213.30769230769201</c:v>
                </c:pt>
                <c:pt idx="131">
                  <c:v>213.461538461538</c:v>
                </c:pt>
                <c:pt idx="132">
                  <c:v>209.38461538461499</c:v>
                </c:pt>
                <c:pt idx="133">
                  <c:v>161.84615384615299</c:v>
                </c:pt>
                <c:pt idx="134">
                  <c:v>111</c:v>
                </c:pt>
                <c:pt idx="135">
                  <c:v>101.384615384615</c:v>
                </c:pt>
                <c:pt idx="136">
                  <c:v>93.615384615384599</c:v>
                </c:pt>
                <c:pt idx="137">
                  <c:v>130.692307692307</c:v>
                </c:pt>
                <c:pt idx="138">
                  <c:v>199.53846153846101</c:v>
                </c:pt>
                <c:pt idx="139">
                  <c:v>242.07692307692301</c:v>
                </c:pt>
                <c:pt idx="140">
                  <c:v>240.15384615384599</c:v>
                </c:pt>
                <c:pt idx="141">
                  <c:v>246</c:v>
                </c:pt>
                <c:pt idx="142">
                  <c:v>244.230769230769</c:v>
                </c:pt>
                <c:pt idx="143">
                  <c:v>240.07692307692301</c:v>
                </c:pt>
                <c:pt idx="144">
                  <c:v>213.461538461538</c:v>
                </c:pt>
                <c:pt idx="145">
                  <c:v>204</c:v>
                </c:pt>
                <c:pt idx="146">
                  <c:v>214</c:v>
                </c:pt>
                <c:pt idx="147">
                  <c:v>213.15384615384599</c:v>
                </c:pt>
                <c:pt idx="148">
                  <c:v>213</c:v>
                </c:pt>
                <c:pt idx="149">
                  <c:v>213</c:v>
                </c:pt>
                <c:pt idx="150">
                  <c:v>213</c:v>
                </c:pt>
                <c:pt idx="151">
                  <c:v>193.923076923076</c:v>
                </c:pt>
                <c:pt idx="152">
                  <c:v>131.53846153846101</c:v>
                </c:pt>
                <c:pt idx="153">
                  <c:v>100.615384615384</c:v>
                </c:pt>
                <c:pt idx="154">
                  <c:v>104.53846153846099</c:v>
                </c:pt>
                <c:pt idx="155">
                  <c:v>95.769230769230703</c:v>
                </c:pt>
                <c:pt idx="156">
                  <c:v>136.07692307692301</c:v>
                </c:pt>
                <c:pt idx="157">
                  <c:v>181.61538461538399</c:v>
                </c:pt>
                <c:pt idx="158">
                  <c:v>201.15384615384599</c:v>
                </c:pt>
                <c:pt idx="159">
                  <c:v>215.230769230769</c:v>
                </c:pt>
                <c:pt idx="160">
                  <c:v>214.61538461538399</c:v>
                </c:pt>
                <c:pt idx="161">
                  <c:v>214.07692307692301</c:v>
                </c:pt>
                <c:pt idx="162">
                  <c:v>213.76923076923001</c:v>
                </c:pt>
                <c:pt idx="163">
                  <c:v>214</c:v>
                </c:pt>
                <c:pt idx="164">
                  <c:v>214</c:v>
                </c:pt>
                <c:pt idx="165">
                  <c:v>213.76923076923001</c:v>
                </c:pt>
                <c:pt idx="166">
                  <c:v>213.53846153846101</c:v>
                </c:pt>
                <c:pt idx="167">
                  <c:v>213.30769230769201</c:v>
                </c:pt>
                <c:pt idx="168">
                  <c:v>214.15384615384599</c:v>
                </c:pt>
                <c:pt idx="169">
                  <c:v>212.15384615384599</c:v>
                </c:pt>
                <c:pt idx="170">
                  <c:v>209.15384615384599</c:v>
                </c:pt>
                <c:pt idx="171">
                  <c:v>191.30769230769201</c:v>
                </c:pt>
                <c:pt idx="172">
                  <c:v>135.923076923076</c:v>
                </c:pt>
                <c:pt idx="173">
                  <c:v>93.461538461538396</c:v>
                </c:pt>
                <c:pt idx="174">
                  <c:v>99.538461538461505</c:v>
                </c:pt>
                <c:pt idx="175">
                  <c:v>88.692307692307693</c:v>
                </c:pt>
                <c:pt idx="176">
                  <c:v>136.76923076923001</c:v>
                </c:pt>
                <c:pt idx="177">
                  <c:v>184.30769230769201</c:v>
                </c:pt>
                <c:pt idx="178">
                  <c:v>206.230769230769</c:v>
                </c:pt>
                <c:pt idx="179">
                  <c:v>214.692307692307</c:v>
                </c:pt>
                <c:pt idx="180">
                  <c:v>213.692307692307</c:v>
                </c:pt>
                <c:pt idx="181">
                  <c:v>213.230769230769</c:v>
                </c:pt>
                <c:pt idx="182">
                  <c:v>213.461538461538</c:v>
                </c:pt>
                <c:pt idx="183">
                  <c:v>212.692307692307</c:v>
                </c:pt>
                <c:pt idx="184">
                  <c:v>213</c:v>
                </c:pt>
                <c:pt idx="185">
                  <c:v>210</c:v>
                </c:pt>
                <c:pt idx="186">
                  <c:v>203</c:v>
                </c:pt>
                <c:pt idx="187">
                  <c:v>204.230769230769</c:v>
                </c:pt>
                <c:pt idx="188">
                  <c:v>204.15384615384599</c:v>
                </c:pt>
                <c:pt idx="189">
                  <c:v>203.923076923076</c:v>
                </c:pt>
                <c:pt idx="190">
                  <c:v>204.07692307692301</c:v>
                </c:pt>
                <c:pt idx="191">
                  <c:v>169.38461538461499</c:v>
                </c:pt>
                <c:pt idx="192">
                  <c:v>117.846153846153</c:v>
                </c:pt>
                <c:pt idx="193">
                  <c:v>94.769230769230703</c:v>
                </c:pt>
                <c:pt idx="194">
                  <c:v>95.230769230769198</c:v>
                </c:pt>
                <c:pt idx="195">
                  <c:v>119.30769230769199</c:v>
                </c:pt>
                <c:pt idx="196">
                  <c:v>175.76923076923001</c:v>
                </c:pt>
                <c:pt idx="197">
                  <c:v>194.461538461538</c:v>
                </c:pt>
                <c:pt idx="198">
                  <c:v>213.53846153846101</c:v>
                </c:pt>
                <c:pt idx="199">
                  <c:v>214.07692307692301</c:v>
                </c:pt>
                <c:pt idx="200">
                  <c:v>214</c:v>
                </c:pt>
                <c:pt idx="201">
                  <c:v>213.76923076923001</c:v>
                </c:pt>
                <c:pt idx="202">
                  <c:v>213.84615384615299</c:v>
                </c:pt>
                <c:pt idx="203">
                  <c:v>213.923076923076</c:v>
                </c:pt>
                <c:pt idx="204">
                  <c:v>213.461538461538</c:v>
                </c:pt>
                <c:pt idx="205">
                  <c:v>213.461538461538</c:v>
                </c:pt>
                <c:pt idx="206">
                  <c:v>213.692307692307</c:v>
                </c:pt>
                <c:pt idx="207">
                  <c:v>213.84615384615299</c:v>
                </c:pt>
                <c:pt idx="208">
                  <c:v>213.53846153846101</c:v>
                </c:pt>
                <c:pt idx="209">
                  <c:v>213.230769230769</c:v>
                </c:pt>
                <c:pt idx="210">
                  <c:v>198.923076923076</c:v>
                </c:pt>
                <c:pt idx="211">
                  <c:v>136.84615384615299</c:v>
                </c:pt>
                <c:pt idx="212">
                  <c:v>96.769230769230703</c:v>
                </c:pt>
                <c:pt idx="213">
                  <c:v>102.53846153846099</c:v>
                </c:pt>
                <c:pt idx="214">
                  <c:v>92.923076923076906</c:v>
                </c:pt>
                <c:pt idx="215">
                  <c:v>135.461538461538</c:v>
                </c:pt>
                <c:pt idx="216">
                  <c:v>181</c:v>
                </c:pt>
                <c:pt idx="217">
                  <c:v>201.461538461538</c:v>
                </c:pt>
                <c:pt idx="218">
                  <c:v>213.692307692307</c:v>
                </c:pt>
                <c:pt idx="219">
                  <c:v>213.84615384615299</c:v>
                </c:pt>
                <c:pt idx="220">
                  <c:v>213.07692307692301</c:v>
                </c:pt>
                <c:pt idx="221">
                  <c:v>213</c:v>
                </c:pt>
                <c:pt idx="222">
                  <c:v>213</c:v>
                </c:pt>
                <c:pt idx="223">
                  <c:v>208</c:v>
                </c:pt>
                <c:pt idx="224">
                  <c:v>208</c:v>
                </c:pt>
                <c:pt idx="225">
                  <c:v>208.07692307692301</c:v>
                </c:pt>
                <c:pt idx="226">
                  <c:v>208.461538461538</c:v>
                </c:pt>
                <c:pt idx="227">
                  <c:v>208.230769230769</c:v>
                </c:pt>
                <c:pt idx="228">
                  <c:v>208</c:v>
                </c:pt>
                <c:pt idx="229">
                  <c:v>207.923076923076</c:v>
                </c:pt>
                <c:pt idx="230">
                  <c:v>168.230769230769</c:v>
                </c:pt>
                <c:pt idx="231">
                  <c:v>118.07692307692299</c:v>
                </c:pt>
                <c:pt idx="232">
                  <c:v>97.076923076922995</c:v>
                </c:pt>
                <c:pt idx="233">
                  <c:v>104.846153846153</c:v>
                </c:pt>
                <c:pt idx="234">
                  <c:v>102.461538461538</c:v>
                </c:pt>
                <c:pt idx="235">
                  <c:v>165.15384615384599</c:v>
                </c:pt>
                <c:pt idx="236">
                  <c:v>204.923076923076</c:v>
                </c:pt>
                <c:pt idx="237">
                  <c:v>203.53846153846101</c:v>
                </c:pt>
                <c:pt idx="238">
                  <c:v>214.230769230769</c:v>
                </c:pt>
                <c:pt idx="239">
                  <c:v>214</c:v>
                </c:pt>
                <c:pt idx="240">
                  <c:v>214.692307692307</c:v>
                </c:pt>
                <c:pt idx="241">
                  <c:v>214</c:v>
                </c:pt>
                <c:pt idx="242">
                  <c:v>213.84615384615299</c:v>
                </c:pt>
                <c:pt idx="243">
                  <c:v>214</c:v>
                </c:pt>
                <c:pt idx="244">
                  <c:v>213.30769230769201</c:v>
                </c:pt>
                <c:pt idx="245">
                  <c:v>213.38461538461499</c:v>
                </c:pt>
                <c:pt idx="246">
                  <c:v>213.15384615384599</c:v>
                </c:pt>
                <c:pt idx="247">
                  <c:v>213</c:v>
                </c:pt>
                <c:pt idx="248">
                  <c:v>213</c:v>
                </c:pt>
                <c:pt idx="249">
                  <c:v>168.230769230769</c:v>
                </c:pt>
                <c:pt idx="250">
                  <c:v>112.153846153846</c:v>
                </c:pt>
                <c:pt idx="251">
                  <c:v>95.846153846153797</c:v>
                </c:pt>
                <c:pt idx="252">
                  <c:v>100.76923076923001</c:v>
                </c:pt>
                <c:pt idx="253">
                  <c:v>92.615384615384599</c:v>
                </c:pt>
                <c:pt idx="254">
                  <c:v>144.76923076923001</c:v>
                </c:pt>
                <c:pt idx="255">
                  <c:v>218.15384615384599</c:v>
                </c:pt>
                <c:pt idx="256">
                  <c:v>196</c:v>
                </c:pt>
                <c:pt idx="257">
                  <c:v>211.57142857142799</c:v>
                </c:pt>
                <c:pt idx="258">
                  <c:v>213.692307692307</c:v>
                </c:pt>
                <c:pt idx="259">
                  <c:v>213.230769230769</c:v>
                </c:pt>
                <c:pt idx="260">
                  <c:v>213.07692307692301</c:v>
                </c:pt>
                <c:pt idx="261">
                  <c:v>213</c:v>
                </c:pt>
                <c:pt idx="262">
                  <c:v>213</c:v>
                </c:pt>
                <c:pt idx="263">
                  <c:v>213</c:v>
                </c:pt>
                <c:pt idx="264">
                  <c:v>213</c:v>
                </c:pt>
                <c:pt idx="265">
                  <c:v>213</c:v>
                </c:pt>
                <c:pt idx="266">
                  <c:v>213</c:v>
                </c:pt>
                <c:pt idx="267">
                  <c:v>212.53846153846101</c:v>
                </c:pt>
                <c:pt idx="268">
                  <c:v>176.84615384615299</c:v>
                </c:pt>
                <c:pt idx="269">
                  <c:v>106.384615384615</c:v>
                </c:pt>
                <c:pt idx="270">
                  <c:v>98.384615384615302</c:v>
                </c:pt>
                <c:pt idx="271">
                  <c:v>93.692307692307693</c:v>
                </c:pt>
                <c:pt idx="272">
                  <c:v>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F93-4AD5-AB95-234B4F7C071C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Angle_T (F)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Sheet1!$M$2:$M$274</c:f>
              <c:numCache>
                <c:formatCode>General</c:formatCode>
                <c:ptCount val="273"/>
                <c:pt idx="0">
                  <c:v>-85.767447999999902</c:v>
                </c:pt>
                <c:pt idx="1">
                  <c:v>-85.764125714285598</c:v>
                </c:pt>
                <c:pt idx="2">
                  <c:v>-84.000001333333302</c:v>
                </c:pt>
                <c:pt idx="3">
                  <c:v>-83.023250666666598</c:v>
                </c:pt>
                <c:pt idx="4">
                  <c:v>-89.258728749999904</c:v>
                </c:pt>
                <c:pt idx="5">
                  <c:v>-56.511627857142798</c:v>
                </c:pt>
                <c:pt idx="6">
                  <c:v>-24.847943153846099</c:v>
                </c:pt>
                <c:pt idx="7">
                  <c:v>-32.4150261538461</c:v>
                </c:pt>
                <c:pt idx="8">
                  <c:v>-30.107334615384602</c:v>
                </c:pt>
                <c:pt idx="9">
                  <c:v>-26.618963076922999</c:v>
                </c:pt>
                <c:pt idx="10">
                  <c:v>-30.322003846153802</c:v>
                </c:pt>
                <c:pt idx="11">
                  <c:v>-33.112702307692302</c:v>
                </c:pt>
                <c:pt idx="12">
                  <c:v>-32.468693846153798</c:v>
                </c:pt>
                <c:pt idx="13">
                  <c:v>-32.737032307692303</c:v>
                </c:pt>
                <c:pt idx="14">
                  <c:v>-32.898033846153801</c:v>
                </c:pt>
                <c:pt idx="15">
                  <c:v>-35.420395384615297</c:v>
                </c:pt>
                <c:pt idx="16">
                  <c:v>-36.279068461538401</c:v>
                </c:pt>
                <c:pt idx="17">
                  <c:v>-36.923079999999999</c:v>
                </c:pt>
                <c:pt idx="18">
                  <c:v>-36.279069999999997</c:v>
                </c:pt>
                <c:pt idx="19">
                  <c:v>-35.581394615384603</c:v>
                </c:pt>
                <c:pt idx="20">
                  <c:v>-29.302324615384599</c:v>
                </c:pt>
                <c:pt idx="21">
                  <c:v>-31.073343846153801</c:v>
                </c:pt>
                <c:pt idx="22">
                  <c:v>-42.397137692307602</c:v>
                </c:pt>
                <c:pt idx="23">
                  <c:v>-68.372093846153803</c:v>
                </c:pt>
                <c:pt idx="24">
                  <c:v>-13.363148615384601</c:v>
                </c:pt>
                <c:pt idx="25">
                  <c:v>-0.53667261538461497</c:v>
                </c:pt>
                <c:pt idx="26">
                  <c:v>-15.885510784615301</c:v>
                </c:pt>
                <c:pt idx="27">
                  <c:v>-20.125222307692301</c:v>
                </c:pt>
                <c:pt idx="28">
                  <c:v>-13.685151538461501</c:v>
                </c:pt>
                <c:pt idx="29">
                  <c:v>-13.953489999999899</c:v>
                </c:pt>
                <c:pt idx="30">
                  <c:v>-21.091235384615299</c:v>
                </c:pt>
                <c:pt idx="31">
                  <c:v>-62.307693076923002</c:v>
                </c:pt>
                <c:pt idx="32">
                  <c:v>-84.847941538461498</c:v>
                </c:pt>
                <c:pt idx="33">
                  <c:v>-81.359569999999906</c:v>
                </c:pt>
                <c:pt idx="34">
                  <c:v>-80.232560000000007</c:v>
                </c:pt>
                <c:pt idx="35">
                  <c:v>-80.232560000000007</c:v>
                </c:pt>
                <c:pt idx="36">
                  <c:v>-80.232560000000007</c:v>
                </c:pt>
                <c:pt idx="37">
                  <c:v>-80.608228461538403</c:v>
                </c:pt>
                <c:pt idx="38">
                  <c:v>-80.876563076923006</c:v>
                </c:pt>
                <c:pt idx="39">
                  <c:v>-80.876563076923006</c:v>
                </c:pt>
                <c:pt idx="40">
                  <c:v>-82.540249999999901</c:v>
                </c:pt>
                <c:pt idx="41">
                  <c:v>-82.379246923076906</c:v>
                </c:pt>
                <c:pt idx="42">
                  <c:v>-82.057245384615399</c:v>
                </c:pt>
                <c:pt idx="43">
                  <c:v>-81.574242307692302</c:v>
                </c:pt>
                <c:pt idx="44">
                  <c:v>-81.62791</c:v>
                </c:pt>
                <c:pt idx="45">
                  <c:v>-81.681576923076904</c:v>
                </c:pt>
                <c:pt idx="46">
                  <c:v>-82.164579230769206</c:v>
                </c:pt>
                <c:pt idx="47">
                  <c:v>-82.325579999999903</c:v>
                </c:pt>
                <c:pt idx="48">
                  <c:v>-82.325579999999903</c:v>
                </c:pt>
                <c:pt idx="49">
                  <c:v>-82.325579999999903</c:v>
                </c:pt>
                <c:pt idx="50">
                  <c:v>-82.325579999999903</c:v>
                </c:pt>
                <c:pt idx="51">
                  <c:v>-83.237920769230698</c:v>
                </c:pt>
                <c:pt idx="52">
                  <c:v>-82.325577692307604</c:v>
                </c:pt>
                <c:pt idx="53">
                  <c:v>-86.994632307692299</c:v>
                </c:pt>
                <c:pt idx="54">
                  <c:v>-33.649373076922998</c:v>
                </c:pt>
                <c:pt idx="55">
                  <c:v>0.53667255384615398</c:v>
                </c:pt>
                <c:pt idx="56">
                  <c:v>-51.949911107692301</c:v>
                </c:pt>
                <c:pt idx="57">
                  <c:v>-91.180676153846093</c:v>
                </c:pt>
                <c:pt idx="58">
                  <c:v>-96.010728461538406</c:v>
                </c:pt>
                <c:pt idx="59">
                  <c:v>-98.855099999999993</c:v>
                </c:pt>
                <c:pt idx="60">
                  <c:v>-70.357781538461495</c:v>
                </c:pt>
                <c:pt idx="61">
                  <c:v>-28.014311384615301</c:v>
                </c:pt>
                <c:pt idx="62">
                  <c:v>-0.53667260000000006</c:v>
                </c:pt>
                <c:pt idx="63">
                  <c:v>-0.59033987692307699</c:v>
                </c:pt>
                <c:pt idx="64">
                  <c:v>-0.42933809230769199</c:v>
                </c:pt>
                <c:pt idx="65">
                  <c:v>-17.763863892307601</c:v>
                </c:pt>
                <c:pt idx="66">
                  <c:v>-24.042933076922999</c:v>
                </c:pt>
                <c:pt idx="67">
                  <c:v>-17.441859999999899</c:v>
                </c:pt>
                <c:pt idx="68">
                  <c:v>-17.549193846153798</c:v>
                </c:pt>
                <c:pt idx="69">
                  <c:v>-17.817528461538402</c:v>
                </c:pt>
                <c:pt idx="70">
                  <c:v>-17.441859999999899</c:v>
                </c:pt>
                <c:pt idx="71">
                  <c:v>-17.602860769230698</c:v>
                </c:pt>
                <c:pt idx="72">
                  <c:v>-17.656527692307598</c:v>
                </c:pt>
                <c:pt idx="73">
                  <c:v>-18.637869999999999</c:v>
                </c:pt>
                <c:pt idx="74">
                  <c:v>-35.849730000000001</c:v>
                </c:pt>
                <c:pt idx="75">
                  <c:v>-79.588551538461502</c:v>
                </c:pt>
                <c:pt idx="76">
                  <c:v>-97.942760000000007</c:v>
                </c:pt>
                <c:pt idx="77">
                  <c:v>-99.9284392307692</c:v>
                </c:pt>
                <c:pt idx="78">
                  <c:v>-74.812163846153794</c:v>
                </c:pt>
                <c:pt idx="79">
                  <c:v>-37.0304115384615</c:v>
                </c:pt>
                <c:pt idx="80">
                  <c:v>-0.32200350769230701</c:v>
                </c:pt>
                <c:pt idx="81">
                  <c:v>0.96601078461538403</c:v>
                </c:pt>
                <c:pt idx="82">
                  <c:v>0.69767440000000003</c:v>
                </c:pt>
                <c:pt idx="83">
                  <c:v>0.69767440000000003</c:v>
                </c:pt>
                <c:pt idx="84">
                  <c:v>1.01967806153846</c:v>
                </c:pt>
                <c:pt idx="85">
                  <c:v>-26.189623615384601</c:v>
                </c:pt>
                <c:pt idx="86">
                  <c:v>-18.783541538461499</c:v>
                </c:pt>
                <c:pt idx="87">
                  <c:v>-16.046510000000001</c:v>
                </c:pt>
                <c:pt idx="88">
                  <c:v>-16.3148484615384</c:v>
                </c:pt>
                <c:pt idx="89">
                  <c:v>-16.690522307692301</c:v>
                </c:pt>
                <c:pt idx="90">
                  <c:v>-16.74419</c:v>
                </c:pt>
                <c:pt idx="91">
                  <c:v>-17.227192307692299</c:v>
                </c:pt>
                <c:pt idx="92">
                  <c:v>-16.9588576923076</c:v>
                </c:pt>
                <c:pt idx="93">
                  <c:v>-44.973166923076903</c:v>
                </c:pt>
                <c:pt idx="94">
                  <c:v>-84.418605384615304</c:v>
                </c:pt>
                <c:pt idx="95">
                  <c:v>-97.835415384615402</c:v>
                </c:pt>
                <c:pt idx="96">
                  <c:v>-94.991050769230696</c:v>
                </c:pt>
                <c:pt idx="97">
                  <c:v>-86.243300000000005</c:v>
                </c:pt>
                <c:pt idx="98">
                  <c:v>-45.831843846153802</c:v>
                </c:pt>
                <c:pt idx="99">
                  <c:v>-22.4329146153846</c:v>
                </c:pt>
                <c:pt idx="100">
                  <c:v>-16.422182307692299</c:v>
                </c:pt>
                <c:pt idx="101">
                  <c:v>-16.583186923076902</c:v>
                </c:pt>
                <c:pt idx="102">
                  <c:v>-16.74419</c:v>
                </c:pt>
                <c:pt idx="103">
                  <c:v>-18.568870769230699</c:v>
                </c:pt>
                <c:pt idx="104">
                  <c:v>-18.407867692307601</c:v>
                </c:pt>
                <c:pt idx="105">
                  <c:v>-20.071554615384599</c:v>
                </c:pt>
                <c:pt idx="106">
                  <c:v>-21.3595707692307</c:v>
                </c:pt>
                <c:pt idx="107">
                  <c:v>-18.729873846153801</c:v>
                </c:pt>
                <c:pt idx="108">
                  <c:v>-9.4991048461538394</c:v>
                </c:pt>
                <c:pt idx="109">
                  <c:v>-19.7495515384615</c:v>
                </c:pt>
                <c:pt idx="110">
                  <c:v>-18.085863076923001</c:v>
                </c:pt>
                <c:pt idx="111">
                  <c:v>-18.139530000000001</c:v>
                </c:pt>
                <c:pt idx="112">
                  <c:v>-18.139530000000001</c:v>
                </c:pt>
                <c:pt idx="113">
                  <c:v>-37.0304115384615</c:v>
                </c:pt>
                <c:pt idx="114">
                  <c:v>-82.862255384615295</c:v>
                </c:pt>
                <c:pt idx="115">
                  <c:v>-93.864043076922997</c:v>
                </c:pt>
                <c:pt idx="116">
                  <c:v>-91.234343846153806</c:v>
                </c:pt>
                <c:pt idx="117">
                  <c:v>-83.935603846153796</c:v>
                </c:pt>
                <c:pt idx="118">
                  <c:v>-44.543828461538403</c:v>
                </c:pt>
                <c:pt idx="119">
                  <c:v>-28.6046515384615</c:v>
                </c:pt>
                <c:pt idx="120">
                  <c:v>-18.729875384615301</c:v>
                </c:pt>
                <c:pt idx="121">
                  <c:v>-17.388193076922999</c:v>
                </c:pt>
                <c:pt idx="122">
                  <c:v>-17.441859999999899</c:v>
                </c:pt>
                <c:pt idx="123">
                  <c:v>-17.441859999999899</c:v>
                </c:pt>
                <c:pt idx="124">
                  <c:v>-17.8175307692307</c:v>
                </c:pt>
                <c:pt idx="125">
                  <c:v>-17.7638623076923</c:v>
                </c:pt>
                <c:pt idx="126">
                  <c:v>-17.763861538461502</c:v>
                </c:pt>
                <c:pt idx="127">
                  <c:v>-18.139530000000001</c:v>
                </c:pt>
                <c:pt idx="128">
                  <c:v>-18.032196153846101</c:v>
                </c:pt>
                <c:pt idx="129">
                  <c:v>-17.549193846153798</c:v>
                </c:pt>
                <c:pt idx="130">
                  <c:v>-17.924862307692301</c:v>
                </c:pt>
                <c:pt idx="131">
                  <c:v>-17.817528461538402</c:v>
                </c:pt>
                <c:pt idx="132">
                  <c:v>-20.661895384615299</c:v>
                </c:pt>
                <c:pt idx="133">
                  <c:v>-53.828264615384597</c:v>
                </c:pt>
                <c:pt idx="134">
                  <c:v>-89.302327692307699</c:v>
                </c:pt>
                <c:pt idx="135">
                  <c:v>-96.010734615384607</c:v>
                </c:pt>
                <c:pt idx="136">
                  <c:v>-101.431123846153</c:v>
                </c:pt>
                <c:pt idx="137">
                  <c:v>-75.563506923076901</c:v>
                </c:pt>
                <c:pt idx="138">
                  <c:v>-27.531304153846101</c:v>
                </c:pt>
                <c:pt idx="139">
                  <c:v>2.1466908769230701</c:v>
                </c:pt>
                <c:pt idx="140">
                  <c:v>0.80500895384615401</c:v>
                </c:pt>
                <c:pt idx="141">
                  <c:v>4.8837208769230704</c:v>
                </c:pt>
                <c:pt idx="142">
                  <c:v>3.6493738307692198</c:v>
                </c:pt>
                <c:pt idx="143">
                  <c:v>0.75134167692307696</c:v>
                </c:pt>
                <c:pt idx="144">
                  <c:v>-17.817531892307599</c:v>
                </c:pt>
                <c:pt idx="145">
                  <c:v>-24.418605384615301</c:v>
                </c:pt>
                <c:pt idx="146">
                  <c:v>-17.441859999999899</c:v>
                </c:pt>
                <c:pt idx="147">
                  <c:v>-18.032196153846101</c:v>
                </c:pt>
                <c:pt idx="148">
                  <c:v>-18.139530000000001</c:v>
                </c:pt>
                <c:pt idx="149">
                  <c:v>-18.139530000000001</c:v>
                </c:pt>
                <c:pt idx="150">
                  <c:v>-18.139530000000001</c:v>
                </c:pt>
                <c:pt idx="151">
                  <c:v>-31.449015384615301</c:v>
                </c:pt>
                <c:pt idx="152">
                  <c:v>-74.973164615384604</c:v>
                </c:pt>
                <c:pt idx="153">
                  <c:v>-96.547406923076906</c:v>
                </c:pt>
                <c:pt idx="154">
                  <c:v>-93.810375384615398</c:v>
                </c:pt>
                <c:pt idx="155">
                  <c:v>-99.928436923076902</c:v>
                </c:pt>
                <c:pt idx="156">
                  <c:v>-71.806797692307597</c:v>
                </c:pt>
                <c:pt idx="157">
                  <c:v>-40.035778692307602</c:v>
                </c:pt>
                <c:pt idx="158">
                  <c:v>-26.404293846153799</c:v>
                </c:pt>
                <c:pt idx="159">
                  <c:v>-16.583186923076902</c:v>
                </c:pt>
                <c:pt idx="160">
                  <c:v>-17.012524615384599</c:v>
                </c:pt>
                <c:pt idx="161">
                  <c:v>-17.388193076922999</c:v>
                </c:pt>
                <c:pt idx="162">
                  <c:v>-17.6028615384615</c:v>
                </c:pt>
                <c:pt idx="163">
                  <c:v>-17.441859999999899</c:v>
                </c:pt>
                <c:pt idx="164">
                  <c:v>-17.441859999999899</c:v>
                </c:pt>
                <c:pt idx="165">
                  <c:v>-17.602860769230698</c:v>
                </c:pt>
                <c:pt idx="166">
                  <c:v>-17.763861538461502</c:v>
                </c:pt>
                <c:pt idx="167">
                  <c:v>-17.924862307692301</c:v>
                </c:pt>
                <c:pt idx="168">
                  <c:v>-17.334523615384601</c:v>
                </c:pt>
                <c:pt idx="169">
                  <c:v>-18.7298723076923</c:v>
                </c:pt>
                <c:pt idx="170">
                  <c:v>-20.822898461538401</c:v>
                </c:pt>
                <c:pt idx="171">
                  <c:v>-33.273702307692297</c:v>
                </c:pt>
                <c:pt idx="172">
                  <c:v>-71.914131538461504</c:v>
                </c:pt>
                <c:pt idx="173">
                  <c:v>-101.53846153846099</c:v>
                </c:pt>
                <c:pt idx="174">
                  <c:v>-97.298748461538395</c:v>
                </c:pt>
                <c:pt idx="175">
                  <c:v>-104.86584230769201</c:v>
                </c:pt>
                <c:pt idx="176">
                  <c:v>-71.323792307692301</c:v>
                </c:pt>
                <c:pt idx="177">
                  <c:v>-38.157423076923003</c:v>
                </c:pt>
                <c:pt idx="178">
                  <c:v>-22.862252307692302</c:v>
                </c:pt>
                <c:pt idx="179">
                  <c:v>-16.958853999999899</c:v>
                </c:pt>
                <c:pt idx="180">
                  <c:v>-17.656527692307598</c:v>
                </c:pt>
                <c:pt idx="181">
                  <c:v>-17.978529230769201</c:v>
                </c:pt>
                <c:pt idx="182">
                  <c:v>-17.817527461538401</c:v>
                </c:pt>
                <c:pt idx="183">
                  <c:v>-18.354199999999999</c:v>
                </c:pt>
                <c:pt idx="184">
                  <c:v>-18.139530000000001</c:v>
                </c:pt>
                <c:pt idx="185">
                  <c:v>-20.232556923076899</c:v>
                </c:pt>
                <c:pt idx="186">
                  <c:v>-25.116279230769202</c:v>
                </c:pt>
                <c:pt idx="187">
                  <c:v>-24.2576</c:v>
                </c:pt>
                <c:pt idx="188">
                  <c:v>-24.311269230769199</c:v>
                </c:pt>
                <c:pt idx="189">
                  <c:v>-24.4722676923076</c:v>
                </c:pt>
                <c:pt idx="190">
                  <c:v>-24.364933076922998</c:v>
                </c:pt>
                <c:pt idx="191">
                  <c:v>-48.568873846153799</c:v>
                </c:pt>
                <c:pt idx="192">
                  <c:v>-84.525940000000006</c:v>
                </c:pt>
                <c:pt idx="193">
                  <c:v>-100.626133076923</c:v>
                </c:pt>
                <c:pt idx="194">
                  <c:v>-100.304118461538</c:v>
                </c:pt>
                <c:pt idx="195">
                  <c:v>-83.506262307692296</c:v>
                </c:pt>
                <c:pt idx="196">
                  <c:v>-44.1144884615384</c:v>
                </c:pt>
                <c:pt idx="197">
                  <c:v>-31.0733446923076</c:v>
                </c:pt>
                <c:pt idx="198">
                  <c:v>-17.763865384615301</c:v>
                </c:pt>
                <c:pt idx="199">
                  <c:v>-17.3881923076923</c:v>
                </c:pt>
                <c:pt idx="200">
                  <c:v>-17.441859999999899</c:v>
                </c:pt>
                <c:pt idx="201">
                  <c:v>-17.602860769230698</c:v>
                </c:pt>
                <c:pt idx="202">
                  <c:v>-17.549193846153798</c:v>
                </c:pt>
                <c:pt idx="203">
                  <c:v>-17.495526923076898</c:v>
                </c:pt>
                <c:pt idx="204">
                  <c:v>-17.817528461538402</c:v>
                </c:pt>
                <c:pt idx="205">
                  <c:v>-17.817528461538402</c:v>
                </c:pt>
                <c:pt idx="206">
                  <c:v>-17.656527692307598</c:v>
                </c:pt>
                <c:pt idx="207">
                  <c:v>-17.549193846153798</c:v>
                </c:pt>
                <c:pt idx="208">
                  <c:v>-17.763861538461502</c:v>
                </c:pt>
                <c:pt idx="209">
                  <c:v>-17.978529230769201</c:v>
                </c:pt>
                <c:pt idx="210">
                  <c:v>-27.9606423076923</c:v>
                </c:pt>
                <c:pt idx="211">
                  <c:v>-71.270125384615298</c:v>
                </c:pt>
                <c:pt idx="212">
                  <c:v>-99.230765384615395</c:v>
                </c:pt>
                <c:pt idx="213">
                  <c:v>-95.205719999999999</c:v>
                </c:pt>
                <c:pt idx="214">
                  <c:v>-101.91413153846101</c:v>
                </c:pt>
                <c:pt idx="215">
                  <c:v>-72.236136153846104</c:v>
                </c:pt>
                <c:pt idx="216">
                  <c:v>-40.465116923076899</c:v>
                </c:pt>
                <c:pt idx="217">
                  <c:v>-26.189623076922999</c:v>
                </c:pt>
                <c:pt idx="218">
                  <c:v>-17.656529230769198</c:v>
                </c:pt>
                <c:pt idx="219">
                  <c:v>-17.549193846153798</c:v>
                </c:pt>
                <c:pt idx="220">
                  <c:v>-18.085863076923001</c:v>
                </c:pt>
                <c:pt idx="221">
                  <c:v>-18.139530000000001</c:v>
                </c:pt>
                <c:pt idx="222">
                  <c:v>-18.139530000000001</c:v>
                </c:pt>
                <c:pt idx="223">
                  <c:v>-21.627907692307598</c:v>
                </c:pt>
                <c:pt idx="224">
                  <c:v>-21.627909230769198</c:v>
                </c:pt>
                <c:pt idx="225">
                  <c:v>-21.574242307692298</c:v>
                </c:pt>
                <c:pt idx="226">
                  <c:v>-21.3059038461538</c:v>
                </c:pt>
                <c:pt idx="227">
                  <c:v>-21.466906923076898</c:v>
                </c:pt>
                <c:pt idx="228">
                  <c:v>-21.6279099999999</c:v>
                </c:pt>
                <c:pt idx="229">
                  <c:v>-21.6815769230769</c:v>
                </c:pt>
                <c:pt idx="230">
                  <c:v>-49.373881538461497</c:v>
                </c:pt>
                <c:pt idx="231">
                  <c:v>-84.364937692307706</c:v>
                </c:pt>
                <c:pt idx="232">
                  <c:v>-99.016098461538405</c:v>
                </c:pt>
                <c:pt idx="233">
                  <c:v>-93.595702307692306</c:v>
                </c:pt>
                <c:pt idx="234">
                  <c:v>-95.259386153846094</c:v>
                </c:pt>
                <c:pt idx="235">
                  <c:v>-51.520572307692298</c:v>
                </c:pt>
                <c:pt idx="236">
                  <c:v>-23.774597384615301</c:v>
                </c:pt>
                <c:pt idx="237">
                  <c:v>-24.74061</c:v>
                </c:pt>
                <c:pt idx="238">
                  <c:v>-17.280859230769199</c:v>
                </c:pt>
                <c:pt idx="239">
                  <c:v>-17.441859999999899</c:v>
                </c:pt>
                <c:pt idx="240">
                  <c:v>-16.958854846153798</c:v>
                </c:pt>
                <c:pt idx="241">
                  <c:v>-17.441859999999899</c:v>
                </c:pt>
                <c:pt idx="242">
                  <c:v>-17.549193846153798</c:v>
                </c:pt>
                <c:pt idx="243">
                  <c:v>-17.441859999999899</c:v>
                </c:pt>
                <c:pt idx="244">
                  <c:v>-17.924862307692301</c:v>
                </c:pt>
                <c:pt idx="245">
                  <c:v>-17.871195384615302</c:v>
                </c:pt>
                <c:pt idx="246">
                  <c:v>-18.032196153846101</c:v>
                </c:pt>
                <c:pt idx="247">
                  <c:v>-18.139530000000001</c:v>
                </c:pt>
                <c:pt idx="248">
                  <c:v>-18.139530000000001</c:v>
                </c:pt>
                <c:pt idx="249">
                  <c:v>-49.373880769230702</c:v>
                </c:pt>
                <c:pt idx="250">
                  <c:v>-88.497316923076895</c:v>
                </c:pt>
                <c:pt idx="251">
                  <c:v>-99.874771538461502</c:v>
                </c:pt>
                <c:pt idx="252">
                  <c:v>-96.440074615384603</c:v>
                </c:pt>
                <c:pt idx="253">
                  <c:v>-102.128801538461</c:v>
                </c:pt>
                <c:pt idx="254">
                  <c:v>-65.742396923076896</c:v>
                </c:pt>
                <c:pt idx="255">
                  <c:v>-14.543827815384599</c:v>
                </c:pt>
                <c:pt idx="256">
                  <c:v>-30.0000003076923</c:v>
                </c:pt>
                <c:pt idx="257">
                  <c:v>-19.136212142857101</c:v>
                </c:pt>
                <c:pt idx="258">
                  <c:v>-17.656527692307598</c:v>
                </c:pt>
                <c:pt idx="259">
                  <c:v>-17.978529230769201</c:v>
                </c:pt>
                <c:pt idx="260">
                  <c:v>-18.085863076923001</c:v>
                </c:pt>
                <c:pt idx="261">
                  <c:v>-18.139530000000001</c:v>
                </c:pt>
                <c:pt idx="262">
                  <c:v>-18.139530000000001</c:v>
                </c:pt>
                <c:pt idx="263">
                  <c:v>-18.139530000000001</c:v>
                </c:pt>
                <c:pt idx="264">
                  <c:v>-18.139530000000001</c:v>
                </c:pt>
                <c:pt idx="265">
                  <c:v>-18.139530000000001</c:v>
                </c:pt>
                <c:pt idx="266">
                  <c:v>-18.139530000000001</c:v>
                </c:pt>
                <c:pt idx="267">
                  <c:v>-18.461533846153799</c:v>
                </c:pt>
                <c:pt idx="268">
                  <c:v>-43.363147692307599</c:v>
                </c:pt>
                <c:pt idx="269">
                  <c:v>-92.5223546153846</c:v>
                </c:pt>
                <c:pt idx="270">
                  <c:v>-98.103751538461495</c:v>
                </c:pt>
                <c:pt idx="271">
                  <c:v>-101.377468461538</c:v>
                </c:pt>
                <c:pt idx="272">
                  <c:v>-77.441860000000005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F93-4AD5-AB95-234B4F7C071C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Motor (F)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Sheet1!$N$2:$N$274</c:f>
              <c:numCache>
                <c:formatCode>General</c:formatCode>
                <c:ptCount val="2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123.75</c:v>
                </c:pt>
                <c:pt idx="5">
                  <c:v>180</c:v>
                </c:pt>
                <c:pt idx="6">
                  <c:v>152.30769230769201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110.76923076923001</c:v>
                </c:pt>
                <c:pt idx="24">
                  <c:v>180</c:v>
                </c:pt>
                <c:pt idx="25">
                  <c:v>180</c:v>
                </c:pt>
                <c:pt idx="26">
                  <c:v>110.76923076923001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13.846153846153801</c:v>
                </c:pt>
                <c:pt idx="53">
                  <c:v>180</c:v>
                </c:pt>
                <c:pt idx="54">
                  <c:v>180</c:v>
                </c:pt>
                <c:pt idx="55">
                  <c:v>180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110.76923076923001</c:v>
                </c:pt>
                <c:pt idx="60">
                  <c:v>180</c:v>
                </c:pt>
                <c:pt idx="61">
                  <c:v>180</c:v>
                </c:pt>
                <c:pt idx="62">
                  <c:v>180</c:v>
                </c:pt>
                <c:pt idx="63">
                  <c:v>180</c:v>
                </c:pt>
                <c:pt idx="64">
                  <c:v>180</c:v>
                </c:pt>
                <c:pt idx="65">
                  <c:v>96.923076923076906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96.923076923076906</c:v>
                </c:pt>
                <c:pt idx="78">
                  <c:v>180</c:v>
                </c:pt>
                <c:pt idx="79">
                  <c:v>180</c:v>
                </c:pt>
                <c:pt idx="80">
                  <c:v>180</c:v>
                </c:pt>
                <c:pt idx="81">
                  <c:v>180</c:v>
                </c:pt>
                <c:pt idx="82">
                  <c:v>180</c:v>
                </c:pt>
                <c:pt idx="83">
                  <c:v>180</c:v>
                </c:pt>
                <c:pt idx="84">
                  <c:v>180</c:v>
                </c:pt>
                <c:pt idx="85">
                  <c:v>55.384615384615302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55.384615384615302</c:v>
                </c:pt>
                <c:pt idx="97">
                  <c:v>180</c:v>
                </c:pt>
                <c:pt idx="98">
                  <c:v>124.615384615384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55.384615384615302</c:v>
                </c:pt>
                <c:pt idx="117">
                  <c:v>180</c:v>
                </c:pt>
                <c:pt idx="118">
                  <c:v>180</c:v>
                </c:pt>
                <c:pt idx="119">
                  <c:v>41.538461538461497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96.923076923076906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96.923076923076906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138.461538461538</c:v>
                </c:pt>
                <c:pt idx="156">
                  <c:v>180</c:v>
                </c:pt>
                <c:pt idx="157">
                  <c:v>138.461538461538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138.461538461538</c:v>
                </c:pt>
                <c:pt idx="176">
                  <c:v>180</c:v>
                </c:pt>
                <c:pt idx="177">
                  <c:v>96.923076923076906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69.230769230769198</c:v>
                </c:pt>
                <c:pt idx="195">
                  <c:v>180</c:v>
                </c:pt>
                <c:pt idx="196">
                  <c:v>180</c:v>
                </c:pt>
                <c:pt idx="197">
                  <c:v>13.846153846153801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110.76923076923001</c:v>
                </c:pt>
                <c:pt idx="215">
                  <c:v>180</c:v>
                </c:pt>
                <c:pt idx="216">
                  <c:v>138.461538461538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27.692307692307601</c:v>
                </c:pt>
                <c:pt idx="234">
                  <c:v>180</c:v>
                </c:pt>
                <c:pt idx="235">
                  <c:v>180</c:v>
                </c:pt>
                <c:pt idx="236">
                  <c:v>96.923076923076906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41.538461538461497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124.615384615384</c:v>
                </c:pt>
                <c:pt idx="272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F93-4AD5-AB95-234B4F7C071C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Grab (F)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General</c:formatCode>
                <c:ptCount val="273"/>
              </c:numCache>
            </c:numRef>
          </c:cat>
          <c:val>
            <c:numRef>
              <c:f>Sheet1!$O$2:$O$274</c:f>
              <c:numCache>
                <c:formatCode>General</c:formatCode>
                <c:ptCount val="273"/>
                <c:pt idx="55">
                  <c:v>0</c:v>
                </c:pt>
                <c:pt idx="57">
                  <c:v>1</c:v>
                </c:pt>
                <c:pt idx="73">
                  <c:v>0</c:v>
                </c:pt>
                <c:pt idx="75">
                  <c:v>1</c:v>
                </c:pt>
                <c:pt idx="92">
                  <c:v>0</c:v>
                </c:pt>
                <c:pt idx="94">
                  <c:v>1</c:v>
                </c:pt>
                <c:pt idx="112">
                  <c:v>0</c:v>
                </c:pt>
                <c:pt idx="114">
                  <c:v>1</c:v>
                </c:pt>
                <c:pt idx="131">
                  <c:v>0</c:v>
                </c:pt>
                <c:pt idx="134">
                  <c:v>1</c:v>
                </c:pt>
                <c:pt idx="151">
                  <c:v>0</c:v>
                </c:pt>
                <c:pt idx="152">
                  <c:v>1</c:v>
                </c:pt>
                <c:pt idx="170">
                  <c:v>0</c:v>
                </c:pt>
                <c:pt idx="173">
                  <c:v>1</c:v>
                </c:pt>
                <c:pt idx="190">
                  <c:v>0</c:v>
                </c:pt>
                <c:pt idx="192">
                  <c:v>1</c:v>
                </c:pt>
                <c:pt idx="209">
                  <c:v>0</c:v>
                </c:pt>
                <c:pt idx="212">
                  <c:v>1</c:v>
                </c:pt>
                <c:pt idx="229">
                  <c:v>0</c:v>
                </c:pt>
                <c:pt idx="231">
                  <c:v>1</c:v>
                </c:pt>
                <c:pt idx="248">
                  <c:v>0</c:v>
                </c:pt>
                <c:pt idx="250">
                  <c:v>1</c:v>
                </c:pt>
                <c:pt idx="267">
                  <c:v>0</c:v>
                </c:pt>
                <c:pt idx="26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F93-4AD5-AB95-234B4F7C0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0731488"/>
        <c:axId val="1640731904"/>
      </c:lineChart>
      <c:catAx>
        <c:axId val="164073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904"/>
        <c:crosses val="autoZero"/>
        <c:auto val="1"/>
        <c:lblAlgn val="ctr"/>
        <c:lblOffset val="100"/>
        <c:noMultiLvlLbl val="0"/>
      </c:catAx>
      <c:valAx>
        <c:axId val="16407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73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EC00-3897-A149-B7DE-FD2A6524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EA2F0-C7B5-D1BD-4125-2B70B7952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64BC-BCC7-3DD6-36ED-719B05B1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8EED-D0F8-698B-FA61-2DE878A9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F7BD-AF5B-FC79-62BC-B5E980BB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CA62-9959-406B-41C5-CF3A4D80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C0604-BECF-749E-9A7F-BF2A3B84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E6BE-AB5E-2B0C-C399-C6B54FF1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46C0-E600-B071-5EF5-53F032E7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3075-61A1-2769-10DD-D5401271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7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3C2A4-5459-4669-F6E5-B0C26F8E3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3E1E2-3E4A-42D7-24A0-187C75D5B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438C-B74B-A527-0ED1-6061F66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0F0C-1667-B31D-16B6-4A9AC18A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448D-E5BD-F2E8-062F-80EFC309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7FB-4E75-6639-28B1-BDE2E19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1DE8-32D4-76C4-9076-D951444D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2453-780E-27D1-721E-B117BA92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DEE7-AE5E-CC67-55D7-949A594C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E2AD-A609-BEBE-2184-0A374B87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54DF-4AC8-5301-D5B7-27F81D45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B3D40-3D19-E645-2E46-8B852053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15CA-F41A-7A51-0C51-68809B46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CC4E-9758-B4B4-46B5-E628D6DF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B0E99-F442-1720-363B-C77F84A4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7039-79D8-EA1F-2D59-74F6A7B1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8C52-3FA8-33EF-0587-6982CBC8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D068C-16F6-67A7-BD49-C13D6D24B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26575-C290-6840-0D42-F945F6D3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DA77-8508-AF01-88B6-BF325E44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222D6-8B90-A07A-4F40-8FF4A23F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1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AC05-82C0-0E6C-282F-AE56954D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4A6AD-DF20-4057-2E26-428FCED0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B1E81-0EC4-C77C-8554-490DB9A4C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2004C-4A8E-4C0F-A30E-906A703F0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23CE6-61E4-F80C-2153-7C12AB85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CC973-552B-3CF5-0051-78DD1D6D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113EA-F876-ECE4-A63F-616E433B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51FDA-E098-433C-26C2-A2B24569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2FC1-C754-EB8C-5D02-C7780BF1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1EB67-E8CA-2CF8-F264-3F0253D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1E3F-0A73-FCE6-D95F-048A4388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D657F-8372-CCE6-0E3A-DF1BBF38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B9E4F-E56B-3753-C2A5-8667EBA1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C7E64-C9FC-4373-76A2-20CD36F1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DDD4C-CA9D-DA54-9443-5BB9934E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1C77-D643-3169-1DEF-173C407D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56D1-F72E-49DC-5466-14F33B2F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DC99-675F-AA31-5E91-33626D15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994-AC24-3677-4365-EAD7F0F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8AC04-5326-8240-7CB1-01D5E4F9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B04AF-ADF2-2382-1F77-1D1B1F31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8B41-906C-91DD-3F24-46CA79C0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69137-F2D7-1884-692C-7A94B09B6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D21F-7635-BC74-6BAE-11B54F803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6FC6-0D08-66CF-FD10-10398167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D3A9-4FA0-E39E-28FA-D77CF64E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E830A-8AF2-CD89-DAF3-6B9AA15A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C705E-888E-9850-5D35-2C49F914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893C6-653E-8ED2-9626-094EC21D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7778-6C49-CBD0-C78D-368E4FC09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13EF6-47F4-4FFB-975A-9705B1E7E989}" type="datetimeFigureOut">
              <a:rPr lang="en-US" smtClean="0"/>
              <a:t>22/11/08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D6F0-AF2A-3A0B-5D43-DFC4659DE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03F6-51D1-B257-3645-9AA0CD2CD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2F2C-E648-4AA6-B3E1-F9A9AFB6B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4B72-96CB-65A5-A711-9A659D233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56D6C-9834-9106-D509-4462F664B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4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4FAF-D6CB-F48B-3F5A-BBA0A658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B57391-B85C-7A92-C0A6-F222B3E82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67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07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0101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10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3262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09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3602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907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6303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80F70A8-106B-76DE-9BB0-2BF0075BC2BA}"/>
              </a:ext>
            </a:extLst>
          </p:cNvPr>
          <p:cNvSpPr txBox="1"/>
          <p:nvPr/>
        </p:nvSpPr>
        <p:spPr>
          <a:xfrm>
            <a:off x="4752715" y="6176963"/>
            <a:ext cx="26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Force(Force) – Force(EMG)</a:t>
            </a:r>
          </a:p>
        </p:txBody>
      </p:sp>
    </p:spTree>
    <p:extLst>
      <p:ext uri="{BB962C8B-B14F-4D97-AF65-F5344CB8AC3E}">
        <p14:creationId xmlns:p14="http://schemas.microsoft.com/office/powerpoint/2010/main" val="278342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55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CD55CF-A0F6-3D1E-9C4B-FA95D1F5447A}"/>
                  </a:ext>
                </a:extLst>
              </p:cNvPr>
              <p:cNvSpPr txBox="1"/>
              <p:nvPr/>
            </p:nvSpPr>
            <p:spPr>
              <a:xfrm>
                <a:off x="6452118" y="6176963"/>
                <a:ext cx="1103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e-DE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6.8595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CD55CF-A0F6-3D1E-9C4B-FA95D1F5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18" y="6176963"/>
                <a:ext cx="1103379" cy="276999"/>
              </a:xfrm>
              <a:prstGeom prst="rect">
                <a:avLst/>
              </a:prstGeom>
              <a:blipFill>
                <a:blip r:embed="rId3"/>
                <a:stretch>
                  <a:fillRect l="-2762" r="-165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48BA5-1994-3B11-39EF-507CE93FFCA6}"/>
                  </a:ext>
                </a:extLst>
              </p:cNvPr>
              <p:cNvSpPr txBox="1"/>
              <p:nvPr/>
            </p:nvSpPr>
            <p:spPr>
              <a:xfrm>
                <a:off x="4843331" y="6176963"/>
                <a:ext cx="1327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de-DE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13.68103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48BA5-1994-3B11-39EF-507CE93F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331" y="6176963"/>
                <a:ext cx="1327286" cy="276999"/>
              </a:xfrm>
              <a:prstGeom prst="rect">
                <a:avLst/>
              </a:prstGeom>
              <a:blipFill>
                <a:blip r:embed="rId4"/>
                <a:stretch>
                  <a:fillRect l="-4147" r="-276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19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731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D027B-863B-2F64-5AE5-4A4FD8204C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236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24</Words>
  <Application>Microsoft Office PowerPoint</Application>
  <PresentationFormat>Widescreen</PresentationFormat>
  <Paragraphs>11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Stieglbauer</dc:creator>
  <cp:lastModifiedBy>Felix Stieglbauer</cp:lastModifiedBy>
  <cp:revision>1</cp:revision>
  <dcterms:created xsi:type="dcterms:W3CDTF">2022-11-08T15:30:14Z</dcterms:created>
  <dcterms:modified xsi:type="dcterms:W3CDTF">2022-11-08T19:34:08Z</dcterms:modified>
</cp:coreProperties>
</file>