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9" r:id="rId8"/>
    <p:sldId id="265" r:id="rId9"/>
    <p:sldId id="261" r:id="rId10"/>
    <p:sldId id="263" r:id="rId11"/>
    <p:sldId id="264" r:id="rId12"/>
    <p:sldId id="267" r:id="rId13"/>
    <p:sldId id="268" r:id="rId14"/>
    <p:sldId id="27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4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Felix EMG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EMG (EMG)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Sheet1!$A$2:$A$119</c:f>
              <c:numCache>
                <c:formatCode>General</c:formatCode>
                <c:ptCount val="118"/>
              </c:numCache>
            </c:numRef>
          </c:cat>
          <c:val>
            <c:numRef>
              <c:f>Sheet1!$C$2:$C$119</c:f>
              <c:numCache>
                <c:formatCode>General</c:formatCode>
                <c:ptCount val="118"/>
                <c:pt idx="1">
                  <c:v>86.538461538461505</c:v>
                </c:pt>
                <c:pt idx="2">
                  <c:v>149.961538461538</c:v>
                </c:pt>
                <c:pt idx="3">
                  <c:v>202.5</c:v>
                </c:pt>
                <c:pt idx="4">
                  <c:v>138.34615384615299</c:v>
                </c:pt>
                <c:pt idx="5">
                  <c:v>434</c:v>
                </c:pt>
                <c:pt idx="6">
                  <c:v>151.692307692307</c:v>
                </c:pt>
                <c:pt idx="7">
                  <c:v>76.615384615384599</c:v>
                </c:pt>
                <c:pt idx="8">
                  <c:v>493.30769230769198</c:v>
                </c:pt>
                <c:pt idx="9">
                  <c:v>593.76923076923003</c:v>
                </c:pt>
                <c:pt idx="10">
                  <c:v>599.61538461538396</c:v>
                </c:pt>
                <c:pt idx="11">
                  <c:v>436.923076923076</c:v>
                </c:pt>
                <c:pt idx="12">
                  <c:v>85.423076923076906</c:v>
                </c:pt>
                <c:pt idx="13">
                  <c:v>263.57692307692298</c:v>
                </c:pt>
                <c:pt idx="14">
                  <c:v>119.884615384615</c:v>
                </c:pt>
                <c:pt idx="15">
                  <c:v>324.461538461538</c:v>
                </c:pt>
                <c:pt idx="16">
                  <c:v>216.57692307692301</c:v>
                </c:pt>
                <c:pt idx="17">
                  <c:v>80.615384615384599</c:v>
                </c:pt>
                <c:pt idx="18">
                  <c:v>362.30769230769198</c:v>
                </c:pt>
                <c:pt idx="19">
                  <c:v>561.88461538461502</c:v>
                </c:pt>
                <c:pt idx="20">
                  <c:v>338.30769230769198</c:v>
                </c:pt>
                <c:pt idx="21">
                  <c:v>103.884615384615</c:v>
                </c:pt>
                <c:pt idx="22">
                  <c:v>33.576923076923002</c:v>
                </c:pt>
                <c:pt idx="23">
                  <c:v>138.923076923076</c:v>
                </c:pt>
                <c:pt idx="24">
                  <c:v>172.26923076923001</c:v>
                </c:pt>
                <c:pt idx="25">
                  <c:v>418.38461538461502</c:v>
                </c:pt>
                <c:pt idx="26">
                  <c:v>197.26923076923001</c:v>
                </c:pt>
                <c:pt idx="27">
                  <c:v>149.230769230769</c:v>
                </c:pt>
                <c:pt idx="28">
                  <c:v>438.730769230769</c:v>
                </c:pt>
                <c:pt idx="29">
                  <c:v>595.11538461538396</c:v>
                </c:pt>
                <c:pt idx="30">
                  <c:v>425.53846153846098</c:v>
                </c:pt>
                <c:pt idx="31">
                  <c:v>93.384615384615302</c:v>
                </c:pt>
                <c:pt idx="32">
                  <c:v>91.538461538461505</c:v>
                </c:pt>
                <c:pt idx="33">
                  <c:v>128</c:v>
                </c:pt>
                <c:pt idx="34">
                  <c:v>380.38461538461502</c:v>
                </c:pt>
                <c:pt idx="35">
                  <c:v>367.26923076922998</c:v>
                </c:pt>
                <c:pt idx="36">
                  <c:v>222.15384615384599</c:v>
                </c:pt>
                <c:pt idx="37">
                  <c:v>155.26923076923001</c:v>
                </c:pt>
                <c:pt idx="38">
                  <c:v>158.15384615384599</c:v>
                </c:pt>
                <c:pt idx="39">
                  <c:v>359.192307692307</c:v>
                </c:pt>
                <c:pt idx="40">
                  <c:v>273.26923076922998</c:v>
                </c:pt>
                <c:pt idx="41">
                  <c:v>477.730769230769</c:v>
                </c:pt>
                <c:pt idx="42">
                  <c:v>615.69230769230705</c:v>
                </c:pt>
                <c:pt idx="43">
                  <c:v>284.65384615384602</c:v>
                </c:pt>
                <c:pt idx="44">
                  <c:v>114.5</c:v>
                </c:pt>
                <c:pt idx="45">
                  <c:v>159.34615384615299</c:v>
                </c:pt>
                <c:pt idx="46">
                  <c:v>62.307692307692299</c:v>
                </c:pt>
                <c:pt idx="47">
                  <c:v>227.84615384615299</c:v>
                </c:pt>
                <c:pt idx="48">
                  <c:v>410.57692307692298</c:v>
                </c:pt>
                <c:pt idx="49">
                  <c:v>638.03846153846098</c:v>
                </c:pt>
                <c:pt idx="50">
                  <c:v>284.53846153846098</c:v>
                </c:pt>
                <c:pt idx="51">
                  <c:v>209.53846153846101</c:v>
                </c:pt>
                <c:pt idx="52">
                  <c:v>461.26923076922998</c:v>
                </c:pt>
                <c:pt idx="53">
                  <c:v>264.423076923076</c:v>
                </c:pt>
                <c:pt idx="54">
                  <c:v>138.961538461538</c:v>
                </c:pt>
                <c:pt idx="55">
                  <c:v>303.38461538461502</c:v>
                </c:pt>
                <c:pt idx="56">
                  <c:v>114.730769230769</c:v>
                </c:pt>
                <c:pt idx="57">
                  <c:v>393.730769230769</c:v>
                </c:pt>
                <c:pt idx="58">
                  <c:v>496.07692307692298</c:v>
                </c:pt>
                <c:pt idx="59">
                  <c:v>247.53846153846101</c:v>
                </c:pt>
                <c:pt idx="60">
                  <c:v>121.884615384615</c:v>
                </c:pt>
                <c:pt idx="61">
                  <c:v>123.692307692307</c:v>
                </c:pt>
                <c:pt idx="62">
                  <c:v>286.192307692307</c:v>
                </c:pt>
                <c:pt idx="63">
                  <c:v>341.26923076922998</c:v>
                </c:pt>
                <c:pt idx="64">
                  <c:v>337.423076923076</c:v>
                </c:pt>
                <c:pt idx="65">
                  <c:v>246.26923076923001</c:v>
                </c:pt>
                <c:pt idx="66">
                  <c:v>139.07692307692301</c:v>
                </c:pt>
                <c:pt idx="67">
                  <c:v>629.30769230769204</c:v>
                </c:pt>
                <c:pt idx="68">
                  <c:v>514.423076923076</c:v>
                </c:pt>
                <c:pt idx="69">
                  <c:v>349.84615384615302</c:v>
                </c:pt>
                <c:pt idx="70">
                  <c:v>629.11538461538396</c:v>
                </c:pt>
                <c:pt idx="71">
                  <c:v>355.15384615384602</c:v>
                </c:pt>
                <c:pt idx="72">
                  <c:v>174.423076923076</c:v>
                </c:pt>
                <c:pt idx="73">
                  <c:v>84.730769230769198</c:v>
                </c:pt>
                <c:pt idx="74">
                  <c:v>137.461538461538</c:v>
                </c:pt>
                <c:pt idx="75">
                  <c:v>97</c:v>
                </c:pt>
                <c:pt idx="76">
                  <c:v>300.5</c:v>
                </c:pt>
                <c:pt idx="77">
                  <c:v>406.53846153846098</c:v>
                </c:pt>
                <c:pt idx="78">
                  <c:v>690.80769230769204</c:v>
                </c:pt>
                <c:pt idx="79">
                  <c:v>490.11538461538402</c:v>
                </c:pt>
                <c:pt idx="80">
                  <c:v>347.961538461538</c:v>
                </c:pt>
                <c:pt idx="81">
                  <c:v>99.653846153846104</c:v>
                </c:pt>
                <c:pt idx="82">
                  <c:v>104.30769230769199</c:v>
                </c:pt>
                <c:pt idx="83">
                  <c:v>66.884615384615302</c:v>
                </c:pt>
                <c:pt idx="84">
                  <c:v>259.30769230769198</c:v>
                </c:pt>
                <c:pt idx="85">
                  <c:v>255.65384615384599</c:v>
                </c:pt>
                <c:pt idx="86">
                  <c:v>92</c:v>
                </c:pt>
                <c:pt idx="87">
                  <c:v>307.76923076922998</c:v>
                </c:pt>
                <c:pt idx="88">
                  <c:v>447.692307692307</c:v>
                </c:pt>
                <c:pt idx="89">
                  <c:v>206.26923076923001</c:v>
                </c:pt>
                <c:pt idx="90">
                  <c:v>116.30769230769199</c:v>
                </c:pt>
                <c:pt idx="91">
                  <c:v>127.884615384615</c:v>
                </c:pt>
                <c:pt idx="92">
                  <c:v>49.576923076923002</c:v>
                </c:pt>
                <c:pt idx="93">
                  <c:v>60.44</c:v>
                </c:pt>
                <c:pt idx="94">
                  <c:v>368.84615384615302</c:v>
                </c:pt>
                <c:pt idx="95">
                  <c:v>134.923076923076</c:v>
                </c:pt>
                <c:pt idx="96">
                  <c:v>196.423076923076</c:v>
                </c:pt>
                <c:pt idx="97">
                  <c:v>280.923076923076</c:v>
                </c:pt>
                <c:pt idx="98">
                  <c:v>493.53846153846098</c:v>
                </c:pt>
                <c:pt idx="99">
                  <c:v>252.38461538461499</c:v>
                </c:pt>
                <c:pt idx="100">
                  <c:v>102.30769230769199</c:v>
                </c:pt>
                <c:pt idx="101">
                  <c:v>134.5</c:v>
                </c:pt>
                <c:pt idx="102">
                  <c:v>159.53846153846101</c:v>
                </c:pt>
                <c:pt idx="103">
                  <c:v>336.30769230769198</c:v>
                </c:pt>
                <c:pt idx="104">
                  <c:v>247.230769230769</c:v>
                </c:pt>
                <c:pt idx="105">
                  <c:v>74.959999999999994</c:v>
                </c:pt>
                <c:pt idx="106">
                  <c:v>268.26923076922998</c:v>
                </c:pt>
                <c:pt idx="107">
                  <c:v>600.5</c:v>
                </c:pt>
                <c:pt idx="108">
                  <c:v>232.07692307692301</c:v>
                </c:pt>
                <c:pt idx="109">
                  <c:v>97.307692307692307</c:v>
                </c:pt>
                <c:pt idx="110">
                  <c:v>136.11538461538399</c:v>
                </c:pt>
                <c:pt idx="111">
                  <c:v>283.923076923076</c:v>
                </c:pt>
                <c:pt idx="112">
                  <c:v>140.80769230769201</c:v>
                </c:pt>
                <c:pt idx="113">
                  <c:v>75.384615384615302</c:v>
                </c:pt>
                <c:pt idx="114">
                  <c:v>101.923076923076</c:v>
                </c:pt>
                <c:pt idx="115">
                  <c:v>182.730769230769</c:v>
                </c:pt>
                <c:pt idx="116">
                  <c:v>292.53846153846098</c:v>
                </c:pt>
                <c:pt idx="117">
                  <c:v>254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17-4AEC-A5B7-CD48D73DD421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Force (EMG)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Sheet1!$A$2:$A$119</c:f>
              <c:numCache>
                <c:formatCode>General</c:formatCode>
                <c:ptCount val="118"/>
              </c:numCache>
            </c:numRef>
          </c:cat>
          <c:val>
            <c:numRef>
              <c:f>Sheet1!$D$2:$D$119</c:f>
              <c:numCache>
                <c:formatCode>General</c:formatCode>
                <c:ptCount val="118"/>
                <c:pt idx="1">
                  <c:v>444.80769230769198</c:v>
                </c:pt>
                <c:pt idx="2">
                  <c:v>443.26923076922998</c:v>
                </c:pt>
                <c:pt idx="3">
                  <c:v>422.38461538461502</c:v>
                </c:pt>
                <c:pt idx="4">
                  <c:v>441.03846153846098</c:v>
                </c:pt>
                <c:pt idx="5">
                  <c:v>428.11538461538402</c:v>
                </c:pt>
                <c:pt idx="6">
                  <c:v>436.15384615384602</c:v>
                </c:pt>
                <c:pt idx="7">
                  <c:v>442.961538461538</c:v>
                </c:pt>
                <c:pt idx="8">
                  <c:v>437.57692307692298</c:v>
                </c:pt>
                <c:pt idx="9">
                  <c:v>437.34615384615302</c:v>
                </c:pt>
                <c:pt idx="10">
                  <c:v>428.84615384615302</c:v>
                </c:pt>
                <c:pt idx="11">
                  <c:v>418.692307692307</c:v>
                </c:pt>
                <c:pt idx="12">
                  <c:v>442.53846153846098</c:v>
                </c:pt>
                <c:pt idx="13">
                  <c:v>426.423076923076</c:v>
                </c:pt>
                <c:pt idx="14">
                  <c:v>430.923076923076</c:v>
                </c:pt>
                <c:pt idx="15">
                  <c:v>437.03846153846098</c:v>
                </c:pt>
                <c:pt idx="16">
                  <c:v>424.26923076922998</c:v>
                </c:pt>
                <c:pt idx="17">
                  <c:v>443.07692307692298</c:v>
                </c:pt>
                <c:pt idx="18">
                  <c:v>439.80769230769198</c:v>
                </c:pt>
                <c:pt idx="19">
                  <c:v>438.730769230769</c:v>
                </c:pt>
                <c:pt idx="20">
                  <c:v>426.30769230769198</c:v>
                </c:pt>
                <c:pt idx="21">
                  <c:v>438.65384615384602</c:v>
                </c:pt>
                <c:pt idx="22">
                  <c:v>443.692307692307</c:v>
                </c:pt>
                <c:pt idx="23">
                  <c:v>442.57692307692298</c:v>
                </c:pt>
                <c:pt idx="24">
                  <c:v>443.07692307692298</c:v>
                </c:pt>
                <c:pt idx="25">
                  <c:v>429.423076923076</c:v>
                </c:pt>
                <c:pt idx="26">
                  <c:v>422.88461538461502</c:v>
                </c:pt>
                <c:pt idx="27">
                  <c:v>444.730769230769</c:v>
                </c:pt>
                <c:pt idx="28">
                  <c:v>445.03846153846098</c:v>
                </c:pt>
                <c:pt idx="29">
                  <c:v>437.692307692307</c:v>
                </c:pt>
                <c:pt idx="30">
                  <c:v>421.423076923076</c:v>
                </c:pt>
                <c:pt idx="31">
                  <c:v>443</c:v>
                </c:pt>
                <c:pt idx="32">
                  <c:v>440.961538461538</c:v>
                </c:pt>
                <c:pt idx="33">
                  <c:v>437.30769230769198</c:v>
                </c:pt>
                <c:pt idx="34">
                  <c:v>433.38461538461502</c:v>
                </c:pt>
                <c:pt idx="35">
                  <c:v>421.84615384615302</c:v>
                </c:pt>
                <c:pt idx="36">
                  <c:v>430</c:v>
                </c:pt>
                <c:pt idx="37">
                  <c:v>439.230769230769</c:v>
                </c:pt>
                <c:pt idx="38">
                  <c:v>425.84615384615302</c:v>
                </c:pt>
                <c:pt idx="39">
                  <c:v>439.34615384615302</c:v>
                </c:pt>
                <c:pt idx="40">
                  <c:v>437</c:v>
                </c:pt>
                <c:pt idx="41">
                  <c:v>425.84615384615302</c:v>
                </c:pt>
                <c:pt idx="42">
                  <c:v>415</c:v>
                </c:pt>
                <c:pt idx="43">
                  <c:v>424.34615384615302</c:v>
                </c:pt>
                <c:pt idx="44">
                  <c:v>445.26923076922998</c:v>
                </c:pt>
                <c:pt idx="45">
                  <c:v>428.730769230769</c:v>
                </c:pt>
                <c:pt idx="46">
                  <c:v>448.5</c:v>
                </c:pt>
                <c:pt idx="47">
                  <c:v>441.84615384615302</c:v>
                </c:pt>
                <c:pt idx="48">
                  <c:v>436.76923076922998</c:v>
                </c:pt>
                <c:pt idx="49">
                  <c:v>437.65384615384602</c:v>
                </c:pt>
                <c:pt idx="50">
                  <c:v>426.30769230769198</c:v>
                </c:pt>
                <c:pt idx="51">
                  <c:v>433.923076923076</c:v>
                </c:pt>
                <c:pt idx="52">
                  <c:v>410.07692307692298</c:v>
                </c:pt>
                <c:pt idx="53">
                  <c:v>413.53846153846098</c:v>
                </c:pt>
                <c:pt idx="54">
                  <c:v>444.30769230769198</c:v>
                </c:pt>
                <c:pt idx="55">
                  <c:v>415.730769230769</c:v>
                </c:pt>
                <c:pt idx="56">
                  <c:v>433.38461538461502</c:v>
                </c:pt>
                <c:pt idx="57">
                  <c:v>439.26923076922998</c:v>
                </c:pt>
                <c:pt idx="58">
                  <c:v>439.34615384615302</c:v>
                </c:pt>
                <c:pt idx="59">
                  <c:v>435.07692307692298</c:v>
                </c:pt>
                <c:pt idx="60">
                  <c:v>446.07692307692298</c:v>
                </c:pt>
                <c:pt idx="61">
                  <c:v>444.34615384615302</c:v>
                </c:pt>
                <c:pt idx="62">
                  <c:v>423.30769230769198</c:v>
                </c:pt>
                <c:pt idx="63">
                  <c:v>412.65384615384602</c:v>
                </c:pt>
                <c:pt idx="64">
                  <c:v>410.730769230769</c:v>
                </c:pt>
                <c:pt idx="65">
                  <c:v>409.15384615384602</c:v>
                </c:pt>
                <c:pt idx="66">
                  <c:v>423.26923076922998</c:v>
                </c:pt>
                <c:pt idx="67">
                  <c:v>429.15384615384602</c:v>
                </c:pt>
                <c:pt idx="68">
                  <c:v>421.07692307692298</c:v>
                </c:pt>
                <c:pt idx="69">
                  <c:v>433.34615384615302</c:v>
                </c:pt>
                <c:pt idx="70">
                  <c:v>434.11538461538402</c:v>
                </c:pt>
                <c:pt idx="71">
                  <c:v>423.07692307692298</c:v>
                </c:pt>
                <c:pt idx="72">
                  <c:v>422.30769230769198</c:v>
                </c:pt>
                <c:pt idx="73">
                  <c:v>444.230769230769</c:v>
                </c:pt>
                <c:pt idx="74">
                  <c:v>443.65384615384602</c:v>
                </c:pt>
                <c:pt idx="75">
                  <c:v>442.53846153846098</c:v>
                </c:pt>
                <c:pt idx="76">
                  <c:v>434.11538461538402</c:v>
                </c:pt>
                <c:pt idx="77">
                  <c:v>444.461538461538</c:v>
                </c:pt>
                <c:pt idx="78">
                  <c:v>436.192307692307</c:v>
                </c:pt>
                <c:pt idx="79">
                  <c:v>429.423076923076</c:v>
                </c:pt>
                <c:pt idx="80">
                  <c:v>416.26923076922998</c:v>
                </c:pt>
                <c:pt idx="81">
                  <c:v>437.38461538461502</c:v>
                </c:pt>
                <c:pt idx="82">
                  <c:v>442.88461538461502</c:v>
                </c:pt>
                <c:pt idx="83">
                  <c:v>443.961538461538</c:v>
                </c:pt>
                <c:pt idx="84">
                  <c:v>439.34615384615302</c:v>
                </c:pt>
                <c:pt idx="85">
                  <c:v>422.30769230769198</c:v>
                </c:pt>
                <c:pt idx="86">
                  <c:v>443.03846153846098</c:v>
                </c:pt>
                <c:pt idx="87">
                  <c:v>445.30769230769198</c:v>
                </c:pt>
                <c:pt idx="88">
                  <c:v>440.80769230769198</c:v>
                </c:pt>
                <c:pt idx="89">
                  <c:v>426.730769230769</c:v>
                </c:pt>
                <c:pt idx="90">
                  <c:v>444.76923076922998</c:v>
                </c:pt>
                <c:pt idx="91">
                  <c:v>442.38461538461502</c:v>
                </c:pt>
                <c:pt idx="92">
                  <c:v>441.38461538461502</c:v>
                </c:pt>
                <c:pt idx="93">
                  <c:v>450.48</c:v>
                </c:pt>
                <c:pt idx="94">
                  <c:v>429.61538461538402</c:v>
                </c:pt>
                <c:pt idx="95">
                  <c:v>433.84615384615302</c:v>
                </c:pt>
                <c:pt idx="96">
                  <c:v>444.34615384615302</c:v>
                </c:pt>
                <c:pt idx="97">
                  <c:v>441.26923076922998</c:v>
                </c:pt>
                <c:pt idx="98">
                  <c:v>434.57692307692298</c:v>
                </c:pt>
                <c:pt idx="99">
                  <c:v>429.61538461538402</c:v>
                </c:pt>
                <c:pt idx="100">
                  <c:v>444.53846153846098</c:v>
                </c:pt>
                <c:pt idx="101">
                  <c:v>443.230769230769</c:v>
                </c:pt>
                <c:pt idx="102">
                  <c:v>444.30769230769198</c:v>
                </c:pt>
                <c:pt idx="103">
                  <c:v>438.65384615384602</c:v>
                </c:pt>
                <c:pt idx="104">
                  <c:v>421.461538461538</c:v>
                </c:pt>
                <c:pt idx="105">
                  <c:v>441.2</c:v>
                </c:pt>
                <c:pt idx="106">
                  <c:v>441.230769230769</c:v>
                </c:pt>
                <c:pt idx="107">
                  <c:v>442.53846153846098</c:v>
                </c:pt>
                <c:pt idx="108">
                  <c:v>430.423076923076</c:v>
                </c:pt>
                <c:pt idx="109">
                  <c:v>446.961538461538</c:v>
                </c:pt>
                <c:pt idx="110">
                  <c:v>444</c:v>
                </c:pt>
                <c:pt idx="111">
                  <c:v>426.923076923076</c:v>
                </c:pt>
                <c:pt idx="112">
                  <c:v>443.192307692307</c:v>
                </c:pt>
                <c:pt idx="113">
                  <c:v>443.80769230769198</c:v>
                </c:pt>
                <c:pt idx="114">
                  <c:v>444.34615384615302</c:v>
                </c:pt>
                <c:pt idx="115">
                  <c:v>445.61538461538402</c:v>
                </c:pt>
                <c:pt idx="116">
                  <c:v>443.15384615384602</c:v>
                </c:pt>
                <c:pt idx="117">
                  <c:v>436.5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17-4AEC-A5B7-CD48D73DD421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EMG (F)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Sheet1!$A$2:$A$119</c:f>
              <c:numCache>
                <c:formatCode>General</c:formatCode>
                <c:ptCount val="118"/>
              </c:numCache>
            </c:numRef>
          </c:cat>
          <c:val>
            <c:numRef>
              <c:f>Sheet1!$E$2:$E$119</c:f>
              <c:numCache>
                <c:formatCode>General</c:formatCode>
                <c:ptCount val="118"/>
                <c:pt idx="1">
                  <c:v>217.53846153846101</c:v>
                </c:pt>
                <c:pt idx="2">
                  <c:v>194.230769230769</c:v>
                </c:pt>
                <c:pt idx="3">
                  <c:v>79.192307692307693</c:v>
                </c:pt>
                <c:pt idx="4">
                  <c:v>213.11538461538399</c:v>
                </c:pt>
                <c:pt idx="5">
                  <c:v>119.884615384615</c:v>
                </c:pt>
                <c:pt idx="6">
                  <c:v>96.615384615384599</c:v>
                </c:pt>
                <c:pt idx="7">
                  <c:v>242.03846153846101</c:v>
                </c:pt>
                <c:pt idx="8">
                  <c:v>701.461538461538</c:v>
                </c:pt>
                <c:pt idx="9">
                  <c:v>541.961538461538</c:v>
                </c:pt>
                <c:pt idx="10">
                  <c:v>229.423076923076</c:v>
                </c:pt>
                <c:pt idx="11">
                  <c:v>260</c:v>
                </c:pt>
                <c:pt idx="12">
                  <c:v>87.615384615384599</c:v>
                </c:pt>
                <c:pt idx="13">
                  <c:v>78.692307692307693</c:v>
                </c:pt>
                <c:pt idx="14">
                  <c:v>186.07692307692301</c:v>
                </c:pt>
                <c:pt idx="15">
                  <c:v>150.961538461538</c:v>
                </c:pt>
                <c:pt idx="16">
                  <c:v>157.53846153846101</c:v>
                </c:pt>
                <c:pt idx="17">
                  <c:v>376.03846153846098</c:v>
                </c:pt>
                <c:pt idx="18">
                  <c:v>422.30769230769198</c:v>
                </c:pt>
                <c:pt idx="19">
                  <c:v>389.88461538461502</c:v>
                </c:pt>
                <c:pt idx="20">
                  <c:v>130</c:v>
                </c:pt>
                <c:pt idx="21">
                  <c:v>224.961538461538</c:v>
                </c:pt>
                <c:pt idx="22">
                  <c:v>114.846153846153</c:v>
                </c:pt>
                <c:pt idx="23">
                  <c:v>123.730769230769</c:v>
                </c:pt>
                <c:pt idx="24">
                  <c:v>76.807692307692307</c:v>
                </c:pt>
                <c:pt idx="25">
                  <c:v>88.346153846153797</c:v>
                </c:pt>
                <c:pt idx="26">
                  <c:v>68.115384615384599</c:v>
                </c:pt>
                <c:pt idx="27">
                  <c:v>104.03846153846099</c:v>
                </c:pt>
                <c:pt idx="28">
                  <c:v>434.26923076922998</c:v>
                </c:pt>
                <c:pt idx="29">
                  <c:v>402.692307692307</c:v>
                </c:pt>
                <c:pt idx="30">
                  <c:v>219.192307692307</c:v>
                </c:pt>
                <c:pt idx="31">
                  <c:v>177</c:v>
                </c:pt>
                <c:pt idx="32">
                  <c:v>106.07692307692299</c:v>
                </c:pt>
                <c:pt idx="33">
                  <c:v>329.730769230769</c:v>
                </c:pt>
                <c:pt idx="34">
                  <c:v>335.423076923076</c:v>
                </c:pt>
                <c:pt idx="35">
                  <c:v>370.80769230769198</c:v>
                </c:pt>
                <c:pt idx="36">
                  <c:v>210.07692307692301</c:v>
                </c:pt>
                <c:pt idx="37">
                  <c:v>258.76923076922998</c:v>
                </c:pt>
                <c:pt idx="38">
                  <c:v>375.15384615384602</c:v>
                </c:pt>
                <c:pt idx="39">
                  <c:v>417.15384615384602</c:v>
                </c:pt>
                <c:pt idx="40">
                  <c:v>309.423076923076</c:v>
                </c:pt>
                <c:pt idx="41">
                  <c:v>166.07692307692301</c:v>
                </c:pt>
                <c:pt idx="42">
                  <c:v>71.769230769230703</c:v>
                </c:pt>
                <c:pt idx="43">
                  <c:v>92.576923076922995</c:v>
                </c:pt>
                <c:pt idx="44">
                  <c:v>73.423076923076906</c:v>
                </c:pt>
                <c:pt idx="45">
                  <c:v>149.80769230769201</c:v>
                </c:pt>
                <c:pt idx="46">
                  <c:v>111.653846153846</c:v>
                </c:pt>
                <c:pt idx="47">
                  <c:v>160.57692307692301</c:v>
                </c:pt>
                <c:pt idx="48">
                  <c:v>504.80769230769198</c:v>
                </c:pt>
                <c:pt idx="49">
                  <c:v>330.88461538461502</c:v>
                </c:pt>
                <c:pt idx="50">
                  <c:v>127.30769230769199</c:v>
                </c:pt>
                <c:pt idx="51">
                  <c:v>309.461538461538</c:v>
                </c:pt>
                <c:pt idx="52">
                  <c:v>149.61538461538399</c:v>
                </c:pt>
                <c:pt idx="53">
                  <c:v>165.730769230769</c:v>
                </c:pt>
                <c:pt idx="54">
                  <c:v>188.34615384615299</c:v>
                </c:pt>
                <c:pt idx="55">
                  <c:v>146.53846153846101</c:v>
                </c:pt>
                <c:pt idx="56">
                  <c:v>130.961538461538</c:v>
                </c:pt>
                <c:pt idx="57">
                  <c:v>425.15384615384602</c:v>
                </c:pt>
                <c:pt idx="58">
                  <c:v>604.03846153846098</c:v>
                </c:pt>
                <c:pt idx="59">
                  <c:v>524.15384615384596</c:v>
                </c:pt>
                <c:pt idx="60">
                  <c:v>464.423076923076</c:v>
                </c:pt>
                <c:pt idx="61">
                  <c:v>264.38461538461502</c:v>
                </c:pt>
                <c:pt idx="62">
                  <c:v>210.53846153846101</c:v>
                </c:pt>
                <c:pt idx="63">
                  <c:v>135.53846153846101</c:v>
                </c:pt>
                <c:pt idx="64">
                  <c:v>375.65384615384602</c:v>
                </c:pt>
                <c:pt idx="65">
                  <c:v>135.07692307692301</c:v>
                </c:pt>
                <c:pt idx="66">
                  <c:v>74.653846153846104</c:v>
                </c:pt>
                <c:pt idx="67">
                  <c:v>416.34615384615302</c:v>
                </c:pt>
                <c:pt idx="68">
                  <c:v>700.53846153846098</c:v>
                </c:pt>
                <c:pt idx="69">
                  <c:v>328.5</c:v>
                </c:pt>
                <c:pt idx="70">
                  <c:v>188.88461538461499</c:v>
                </c:pt>
                <c:pt idx="71">
                  <c:v>164.730769230769</c:v>
                </c:pt>
                <c:pt idx="72">
                  <c:v>294.88461538461502</c:v>
                </c:pt>
                <c:pt idx="73">
                  <c:v>191.26923076923001</c:v>
                </c:pt>
                <c:pt idx="74">
                  <c:v>283.192307692307</c:v>
                </c:pt>
                <c:pt idx="75">
                  <c:v>254.65384615384599</c:v>
                </c:pt>
                <c:pt idx="76">
                  <c:v>131.53846153846101</c:v>
                </c:pt>
                <c:pt idx="77">
                  <c:v>418.730769230769</c:v>
                </c:pt>
                <c:pt idx="78">
                  <c:v>621.76923076923003</c:v>
                </c:pt>
                <c:pt idx="79">
                  <c:v>343.38461538461502</c:v>
                </c:pt>
                <c:pt idx="80">
                  <c:v>190.53846153846101</c:v>
                </c:pt>
                <c:pt idx="81">
                  <c:v>96.846153846153797</c:v>
                </c:pt>
                <c:pt idx="82">
                  <c:v>184.88461538461499</c:v>
                </c:pt>
                <c:pt idx="83">
                  <c:v>237.30769230769201</c:v>
                </c:pt>
                <c:pt idx="84">
                  <c:v>336.961538461538</c:v>
                </c:pt>
                <c:pt idx="85">
                  <c:v>608.5</c:v>
                </c:pt>
                <c:pt idx="86">
                  <c:v>497.461538461538</c:v>
                </c:pt>
                <c:pt idx="87">
                  <c:v>352.5</c:v>
                </c:pt>
                <c:pt idx="88">
                  <c:v>226.26923076923001</c:v>
                </c:pt>
                <c:pt idx="89">
                  <c:v>123.961538461538</c:v>
                </c:pt>
                <c:pt idx="90">
                  <c:v>79.115384615384599</c:v>
                </c:pt>
                <c:pt idx="91">
                  <c:v>81.769230769230703</c:v>
                </c:pt>
                <c:pt idx="92">
                  <c:v>78.230769230769198</c:v>
                </c:pt>
                <c:pt idx="93">
                  <c:v>134.461538461538</c:v>
                </c:pt>
                <c:pt idx="94">
                  <c:v>124.53846153846099</c:v>
                </c:pt>
                <c:pt idx="95">
                  <c:v>95.346153846153797</c:v>
                </c:pt>
                <c:pt idx="96">
                  <c:v>218.53846153846101</c:v>
                </c:pt>
                <c:pt idx="97">
                  <c:v>709.61538461538396</c:v>
                </c:pt>
                <c:pt idx="98">
                  <c:v>467.461538461538</c:v>
                </c:pt>
                <c:pt idx="99">
                  <c:v>331.38461538461502</c:v>
                </c:pt>
                <c:pt idx="100">
                  <c:v>388.423076923076</c:v>
                </c:pt>
                <c:pt idx="101">
                  <c:v>376.923076923076</c:v>
                </c:pt>
                <c:pt idx="102">
                  <c:v>147.38461538461499</c:v>
                </c:pt>
                <c:pt idx="103">
                  <c:v>236.76923076923001</c:v>
                </c:pt>
                <c:pt idx="104">
                  <c:v>264.230769230769</c:v>
                </c:pt>
                <c:pt idx="105">
                  <c:v>168.5</c:v>
                </c:pt>
                <c:pt idx="106">
                  <c:v>389.11538461538402</c:v>
                </c:pt>
                <c:pt idx="107">
                  <c:v>588.23076923076906</c:v>
                </c:pt>
                <c:pt idx="108">
                  <c:v>223.730769230769</c:v>
                </c:pt>
                <c:pt idx="109">
                  <c:v>329.15384615384602</c:v>
                </c:pt>
                <c:pt idx="110">
                  <c:v>166.923076923076</c:v>
                </c:pt>
                <c:pt idx="111">
                  <c:v>149.03846153846101</c:v>
                </c:pt>
                <c:pt idx="112">
                  <c:v>91.038461538461505</c:v>
                </c:pt>
                <c:pt idx="113">
                  <c:v>77.730769230769198</c:v>
                </c:pt>
                <c:pt idx="114">
                  <c:v>344.61538461538402</c:v>
                </c:pt>
                <c:pt idx="115">
                  <c:v>512.61538461538396</c:v>
                </c:pt>
                <c:pt idx="116">
                  <c:v>626.26923076923003</c:v>
                </c:pt>
                <c:pt idx="117">
                  <c:v>563.1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917-4AEC-A5B7-CD48D73DD421}"/>
            </c:ext>
          </c:extLst>
        </c:ser>
        <c:ser>
          <c:idx val="3"/>
          <c:order val="3"/>
          <c:tx>
            <c:strRef>
              <c:f>Sheet1!$F$1</c:f>
              <c:strCache>
                <c:ptCount val="1"/>
                <c:pt idx="0">
                  <c:v>Force (F)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Sheet1!$A$2:$A$119</c:f>
              <c:numCache>
                <c:formatCode>General</c:formatCode>
                <c:ptCount val="118"/>
              </c:numCache>
            </c:numRef>
          </c:cat>
          <c:val>
            <c:numRef>
              <c:f>Sheet1!$F$2:$F$119</c:f>
              <c:numCache>
                <c:formatCode>General</c:formatCode>
                <c:ptCount val="118"/>
                <c:pt idx="1">
                  <c:v>422.57692307692298</c:v>
                </c:pt>
                <c:pt idx="2">
                  <c:v>420.38461538461502</c:v>
                </c:pt>
                <c:pt idx="3">
                  <c:v>421.26923076922998</c:v>
                </c:pt>
                <c:pt idx="4">
                  <c:v>422.26923076922998</c:v>
                </c:pt>
                <c:pt idx="5">
                  <c:v>422.15384615384602</c:v>
                </c:pt>
                <c:pt idx="6">
                  <c:v>423.961538461538</c:v>
                </c:pt>
                <c:pt idx="7">
                  <c:v>422.38461538461502</c:v>
                </c:pt>
                <c:pt idx="8">
                  <c:v>443.26923076922998</c:v>
                </c:pt>
                <c:pt idx="9">
                  <c:v>451.53846153846098</c:v>
                </c:pt>
                <c:pt idx="10">
                  <c:v>421.07692307692298</c:v>
                </c:pt>
                <c:pt idx="11">
                  <c:v>442.730769230769</c:v>
                </c:pt>
                <c:pt idx="12">
                  <c:v>442.230769230769</c:v>
                </c:pt>
                <c:pt idx="13">
                  <c:v>439.692307692307</c:v>
                </c:pt>
                <c:pt idx="14">
                  <c:v>423.423076923076</c:v>
                </c:pt>
                <c:pt idx="15">
                  <c:v>420.923076923076</c:v>
                </c:pt>
                <c:pt idx="16">
                  <c:v>419.30769230769198</c:v>
                </c:pt>
                <c:pt idx="17">
                  <c:v>422.192307692307</c:v>
                </c:pt>
                <c:pt idx="18">
                  <c:v>438.07692307692298</c:v>
                </c:pt>
                <c:pt idx="19">
                  <c:v>425.30769230769198</c:v>
                </c:pt>
                <c:pt idx="20">
                  <c:v>442.961538461538</c:v>
                </c:pt>
                <c:pt idx="21">
                  <c:v>442.11538461538402</c:v>
                </c:pt>
                <c:pt idx="22">
                  <c:v>441.26923076922998</c:v>
                </c:pt>
                <c:pt idx="23">
                  <c:v>438.461538461538</c:v>
                </c:pt>
                <c:pt idx="24">
                  <c:v>419.65384615384602</c:v>
                </c:pt>
                <c:pt idx="25">
                  <c:v>419.11538461538402</c:v>
                </c:pt>
                <c:pt idx="26">
                  <c:v>420.30769230769198</c:v>
                </c:pt>
                <c:pt idx="27">
                  <c:v>427.423076923076</c:v>
                </c:pt>
                <c:pt idx="28">
                  <c:v>438.192307692307</c:v>
                </c:pt>
                <c:pt idx="29">
                  <c:v>426.15384615384602</c:v>
                </c:pt>
                <c:pt idx="30">
                  <c:v>434.07692307692298</c:v>
                </c:pt>
                <c:pt idx="31">
                  <c:v>420.961538461538</c:v>
                </c:pt>
                <c:pt idx="32">
                  <c:v>422.11538461538402</c:v>
                </c:pt>
                <c:pt idx="33">
                  <c:v>423.26923076922998</c:v>
                </c:pt>
                <c:pt idx="34">
                  <c:v>417.730769230769</c:v>
                </c:pt>
                <c:pt idx="35">
                  <c:v>414.88461538461502</c:v>
                </c:pt>
                <c:pt idx="36">
                  <c:v>421.923076923076</c:v>
                </c:pt>
                <c:pt idx="37">
                  <c:v>426.61538461538402</c:v>
                </c:pt>
                <c:pt idx="38">
                  <c:v>439.30769230769198</c:v>
                </c:pt>
                <c:pt idx="39">
                  <c:v>426.07692307692298</c:v>
                </c:pt>
                <c:pt idx="40">
                  <c:v>442.61538461538402</c:v>
                </c:pt>
                <c:pt idx="41">
                  <c:v>421.15384615384602</c:v>
                </c:pt>
                <c:pt idx="42">
                  <c:v>421.961538461538</c:v>
                </c:pt>
                <c:pt idx="43">
                  <c:v>422.461538461538</c:v>
                </c:pt>
                <c:pt idx="44">
                  <c:v>421.80769230769198</c:v>
                </c:pt>
                <c:pt idx="45">
                  <c:v>421.730769230769</c:v>
                </c:pt>
                <c:pt idx="46">
                  <c:v>421.38461538461502</c:v>
                </c:pt>
                <c:pt idx="47">
                  <c:v>431.03846153846098</c:v>
                </c:pt>
                <c:pt idx="48">
                  <c:v>435.692307692307</c:v>
                </c:pt>
                <c:pt idx="49">
                  <c:v>426.76923076922998</c:v>
                </c:pt>
                <c:pt idx="50">
                  <c:v>442.923076923076</c:v>
                </c:pt>
                <c:pt idx="51">
                  <c:v>442.57692307692298</c:v>
                </c:pt>
                <c:pt idx="52">
                  <c:v>442.5</c:v>
                </c:pt>
                <c:pt idx="53">
                  <c:v>433.53846153846098</c:v>
                </c:pt>
                <c:pt idx="54">
                  <c:v>417.34615384615302</c:v>
                </c:pt>
                <c:pt idx="55">
                  <c:v>418.26923076922998</c:v>
                </c:pt>
                <c:pt idx="56">
                  <c:v>424.192307692307</c:v>
                </c:pt>
                <c:pt idx="57">
                  <c:v>440.192307692307</c:v>
                </c:pt>
                <c:pt idx="58">
                  <c:v>424.230769230769</c:v>
                </c:pt>
                <c:pt idx="59">
                  <c:v>441.34615384615302</c:v>
                </c:pt>
                <c:pt idx="60">
                  <c:v>426.88461538461502</c:v>
                </c:pt>
                <c:pt idx="61">
                  <c:v>421.5</c:v>
                </c:pt>
                <c:pt idx="62">
                  <c:v>422.07692307692298</c:v>
                </c:pt>
                <c:pt idx="63">
                  <c:v>421.84615384615302</c:v>
                </c:pt>
                <c:pt idx="64">
                  <c:v>421.76923076922998</c:v>
                </c:pt>
                <c:pt idx="65">
                  <c:v>421.961538461538</c:v>
                </c:pt>
                <c:pt idx="66">
                  <c:v>425.5</c:v>
                </c:pt>
                <c:pt idx="67">
                  <c:v>441</c:v>
                </c:pt>
                <c:pt idx="68">
                  <c:v>423.57692307692298</c:v>
                </c:pt>
                <c:pt idx="69">
                  <c:v>440.65384615384602</c:v>
                </c:pt>
                <c:pt idx="70">
                  <c:v>424.423076923076</c:v>
                </c:pt>
                <c:pt idx="71">
                  <c:v>422.423076923076</c:v>
                </c:pt>
                <c:pt idx="72">
                  <c:v>423.53846153846098</c:v>
                </c:pt>
                <c:pt idx="73">
                  <c:v>424.03846153846098</c:v>
                </c:pt>
                <c:pt idx="74">
                  <c:v>421.88461538461502</c:v>
                </c:pt>
                <c:pt idx="75">
                  <c:v>420.76923076922998</c:v>
                </c:pt>
                <c:pt idx="76">
                  <c:v>424.61538461538402</c:v>
                </c:pt>
                <c:pt idx="77">
                  <c:v>437.88461538461502</c:v>
                </c:pt>
                <c:pt idx="78">
                  <c:v>428.192307692307</c:v>
                </c:pt>
                <c:pt idx="79">
                  <c:v>439.34615384615302</c:v>
                </c:pt>
                <c:pt idx="80">
                  <c:v>422</c:v>
                </c:pt>
                <c:pt idx="81">
                  <c:v>422.461538461538</c:v>
                </c:pt>
                <c:pt idx="82">
                  <c:v>422.730769230769</c:v>
                </c:pt>
                <c:pt idx="83">
                  <c:v>423.30769230769198</c:v>
                </c:pt>
                <c:pt idx="84">
                  <c:v>422.84615384615302</c:v>
                </c:pt>
                <c:pt idx="85">
                  <c:v>423.03846153846098</c:v>
                </c:pt>
                <c:pt idx="86">
                  <c:v>435.692307692307</c:v>
                </c:pt>
                <c:pt idx="87">
                  <c:v>432.5</c:v>
                </c:pt>
                <c:pt idx="88">
                  <c:v>430</c:v>
                </c:pt>
                <c:pt idx="89">
                  <c:v>435.34615384615302</c:v>
                </c:pt>
                <c:pt idx="90">
                  <c:v>422.61538461538402</c:v>
                </c:pt>
                <c:pt idx="91">
                  <c:v>423.38461538461502</c:v>
                </c:pt>
                <c:pt idx="92">
                  <c:v>424.03846153846098</c:v>
                </c:pt>
                <c:pt idx="93">
                  <c:v>421.961538461538</c:v>
                </c:pt>
                <c:pt idx="94">
                  <c:v>419.961538461538</c:v>
                </c:pt>
                <c:pt idx="95">
                  <c:v>418.34615384615302</c:v>
                </c:pt>
                <c:pt idx="96">
                  <c:v>438.07692307692298</c:v>
                </c:pt>
                <c:pt idx="97">
                  <c:v>426.34615384615302</c:v>
                </c:pt>
                <c:pt idx="98">
                  <c:v>436.692307692307</c:v>
                </c:pt>
                <c:pt idx="99">
                  <c:v>432.692307692307</c:v>
                </c:pt>
                <c:pt idx="100">
                  <c:v>420.730769230769</c:v>
                </c:pt>
                <c:pt idx="101">
                  <c:v>421.461538461538</c:v>
                </c:pt>
                <c:pt idx="102">
                  <c:v>421.07692307692298</c:v>
                </c:pt>
                <c:pt idx="103">
                  <c:v>421.423076923076</c:v>
                </c:pt>
                <c:pt idx="104">
                  <c:v>421.423076923076</c:v>
                </c:pt>
                <c:pt idx="105">
                  <c:v>428.692307692307</c:v>
                </c:pt>
                <c:pt idx="106">
                  <c:v>438.15384615384602</c:v>
                </c:pt>
                <c:pt idx="107">
                  <c:v>426.5</c:v>
                </c:pt>
                <c:pt idx="108">
                  <c:v>440.5</c:v>
                </c:pt>
                <c:pt idx="109">
                  <c:v>430.15384615384602</c:v>
                </c:pt>
                <c:pt idx="110">
                  <c:v>421.15384615384602</c:v>
                </c:pt>
                <c:pt idx="111">
                  <c:v>421.730769230769</c:v>
                </c:pt>
                <c:pt idx="112">
                  <c:v>420.730769230769</c:v>
                </c:pt>
                <c:pt idx="113">
                  <c:v>420</c:v>
                </c:pt>
                <c:pt idx="114">
                  <c:v>420.730769230769</c:v>
                </c:pt>
                <c:pt idx="115">
                  <c:v>439.5</c:v>
                </c:pt>
                <c:pt idx="116">
                  <c:v>425.34615384615302</c:v>
                </c:pt>
                <c:pt idx="117">
                  <c:v>442.7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917-4AEC-A5B7-CD48D73DD4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58269136"/>
        <c:axId val="1158270800"/>
      </c:lineChart>
      <c:catAx>
        <c:axId val="1158269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8270800"/>
        <c:crosses val="autoZero"/>
        <c:auto val="1"/>
        <c:lblAlgn val="ctr"/>
        <c:lblOffset val="100"/>
        <c:noMultiLvlLbl val="0"/>
      </c:catAx>
      <c:valAx>
        <c:axId val="1158270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8269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Felix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4"/>
          <c:order val="4"/>
          <c:tx>
            <c:strRef>
              <c:f>Sheet1!$F$1</c:f>
              <c:strCache>
                <c:ptCount val="1"/>
                <c:pt idx="0">
                  <c:v>Angle_T (EMG)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Sheet1!$F$2:$F$274</c:f>
              <c:numCache>
                <c:formatCode>General</c:formatCode>
                <c:ptCount val="273"/>
                <c:pt idx="0">
                  <c:v>-2.4150269230769199</c:v>
                </c:pt>
                <c:pt idx="1">
                  <c:v>0.32200353846153801</c:v>
                </c:pt>
                <c:pt idx="2">
                  <c:v>0.32200358461538398</c:v>
                </c:pt>
                <c:pt idx="3">
                  <c:v>-19.534883723076899</c:v>
                </c:pt>
                <c:pt idx="4">
                  <c:v>-20.930231538461499</c:v>
                </c:pt>
                <c:pt idx="5">
                  <c:v>-8.4257599846153806</c:v>
                </c:pt>
                <c:pt idx="6">
                  <c:v>0.91234349230769196</c:v>
                </c:pt>
                <c:pt idx="7">
                  <c:v>-22.593917353846098</c:v>
                </c:pt>
                <c:pt idx="8">
                  <c:v>-21.0375655384615</c:v>
                </c:pt>
                <c:pt idx="9">
                  <c:v>-59.033989846153801</c:v>
                </c:pt>
                <c:pt idx="10">
                  <c:v>-70.3577807692307</c:v>
                </c:pt>
                <c:pt idx="11">
                  <c:v>-83.667263846153801</c:v>
                </c:pt>
                <c:pt idx="12">
                  <c:v>-86.4042946153846</c:v>
                </c:pt>
                <c:pt idx="13">
                  <c:v>-91.234346923076899</c:v>
                </c:pt>
                <c:pt idx="14">
                  <c:v>-95.957059999999899</c:v>
                </c:pt>
                <c:pt idx="15">
                  <c:v>-90.644007692307696</c:v>
                </c:pt>
                <c:pt idx="16">
                  <c:v>-98.103760769230703</c:v>
                </c:pt>
                <c:pt idx="17">
                  <c:v>-96.386401538461499</c:v>
                </c:pt>
                <c:pt idx="18">
                  <c:v>-92.951701538461506</c:v>
                </c:pt>
                <c:pt idx="19">
                  <c:v>-94.454381538461504</c:v>
                </c:pt>
                <c:pt idx="20">
                  <c:v>-94.186040000000006</c:v>
                </c:pt>
                <c:pt idx="21">
                  <c:v>-94.186040000000006</c:v>
                </c:pt>
                <c:pt idx="22">
                  <c:v>-95.688739230769201</c:v>
                </c:pt>
                <c:pt idx="23">
                  <c:v>-85.921286923076906</c:v>
                </c:pt>
                <c:pt idx="24">
                  <c:v>-84.311269999999993</c:v>
                </c:pt>
                <c:pt idx="25">
                  <c:v>-84.150266923076899</c:v>
                </c:pt>
                <c:pt idx="26">
                  <c:v>-81.359568461538402</c:v>
                </c:pt>
                <c:pt idx="27">
                  <c:v>-81.037566923076895</c:v>
                </c:pt>
                <c:pt idx="28">
                  <c:v>-80.876566153846099</c:v>
                </c:pt>
                <c:pt idx="29">
                  <c:v>-79.8568869230769</c:v>
                </c:pt>
                <c:pt idx="30">
                  <c:v>-78.890876923076902</c:v>
                </c:pt>
                <c:pt idx="31">
                  <c:v>-78.837209999999999</c:v>
                </c:pt>
                <c:pt idx="32">
                  <c:v>-78.837209999999999</c:v>
                </c:pt>
                <c:pt idx="33">
                  <c:v>-78.837209999999999</c:v>
                </c:pt>
                <c:pt idx="34">
                  <c:v>-78.837209999999999</c:v>
                </c:pt>
                <c:pt idx="35">
                  <c:v>-79.105544615384602</c:v>
                </c:pt>
                <c:pt idx="36">
                  <c:v>-79.373879230769205</c:v>
                </c:pt>
                <c:pt idx="37">
                  <c:v>-79.481213076923098</c:v>
                </c:pt>
                <c:pt idx="38">
                  <c:v>-79.159211538461506</c:v>
                </c:pt>
                <c:pt idx="39">
                  <c:v>-79.266547692307697</c:v>
                </c:pt>
                <c:pt idx="40">
                  <c:v>-77.441860000000005</c:v>
                </c:pt>
                <c:pt idx="41">
                  <c:v>-81.144902307692305</c:v>
                </c:pt>
                <c:pt idx="42">
                  <c:v>-75.992845384615293</c:v>
                </c:pt>
                <c:pt idx="43">
                  <c:v>-57.262970000000003</c:v>
                </c:pt>
                <c:pt idx="44">
                  <c:v>-36.171733846153799</c:v>
                </c:pt>
                <c:pt idx="45">
                  <c:v>-47.173524615384601</c:v>
                </c:pt>
                <c:pt idx="46">
                  <c:v>-12.0214666923076</c:v>
                </c:pt>
                <c:pt idx="47">
                  <c:v>-5.3130594615384599</c:v>
                </c:pt>
                <c:pt idx="48">
                  <c:v>-33.166367692307603</c:v>
                </c:pt>
                <c:pt idx="49">
                  <c:v>-20.661897692307601</c:v>
                </c:pt>
                <c:pt idx="50">
                  <c:v>-19.856886153846101</c:v>
                </c:pt>
                <c:pt idx="51">
                  <c:v>-37.298747076923</c:v>
                </c:pt>
                <c:pt idx="52">
                  <c:v>-3.3273703846153801</c:v>
                </c:pt>
                <c:pt idx="53">
                  <c:v>-1.61001792307692</c:v>
                </c:pt>
                <c:pt idx="54">
                  <c:v>-16.3685156923076</c:v>
                </c:pt>
                <c:pt idx="55">
                  <c:v>-34.508051538461501</c:v>
                </c:pt>
                <c:pt idx="56">
                  <c:v>-58.7119869230769</c:v>
                </c:pt>
                <c:pt idx="57">
                  <c:v>-83.667263846153801</c:v>
                </c:pt>
                <c:pt idx="58">
                  <c:v>-93.810374615384603</c:v>
                </c:pt>
                <c:pt idx="59">
                  <c:v>-90.966012307692296</c:v>
                </c:pt>
                <c:pt idx="60">
                  <c:v>-90.536676923076897</c:v>
                </c:pt>
                <c:pt idx="61">
                  <c:v>-90.644012307692293</c:v>
                </c:pt>
                <c:pt idx="62">
                  <c:v>-94.722711538461496</c:v>
                </c:pt>
                <c:pt idx="63">
                  <c:v>-78.246869230769207</c:v>
                </c:pt>
                <c:pt idx="64">
                  <c:v>-63.971377692307698</c:v>
                </c:pt>
                <c:pt idx="65">
                  <c:v>-51.144903846153802</c:v>
                </c:pt>
                <c:pt idx="66">
                  <c:v>-60.214668461538402</c:v>
                </c:pt>
                <c:pt idx="67">
                  <c:v>-37.45975</c:v>
                </c:pt>
                <c:pt idx="68">
                  <c:v>-15.134167538461501</c:v>
                </c:pt>
                <c:pt idx="69">
                  <c:v>-27.638640769230701</c:v>
                </c:pt>
                <c:pt idx="70">
                  <c:v>-16.74419</c:v>
                </c:pt>
                <c:pt idx="71">
                  <c:v>-26.404295384615299</c:v>
                </c:pt>
                <c:pt idx="72">
                  <c:v>-7.6207512615384596</c:v>
                </c:pt>
                <c:pt idx="73">
                  <c:v>1.0196780000000001</c:v>
                </c:pt>
                <c:pt idx="74">
                  <c:v>-4.1860465076922999</c:v>
                </c:pt>
                <c:pt idx="75">
                  <c:v>-41.377459999999999</c:v>
                </c:pt>
                <c:pt idx="76">
                  <c:v>-66.654742307692302</c:v>
                </c:pt>
                <c:pt idx="77">
                  <c:v>-91.449016923076897</c:v>
                </c:pt>
                <c:pt idx="78">
                  <c:v>-95.259393076923004</c:v>
                </c:pt>
                <c:pt idx="79">
                  <c:v>-92.940200714285695</c:v>
                </c:pt>
                <c:pt idx="80">
                  <c:v>-98.801435384615303</c:v>
                </c:pt>
                <c:pt idx="81">
                  <c:v>-88.014310769230704</c:v>
                </c:pt>
                <c:pt idx="82">
                  <c:v>-75.509838461538394</c:v>
                </c:pt>
                <c:pt idx="83">
                  <c:v>-60.912343076923001</c:v>
                </c:pt>
                <c:pt idx="84">
                  <c:v>-40.572450769230699</c:v>
                </c:pt>
                <c:pt idx="85">
                  <c:v>-17.388193307692301</c:v>
                </c:pt>
                <c:pt idx="86">
                  <c:v>-1.18067978461538</c:v>
                </c:pt>
                <c:pt idx="87">
                  <c:v>0.80500898461538395</c:v>
                </c:pt>
                <c:pt idx="88">
                  <c:v>-27.209303507692301</c:v>
                </c:pt>
                <c:pt idx="89">
                  <c:v>-16.74419</c:v>
                </c:pt>
                <c:pt idx="90">
                  <c:v>-16.74419</c:v>
                </c:pt>
                <c:pt idx="91">
                  <c:v>-25.921290769230701</c:v>
                </c:pt>
                <c:pt idx="92">
                  <c:v>-8.9087658153846103</c:v>
                </c:pt>
                <c:pt idx="93">
                  <c:v>0.42933809230769199</c:v>
                </c:pt>
                <c:pt idx="94">
                  <c:v>-31.663684707692301</c:v>
                </c:pt>
                <c:pt idx="95">
                  <c:v>-57.155635384615302</c:v>
                </c:pt>
                <c:pt idx="96">
                  <c:v>-82.862253076922997</c:v>
                </c:pt>
                <c:pt idx="97">
                  <c:v>-95.635064615384593</c:v>
                </c:pt>
                <c:pt idx="98">
                  <c:v>-93.864043846153805</c:v>
                </c:pt>
                <c:pt idx="99">
                  <c:v>-95.581403076922996</c:v>
                </c:pt>
                <c:pt idx="100">
                  <c:v>-91.4490207692307</c:v>
                </c:pt>
                <c:pt idx="101">
                  <c:v>-74.2218253846154</c:v>
                </c:pt>
                <c:pt idx="102">
                  <c:v>-52.325583076923003</c:v>
                </c:pt>
                <c:pt idx="103">
                  <c:v>-20.286225815384601</c:v>
                </c:pt>
                <c:pt idx="104">
                  <c:v>2.8980323076922998</c:v>
                </c:pt>
                <c:pt idx="105">
                  <c:v>4.8837210000000004</c:v>
                </c:pt>
                <c:pt idx="106">
                  <c:v>-9.7674407692307703</c:v>
                </c:pt>
                <c:pt idx="107">
                  <c:v>-33.005366153846097</c:v>
                </c:pt>
                <c:pt idx="108">
                  <c:v>-20.071554615384599</c:v>
                </c:pt>
                <c:pt idx="109">
                  <c:v>-20.232559999999999</c:v>
                </c:pt>
                <c:pt idx="110">
                  <c:v>-28.980323076923</c:v>
                </c:pt>
                <c:pt idx="111">
                  <c:v>-33.005367230769203</c:v>
                </c:pt>
                <c:pt idx="112">
                  <c:v>-26.7262967692307</c:v>
                </c:pt>
                <c:pt idx="113">
                  <c:v>-35.635062307692301</c:v>
                </c:pt>
                <c:pt idx="114">
                  <c:v>-23.774596923076899</c:v>
                </c:pt>
                <c:pt idx="115">
                  <c:v>-36.547405384615303</c:v>
                </c:pt>
                <c:pt idx="116">
                  <c:v>-29.5706605384615</c:v>
                </c:pt>
                <c:pt idx="117">
                  <c:v>-48.139534615384598</c:v>
                </c:pt>
                <c:pt idx="118">
                  <c:v>-81.037565384615306</c:v>
                </c:pt>
                <c:pt idx="119">
                  <c:v>-89.838999230769204</c:v>
                </c:pt>
                <c:pt idx="120">
                  <c:v>-87.584969230769204</c:v>
                </c:pt>
                <c:pt idx="121">
                  <c:v>-86.511629999999897</c:v>
                </c:pt>
                <c:pt idx="122">
                  <c:v>-85.867626923076898</c:v>
                </c:pt>
                <c:pt idx="123">
                  <c:v>-86.243295384615294</c:v>
                </c:pt>
                <c:pt idx="124">
                  <c:v>-89.355991538461495</c:v>
                </c:pt>
                <c:pt idx="125">
                  <c:v>-96.708409230769206</c:v>
                </c:pt>
                <c:pt idx="126">
                  <c:v>-81.735242307692204</c:v>
                </c:pt>
                <c:pt idx="127">
                  <c:v>-64.937389999999994</c:v>
                </c:pt>
                <c:pt idx="128">
                  <c:v>-41.592127692307699</c:v>
                </c:pt>
                <c:pt idx="129">
                  <c:v>-58.497317692307597</c:v>
                </c:pt>
                <c:pt idx="130">
                  <c:v>-18.5152051538461</c:v>
                </c:pt>
                <c:pt idx="131">
                  <c:v>-2.4686941538461502</c:v>
                </c:pt>
                <c:pt idx="132">
                  <c:v>1.39534899999999</c:v>
                </c:pt>
                <c:pt idx="133">
                  <c:v>-26.672628984615301</c:v>
                </c:pt>
                <c:pt idx="134">
                  <c:v>-47.8175307692307</c:v>
                </c:pt>
                <c:pt idx="135">
                  <c:v>-79.373883076922993</c:v>
                </c:pt>
                <c:pt idx="136">
                  <c:v>-96.386405384615401</c:v>
                </c:pt>
                <c:pt idx="137">
                  <c:v>-97.08408</c:v>
                </c:pt>
                <c:pt idx="138">
                  <c:v>-96.547407692307701</c:v>
                </c:pt>
                <c:pt idx="139">
                  <c:v>-96.440073076923099</c:v>
                </c:pt>
                <c:pt idx="140">
                  <c:v>-101.592131538461</c:v>
                </c:pt>
                <c:pt idx="141">
                  <c:v>-95.098386923076902</c:v>
                </c:pt>
                <c:pt idx="142">
                  <c:v>-87.262966923076903</c:v>
                </c:pt>
                <c:pt idx="143">
                  <c:v>-87.209299999999999</c:v>
                </c:pt>
                <c:pt idx="144">
                  <c:v>-83.291593076922993</c:v>
                </c:pt>
                <c:pt idx="145">
                  <c:v>-94.239711538461506</c:v>
                </c:pt>
                <c:pt idx="146">
                  <c:v>-73.846153846153797</c:v>
                </c:pt>
                <c:pt idx="147">
                  <c:v>-56.243291538461499</c:v>
                </c:pt>
                <c:pt idx="148">
                  <c:v>-40.089446923076899</c:v>
                </c:pt>
                <c:pt idx="149">
                  <c:v>-39.069769999999998</c:v>
                </c:pt>
                <c:pt idx="150">
                  <c:v>-51.5742415384615</c:v>
                </c:pt>
                <c:pt idx="151">
                  <c:v>-23.506260000000001</c:v>
                </c:pt>
                <c:pt idx="152">
                  <c:v>-5.4203934923076904</c:v>
                </c:pt>
                <c:pt idx="153">
                  <c:v>-36.064400769230701</c:v>
                </c:pt>
                <c:pt idx="154">
                  <c:v>-70.572450769230699</c:v>
                </c:pt>
                <c:pt idx="155">
                  <c:v>-87.584971538461502</c:v>
                </c:pt>
                <c:pt idx="156">
                  <c:v>-93.971377692307698</c:v>
                </c:pt>
                <c:pt idx="157">
                  <c:v>-96.493743846153805</c:v>
                </c:pt>
                <c:pt idx="158">
                  <c:v>-85.169946153846098</c:v>
                </c:pt>
                <c:pt idx="159">
                  <c:v>-74.919497692307601</c:v>
                </c:pt>
                <c:pt idx="160">
                  <c:v>-67.728086153846107</c:v>
                </c:pt>
                <c:pt idx="161">
                  <c:v>-57.799643076922997</c:v>
                </c:pt>
                <c:pt idx="162">
                  <c:v>-48.032199230769201</c:v>
                </c:pt>
                <c:pt idx="163">
                  <c:v>-39.767440000000001</c:v>
                </c:pt>
                <c:pt idx="164">
                  <c:v>-39.874773846153801</c:v>
                </c:pt>
                <c:pt idx="165">
                  <c:v>-39.767440000000001</c:v>
                </c:pt>
                <c:pt idx="166">
                  <c:v>-39.767440000000001</c:v>
                </c:pt>
                <c:pt idx="167">
                  <c:v>-39.767440000000001</c:v>
                </c:pt>
                <c:pt idx="168">
                  <c:v>-39.821106923076897</c:v>
                </c:pt>
                <c:pt idx="169">
                  <c:v>-39.767440000000001</c:v>
                </c:pt>
                <c:pt idx="170">
                  <c:v>-41.270123846153801</c:v>
                </c:pt>
                <c:pt idx="171">
                  <c:v>-48.461537692307601</c:v>
                </c:pt>
                <c:pt idx="172">
                  <c:v>-28.175313846153799</c:v>
                </c:pt>
                <c:pt idx="173">
                  <c:v>-19.964221538461501</c:v>
                </c:pt>
                <c:pt idx="174">
                  <c:v>-19.964221538461501</c:v>
                </c:pt>
                <c:pt idx="175">
                  <c:v>-20.0178892307692</c:v>
                </c:pt>
                <c:pt idx="176">
                  <c:v>-29.194990000000001</c:v>
                </c:pt>
                <c:pt idx="177">
                  <c:v>-59.194991538461501</c:v>
                </c:pt>
                <c:pt idx="178">
                  <c:v>-79.803218461538407</c:v>
                </c:pt>
                <c:pt idx="179">
                  <c:v>-90.644008461538405</c:v>
                </c:pt>
                <c:pt idx="180">
                  <c:v>-88.443648461538402</c:v>
                </c:pt>
                <c:pt idx="181">
                  <c:v>-87.209299999999999</c:v>
                </c:pt>
                <c:pt idx="182">
                  <c:v>-87.209299999999999</c:v>
                </c:pt>
                <c:pt idx="183">
                  <c:v>-93.8103792307692</c:v>
                </c:pt>
                <c:pt idx="184">
                  <c:v>-72.558139999999995</c:v>
                </c:pt>
                <c:pt idx="185">
                  <c:v>-55.813952307692297</c:v>
                </c:pt>
                <c:pt idx="186">
                  <c:v>-28.711987153846099</c:v>
                </c:pt>
                <c:pt idx="187">
                  <c:v>0.483005415384615</c:v>
                </c:pt>
                <c:pt idx="188">
                  <c:v>1.34168172307692</c:v>
                </c:pt>
                <c:pt idx="189">
                  <c:v>1.2343471692307599</c:v>
                </c:pt>
                <c:pt idx="190">
                  <c:v>-22.9695884307692</c:v>
                </c:pt>
                <c:pt idx="191">
                  <c:v>-28.443646923076901</c:v>
                </c:pt>
                <c:pt idx="192">
                  <c:v>-36.064399999999999</c:v>
                </c:pt>
                <c:pt idx="193">
                  <c:v>-69.338103076923005</c:v>
                </c:pt>
                <c:pt idx="194">
                  <c:v>-76.345514285714302</c:v>
                </c:pt>
                <c:pt idx="195">
                  <c:v>-86.189623846153793</c:v>
                </c:pt>
                <c:pt idx="196">
                  <c:v>-87.638637692307697</c:v>
                </c:pt>
                <c:pt idx="197">
                  <c:v>-86.5652969230769</c:v>
                </c:pt>
                <c:pt idx="198">
                  <c:v>-86.243295384615294</c:v>
                </c:pt>
                <c:pt idx="199">
                  <c:v>-85.813959999999895</c:v>
                </c:pt>
                <c:pt idx="200">
                  <c:v>-91.610020769230701</c:v>
                </c:pt>
                <c:pt idx="201">
                  <c:v>-70.465116923076906</c:v>
                </c:pt>
                <c:pt idx="202">
                  <c:v>-51.520572307692298</c:v>
                </c:pt>
                <c:pt idx="203">
                  <c:v>-19.964221461538401</c:v>
                </c:pt>
                <c:pt idx="204">
                  <c:v>-0.21466907692307599</c:v>
                </c:pt>
                <c:pt idx="205">
                  <c:v>0.75134167692307696</c:v>
                </c:pt>
                <c:pt idx="206">
                  <c:v>-1.6100177230769199</c:v>
                </c:pt>
                <c:pt idx="207">
                  <c:v>-27.85331</c:v>
                </c:pt>
                <c:pt idx="208">
                  <c:v>-18.729873846153801</c:v>
                </c:pt>
                <c:pt idx="209">
                  <c:v>-21.520568461538399</c:v>
                </c:pt>
                <c:pt idx="210">
                  <c:v>-20.3398923846153</c:v>
                </c:pt>
                <c:pt idx="211">
                  <c:v>0.53667261538461497</c:v>
                </c:pt>
                <c:pt idx="212">
                  <c:v>-14.704830369230701</c:v>
                </c:pt>
                <c:pt idx="213">
                  <c:v>-54.633273846153799</c:v>
                </c:pt>
                <c:pt idx="214">
                  <c:v>-84.203934615384597</c:v>
                </c:pt>
                <c:pt idx="215">
                  <c:v>-91.663686923076895</c:v>
                </c:pt>
                <c:pt idx="216">
                  <c:v>-90.429338461538407</c:v>
                </c:pt>
                <c:pt idx="217">
                  <c:v>-95.903397692307706</c:v>
                </c:pt>
                <c:pt idx="218">
                  <c:v>-83.023256153846106</c:v>
                </c:pt>
                <c:pt idx="219">
                  <c:v>-64.722719230769201</c:v>
                </c:pt>
                <c:pt idx="220">
                  <c:v>-44.168159999999901</c:v>
                </c:pt>
                <c:pt idx="221">
                  <c:v>-8.5867621384615394</c:v>
                </c:pt>
                <c:pt idx="222">
                  <c:v>0.85867623076923005</c:v>
                </c:pt>
                <c:pt idx="223">
                  <c:v>-5.2593923076923002</c:v>
                </c:pt>
                <c:pt idx="224">
                  <c:v>-33.488374076923002</c:v>
                </c:pt>
                <c:pt idx="225">
                  <c:v>-3.0590337999999999</c:v>
                </c:pt>
                <c:pt idx="226">
                  <c:v>-27.3166384615384</c:v>
                </c:pt>
                <c:pt idx="227">
                  <c:v>-16.74419</c:v>
                </c:pt>
                <c:pt idx="228">
                  <c:v>-26.404296153846101</c:v>
                </c:pt>
                <c:pt idx="229">
                  <c:v>-7.9964216307692304</c:v>
                </c:pt>
                <c:pt idx="230">
                  <c:v>1.2343469846153801</c:v>
                </c:pt>
                <c:pt idx="231">
                  <c:v>-29.3023247384615</c:v>
                </c:pt>
                <c:pt idx="232">
                  <c:v>-54.096602307692301</c:v>
                </c:pt>
                <c:pt idx="233">
                  <c:v>-87.262970769230705</c:v>
                </c:pt>
                <c:pt idx="234">
                  <c:v>-93.488370000000003</c:v>
                </c:pt>
                <c:pt idx="235">
                  <c:v>-94.669049999999999</c:v>
                </c:pt>
                <c:pt idx="236">
                  <c:v>-94.132377692307699</c:v>
                </c:pt>
                <c:pt idx="237">
                  <c:v>-100.35778846153799</c:v>
                </c:pt>
                <c:pt idx="238">
                  <c:v>-85.921287692307601</c:v>
                </c:pt>
                <c:pt idx="239">
                  <c:v>-58.1753146153846</c:v>
                </c:pt>
                <c:pt idx="240">
                  <c:v>-32.844365384615301</c:v>
                </c:pt>
                <c:pt idx="241">
                  <c:v>-6.3864042307692301</c:v>
                </c:pt>
                <c:pt idx="242">
                  <c:v>-2.0930233076923002</c:v>
                </c:pt>
                <c:pt idx="243">
                  <c:v>0.80500887692307599</c:v>
                </c:pt>
                <c:pt idx="244">
                  <c:v>-12.2361348615384</c:v>
                </c:pt>
                <c:pt idx="245">
                  <c:v>-26.028623076923001</c:v>
                </c:pt>
                <c:pt idx="246">
                  <c:v>-19.856884615384601</c:v>
                </c:pt>
                <c:pt idx="247">
                  <c:v>-19.534879999999902</c:v>
                </c:pt>
                <c:pt idx="248">
                  <c:v>-27.638640307692299</c:v>
                </c:pt>
                <c:pt idx="249">
                  <c:v>-2.2003578461538398</c:v>
                </c:pt>
                <c:pt idx="250">
                  <c:v>-28.926654230769199</c:v>
                </c:pt>
                <c:pt idx="251">
                  <c:v>-53.935599230769199</c:v>
                </c:pt>
                <c:pt idx="252">
                  <c:v>-80.286225384615307</c:v>
                </c:pt>
                <c:pt idx="253">
                  <c:v>-94.078711538461505</c:v>
                </c:pt>
                <c:pt idx="254">
                  <c:v>-95.4203938461538</c:v>
                </c:pt>
                <c:pt idx="255">
                  <c:v>-97.513405384615297</c:v>
                </c:pt>
                <c:pt idx="256">
                  <c:v>-92.307689999999994</c:v>
                </c:pt>
                <c:pt idx="257">
                  <c:v>-77.6565284615384</c:v>
                </c:pt>
                <c:pt idx="258">
                  <c:v>-57.799642307692302</c:v>
                </c:pt>
                <c:pt idx="259">
                  <c:v>-37.835420230769202</c:v>
                </c:pt>
                <c:pt idx="260">
                  <c:v>-27.316636923076899</c:v>
                </c:pt>
                <c:pt idx="261">
                  <c:v>-21.7352407692307</c:v>
                </c:pt>
                <c:pt idx="262">
                  <c:v>-43.8461523076923</c:v>
                </c:pt>
                <c:pt idx="263">
                  <c:v>-16.583184692307601</c:v>
                </c:pt>
                <c:pt idx="264">
                  <c:v>-2.629696</c:v>
                </c:pt>
                <c:pt idx="265">
                  <c:v>-1.8246869846153799</c:v>
                </c:pt>
                <c:pt idx="266">
                  <c:v>-0.697674384615384</c:v>
                </c:pt>
                <c:pt idx="267">
                  <c:v>0</c:v>
                </c:pt>
                <c:pt idx="268">
                  <c:v>-3.1663692307692299</c:v>
                </c:pt>
                <c:pt idx="269">
                  <c:v>-49.427550769230699</c:v>
                </c:pt>
                <c:pt idx="270">
                  <c:v>-76.690519230769198</c:v>
                </c:pt>
                <c:pt idx="271">
                  <c:v>-96.386403846153797</c:v>
                </c:pt>
                <c:pt idx="272">
                  <c:v>-97.674419999999998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93-4AD5-AB95-234B4F7C071C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Angle_T (F)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Sheet1!$M$2:$M$274</c:f>
              <c:numCache>
                <c:formatCode>General</c:formatCode>
                <c:ptCount val="273"/>
                <c:pt idx="0">
                  <c:v>-85.767447999999902</c:v>
                </c:pt>
                <c:pt idx="1">
                  <c:v>-85.764125714285598</c:v>
                </c:pt>
                <c:pt idx="2">
                  <c:v>-84.000001333333302</c:v>
                </c:pt>
                <c:pt idx="3">
                  <c:v>-83.023250666666598</c:v>
                </c:pt>
                <c:pt idx="4">
                  <c:v>-89.258728749999904</c:v>
                </c:pt>
                <c:pt idx="5">
                  <c:v>-56.511627857142798</c:v>
                </c:pt>
                <c:pt idx="6">
                  <c:v>-24.847943153846099</c:v>
                </c:pt>
                <c:pt idx="7">
                  <c:v>-32.4150261538461</c:v>
                </c:pt>
                <c:pt idx="8">
                  <c:v>-30.107334615384602</c:v>
                </c:pt>
                <c:pt idx="9">
                  <c:v>-26.618963076922999</c:v>
                </c:pt>
                <c:pt idx="10">
                  <c:v>-30.322003846153802</c:v>
                </c:pt>
                <c:pt idx="11">
                  <c:v>-33.112702307692302</c:v>
                </c:pt>
                <c:pt idx="12">
                  <c:v>-32.468693846153798</c:v>
                </c:pt>
                <c:pt idx="13">
                  <c:v>-32.737032307692303</c:v>
                </c:pt>
                <c:pt idx="14">
                  <c:v>-32.898033846153801</c:v>
                </c:pt>
                <c:pt idx="15">
                  <c:v>-35.420395384615297</c:v>
                </c:pt>
                <c:pt idx="16">
                  <c:v>-36.279068461538401</c:v>
                </c:pt>
                <c:pt idx="17">
                  <c:v>-36.923079999999999</c:v>
                </c:pt>
                <c:pt idx="18">
                  <c:v>-36.279069999999997</c:v>
                </c:pt>
                <c:pt idx="19">
                  <c:v>-35.581394615384603</c:v>
                </c:pt>
                <c:pt idx="20">
                  <c:v>-29.302324615384599</c:v>
                </c:pt>
                <c:pt idx="21">
                  <c:v>-31.073343846153801</c:v>
                </c:pt>
                <c:pt idx="22">
                  <c:v>-42.397137692307602</c:v>
                </c:pt>
                <c:pt idx="23">
                  <c:v>-68.372093846153803</c:v>
                </c:pt>
                <c:pt idx="24">
                  <c:v>-13.363148615384601</c:v>
                </c:pt>
                <c:pt idx="25">
                  <c:v>-0.53667261538461497</c:v>
                </c:pt>
                <c:pt idx="26">
                  <c:v>-15.885510784615301</c:v>
                </c:pt>
                <c:pt idx="27">
                  <c:v>-20.125222307692301</c:v>
                </c:pt>
                <c:pt idx="28">
                  <c:v>-13.685151538461501</c:v>
                </c:pt>
                <c:pt idx="29">
                  <c:v>-13.953489999999899</c:v>
                </c:pt>
                <c:pt idx="30">
                  <c:v>-21.091235384615299</c:v>
                </c:pt>
                <c:pt idx="31">
                  <c:v>-62.307693076923002</c:v>
                </c:pt>
                <c:pt idx="32">
                  <c:v>-84.847941538461498</c:v>
                </c:pt>
                <c:pt idx="33">
                  <c:v>-81.359569999999906</c:v>
                </c:pt>
                <c:pt idx="34">
                  <c:v>-80.232560000000007</c:v>
                </c:pt>
                <c:pt idx="35">
                  <c:v>-80.232560000000007</c:v>
                </c:pt>
                <c:pt idx="36">
                  <c:v>-80.232560000000007</c:v>
                </c:pt>
                <c:pt idx="37">
                  <c:v>-80.608228461538403</c:v>
                </c:pt>
                <c:pt idx="38">
                  <c:v>-80.876563076923006</c:v>
                </c:pt>
                <c:pt idx="39">
                  <c:v>-80.876563076923006</c:v>
                </c:pt>
                <c:pt idx="40">
                  <c:v>-82.540249999999901</c:v>
                </c:pt>
                <c:pt idx="41">
                  <c:v>-82.379246923076906</c:v>
                </c:pt>
                <c:pt idx="42">
                  <c:v>-82.057245384615399</c:v>
                </c:pt>
                <c:pt idx="43">
                  <c:v>-81.574242307692302</c:v>
                </c:pt>
                <c:pt idx="44">
                  <c:v>-81.62791</c:v>
                </c:pt>
                <c:pt idx="45">
                  <c:v>-81.681576923076904</c:v>
                </c:pt>
                <c:pt idx="46">
                  <c:v>-82.164579230769206</c:v>
                </c:pt>
                <c:pt idx="47">
                  <c:v>-82.325579999999903</c:v>
                </c:pt>
                <c:pt idx="48">
                  <c:v>-82.325579999999903</c:v>
                </c:pt>
                <c:pt idx="49">
                  <c:v>-82.325579999999903</c:v>
                </c:pt>
                <c:pt idx="50">
                  <c:v>-82.325579999999903</c:v>
                </c:pt>
                <c:pt idx="51">
                  <c:v>-83.237920769230698</c:v>
                </c:pt>
                <c:pt idx="52">
                  <c:v>-82.325577692307604</c:v>
                </c:pt>
                <c:pt idx="53">
                  <c:v>-86.994632307692299</c:v>
                </c:pt>
                <c:pt idx="54">
                  <c:v>-33.649373076922998</c:v>
                </c:pt>
                <c:pt idx="55">
                  <c:v>0.53667255384615398</c:v>
                </c:pt>
                <c:pt idx="56">
                  <c:v>-51.949911107692301</c:v>
                </c:pt>
                <c:pt idx="57">
                  <c:v>-91.180676153846093</c:v>
                </c:pt>
                <c:pt idx="58">
                  <c:v>-96.010728461538406</c:v>
                </c:pt>
                <c:pt idx="59">
                  <c:v>-98.855099999999993</c:v>
                </c:pt>
                <c:pt idx="60">
                  <c:v>-70.357781538461495</c:v>
                </c:pt>
                <c:pt idx="61">
                  <c:v>-28.014311384615301</c:v>
                </c:pt>
                <c:pt idx="62">
                  <c:v>-0.53667260000000006</c:v>
                </c:pt>
                <c:pt idx="63">
                  <c:v>-0.59033987692307699</c:v>
                </c:pt>
                <c:pt idx="64">
                  <c:v>-0.42933809230769199</c:v>
                </c:pt>
                <c:pt idx="65">
                  <c:v>-17.763863892307601</c:v>
                </c:pt>
                <c:pt idx="66">
                  <c:v>-24.042933076922999</c:v>
                </c:pt>
                <c:pt idx="67">
                  <c:v>-17.441859999999899</c:v>
                </c:pt>
                <c:pt idx="68">
                  <c:v>-17.549193846153798</c:v>
                </c:pt>
                <c:pt idx="69">
                  <c:v>-17.817528461538402</c:v>
                </c:pt>
                <c:pt idx="70">
                  <c:v>-17.441859999999899</c:v>
                </c:pt>
                <c:pt idx="71">
                  <c:v>-17.602860769230698</c:v>
                </c:pt>
                <c:pt idx="72">
                  <c:v>-17.656527692307598</c:v>
                </c:pt>
                <c:pt idx="73">
                  <c:v>-18.637869999999999</c:v>
                </c:pt>
                <c:pt idx="74">
                  <c:v>-35.849730000000001</c:v>
                </c:pt>
                <c:pt idx="75">
                  <c:v>-79.588551538461502</c:v>
                </c:pt>
                <c:pt idx="76">
                  <c:v>-97.942760000000007</c:v>
                </c:pt>
                <c:pt idx="77">
                  <c:v>-99.9284392307692</c:v>
                </c:pt>
                <c:pt idx="78">
                  <c:v>-74.812163846153794</c:v>
                </c:pt>
                <c:pt idx="79">
                  <c:v>-37.0304115384615</c:v>
                </c:pt>
                <c:pt idx="80">
                  <c:v>-0.32200350769230701</c:v>
                </c:pt>
                <c:pt idx="81">
                  <c:v>0.96601078461538403</c:v>
                </c:pt>
                <c:pt idx="82">
                  <c:v>0.69767440000000003</c:v>
                </c:pt>
                <c:pt idx="83">
                  <c:v>0.69767440000000003</c:v>
                </c:pt>
                <c:pt idx="84">
                  <c:v>1.01967806153846</c:v>
                </c:pt>
                <c:pt idx="85">
                  <c:v>-26.189623615384601</c:v>
                </c:pt>
                <c:pt idx="86">
                  <c:v>-18.783541538461499</c:v>
                </c:pt>
                <c:pt idx="87">
                  <c:v>-16.046510000000001</c:v>
                </c:pt>
                <c:pt idx="88">
                  <c:v>-16.3148484615384</c:v>
                </c:pt>
                <c:pt idx="89">
                  <c:v>-16.690522307692301</c:v>
                </c:pt>
                <c:pt idx="90">
                  <c:v>-16.74419</c:v>
                </c:pt>
                <c:pt idx="91">
                  <c:v>-17.227192307692299</c:v>
                </c:pt>
                <c:pt idx="92">
                  <c:v>-16.9588576923076</c:v>
                </c:pt>
                <c:pt idx="93">
                  <c:v>-44.973166923076903</c:v>
                </c:pt>
                <c:pt idx="94">
                  <c:v>-84.418605384615304</c:v>
                </c:pt>
                <c:pt idx="95">
                  <c:v>-97.835415384615402</c:v>
                </c:pt>
                <c:pt idx="96">
                  <c:v>-94.991050769230696</c:v>
                </c:pt>
                <c:pt idx="97">
                  <c:v>-86.243300000000005</c:v>
                </c:pt>
                <c:pt idx="98">
                  <c:v>-45.831843846153802</c:v>
                </c:pt>
                <c:pt idx="99">
                  <c:v>-22.4329146153846</c:v>
                </c:pt>
                <c:pt idx="100">
                  <c:v>-16.422182307692299</c:v>
                </c:pt>
                <c:pt idx="101">
                  <c:v>-16.583186923076902</c:v>
                </c:pt>
                <c:pt idx="102">
                  <c:v>-16.74419</c:v>
                </c:pt>
                <c:pt idx="103">
                  <c:v>-18.568870769230699</c:v>
                </c:pt>
                <c:pt idx="104">
                  <c:v>-18.407867692307601</c:v>
                </c:pt>
                <c:pt idx="105">
                  <c:v>-20.071554615384599</c:v>
                </c:pt>
                <c:pt idx="106">
                  <c:v>-21.3595707692307</c:v>
                </c:pt>
                <c:pt idx="107">
                  <c:v>-18.729873846153801</c:v>
                </c:pt>
                <c:pt idx="108">
                  <c:v>-9.4991048461538394</c:v>
                </c:pt>
                <c:pt idx="109">
                  <c:v>-19.7495515384615</c:v>
                </c:pt>
                <c:pt idx="110">
                  <c:v>-18.085863076923001</c:v>
                </c:pt>
                <c:pt idx="111">
                  <c:v>-18.139530000000001</c:v>
                </c:pt>
                <c:pt idx="112">
                  <c:v>-18.139530000000001</c:v>
                </c:pt>
                <c:pt idx="113">
                  <c:v>-37.0304115384615</c:v>
                </c:pt>
                <c:pt idx="114">
                  <c:v>-82.862255384615295</c:v>
                </c:pt>
                <c:pt idx="115">
                  <c:v>-93.864043076922997</c:v>
                </c:pt>
                <c:pt idx="116">
                  <c:v>-91.234343846153806</c:v>
                </c:pt>
                <c:pt idx="117">
                  <c:v>-83.935603846153796</c:v>
                </c:pt>
                <c:pt idx="118">
                  <c:v>-44.543828461538403</c:v>
                </c:pt>
                <c:pt idx="119">
                  <c:v>-28.6046515384615</c:v>
                </c:pt>
                <c:pt idx="120">
                  <c:v>-18.729875384615301</c:v>
                </c:pt>
                <c:pt idx="121">
                  <c:v>-17.388193076922999</c:v>
                </c:pt>
                <c:pt idx="122">
                  <c:v>-17.441859999999899</c:v>
                </c:pt>
                <c:pt idx="123">
                  <c:v>-17.441859999999899</c:v>
                </c:pt>
                <c:pt idx="124">
                  <c:v>-17.8175307692307</c:v>
                </c:pt>
                <c:pt idx="125">
                  <c:v>-17.7638623076923</c:v>
                </c:pt>
                <c:pt idx="126">
                  <c:v>-17.763861538461502</c:v>
                </c:pt>
                <c:pt idx="127">
                  <c:v>-18.139530000000001</c:v>
                </c:pt>
                <c:pt idx="128">
                  <c:v>-18.032196153846101</c:v>
                </c:pt>
                <c:pt idx="129">
                  <c:v>-17.549193846153798</c:v>
                </c:pt>
                <c:pt idx="130">
                  <c:v>-17.924862307692301</c:v>
                </c:pt>
                <c:pt idx="131">
                  <c:v>-17.817528461538402</c:v>
                </c:pt>
                <c:pt idx="132">
                  <c:v>-20.661895384615299</c:v>
                </c:pt>
                <c:pt idx="133">
                  <c:v>-53.828264615384597</c:v>
                </c:pt>
                <c:pt idx="134">
                  <c:v>-89.302327692307699</c:v>
                </c:pt>
                <c:pt idx="135">
                  <c:v>-96.010734615384607</c:v>
                </c:pt>
                <c:pt idx="136">
                  <c:v>-101.431123846153</c:v>
                </c:pt>
                <c:pt idx="137">
                  <c:v>-75.563506923076901</c:v>
                </c:pt>
                <c:pt idx="138">
                  <c:v>-27.531304153846101</c:v>
                </c:pt>
                <c:pt idx="139">
                  <c:v>2.1466908769230701</c:v>
                </c:pt>
                <c:pt idx="140">
                  <c:v>0.80500895384615401</c:v>
                </c:pt>
                <c:pt idx="141">
                  <c:v>4.8837208769230704</c:v>
                </c:pt>
                <c:pt idx="142">
                  <c:v>3.6493738307692198</c:v>
                </c:pt>
                <c:pt idx="143">
                  <c:v>0.75134167692307696</c:v>
                </c:pt>
                <c:pt idx="144">
                  <c:v>-17.817531892307599</c:v>
                </c:pt>
                <c:pt idx="145">
                  <c:v>-24.418605384615301</c:v>
                </c:pt>
                <c:pt idx="146">
                  <c:v>-17.441859999999899</c:v>
                </c:pt>
                <c:pt idx="147">
                  <c:v>-18.032196153846101</c:v>
                </c:pt>
                <c:pt idx="148">
                  <c:v>-18.139530000000001</c:v>
                </c:pt>
                <c:pt idx="149">
                  <c:v>-18.139530000000001</c:v>
                </c:pt>
                <c:pt idx="150">
                  <c:v>-18.139530000000001</c:v>
                </c:pt>
                <c:pt idx="151">
                  <c:v>-31.449015384615301</c:v>
                </c:pt>
                <c:pt idx="152">
                  <c:v>-74.973164615384604</c:v>
                </c:pt>
                <c:pt idx="153">
                  <c:v>-96.547406923076906</c:v>
                </c:pt>
                <c:pt idx="154">
                  <c:v>-93.810375384615398</c:v>
                </c:pt>
                <c:pt idx="155">
                  <c:v>-99.928436923076902</c:v>
                </c:pt>
                <c:pt idx="156">
                  <c:v>-71.806797692307597</c:v>
                </c:pt>
                <c:pt idx="157">
                  <c:v>-40.035778692307602</c:v>
                </c:pt>
                <c:pt idx="158">
                  <c:v>-26.404293846153799</c:v>
                </c:pt>
                <c:pt idx="159">
                  <c:v>-16.583186923076902</c:v>
                </c:pt>
                <c:pt idx="160">
                  <c:v>-17.012524615384599</c:v>
                </c:pt>
                <c:pt idx="161">
                  <c:v>-17.388193076922999</c:v>
                </c:pt>
                <c:pt idx="162">
                  <c:v>-17.6028615384615</c:v>
                </c:pt>
                <c:pt idx="163">
                  <c:v>-17.441859999999899</c:v>
                </c:pt>
                <c:pt idx="164">
                  <c:v>-17.441859999999899</c:v>
                </c:pt>
                <c:pt idx="165">
                  <c:v>-17.602860769230698</c:v>
                </c:pt>
                <c:pt idx="166">
                  <c:v>-17.763861538461502</c:v>
                </c:pt>
                <c:pt idx="167">
                  <c:v>-17.924862307692301</c:v>
                </c:pt>
                <c:pt idx="168">
                  <c:v>-17.334523615384601</c:v>
                </c:pt>
                <c:pt idx="169">
                  <c:v>-18.7298723076923</c:v>
                </c:pt>
                <c:pt idx="170">
                  <c:v>-20.822898461538401</c:v>
                </c:pt>
                <c:pt idx="171">
                  <c:v>-33.273702307692297</c:v>
                </c:pt>
                <c:pt idx="172">
                  <c:v>-71.914131538461504</c:v>
                </c:pt>
                <c:pt idx="173">
                  <c:v>-101.53846153846099</c:v>
                </c:pt>
                <c:pt idx="174">
                  <c:v>-97.298748461538395</c:v>
                </c:pt>
                <c:pt idx="175">
                  <c:v>-104.86584230769201</c:v>
                </c:pt>
                <c:pt idx="176">
                  <c:v>-71.323792307692301</c:v>
                </c:pt>
                <c:pt idx="177">
                  <c:v>-38.157423076923003</c:v>
                </c:pt>
                <c:pt idx="178">
                  <c:v>-22.862252307692302</c:v>
                </c:pt>
                <c:pt idx="179">
                  <c:v>-16.958853999999899</c:v>
                </c:pt>
                <c:pt idx="180">
                  <c:v>-17.656527692307598</c:v>
                </c:pt>
                <c:pt idx="181">
                  <c:v>-17.978529230769201</c:v>
                </c:pt>
                <c:pt idx="182">
                  <c:v>-17.817527461538401</c:v>
                </c:pt>
                <c:pt idx="183">
                  <c:v>-18.354199999999999</c:v>
                </c:pt>
                <c:pt idx="184">
                  <c:v>-18.139530000000001</c:v>
                </c:pt>
                <c:pt idx="185">
                  <c:v>-20.232556923076899</c:v>
                </c:pt>
                <c:pt idx="186">
                  <c:v>-25.116279230769202</c:v>
                </c:pt>
                <c:pt idx="187">
                  <c:v>-24.2576</c:v>
                </c:pt>
                <c:pt idx="188">
                  <c:v>-24.311269230769199</c:v>
                </c:pt>
                <c:pt idx="189">
                  <c:v>-24.4722676923076</c:v>
                </c:pt>
                <c:pt idx="190">
                  <c:v>-24.364933076922998</c:v>
                </c:pt>
                <c:pt idx="191">
                  <c:v>-48.568873846153799</c:v>
                </c:pt>
                <c:pt idx="192">
                  <c:v>-84.525940000000006</c:v>
                </c:pt>
                <c:pt idx="193">
                  <c:v>-100.626133076923</c:v>
                </c:pt>
                <c:pt idx="194">
                  <c:v>-100.304118461538</c:v>
                </c:pt>
                <c:pt idx="195">
                  <c:v>-83.506262307692296</c:v>
                </c:pt>
                <c:pt idx="196">
                  <c:v>-44.1144884615384</c:v>
                </c:pt>
                <c:pt idx="197">
                  <c:v>-31.0733446923076</c:v>
                </c:pt>
                <c:pt idx="198">
                  <c:v>-17.763865384615301</c:v>
                </c:pt>
                <c:pt idx="199">
                  <c:v>-17.3881923076923</c:v>
                </c:pt>
                <c:pt idx="200">
                  <c:v>-17.441859999999899</c:v>
                </c:pt>
                <c:pt idx="201">
                  <c:v>-17.602860769230698</c:v>
                </c:pt>
                <c:pt idx="202">
                  <c:v>-17.549193846153798</c:v>
                </c:pt>
                <c:pt idx="203">
                  <c:v>-17.495526923076898</c:v>
                </c:pt>
                <c:pt idx="204">
                  <c:v>-17.817528461538402</c:v>
                </c:pt>
                <c:pt idx="205">
                  <c:v>-17.817528461538402</c:v>
                </c:pt>
                <c:pt idx="206">
                  <c:v>-17.656527692307598</c:v>
                </c:pt>
                <c:pt idx="207">
                  <c:v>-17.549193846153798</c:v>
                </c:pt>
                <c:pt idx="208">
                  <c:v>-17.763861538461502</c:v>
                </c:pt>
                <c:pt idx="209">
                  <c:v>-17.978529230769201</c:v>
                </c:pt>
                <c:pt idx="210">
                  <c:v>-27.9606423076923</c:v>
                </c:pt>
                <c:pt idx="211">
                  <c:v>-71.270125384615298</c:v>
                </c:pt>
                <c:pt idx="212">
                  <c:v>-99.230765384615395</c:v>
                </c:pt>
                <c:pt idx="213">
                  <c:v>-95.205719999999999</c:v>
                </c:pt>
                <c:pt idx="214">
                  <c:v>-101.91413153846101</c:v>
                </c:pt>
                <c:pt idx="215">
                  <c:v>-72.236136153846104</c:v>
                </c:pt>
                <c:pt idx="216">
                  <c:v>-40.465116923076899</c:v>
                </c:pt>
                <c:pt idx="217">
                  <c:v>-26.189623076922999</c:v>
                </c:pt>
                <c:pt idx="218">
                  <c:v>-17.656529230769198</c:v>
                </c:pt>
                <c:pt idx="219">
                  <c:v>-17.549193846153798</c:v>
                </c:pt>
                <c:pt idx="220">
                  <c:v>-18.085863076923001</c:v>
                </c:pt>
                <c:pt idx="221">
                  <c:v>-18.139530000000001</c:v>
                </c:pt>
                <c:pt idx="222">
                  <c:v>-18.139530000000001</c:v>
                </c:pt>
                <c:pt idx="223">
                  <c:v>-21.627907692307598</c:v>
                </c:pt>
                <c:pt idx="224">
                  <c:v>-21.627909230769198</c:v>
                </c:pt>
                <c:pt idx="225">
                  <c:v>-21.574242307692298</c:v>
                </c:pt>
                <c:pt idx="226">
                  <c:v>-21.3059038461538</c:v>
                </c:pt>
                <c:pt idx="227">
                  <c:v>-21.466906923076898</c:v>
                </c:pt>
                <c:pt idx="228">
                  <c:v>-21.6279099999999</c:v>
                </c:pt>
                <c:pt idx="229">
                  <c:v>-21.6815769230769</c:v>
                </c:pt>
                <c:pt idx="230">
                  <c:v>-49.373881538461497</c:v>
                </c:pt>
                <c:pt idx="231">
                  <c:v>-84.364937692307706</c:v>
                </c:pt>
                <c:pt idx="232">
                  <c:v>-99.016098461538405</c:v>
                </c:pt>
                <c:pt idx="233">
                  <c:v>-93.595702307692306</c:v>
                </c:pt>
                <c:pt idx="234">
                  <c:v>-95.259386153846094</c:v>
                </c:pt>
                <c:pt idx="235">
                  <c:v>-51.520572307692298</c:v>
                </c:pt>
                <c:pt idx="236">
                  <c:v>-23.774597384615301</c:v>
                </c:pt>
                <c:pt idx="237">
                  <c:v>-24.74061</c:v>
                </c:pt>
                <c:pt idx="238">
                  <c:v>-17.280859230769199</c:v>
                </c:pt>
                <c:pt idx="239">
                  <c:v>-17.441859999999899</c:v>
                </c:pt>
                <c:pt idx="240">
                  <c:v>-16.958854846153798</c:v>
                </c:pt>
                <c:pt idx="241">
                  <c:v>-17.441859999999899</c:v>
                </c:pt>
                <c:pt idx="242">
                  <c:v>-17.549193846153798</c:v>
                </c:pt>
                <c:pt idx="243">
                  <c:v>-17.441859999999899</c:v>
                </c:pt>
                <c:pt idx="244">
                  <c:v>-17.924862307692301</c:v>
                </c:pt>
                <c:pt idx="245">
                  <c:v>-17.871195384615302</c:v>
                </c:pt>
                <c:pt idx="246">
                  <c:v>-18.032196153846101</c:v>
                </c:pt>
                <c:pt idx="247">
                  <c:v>-18.139530000000001</c:v>
                </c:pt>
                <c:pt idx="248">
                  <c:v>-18.139530000000001</c:v>
                </c:pt>
                <c:pt idx="249">
                  <c:v>-49.373880769230702</c:v>
                </c:pt>
                <c:pt idx="250">
                  <c:v>-88.497316923076895</c:v>
                </c:pt>
                <c:pt idx="251">
                  <c:v>-99.874771538461502</c:v>
                </c:pt>
                <c:pt idx="252">
                  <c:v>-96.440074615384603</c:v>
                </c:pt>
                <c:pt idx="253">
                  <c:v>-102.128801538461</c:v>
                </c:pt>
                <c:pt idx="254">
                  <c:v>-65.742396923076896</c:v>
                </c:pt>
                <c:pt idx="255">
                  <c:v>-14.543827815384599</c:v>
                </c:pt>
                <c:pt idx="256">
                  <c:v>-30.0000003076923</c:v>
                </c:pt>
                <c:pt idx="257">
                  <c:v>-19.136212142857101</c:v>
                </c:pt>
                <c:pt idx="258">
                  <c:v>-17.656527692307598</c:v>
                </c:pt>
                <c:pt idx="259">
                  <c:v>-17.978529230769201</c:v>
                </c:pt>
                <c:pt idx="260">
                  <c:v>-18.085863076923001</c:v>
                </c:pt>
                <c:pt idx="261">
                  <c:v>-18.139530000000001</c:v>
                </c:pt>
                <c:pt idx="262">
                  <c:v>-18.139530000000001</c:v>
                </c:pt>
                <c:pt idx="263">
                  <c:v>-18.139530000000001</c:v>
                </c:pt>
                <c:pt idx="264">
                  <c:v>-18.139530000000001</c:v>
                </c:pt>
                <c:pt idx="265">
                  <c:v>-18.139530000000001</c:v>
                </c:pt>
                <c:pt idx="266">
                  <c:v>-18.139530000000001</c:v>
                </c:pt>
                <c:pt idx="267">
                  <c:v>-18.461533846153799</c:v>
                </c:pt>
                <c:pt idx="268">
                  <c:v>-43.363147692307599</c:v>
                </c:pt>
                <c:pt idx="269">
                  <c:v>-92.5223546153846</c:v>
                </c:pt>
                <c:pt idx="270">
                  <c:v>-98.103751538461495</c:v>
                </c:pt>
                <c:pt idx="271">
                  <c:v>-101.377468461538</c:v>
                </c:pt>
                <c:pt idx="272">
                  <c:v>-77.441860000000005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BF93-4AD5-AB95-234B4F7C0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40731488"/>
        <c:axId val="164073190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Time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33.103599230769198</c:v>
                      </c:pt>
                      <c:pt idx="1">
                        <c:v>33.361271538461502</c:v>
                      </c:pt>
                      <c:pt idx="2">
                        <c:v>33.618788461538401</c:v>
                      </c:pt>
                      <c:pt idx="3">
                        <c:v>33.876382307692303</c:v>
                      </c:pt>
                      <c:pt idx="4">
                        <c:v>34.134058461538402</c:v>
                      </c:pt>
                      <c:pt idx="5">
                        <c:v>34.393368461538401</c:v>
                      </c:pt>
                      <c:pt idx="6">
                        <c:v>34.651538461538401</c:v>
                      </c:pt>
                      <c:pt idx="7">
                        <c:v>34.909033076923002</c:v>
                      </c:pt>
                      <c:pt idx="8">
                        <c:v>35.1669992307692</c:v>
                      </c:pt>
                      <c:pt idx="9">
                        <c:v>35.423046153846101</c:v>
                      </c:pt>
                      <c:pt idx="10">
                        <c:v>35.680152307692303</c:v>
                      </c:pt>
                      <c:pt idx="11">
                        <c:v>35.938216153846099</c:v>
                      </c:pt>
                      <c:pt idx="12">
                        <c:v>36.196186923076901</c:v>
                      </c:pt>
                      <c:pt idx="13">
                        <c:v>36.453591538461502</c:v>
                      </c:pt>
                      <c:pt idx="14">
                        <c:v>36.7111107692307</c:v>
                      </c:pt>
                      <c:pt idx="15">
                        <c:v>36.968586153846097</c:v>
                      </c:pt>
                      <c:pt idx="16">
                        <c:v>37.226245384615297</c:v>
                      </c:pt>
                      <c:pt idx="17">
                        <c:v>37.483969230769198</c:v>
                      </c:pt>
                      <c:pt idx="18">
                        <c:v>37.741395384615302</c:v>
                      </c:pt>
                      <c:pt idx="19">
                        <c:v>37.998906923076902</c:v>
                      </c:pt>
                      <c:pt idx="20">
                        <c:v>38.256836923076897</c:v>
                      </c:pt>
                      <c:pt idx="21">
                        <c:v>38.514290769230698</c:v>
                      </c:pt>
                      <c:pt idx="22">
                        <c:v>38.771804615384603</c:v>
                      </c:pt>
                      <c:pt idx="23">
                        <c:v>39.031436923076903</c:v>
                      </c:pt>
                      <c:pt idx="24">
                        <c:v>39.288443076923002</c:v>
                      </c:pt>
                      <c:pt idx="25">
                        <c:v>39.546185384615299</c:v>
                      </c:pt>
                      <c:pt idx="26">
                        <c:v>39.802556923076899</c:v>
                      </c:pt>
                      <c:pt idx="27">
                        <c:v>40.061255384615301</c:v>
                      </c:pt>
                      <c:pt idx="28">
                        <c:v>40.318195384615301</c:v>
                      </c:pt>
                      <c:pt idx="29">
                        <c:v>40.5763392307692</c:v>
                      </c:pt>
                      <c:pt idx="30">
                        <c:v>40.833130769230699</c:v>
                      </c:pt>
                      <c:pt idx="31">
                        <c:v>41.0925515384615</c:v>
                      </c:pt>
                      <c:pt idx="32">
                        <c:v>41.350235384615303</c:v>
                      </c:pt>
                      <c:pt idx="33">
                        <c:v>41.607301538461499</c:v>
                      </c:pt>
                      <c:pt idx="34">
                        <c:v>41.864873076922997</c:v>
                      </c:pt>
                      <c:pt idx="35">
                        <c:v>42.122746923076903</c:v>
                      </c:pt>
                      <c:pt idx="36">
                        <c:v>42.380057692307602</c:v>
                      </c:pt>
                      <c:pt idx="37">
                        <c:v>42.637203076923001</c:v>
                      </c:pt>
                      <c:pt idx="38">
                        <c:v>42.895639230769198</c:v>
                      </c:pt>
                      <c:pt idx="39">
                        <c:v>43.1559569230769</c:v>
                      </c:pt>
                      <c:pt idx="40">
                        <c:v>43.410953076923001</c:v>
                      </c:pt>
                      <c:pt idx="41">
                        <c:v>43.6684384615384</c:v>
                      </c:pt>
                      <c:pt idx="42">
                        <c:v>43.928533846153798</c:v>
                      </c:pt>
                      <c:pt idx="43">
                        <c:v>44.185961538461498</c:v>
                      </c:pt>
                      <c:pt idx="44">
                        <c:v>44.442220769230701</c:v>
                      </c:pt>
                      <c:pt idx="45">
                        <c:v>44.701764615384597</c:v>
                      </c:pt>
                      <c:pt idx="46">
                        <c:v>44.957401538461497</c:v>
                      </c:pt>
                      <c:pt idx="47">
                        <c:v>45.217806153846098</c:v>
                      </c:pt>
                      <c:pt idx="48">
                        <c:v>45.4724807692307</c:v>
                      </c:pt>
                      <c:pt idx="49">
                        <c:v>45.730341538461502</c:v>
                      </c:pt>
                      <c:pt idx="50">
                        <c:v>45.988501538461499</c:v>
                      </c:pt>
                      <c:pt idx="51">
                        <c:v>46.246833846153798</c:v>
                      </c:pt>
                      <c:pt idx="52">
                        <c:v>46.504654615384602</c:v>
                      </c:pt>
                      <c:pt idx="53">
                        <c:v>46.763633076923</c:v>
                      </c:pt>
                      <c:pt idx="54">
                        <c:v>47.020365384615303</c:v>
                      </c:pt>
                      <c:pt idx="55">
                        <c:v>47.2780876923077</c:v>
                      </c:pt>
                      <c:pt idx="56">
                        <c:v>47.536470000000001</c:v>
                      </c:pt>
                      <c:pt idx="57">
                        <c:v>47.794416923076902</c:v>
                      </c:pt>
                      <c:pt idx="58">
                        <c:v>48.0519623076923</c:v>
                      </c:pt>
                      <c:pt idx="59">
                        <c:v>48.3097292307692</c:v>
                      </c:pt>
                      <c:pt idx="60">
                        <c:v>48.565732307692301</c:v>
                      </c:pt>
                      <c:pt idx="61">
                        <c:v>48.823952307692302</c:v>
                      </c:pt>
                      <c:pt idx="62">
                        <c:v>49.0811176923076</c:v>
                      </c:pt>
                      <c:pt idx="63">
                        <c:v>49.3392092307692</c:v>
                      </c:pt>
                      <c:pt idx="64">
                        <c:v>49.597929230769203</c:v>
                      </c:pt>
                      <c:pt idx="65">
                        <c:v>49.856253076922997</c:v>
                      </c:pt>
                      <c:pt idx="66">
                        <c:v>50.113244615384602</c:v>
                      </c:pt>
                      <c:pt idx="67">
                        <c:v>50.369483076922997</c:v>
                      </c:pt>
                      <c:pt idx="68">
                        <c:v>50.628529999999998</c:v>
                      </c:pt>
                      <c:pt idx="69">
                        <c:v>50.886597692307603</c:v>
                      </c:pt>
                      <c:pt idx="70">
                        <c:v>51.1445315384615</c:v>
                      </c:pt>
                      <c:pt idx="71">
                        <c:v>51.401151538461498</c:v>
                      </c:pt>
                      <c:pt idx="72">
                        <c:v>51.657664615384597</c:v>
                      </c:pt>
                      <c:pt idx="73">
                        <c:v>51.915961538461502</c:v>
                      </c:pt>
                      <c:pt idx="74">
                        <c:v>52.173460769230701</c:v>
                      </c:pt>
                      <c:pt idx="75">
                        <c:v>52.431956153846102</c:v>
                      </c:pt>
                      <c:pt idx="76">
                        <c:v>52.689739230769199</c:v>
                      </c:pt>
                      <c:pt idx="77">
                        <c:v>52.948652307692299</c:v>
                      </c:pt>
                      <c:pt idx="78">
                        <c:v>53.206210769230701</c:v>
                      </c:pt>
                      <c:pt idx="79">
                        <c:v>53.472850714285698</c:v>
                      </c:pt>
                      <c:pt idx="80">
                        <c:v>53.739060769230697</c:v>
                      </c:pt>
                      <c:pt idx="81">
                        <c:v>53.999029999999998</c:v>
                      </c:pt>
                      <c:pt idx="82">
                        <c:v>54.256552307692303</c:v>
                      </c:pt>
                      <c:pt idx="83">
                        <c:v>54.514359230769202</c:v>
                      </c:pt>
                      <c:pt idx="84">
                        <c:v>54.771716923076902</c:v>
                      </c:pt>
                      <c:pt idx="85">
                        <c:v>55.029498461538402</c:v>
                      </c:pt>
                      <c:pt idx="86">
                        <c:v>55.287440769230699</c:v>
                      </c:pt>
                      <c:pt idx="87">
                        <c:v>55.5434846153846</c:v>
                      </c:pt>
                      <c:pt idx="88">
                        <c:v>55.800423846153798</c:v>
                      </c:pt>
                      <c:pt idx="89">
                        <c:v>56.059619230769201</c:v>
                      </c:pt>
                      <c:pt idx="90">
                        <c:v>56.3171246153846</c:v>
                      </c:pt>
                      <c:pt idx="91">
                        <c:v>56.573045384615298</c:v>
                      </c:pt>
                      <c:pt idx="92">
                        <c:v>56.831733846153803</c:v>
                      </c:pt>
                      <c:pt idx="93">
                        <c:v>57.090383076922997</c:v>
                      </c:pt>
                      <c:pt idx="94">
                        <c:v>57.347633076923003</c:v>
                      </c:pt>
                      <c:pt idx="95">
                        <c:v>57.604271538461497</c:v>
                      </c:pt>
                      <c:pt idx="96">
                        <c:v>57.861954615384597</c:v>
                      </c:pt>
                      <c:pt idx="97">
                        <c:v>58.119689230769197</c:v>
                      </c:pt>
                      <c:pt idx="98">
                        <c:v>58.377859230769197</c:v>
                      </c:pt>
                      <c:pt idx="99">
                        <c:v>58.6342523076923</c:v>
                      </c:pt>
                      <c:pt idx="100">
                        <c:v>58.892469230769201</c:v>
                      </c:pt>
                      <c:pt idx="101">
                        <c:v>59.150636153846101</c:v>
                      </c:pt>
                      <c:pt idx="102">
                        <c:v>59.408216153846098</c:v>
                      </c:pt>
                      <c:pt idx="103">
                        <c:v>59.6657515384615</c:v>
                      </c:pt>
                      <c:pt idx="104">
                        <c:v>59.924199230769197</c:v>
                      </c:pt>
                      <c:pt idx="105">
                        <c:v>60.181979999999903</c:v>
                      </c:pt>
                      <c:pt idx="106">
                        <c:v>60.439161538461498</c:v>
                      </c:pt>
                      <c:pt idx="107">
                        <c:v>60.698799230769197</c:v>
                      </c:pt>
                      <c:pt idx="108">
                        <c:v>60.9549976923076</c:v>
                      </c:pt>
                      <c:pt idx="109">
                        <c:v>61.212567692307601</c:v>
                      </c:pt>
                      <c:pt idx="110">
                        <c:v>61.469801538461503</c:v>
                      </c:pt>
                      <c:pt idx="111">
                        <c:v>61.727499999999999</c:v>
                      </c:pt>
                      <c:pt idx="112">
                        <c:v>61.984976153846098</c:v>
                      </c:pt>
                      <c:pt idx="113">
                        <c:v>62.244215384615302</c:v>
                      </c:pt>
                      <c:pt idx="114">
                        <c:v>62.4995153846153</c:v>
                      </c:pt>
                      <c:pt idx="115">
                        <c:v>62.758374615384596</c:v>
                      </c:pt>
                      <c:pt idx="116">
                        <c:v>63.017141538461502</c:v>
                      </c:pt>
                      <c:pt idx="117">
                        <c:v>63.2753923076923</c:v>
                      </c:pt>
                      <c:pt idx="118">
                        <c:v>63.530308461538397</c:v>
                      </c:pt>
                      <c:pt idx="119">
                        <c:v>63.790459230769201</c:v>
                      </c:pt>
                      <c:pt idx="120">
                        <c:v>64.045811538461507</c:v>
                      </c:pt>
                      <c:pt idx="121">
                        <c:v>64.305000769230702</c:v>
                      </c:pt>
                      <c:pt idx="122">
                        <c:v>64.561135384615397</c:v>
                      </c:pt>
                      <c:pt idx="123">
                        <c:v>64.819772307692304</c:v>
                      </c:pt>
                      <c:pt idx="124">
                        <c:v>65.078543846153806</c:v>
                      </c:pt>
                      <c:pt idx="125">
                        <c:v>65.335845384615297</c:v>
                      </c:pt>
                      <c:pt idx="126">
                        <c:v>65.592268461538396</c:v>
                      </c:pt>
                      <c:pt idx="127">
                        <c:v>65.850879230769195</c:v>
                      </c:pt>
                      <c:pt idx="128">
                        <c:v>66.109064615384597</c:v>
                      </c:pt>
                      <c:pt idx="129">
                        <c:v>66.366309999999999</c:v>
                      </c:pt>
                      <c:pt idx="130">
                        <c:v>66.624168461538403</c:v>
                      </c:pt>
                      <c:pt idx="131">
                        <c:v>66.880434615384601</c:v>
                      </c:pt>
                      <c:pt idx="132">
                        <c:v>67.138606923076907</c:v>
                      </c:pt>
                      <c:pt idx="133">
                        <c:v>67.397464615384607</c:v>
                      </c:pt>
                      <c:pt idx="134">
                        <c:v>67.653620769230699</c:v>
                      </c:pt>
                      <c:pt idx="135">
                        <c:v>67.913919230769196</c:v>
                      </c:pt>
                      <c:pt idx="136">
                        <c:v>68.169353076923002</c:v>
                      </c:pt>
                      <c:pt idx="137">
                        <c:v>68.426581538461505</c:v>
                      </c:pt>
                      <c:pt idx="138">
                        <c:v>68.684428461538403</c:v>
                      </c:pt>
                      <c:pt idx="139">
                        <c:v>68.943193076922995</c:v>
                      </c:pt>
                      <c:pt idx="140">
                        <c:v>69.199562307692304</c:v>
                      </c:pt>
                      <c:pt idx="141">
                        <c:v>69.457082307692303</c:v>
                      </c:pt>
                      <c:pt idx="142">
                        <c:v>69.714185384615305</c:v>
                      </c:pt>
                      <c:pt idx="143">
                        <c:v>69.973946923076895</c:v>
                      </c:pt>
                      <c:pt idx="144">
                        <c:v>70.230843846153803</c:v>
                      </c:pt>
                      <c:pt idx="145">
                        <c:v>70.487978461538404</c:v>
                      </c:pt>
                      <c:pt idx="146">
                        <c:v>70.746182307692294</c:v>
                      </c:pt>
                      <c:pt idx="147">
                        <c:v>71.003525384615401</c:v>
                      </c:pt>
                      <c:pt idx="148">
                        <c:v>71.260779230769202</c:v>
                      </c:pt>
                      <c:pt idx="149">
                        <c:v>71.518519999999995</c:v>
                      </c:pt>
                      <c:pt idx="150">
                        <c:v>71.77713</c:v>
                      </c:pt>
                      <c:pt idx="151">
                        <c:v>72.035339230769196</c:v>
                      </c:pt>
                      <c:pt idx="152">
                        <c:v>72.291434615384603</c:v>
                      </c:pt>
                      <c:pt idx="153">
                        <c:v>72.548516153846094</c:v>
                      </c:pt>
                      <c:pt idx="154">
                        <c:v>72.808790000000002</c:v>
                      </c:pt>
                      <c:pt idx="155">
                        <c:v>73.067063076923006</c:v>
                      </c:pt>
                      <c:pt idx="156">
                        <c:v>73.324476923076901</c:v>
                      </c:pt>
                      <c:pt idx="157">
                        <c:v>73.581386923076906</c:v>
                      </c:pt>
                      <c:pt idx="158">
                        <c:v>73.838811538461499</c:v>
                      </c:pt>
                      <c:pt idx="159">
                        <c:v>74.096499230769197</c:v>
                      </c:pt>
                      <c:pt idx="160">
                        <c:v>74.354063076922998</c:v>
                      </c:pt>
                      <c:pt idx="161">
                        <c:v>74.610578461538395</c:v>
                      </c:pt>
                      <c:pt idx="162">
                        <c:v>74.869732307692303</c:v>
                      </c:pt>
                      <c:pt idx="163">
                        <c:v>75.126680769230703</c:v>
                      </c:pt>
                      <c:pt idx="164">
                        <c:v>75.384652307692207</c:v>
                      </c:pt>
                      <c:pt idx="165">
                        <c:v>75.642189999999999</c:v>
                      </c:pt>
                      <c:pt idx="166">
                        <c:v>75.899196153846106</c:v>
                      </c:pt>
                      <c:pt idx="167">
                        <c:v>76.156573846153805</c:v>
                      </c:pt>
                      <c:pt idx="168">
                        <c:v>76.414894615384597</c:v>
                      </c:pt>
                      <c:pt idx="169">
                        <c:v>76.6719953846153</c:v>
                      </c:pt>
                      <c:pt idx="170">
                        <c:v>76.930122307692301</c:v>
                      </c:pt>
                      <c:pt idx="171">
                        <c:v>77.1892607692307</c:v>
                      </c:pt>
                      <c:pt idx="172">
                        <c:v>77.445023076922993</c:v>
                      </c:pt>
                      <c:pt idx="173">
                        <c:v>77.701422307692297</c:v>
                      </c:pt>
                      <c:pt idx="174">
                        <c:v>77.960708461538403</c:v>
                      </c:pt>
                      <c:pt idx="175">
                        <c:v>78.217699999999994</c:v>
                      </c:pt>
                      <c:pt idx="176">
                        <c:v>78.475592307692295</c:v>
                      </c:pt>
                      <c:pt idx="177">
                        <c:v>78.734539999999996</c:v>
                      </c:pt>
                      <c:pt idx="178">
                        <c:v>78.9918353846153</c:v>
                      </c:pt>
                      <c:pt idx="179">
                        <c:v>79.248539999999906</c:v>
                      </c:pt>
                      <c:pt idx="180">
                        <c:v>79.505426153846102</c:v>
                      </c:pt>
                      <c:pt idx="181">
                        <c:v>79.7642653846153</c:v>
                      </c:pt>
                      <c:pt idx="182">
                        <c:v>80.022549230769201</c:v>
                      </c:pt>
                      <c:pt idx="183">
                        <c:v>80.278747692307604</c:v>
                      </c:pt>
                      <c:pt idx="184">
                        <c:v>80.536452307692301</c:v>
                      </c:pt>
                      <c:pt idx="185">
                        <c:v>80.793610769230696</c:v>
                      </c:pt>
                      <c:pt idx="186">
                        <c:v>81.052396923076898</c:v>
                      </c:pt>
                      <c:pt idx="187">
                        <c:v>81.311382307692298</c:v>
                      </c:pt>
                      <c:pt idx="188">
                        <c:v>81.567553076923005</c:v>
                      </c:pt>
                      <c:pt idx="189">
                        <c:v>81.825181538461493</c:v>
                      </c:pt>
                      <c:pt idx="190">
                        <c:v>82.082123076922997</c:v>
                      </c:pt>
                      <c:pt idx="191">
                        <c:v>82.342090769230694</c:v>
                      </c:pt>
                      <c:pt idx="192">
                        <c:v>82.598163076923001</c:v>
                      </c:pt>
                      <c:pt idx="193">
                        <c:v>82.857126923076905</c:v>
                      </c:pt>
                      <c:pt idx="194">
                        <c:v>83.125035714285701</c:v>
                      </c:pt>
                      <c:pt idx="195">
                        <c:v>83.391938461538402</c:v>
                      </c:pt>
                      <c:pt idx="196">
                        <c:v>83.648244615384598</c:v>
                      </c:pt>
                      <c:pt idx="197">
                        <c:v>83.906441538461493</c:v>
                      </c:pt>
                      <c:pt idx="198">
                        <c:v>84.166599230769194</c:v>
                      </c:pt>
                      <c:pt idx="199">
                        <c:v>84.423659230769204</c:v>
                      </c:pt>
                      <c:pt idx="200">
                        <c:v>84.679526153846098</c:v>
                      </c:pt>
                      <c:pt idx="201">
                        <c:v>84.937312307692295</c:v>
                      </c:pt>
                      <c:pt idx="202">
                        <c:v>85.195015384615303</c:v>
                      </c:pt>
                      <c:pt idx="203">
                        <c:v>85.452943846153801</c:v>
                      </c:pt>
                      <c:pt idx="204">
                        <c:v>85.710354615384603</c:v>
                      </c:pt>
                      <c:pt idx="205">
                        <c:v>85.968238461538405</c:v>
                      </c:pt>
                      <c:pt idx="206">
                        <c:v>86.22833</c:v>
                      </c:pt>
                      <c:pt idx="207">
                        <c:v>86.484953076923006</c:v>
                      </c:pt>
                      <c:pt idx="208">
                        <c:v>86.741651538461497</c:v>
                      </c:pt>
                      <c:pt idx="209">
                        <c:v>86.998976923076896</c:v>
                      </c:pt>
                      <c:pt idx="210">
                        <c:v>87.257634615384603</c:v>
                      </c:pt>
                      <c:pt idx="211">
                        <c:v>87.515173076923006</c:v>
                      </c:pt>
                      <c:pt idx="212">
                        <c:v>87.773121538461496</c:v>
                      </c:pt>
                      <c:pt idx="213">
                        <c:v>88.030988461538399</c:v>
                      </c:pt>
                      <c:pt idx="214">
                        <c:v>88.289555384615298</c:v>
                      </c:pt>
                      <c:pt idx="215">
                        <c:v>88.545936923076894</c:v>
                      </c:pt>
                      <c:pt idx="216">
                        <c:v>88.803299230769198</c:v>
                      </c:pt>
                      <c:pt idx="217">
                        <c:v>89.059809999999999</c:v>
                      </c:pt>
                      <c:pt idx="218">
                        <c:v>89.3201099999999</c:v>
                      </c:pt>
                      <c:pt idx="219">
                        <c:v>89.576288461538397</c:v>
                      </c:pt>
                      <c:pt idx="220">
                        <c:v>89.832590769230706</c:v>
                      </c:pt>
                      <c:pt idx="221">
                        <c:v>90.090173846153803</c:v>
                      </c:pt>
                      <c:pt idx="222">
                        <c:v>90.348037692307699</c:v>
                      </c:pt>
                      <c:pt idx="223">
                        <c:v>90.605955384615399</c:v>
                      </c:pt>
                      <c:pt idx="224">
                        <c:v>90.863770769230698</c:v>
                      </c:pt>
                      <c:pt idx="225">
                        <c:v>91.123107692307698</c:v>
                      </c:pt>
                      <c:pt idx="226">
                        <c:v>91.381967692307697</c:v>
                      </c:pt>
                      <c:pt idx="227">
                        <c:v>91.637316923076895</c:v>
                      </c:pt>
                      <c:pt idx="228">
                        <c:v>91.894775384615301</c:v>
                      </c:pt>
                      <c:pt idx="229">
                        <c:v>92.152883846153799</c:v>
                      </c:pt>
                      <c:pt idx="230">
                        <c:v>92.410728461538397</c:v>
                      </c:pt>
                      <c:pt idx="231">
                        <c:v>92.668136923076901</c:v>
                      </c:pt>
                      <c:pt idx="232">
                        <c:v>92.926968461538394</c:v>
                      </c:pt>
                      <c:pt idx="233">
                        <c:v>93.183746153846101</c:v>
                      </c:pt>
                      <c:pt idx="234">
                        <c:v>93.441488461538398</c:v>
                      </c:pt>
                      <c:pt idx="235">
                        <c:v>93.699208461538404</c:v>
                      </c:pt>
                      <c:pt idx="236">
                        <c:v>93.958609230769198</c:v>
                      </c:pt>
                      <c:pt idx="237">
                        <c:v>94.216353076922999</c:v>
                      </c:pt>
                      <c:pt idx="238">
                        <c:v>94.471973076923007</c:v>
                      </c:pt>
                      <c:pt idx="239">
                        <c:v>94.728720769230705</c:v>
                      </c:pt>
                      <c:pt idx="240">
                        <c:v>94.988653846153795</c:v>
                      </c:pt>
                      <c:pt idx="241">
                        <c:v>95.246513846153803</c:v>
                      </c:pt>
                      <c:pt idx="242">
                        <c:v>95.503507692307707</c:v>
                      </c:pt>
                      <c:pt idx="243">
                        <c:v>95.759348461538394</c:v>
                      </c:pt>
                      <c:pt idx="244">
                        <c:v>96.017224615384606</c:v>
                      </c:pt>
                      <c:pt idx="245">
                        <c:v>96.276517692307607</c:v>
                      </c:pt>
                      <c:pt idx="246">
                        <c:v>96.533463846153793</c:v>
                      </c:pt>
                      <c:pt idx="247">
                        <c:v>96.788947692307602</c:v>
                      </c:pt>
                      <c:pt idx="248">
                        <c:v>97.047099999999901</c:v>
                      </c:pt>
                      <c:pt idx="249">
                        <c:v>97.306766153846098</c:v>
                      </c:pt>
                      <c:pt idx="250">
                        <c:v>97.563585384615294</c:v>
                      </c:pt>
                      <c:pt idx="251">
                        <c:v>97.820361538461498</c:v>
                      </c:pt>
                      <c:pt idx="252">
                        <c:v>98.079833846153804</c:v>
                      </c:pt>
                      <c:pt idx="253">
                        <c:v>98.337852307692302</c:v>
                      </c:pt>
                      <c:pt idx="254">
                        <c:v>98.594439230769197</c:v>
                      </c:pt>
                      <c:pt idx="255">
                        <c:v>98.852881538461503</c:v>
                      </c:pt>
                      <c:pt idx="256">
                        <c:v>99.110295384615299</c:v>
                      </c:pt>
                      <c:pt idx="257">
                        <c:v>99.368078461538403</c:v>
                      </c:pt>
                      <c:pt idx="258">
                        <c:v>99.623828461538395</c:v>
                      </c:pt>
                      <c:pt idx="259">
                        <c:v>99.880641538461504</c:v>
                      </c:pt>
                      <c:pt idx="260">
                        <c:v>100.140376923076</c:v>
                      </c:pt>
                      <c:pt idx="261">
                        <c:v>100.39913076923</c:v>
                      </c:pt>
                      <c:pt idx="262">
                        <c:v>100.654653846153</c:v>
                      </c:pt>
                      <c:pt idx="263">
                        <c:v>100.911676923076</c:v>
                      </c:pt>
                      <c:pt idx="264">
                        <c:v>101.17118461538401</c:v>
                      </c:pt>
                      <c:pt idx="265">
                        <c:v>101.42926923076899</c:v>
                      </c:pt>
                      <c:pt idx="266">
                        <c:v>101.685838461538</c:v>
                      </c:pt>
                      <c:pt idx="267">
                        <c:v>101.944938461538</c:v>
                      </c:pt>
                      <c:pt idx="268">
                        <c:v>102.201438461538</c:v>
                      </c:pt>
                      <c:pt idx="269">
                        <c:v>102.45746923076899</c:v>
                      </c:pt>
                      <c:pt idx="270">
                        <c:v>102.71698461538401</c:v>
                      </c:pt>
                      <c:pt idx="271">
                        <c:v>102.975776923076</c:v>
                      </c:pt>
                      <c:pt idx="272">
                        <c:v>103.135266666666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0-BF93-4AD5-AB95-234B4F7C071C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EMG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Sheet1!$C$2:$C$274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83.230769230769198</c:v>
                      </c:pt>
                      <c:pt idx="1">
                        <c:v>193.84615384615299</c:v>
                      </c:pt>
                      <c:pt idx="2">
                        <c:v>128.61538461538399</c:v>
                      </c:pt>
                      <c:pt idx="3">
                        <c:v>297</c:v>
                      </c:pt>
                      <c:pt idx="4">
                        <c:v>163.53846153846101</c:v>
                      </c:pt>
                      <c:pt idx="5">
                        <c:v>124.615384615384</c:v>
                      </c:pt>
                      <c:pt idx="6">
                        <c:v>103.53846153846099</c:v>
                      </c:pt>
                      <c:pt idx="7">
                        <c:v>253.53846153846101</c:v>
                      </c:pt>
                      <c:pt idx="8">
                        <c:v>163.923076923076</c:v>
                      </c:pt>
                      <c:pt idx="9">
                        <c:v>473.84615384615302</c:v>
                      </c:pt>
                      <c:pt idx="10">
                        <c:v>131.07692307692301</c:v>
                      </c:pt>
                      <c:pt idx="11">
                        <c:v>526.38461538461502</c:v>
                      </c:pt>
                      <c:pt idx="12">
                        <c:v>453.53846153846098</c:v>
                      </c:pt>
                      <c:pt idx="13">
                        <c:v>202.61538461538399</c:v>
                      </c:pt>
                      <c:pt idx="14">
                        <c:v>304.76923076922998</c:v>
                      </c:pt>
                      <c:pt idx="15">
                        <c:v>285.923076923076</c:v>
                      </c:pt>
                      <c:pt idx="16">
                        <c:v>145.230769230769</c:v>
                      </c:pt>
                      <c:pt idx="17">
                        <c:v>481</c:v>
                      </c:pt>
                      <c:pt idx="18">
                        <c:v>496.53846153846098</c:v>
                      </c:pt>
                      <c:pt idx="19">
                        <c:v>383.923076923076</c:v>
                      </c:pt>
                      <c:pt idx="20">
                        <c:v>314.76923076922998</c:v>
                      </c:pt>
                      <c:pt idx="21">
                        <c:v>214.923076923076</c:v>
                      </c:pt>
                      <c:pt idx="22">
                        <c:v>152.30769230769201</c:v>
                      </c:pt>
                      <c:pt idx="23">
                        <c:v>98.461538461538396</c:v>
                      </c:pt>
                      <c:pt idx="24">
                        <c:v>64.538461538461505</c:v>
                      </c:pt>
                      <c:pt idx="25">
                        <c:v>48.076923076923002</c:v>
                      </c:pt>
                      <c:pt idx="26">
                        <c:v>52.076923076923002</c:v>
                      </c:pt>
                      <c:pt idx="27">
                        <c:v>126.76923076923001</c:v>
                      </c:pt>
                      <c:pt idx="28">
                        <c:v>71.538461538461505</c:v>
                      </c:pt>
                      <c:pt idx="29">
                        <c:v>36.923076923076898</c:v>
                      </c:pt>
                      <c:pt idx="30">
                        <c:v>41.846153846153797</c:v>
                      </c:pt>
                      <c:pt idx="31">
                        <c:v>51.384615384615302</c:v>
                      </c:pt>
                      <c:pt idx="32">
                        <c:v>51.076923076923002</c:v>
                      </c:pt>
                      <c:pt idx="33">
                        <c:v>37</c:v>
                      </c:pt>
                      <c:pt idx="34">
                        <c:v>40.846153846153797</c:v>
                      </c:pt>
                      <c:pt idx="35">
                        <c:v>37</c:v>
                      </c:pt>
                      <c:pt idx="36">
                        <c:v>33.153846153846096</c:v>
                      </c:pt>
                      <c:pt idx="37">
                        <c:v>32.538461538461497</c:v>
                      </c:pt>
                      <c:pt idx="38">
                        <c:v>42.769230769230703</c:v>
                      </c:pt>
                      <c:pt idx="39">
                        <c:v>51.461538461538403</c:v>
                      </c:pt>
                      <c:pt idx="40">
                        <c:v>66.384615384615302</c:v>
                      </c:pt>
                      <c:pt idx="41">
                        <c:v>109.30769230769199</c:v>
                      </c:pt>
                      <c:pt idx="42">
                        <c:v>91.461538461538396</c:v>
                      </c:pt>
                      <c:pt idx="43">
                        <c:v>223.53846153846101</c:v>
                      </c:pt>
                      <c:pt idx="44">
                        <c:v>269.923076923076</c:v>
                      </c:pt>
                      <c:pt idx="45">
                        <c:v>124.53846153846099</c:v>
                      </c:pt>
                      <c:pt idx="46">
                        <c:v>119.30769230769199</c:v>
                      </c:pt>
                      <c:pt idx="47">
                        <c:v>174</c:v>
                      </c:pt>
                      <c:pt idx="48">
                        <c:v>496.461538461538</c:v>
                      </c:pt>
                      <c:pt idx="49">
                        <c:v>365.76923076922998</c:v>
                      </c:pt>
                      <c:pt idx="50">
                        <c:v>200</c:v>
                      </c:pt>
                      <c:pt idx="51">
                        <c:v>87.153846153846104</c:v>
                      </c:pt>
                      <c:pt idx="52">
                        <c:v>68.846153846153797</c:v>
                      </c:pt>
                      <c:pt idx="53">
                        <c:v>89.923076923076906</c:v>
                      </c:pt>
                      <c:pt idx="54">
                        <c:v>364.692307692307</c:v>
                      </c:pt>
                      <c:pt idx="55">
                        <c:v>653.84615384615302</c:v>
                      </c:pt>
                      <c:pt idx="56">
                        <c:v>510.53846153846098</c:v>
                      </c:pt>
                      <c:pt idx="57">
                        <c:v>686.84615384615302</c:v>
                      </c:pt>
                      <c:pt idx="58">
                        <c:v>595.923076923076</c:v>
                      </c:pt>
                      <c:pt idx="59">
                        <c:v>606.461538461538</c:v>
                      </c:pt>
                      <c:pt idx="60">
                        <c:v>584.38461538461502</c:v>
                      </c:pt>
                      <c:pt idx="61">
                        <c:v>243.923076923076</c:v>
                      </c:pt>
                      <c:pt idx="62">
                        <c:v>87.076923076922995</c:v>
                      </c:pt>
                      <c:pt idx="63">
                        <c:v>77.538461538461505</c:v>
                      </c:pt>
                      <c:pt idx="64">
                        <c:v>248.15384615384599</c:v>
                      </c:pt>
                      <c:pt idx="65">
                        <c:v>290.692307692307</c:v>
                      </c:pt>
                      <c:pt idx="66">
                        <c:v>130.461538461538</c:v>
                      </c:pt>
                      <c:pt idx="67">
                        <c:v>100.384615384615</c:v>
                      </c:pt>
                      <c:pt idx="68">
                        <c:v>188.53846153846101</c:v>
                      </c:pt>
                      <c:pt idx="69">
                        <c:v>482.84615384615302</c:v>
                      </c:pt>
                      <c:pt idx="70">
                        <c:v>274.230769230769</c:v>
                      </c:pt>
                      <c:pt idx="71">
                        <c:v>136.38461538461499</c:v>
                      </c:pt>
                      <c:pt idx="72">
                        <c:v>86.769230769230703</c:v>
                      </c:pt>
                      <c:pt idx="73">
                        <c:v>71.923076923076906</c:v>
                      </c:pt>
                      <c:pt idx="74">
                        <c:v>232.30769230769201</c:v>
                      </c:pt>
                      <c:pt idx="75">
                        <c:v>537.15384615384596</c:v>
                      </c:pt>
                      <c:pt idx="76">
                        <c:v>590.30769230769204</c:v>
                      </c:pt>
                      <c:pt idx="77">
                        <c:v>533.76923076923003</c:v>
                      </c:pt>
                      <c:pt idx="78">
                        <c:v>393.923076923076</c:v>
                      </c:pt>
                      <c:pt idx="79">
                        <c:v>248.42857142857099</c:v>
                      </c:pt>
                      <c:pt idx="80">
                        <c:v>116.846153846153</c:v>
                      </c:pt>
                      <c:pt idx="81">
                        <c:v>63.461538461538403</c:v>
                      </c:pt>
                      <c:pt idx="82">
                        <c:v>31.769230769230699</c:v>
                      </c:pt>
                      <c:pt idx="83">
                        <c:v>36.923076923076898</c:v>
                      </c:pt>
                      <c:pt idx="84">
                        <c:v>162.15384615384599</c:v>
                      </c:pt>
                      <c:pt idx="85">
                        <c:v>128.692307692307</c:v>
                      </c:pt>
                      <c:pt idx="86">
                        <c:v>163.38461538461499</c:v>
                      </c:pt>
                      <c:pt idx="87">
                        <c:v>198.692307692307</c:v>
                      </c:pt>
                      <c:pt idx="88">
                        <c:v>454.38461538461502</c:v>
                      </c:pt>
                      <c:pt idx="89">
                        <c:v>390.84615384615302</c:v>
                      </c:pt>
                      <c:pt idx="90">
                        <c:v>224.692307692307</c:v>
                      </c:pt>
                      <c:pt idx="91">
                        <c:v>141.30769230769201</c:v>
                      </c:pt>
                      <c:pt idx="92">
                        <c:v>165.461538461538</c:v>
                      </c:pt>
                      <c:pt idx="93">
                        <c:v>134.461538461538</c:v>
                      </c:pt>
                      <c:pt idx="94">
                        <c:v>374.461538461538</c:v>
                      </c:pt>
                      <c:pt idx="95">
                        <c:v>564.84615384615302</c:v>
                      </c:pt>
                      <c:pt idx="96">
                        <c:v>536.23076923076906</c:v>
                      </c:pt>
                      <c:pt idx="97">
                        <c:v>670.61538461538396</c:v>
                      </c:pt>
                      <c:pt idx="98">
                        <c:v>518.461538461538</c:v>
                      </c:pt>
                      <c:pt idx="99">
                        <c:v>251.76923076923001</c:v>
                      </c:pt>
                      <c:pt idx="100">
                        <c:v>105.615384615384</c:v>
                      </c:pt>
                      <c:pt idx="101">
                        <c:v>69.615384615384599</c:v>
                      </c:pt>
                      <c:pt idx="102">
                        <c:v>83.538461538461505</c:v>
                      </c:pt>
                      <c:pt idx="103">
                        <c:v>111.30769230769199</c:v>
                      </c:pt>
                      <c:pt idx="104">
                        <c:v>124</c:v>
                      </c:pt>
                      <c:pt idx="105">
                        <c:v>133.692307692307</c:v>
                      </c:pt>
                      <c:pt idx="106">
                        <c:v>252.07692307692301</c:v>
                      </c:pt>
                      <c:pt idx="107">
                        <c:v>572.61538461538396</c:v>
                      </c:pt>
                      <c:pt idx="108">
                        <c:v>433.230769230769</c:v>
                      </c:pt>
                      <c:pt idx="109">
                        <c:v>247.76923076923001</c:v>
                      </c:pt>
                      <c:pt idx="110">
                        <c:v>175.76923076923001</c:v>
                      </c:pt>
                      <c:pt idx="111">
                        <c:v>252.53846153846101</c:v>
                      </c:pt>
                      <c:pt idx="112">
                        <c:v>137.30769230769201</c:v>
                      </c:pt>
                      <c:pt idx="113">
                        <c:v>191.84615384615299</c:v>
                      </c:pt>
                      <c:pt idx="114">
                        <c:v>185.692307692307</c:v>
                      </c:pt>
                      <c:pt idx="115">
                        <c:v>107.153846153846</c:v>
                      </c:pt>
                      <c:pt idx="116">
                        <c:v>423.30769230769198</c:v>
                      </c:pt>
                      <c:pt idx="117">
                        <c:v>339</c:v>
                      </c:pt>
                      <c:pt idx="118">
                        <c:v>310.461538461538</c:v>
                      </c:pt>
                      <c:pt idx="119">
                        <c:v>239.230769230769</c:v>
                      </c:pt>
                      <c:pt idx="120">
                        <c:v>337.923076923076</c:v>
                      </c:pt>
                      <c:pt idx="121">
                        <c:v>672.84615384615302</c:v>
                      </c:pt>
                      <c:pt idx="122">
                        <c:v>694.07692307692298</c:v>
                      </c:pt>
                      <c:pt idx="123">
                        <c:v>502.53846153846098</c:v>
                      </c:pt>
                      <c:pt idx="124">
                        <c:v>363.15384615384602</c:v>
                      </c:pt>
                      <c:pt idx="125">
                        <c:v>143.38461538461499</c:v>
                      </c:pt>
                      <c:pt idx="126">
                        <c:v>94</c:v>
                      </c:pt>
                      <c:pt idx="127">
                        <c:v>160</c:v>
                      </c:pt>
                      <c:pt idx="128">
                        <c:v>212.30769230769201</c:v>
                      </c:pt>
                      <c:pt idx="129">
                        <c:v>75.307692307692307</c:v>
                      </c:pt>
                      <c:pt idx="130">
                        <c:v>51.307692307692299</c:v>
                      </c:pt>
                      <c:pt idx="131">
                        <c:v>72.538461538461505</c:v>
                      </c:pt>
                      <c:pt idx="132">
                        <c:v>79.692307692307693</c:v>
                      </c:pt>
                      <c:pt idx="133">
                        <c:v>443.53846153846098</c:v>
                      </c:pt>
                      <c:pt idx="134">
                        <c:v>397.461538461538</c:v>
                      </c:pt>
                      <c:pt idx="135">
                        <c:v>420.230769230769</c:v>
                      </c:pt>
                      <c:pt idx="136">
                        <c:v>661.30769230769204</c:v>
                      </c:pt>
                      <c:pt idx="137">
                        <c:v>601.69230769230705</c:v>
                      </c:pt>
                      <c:pt idx="138">
                        <c:v>335.76923076922998</c:v>
                      </c:pt>
                      <c:pt idx="139">
                        <c:v>204.30769230769201</c:v>
                      </c:pt>
                      <c:pt idx="140">
                        <c:v>145.38461538461499</c:v>
                      </c:pt>
                      <c:pt idx="141">
                        <c:v>318.461538461538</c:v>
                      </c:pt>
                      <c:pt idx="142">
                        <c:v>485.84615384615302</c:v>
                      </c:pt>
                      <c:pt idx="143">
                        <c:v>424</c:v>
                      </c:pt>
                      <c:pt idx="144">
                        <c:v>356.692307692307</c:v>
                      </c:pt>
                      <c:pt idx="145">
                        <c:v>136.07692307692301</c:v>
                      </c:pt>
                      <c:pt idx="146">
                        <c:v>85.923076923076906</c:v>
                      </c:pt>
                      <c:pt idx="147">
                        <c:v>208.230769230769</c:v>
                      </c:pt>
                      <c:pt idx="148">
                        <c:v>265.692307692307</c:v>
                      </c:pt>
                      <c:pt idx="149">
                        <c:v>345.923076923076</c:v>
                      </c:pt>
                      <c:pt idx="150">
                        <c:v>92.692307692307693</c:v>
                      </c:pt>
                      <c:pt idx="151">
                        <c:v>117.07692307692299</c:v>
                      </c:pt>
                      <c:pt idx="152">
                        <c:v>225.30769230769201</c:v>
                      </c:pt>
                      <c:pt idx="153">
                        <c:v>622.07692307692298</c:v>
                      </c:pt>
                      <c:pt idx="154">
                        <c:v>516.30769230769204</c:v>
                      </c:pt>
                      <c:pt idx="155">
                        <c:v>456.692307692307</c:v>
                      </c:pt>
                      <c:pt idx="156">
                        <c:v>331.53846153846098</c:v>
                      </c:pt>
                      <c:pt idx="157">
                        <c:v>109.615384615384</c:v>
                      </c:pt>
                      <c:pt idx="158">
                        <c:v>160.61538461538399</c:v>
                      </c:pt>
                      <c:pt idx="159">
                        <c:v>78.615384615384599</c:v>
                      </c:pt>
                      <c:pt idx="160">
                        <c:v>91.615384615384599</c:v>
                      </c:pt>
                      <c:pt idx="161">
                        <c:v>179.230769230769</c:v>
                      </c:pt>
                      <c:pt idx="162">
                        <c:v>268.692307692307</c:v>
                      </c:pt>
                      <c:pt idx="163">
                        <c:v>332.15384615384602</c:v>
                      </c:pt>
                      <c:pt idx="164">
                        <c:v>365.923076923076</c:v>
                      </c:pt>
                      <c:pt idx="165">
                        <c:v>299</c:v>
                      </c:pt>
                      <c:pt idx="166">
                        <c:v>318.61538461538402</c:v>
                      </c:pt>
                      <c:pt idx="167">
                        <c:v>364.84615384615302</c:v>
                      </c:pt>
                      <c:pt idx="168">
                        <c:v>276.692307692307</c:v>
                      </c:pt>
                      <c:pt idx="169">
                        <c:v>195</c:v>
                      </c:pt>
                      <c:pt idx="170">
                        <c:v>166.61538461538399</c:v>
                      </c:pt>
                      <c:pt idx="171">
                        <c:v>109.53846153846099</c:v>
                      </c:pt>
                      <c:pt idx="172">
                        <c:v>614.923076923076</c:v>
                      </c:pt>
                      <c:pt idx="173">
                        <c:v>726.23076923076906</c:v>
                      </c:pt>
                      <c:pt idx="174">
                        <c:v>664.76923076923003</c:v>
                      </c:pt>
                      <c:pt idx="175">
                        <c:v>275.53846153846098</c:v>
                      </c:pt>
                      <c:pt idx="176">
                        <c:v>390.692307692307</c:v>
                      </c:pt>
                      <c:pt idx="177">
                        <c:v>374.84615384615302</c:v>
                      </c:pt>
                      <c:pt idx="178">
                        <c:v>687.923076923076</c:v>
                      </c:pt>
                      <c:pt idx="179">
                        <c:v>521.07692307692298</c:v>
                      </c:pt>
                      <c:pt idx="180">
                        <c:v>351.61538461538402</c:v>
                      </c:pt>
                      <c:pt idx="181">
                        <c:v>364.461538461538</c:v>
                      </c:pt>
                      <c:pt idx="182">
                        <c:v>220.53846153846101</c:v>
                      </c:pt>
                      <c:pt idx="183">
                        <c:v>96.923076923076906</c:v>
                      </c:pt>
                      <c:pt idx="184">
                        <c:v>96.923076923076906</c:v>
                      </c:pt>
                      <c:pt idx="185">
                        <c:v>77.692307692307693</c:v>
                      </c:pt>
                      <c:pt idx="186">
                        <c:v>139.461538461538</c:v>
                      </c:pt>
                      <c:pt idx="187">
                        <c:v>127.692307692307</c:v>
                      </c:pt>
                      <c:pt idx="188">
                        <c:v>74.384615384615302</c:v>
                      </c:pt>
                      <c:pt idx="189">
                        <c:v>141.84615384615299</c:v>
                      </c:pt>
                      <c:pt idx="190">
                        <c:v>310.53846153846098</c:v>
                      </c:pt>
                      <c:pt idx="191">
                        <c:v>282.230769230769</c:v>
                      </c:pt>
                      <c:pt idx="192">
                        <c:v>233.30769230769201</c:v>
                      </c:pt>
                      <c:pt idx="193">
                        <c:v>662.84615384615302</c:v>
                      </c:pt>
                      <c:pt idx="194">
                        <c:v>700.85714285714198</c:v>
                      </c:pt>
                      <c:pt idx="195">
                        <c:v>677.461538461538</c:v>
                      </c:pt>
                      <c:pt idx="196">
                        <c:v>374.15384615384602</c:v>
                      </c:pt>
                      <c:pt idx="197">
                        <c:v>580.61538461538396</c:v>
                      </c:pt>
                      <c:pt idx="198">
                        <c:v>393.461538461538</c:v>
                      </c:pt>
                      <c:pt idx="199">
                        <c:v>203.84615384615299</c:v>
                      </c:pt>
                      <c:pt idx="200">
                        <c:v>100.384615384615</c:v>
                      </c:pt>
                      <c:pt idx="201">
                        <c:v>83.769230769230703</c:v>
                      </c:pt>
                      <c:pt idx="202">
                        <c:v>128.15384615384599</c:v>
                      </c:pt>
                      <c:pt idx="203">
                        <c:v>78.846153846153797</c:v>
                      </c:pt>
                      <c:pt idx="204">
                        <c:v>63</c:v>
                      </c:pt>
                      <c:pt idx="205">
                        <c:v>69.307692307692307</c:v>
                      </c:pt>
                      <c:pt idx="206">
                        <c:v>189.461538461538</c:v>
                      </c:pt>
                      <c:pt idx="207">
                        <c:v>402.76923076922998</c:v>
                      </c:pt>
                      <c:pt idx="208">
                        <c:v>280.923076923076</c:v>
                      </c:pt>
                      <c:pt idx="209">
                        <c:v>171.461538461538</c:v>
                      </c:pt>
                      <c:pt idx="210">
                        <c:v>94</c:v>
                      </c:pt>
                      <c:pt idx="211">
                        <c:v>78.615384615384599</c:v>
                      </c:pt>
                      <c:pt idx="212">
                        <c:v>302.76923076922998</c:v>
                      </c:pt>
                      <c:pt idx="213">
                        <c:v>384.84615384615302</c:v>
                      </c:pt>
                      <c:pt idx="214">
                        <c:v>495.76923076922998</c:v>
                      </c:pt>
                      <c:pt idx="215">
                        <c:v>359.461538461538</c:v>
                      </c:pt>
                      <c:pt idx="216">
                        <c:v>238.15384615384599</c:v>
                      </c:pt>
                      <c:pt idx="217">
                        <c:v>135.461538461538</c:v>
                      </c:pt>
                      <c:pt idx="218">
                        <c:v>99.384615384615302</c:v>
                      </c:pt>
                      <c:pt idx="219">
                        <c:v>157.30769230769201</c:v>
                      </c:pt>
                      <c:pt idx="220">
                        <c:v>80.076923076922995</c:v>
                      </c:pt>
                      <c:pt idx="221">
                        <c:v>159.30769230769201</c:v>
                      </c:pt>
                      <c:pt idx="222">
                        <c:v>46.769230769230703</c:v>
                      </c:pt>
                      <c:pt idx="223">
                        <c:v>40.076923076923002</c:v>
                      </c:pt>
                      <c:pt idx="224">
                        <c:v>38.230769230769198</c:v>
                      </c:pt>
                      <c:pt idx="225">
                        <c:v>175.53846153846101</c:v>
                      </c:pt>
                      <c:pt idx="226">
                        <c:v>436.692307692307</c:v>
                      </c:pt>
                      <c:pt idx="227">
                        <c:v>254</c:v>
                      </c:pt>
                      <c:pt idx="228">
                        <c:v>139.923076923076</c:v>
                      </c:pt>
                      <c:pt idx="229">
                        <c:v>103.615384615384</c:v>
                      </c:pt>
                      <c:pt idx="230">
                        <c:v>123.384615384615</c:v>
                      </c:pt>
                      <c:pt idx="231">
                        <c:v>336.38461538461502</c:v>
                      </c:pt>
                      <c:pt idx="232">
                        <c:v>204.15384615384599</c:v>
                      </c:pt>
                      <c:pt idx="233">
                        <c:v>459.61538461538402</c:v>
                      </c:pt>
                      <c:pt idx="234">
                        <c:v>600.461538461538</c:v>
                      </c:pt>
                      <c:pt idx="235">
                        <c:v>302.61538461538402</c:v>
                      </c:pt>
                      <c:pt idx="236">
                        <c:v>287.923076923076</c:v>
                      </c:pt>
                      <c:pt idx="237">
                        <c:v>152.84615384615299</c:v>
                      </c:pt>
                      <c:pt idx="238">
                        <c:v>106.461538461538</c:v>
                      </c:pt>
                      <c:pt idx="239">
                        <c:v>64.384615384615302</c:v>
                      </c:pt>
                      <c:pt idx="240">
                        <c:v>146.53846153846101</c:v>
                      </c:pt>
                      <c:pt idx="241">
                        <c:v>121</c:v>
                      </c:pt>
                      <c:pt idx="242">
                        <c:v>134</c:v>
                      </c:pt>
                      <c:pt idx="243">
                        <c:v>234.923076923076</c:v>
                      </c:pt>
                      <c:pt idx="244">
                        <c:v>309.61538461538402</c:v>
                      </c:pt>
                      <c:pt idx="245">
                        <c:v>406.461538461538</c:v>
                      </c:pt>
                      <c:pt idx="246">
                        <c:v>262.84615384615302</c:v>
                      </c:pt>
                      <c:pt idx="247">
                        <c:v>163.07692307692301</c:v>
                      </c:pt>
                      <c:pt idx="248">
                        <c:v>73</c:v>
                      </c:pt>
                      <c:pt idx="249">
                        <c:v>47.076923076923002</c:v>
                      </c:pt>
                      <c:pt idx="250">
                        <c:v>327.15384615384602</c:v>
                      </c:pt>
                      <c:pt idx="251">
                        <c:v>337</c:v>
                      </c:pt>
                      <c:pt idx="252">
                        <c:v>626.84615384615302</c:v>
                      </c:pt>
                      <c:pt idx="253">
                        <c:v>606.84615384615302</c:v>
                      </c:pt>
                      <c:pt idx="254">
                        <c:v>209.61538461538399</c:v>
                      </c:pt>
                      <c:pt idx="255">
                        <c:v>107.692307692307</c:v>
                      </c:pt>
                      <c:pt idx="256">
                        <c:v>80.923076923076906</c:v>
                      </c:pt>
                      <c:pt idx="257">
                        <c:v>157.692307692307</c:v>
                      </c:pt>
                      <c:pt idx="258">
                        <c:v>121.76923076923001</c:v>
                      </c:pt>
                      <c:pt idx="259">
                        <c:v>171.38461538461499</c:v>
                      </c:pt>
                      <c:pt idx="260">
                        <c:v>325.692307692307</c:v>
                      </c:pt>
                      <c:pt idx="261">
                        <c:v>203.461538461538</c:v>
                      </c:pt>
                      <c:pt idx="262">
                        <c:v>126.76923076923001</c:v>
                      </c:pt>
                      <c:pt idx="263">
                        <c:v>128.84615384615299</c:v>
                      </c:pt>
                      <c:pt idx="264">
                        <c:v>80.846153846153797</c:v>
                      </c:pt>
                      <c:pt idx="265">
                        <c:v>57.615384615384599</c:v>
                      </c:pt>
                      <c:pt idx="266">
                        <c:v>101.923076923076</c:v>
                      </c:pt>
                      <c:pt idx="267">
                        <c:v>123.76923076923001</c:v>
                      </c:pt>
                      <c:pt idx="268">
                        <c:v>183.84615384615299</c:v>
                      </c:pt>
                      <c:pt idx="269">
                        <c:v>205.692307692307</c:v>
                      </c:pt>
                      <c:pt idx="270">
                        <c:v>334.07692307692298</c:v>
                      </c:pt>
                      <c:pt idx="271">
                        <c:v>282.53846153846098</c:v>
                      </c:pt>
                      <c:pt idx="272">
                        <c:v>252.333333333333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BF93-4AD5-AB95-234B4F7C071C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Force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Sheet1!$D$2:$D$274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444.30769230769198</c:v>
                      </c:pt>
                      <c:pt idx="1">
                        <c:v>442.53846153846098</c:v>
                      </c:pt>
                      <c:pt idx="2">
                        <c:v>442.15384615384602</c:v>
                      </c:pt>
                      <c:pt idx="3">
                        <c:v>435.38461538461502</c:v>
                      </c:pt>
                      <c:pt idx="4">
                        <c:v>424.461538461538</c:v>
                      </c:pt>
                      <c:pt idx="5">
                        <c:v>444</c:v>
                      </c:pt>
                      <c:pt idx="6">
                        <c:v>442.07692307692298</c:v>
                      </c:pt>
                      <c:pt idx="7">
                        <c:v>431.923076923076</c:v>
                      </c:pt>
                      <c:pt idx="8">
                        <c:v>437.692307692307</c:v>
                      </c:pt>
                      <c:pt idx="9">
                        <c:v>454.230769230769</c:v>
                      </c:pt>
                      <c:pt idx="10">
                        <c:v>444.923076923076</c:v>
                      </c:pt>
                      <c:pt idx="11">
                        <c:v>450</c:v>
                      </c:pt>
                      <c:pt idx="12">
                        <c:v>425.61538461538402</c:v>
                      </c:pt>
                      <c:pt idx="13">
                        <c:v>426.61538461538402</c:v>
                      </c:pt>
                      <c:pt idx="14">
                        <c:v>438.923076923076</c:v>
                      </c:pt>
                      <c:pt idx="15">
                        <c:v>423.38461538461502</c:v>
                      </c:pt>
                      <c:pt idx="16">
                        <c:v>429.692307692307</c:v>
                      </c:pt>
                      <c:pt idx="17">
                        <c:v>436.07692307692298</c:v>
                      </c:pt>
                      <c:pt idx="18">
                        <c:v>422.30769230769198</c:v>
                      </c:pt>
                      <c:pt idx="19">
                        <c:v>424.15384615384602</c:v>
                      </c:pt>
                      <c:pt idx="20">
                        <c:v>422.923076923076</c:v>
                      </c:pt>
                      <c:pt idx="21">
                        <c:v>422.692307692307</c:v>
                      </c:pt>
                      <c:pt idx="22">
                        <c:v>446.38461538461502</c:v>
                      </c:pt>
                      <c:pt idx="23">
                        <c:v>445.230769230769</c:v>
                      </c:pt>
                      <c:pt idx="24">
                        <c:v>445.07692307692298</c:v>
                      </c:pt>
                      <c:pt idx="25">
                        <c:v>446.692307692307</c:v>
                      </c:pt>
                      <c:pt idx="26">
                        <c:v>447</c:v>
                      </c:pt>
                      <c:pt idx="27">
                        <c:v>446.15384615384602</c:v>
                      </c:pt>
                      <c:pt idx="28">
                        <c:v>445</c:v>
                      </c:pt>
                      <c:pt idx="29">
                        <c:v>447.61538461538402</c:v>
                      </c:pt>
                      <c:pt idx="30">
                        <c:v>446.38461538461502</c:v>
                      </c:pt>
                      <c:pt idx="31">
                        <c:v>447.84615384615302</c:v>
                      </c:pt>
                      <c:pt idx="32">
                        <c:v>449.692307692307</c:v>
                      </c:pt>
                      <c:pt idx="33">
                        <c:v>449.923076923076</c:v>
                      </c:pt>
                      <c:pt idx="34">
                        <c:v>450.84615384615302</c:v>
                      </c:pt>
                      <c:pt idx="35">
                        <c:v>453.15384615384602</c:v>
                      </c:pt>
                      <c:pt idx="36">
                        <c:v>452.61538461538402</c:v>
                      </c:pt>
                      <c:pt idx="37">
                        <c:v>450.30769230769198</c:v>
                      </c:pt>
                      <c:pt idx="38">
                        <c:v>448.692307692307</c:v>
                      </c:pt>
                      <c:pt idx="39">
                        <c:v>445.76923076922998</c:v>
                      </c:pt>
                      <c:pt idx="40">
                        <c:v>445.30769230769198</c:v>
                      </c:pt>
                      <c:pt idx="41">
                        <c:v>444.461538461538</c:v>
                      </c:pt>
                      <c:pt idx="42">
                        <c:v>444.07692307692298</c:v>
                      </c:pt>
                      <c:pt idx="43">
                        <c:v>441.230769230769</c:v>
                      </c:pt>
                      <c:pt idx="44">
                        <c:v>415.923076923076</c:v>
                      </c:pt>
                      <c:pt idx="45">
                        <c:v>429.692307692307</c:v>
                      </c:pt>
                      <c:pt idx="46">
                        <c:v>441.15384615384602</c:v>
                      </c:pt>
                      <c:pt idx="47">
                        <c:v>440.76923076922998</c:v>
                      </c:pt>
                      <c:pt idx="48">
                        <c:v>433.461538461538</c:v>
                      </c:pt>
                      <c:pt idx="49">
                        <c:v>421.230769230769</c:v>
                      </c:pt>
                      <c:pt idx="50">
                        <c:v>421</c:v>
                      </c:pt>
                      <c:pt idx="51">
                        <c:v>453</c:v>
                      </c:pt>
                      <c:pt idx="52">
                        <c:v>442.84615384615302</c:v>
                      </c:pt>
                      <c:pt idx="53">
                        <c:v>443.15384615384602</c:v>
                      </c:pt>
                      <c:pt idx="54">
                        <c:v>446</c:v>
                      </c:pt>
                      <c:pt idx="55">
                        <c:v>428.230769230769</c:v>
                      </c:pt>
                      <c:pt idx="56">
                        <c:v>437.61538461538402</c:v>
                      </c:pt>
                      <c:pt idx="57">
                        <c:v>437.230769230769</c:v>
                      </c:pt>
                      <c:pt idx="58">
                        <c:v>432.61538461538402</c:v>
                      </c:pt>
                      <c:pt idx="59">
                        <c:v>424.15384615384602</c:v>
                      </c:pt>
                      <c:pt idx="60">
                        <c:v>420.38461538461502</c:v>
                      </c:pt>
                      <c:pt idx="61">
                        <c:v>416.30769230769198</c:v>
                      </c:pt>
                      <c:pt idx="62">
                        <c:v>443.07692307692298</c:v>
                      </c:pt>
                      <c:pt idx="63">
                        <c:v>444.230769230769</c:v>
                      </c:pt>
                      <c:pt idx="64">
                        <c:v>439.230769230769</c:v>
                      </c:pt>
                      <c:pt idx="65">
                        <c:v>410.76923076922998</c:v>
                      </c:pt>
                      <c:pt idx="66">
                        <c:v>419.30769230769198</c:v>
                      </c:pt>
                      <c:pt idx="67">
                        <c:v>445.461538461538</c:v>
                      </c:pt>
                      <c:pt idx="68">
                        <c:v>444.30769230769198</c:v>
                      </c:pt>
                      <c:pt idx="69">
                        <c:v>428.07692307692298</c:v>
                      </c:pt>
                      <c:pt idx="70">
                        <c:v>421.30769230769198</c:v>
                      </c:pt>
                      <c:pt idx="71">
                        <c:v>429</c:v>
                      </c:pt>
                      <c:pt idx="72">
                        <c:v>443.692307692307</c:v>
                      </c:pt>
                      <c:pt idx="73">
                        <c:v>442.38461538461502</c:v>
                      </c:pt>
                      <c:pt idx="74">
                        <c:v>444.76923076922998</c:v>
                      </c:pt>
                      <c:pt idx="75">
                        <c:v>434.07692307692298</c:v>
                      </c:pt>
                      <c:pt idx="76">
                        <c:v>441.692307692307</c:v>
                      </c:pt>
                      <c:pt idx="77">
                        <c:v>435.692307692307</c:v>
                      </c:pt>
                      <c:pt idx="78">
                        <c:v>427.61538461538402</c:v>
                      </c:pt>
                      <c:pt idx="79">
                        <c:v>424.42857142857099</c:v>
                      </c:pt>
                      <c:pt idx="80">
                        <c:v>435.15384615384602</c:v>
                      </c:pt>
                      <c:pt idx="81">
                        <c:v>445.07692307692298</c:v>
                      </c:pt>
                      <c:pt idx="82">
                        <c:v>444.461538461538</c:v>
                      </c:pt>
                      <c:pt idx="83">
                        <c:v>442.61538461538402</c:v>
                      </c:pt>
                      <c:pt idx="84">
                        <c:v>441.923076923076</c:v>
                      </c:pt>
                      <c:pt idx="85">
                        <c:v>443.461538461538</c:v>
                      </c:pt>
                      <c:pt idx="86">
                        <c:v>443.30769230769198</c:v>
                      </c:pt>
                      <c:pt idx="87">
                        <c:v>442.84615384615302</c:v>
                      </c:pt>
                      <c:pt idx="88">
                        <c:v>434.07692307692298</c:v>
                      </c:pt>
                      <c:pt idx="89">
                        <c:v>421.53846153846098</c:v>
                      </c:pt>
                      <c:pt idx="90">
                        <c:v>421.38461538461502</c:v>
                      </c:pt>
                      <c:pt idx="91">
                        <c:v>427.30769230769198</c:v>
                      </c:pt>
                      <c:pt idx="92">
                        <c:v>445.84615384615302</c:v>
                      </c:pt>
                      <c:pt idx="93">
                        <c:v>444.53846153846098</c:v>
                      </c:pt>
                      <c:pt idx="94">
                        <c:v>450</c:v>
                      </c:pt>
                      <c:pt idx="95">
                        <c:v>439</c:v>
                      </c:pt>
                      <c:pt idx="96">
                        <c:v>440.07692307692298</c:v>
                      </c:pt>
                      <c:pt idx="97">
                        <c:v>433.53846153846098</c:v>
                      </c:pt>
                      <c:pt idx="98">
                        <c:v>424.230769230769</c:v>
                      </c:pt>
                      <c:pt idx="99">
                        <c:v>418.61538461538402</c:v>
                      </c:pt>
                      <c:pt idx="100">
                        <c:v>445.53846153846098</c:v>
                      </c:pt>
                      <c:pt idx="101">
                        <c:v>442.61538461538402</c:v>
                      </c:pt>
                      <c:pt idx="102">
                        <c:v>440.07692307692298</c:v>
                      </c:pt>
                      <c:pt idx="103">
                        <c:v>440.84615384615302</c:v>
                      </c:pt>
                      <c:pt idx="104">
                        <c:v>437.461538461538</c:v>
                      </c:pt>
                      <c:pt idx="105">
                        <c:v>437.30769230769198</c:v>
                      </c:pt>
                      <c:pt idx="106">
                        <c:v>431.53846153846098</c:v>
                      </c:pt>
                      <c:pt idx="107">
                        <c:v>433.07692307692298</c:v>
                      </c:pt>
                      <c:pt idx="108">
                        <c:v>422.61538461538402</c:v>
                      </c:pt>
                      <c:pt idx="109">
                        <c:v>420.53846153846098</c:v>
                      </c:pt>
                      <c:pt idx="110">
                        <c:v>428.30769230769198</c:v>
                      </c:pt>
                      <c:pt idx="111">
                        <c:v>433.15384615384602</c:v>
                      </c:pt>
                      <c:pt idx="112">
                        <c:v>445.61538461538402</c:v>
                      </c:pt>
                      <c:pt idx="113">
                        <c:v>431.692307692307</c:v>
                      </c:pt>
                      <c:pt idx="114">
                        <c:v>421</c:v>
                      </c:pt>
                      <c:pt idx="115">
                        <c:v>434.53846153846098</c:v>
                      </c:pt>
                      <c:pt idx="116">
                        <c:v>441</c:v>
                      </c:pt>
                      <c:pt idx="117">
                        <c:v>438.692307692307</c:v>
                      </c:pt>
                      <c:pt idx="118">
                        <c:v>439.30769230769198</c:v>
                      </c:pt>
                      <c:pt idx="119">
                        <c:v>430.84615384615302</c:v>
                      </c:pt>
                      <c:pt idx="120">
                        <c:v>426.84615384615302</c:v>
                      </c:pt>
                      <c:pt idx="121">
                        <c:v>423.61538461538402</c:v>
                      </c:pt>
                      <c:pt idx="122">
                        <c:v>413.692307692307</c:v>
                      </c:pt>
                      <c:pt idx="123">
                        <c:v>416.76923076922998</c:v>
                      </c:pt>
                      <c:pt idx="124">
                        <c:v>424.53846153846098</c:v>
                      </c:pt>
                      <c:pt idx="125">
                        <c:v>428.230769230769</c:v>
                      </c:pt>
                      <c:pt idx="126">
                        <c:v>445.84615384615302</c:v>
                      </c:pt>
                      <c:pt idx="127">
                        <c:v>443.61538461538402</c:v>
                      </c:pt>
                      <c:pt idx="128">
                        <c:v>420.61538461538402</c:v>
                      </c:pt>
                      <c:pt idx="129">
                        <c:v>440.692307692307</c:v>
                      </c:pt>
                      <c:pt idx="130">
                        <c:v>450.38461538461502</c:v>
                      </c:pt>
                      <c:pt idx="131">
                        <c:v>442.692307692307</c:v>
                      </c:pt>
                      <c:pt idx="132">
                        <c:v>441.692307692307</c:v>
                      </c:pt>
                      <c:pt idx="133">
                        <c:v>440.461538461538</c:v>
                      </c:pt>
                      <c:pt idx="134">
                        <c:v>434.53846153846098</c:v>
                      </c:pt>
                      <c:pt idx="135">
                        <c:v>439.76923076922998</c:v>
                      </c:pt>
                      <c:pt idx="136">
                        <c:v>440.07692307692298</c:v>
                      </c:pt>
                      <c:pt idx="137">
                        <c:v>433.76923076922998</c:v>
                      </c:pt>
                      <c:pt idx="138">
                        <c:v>427.30769230769198</c:v>
                      </c:pt>
                      <c:pt idx="139">
                        <c:v>424.923076923076</c:v>
                      </c:pt>
                      <c:pt idx="140">
                        <c:v>428.692307692307</c:v>
                      </c:pt>
                      <c:pt idx="141">
                        <c:v>437.76923076922998</c:v>
                      </c:pt>
                      <c:pt idx="142">
                        <c:v>410.30769230769198</c:v>
                      </c:pt>
                      <c:pt idx="143">
                        <c:v>408.53846153846098</c:v>
                      </c:pt>
                      <c:pt idx="144">
                        <c:v>404.923076923076</c:v>
                      </c:pt>
                      <c:pt idx="145">
                        <c:v>428.38461538461502</c:v>
                      </c:pt>
                      <c:pt idx="146">
                        <c:v>445</c:v>
                      </c:pt>
                      <c:pt idx="147">
                        <c:v>440.53846153846098</c:v>
                      </c:pt>
                      <c:pt idx="148">
                        <c:v>415.38461538461502</c:v>
                      </c:pt>
                      <c:pt idx="149">
                        <c:v>413.76923076922998</c:v>
                      </c:pt>
                      <c:pt idx="150">
                        <c:v>428</c:v>
                      </c:pt>
                      <c:pt idx="151">
                        <c:v>443.30769230769198</c:v>
                      </c:pt>
                      <c:pt idx="152">
                        <c:v>441.461538461538</c:v>
                      </c:pt>
                      <c:pt idx="153">
                        <c:v>435.61538461538402</c:v>
                      </c:pt>
                      <c:pt idx="154">
                        <c:v>444.230769230769</c:v>
                      </c:pt>
                      <c:pt idx="155">
                        <c:v>434.692307692307</c:v>
                      </c:pt>
                      <c:pt idx="156">
                        <c:v>431.07692307692298</c:v>
                      </c:pt>
                      <c:pt idx="157">
                        <c:v>440.61538461538402</c:v>
                      </c:pt>
                      <c:pt idx="158">
                        <c:v>446</c:v>
                      </c:pt>
                      <c:pt idx="159">
                        <c:v>446.230769230769</c:v>
                      </c:pt>
                      <c:pt idx="160">
                        <c:v>444.461538461538</c:v>
                      </c:pt>
                      <c:pt idx="161">
                        <c:v>444.230769230769</c:v>
                      </c:pt>
                      <c:pt idx="162">
                        <c:v>428.15384615384602</c:v>
                      </c:pt>
                      <c:pt idx="163">
                        <c:v>413.53846153846098</c:v>
                      </c:pt>
                      <c:pt idx="164">
                        <c:v>412.692307692307</c:v>
                      </c:pt>
                      <c:pt idx="165">
                        <c:v>412.38461538461502</c:v>
                      </c:pt>
                      <c:pt idx="166">
                        <c:v>410.923076923076</c:v>
                      </c:pt>
                      <c:pt idx="167">
                        <c:v>410.30769230769198</c:v>
                      </c:pt>
                      <c:pt idx="168">
                        <c:v>409.38461538461502</c:v>
                      </c:pt>
                      <c:pt idx="169">
                        <c:v>408.84615384615302</c:v>
                      </c:pt>
                      <c:pt idx="170">
                        <c:v>409.61538461538402</c:v>
                      </c:pt>
                      <c:pt idx="171">
                        <c:v>442.15384615384602</c:v>
                      </c:pt>
                      <c:pt idx="172">
                        <c:v>433.53846153846098</c:v>
                      </c:pt>
                      <c:pt idx="173">
                        <c:v>421.30769230769198</c:v>
                      </c:pt>
                      <c:pt idx="174">
                        <c:v>421</c:v>
                      </c:pt>
                      <c:pt idx="175">
                        <c:v>421.30769230769198</c:v>
                      </c:pt>
                      <c:pt idx="176">
                        <c:v>429.76923076922998</c:v>
                      </c:pt>
                      <c:pt idx="177">
                        <c:v>439.15384615384602</c:v>
                      </c:pt>
                      <c:pt idx="178">
                        <c:v>435.61538461538402</c:v>
                      </c:pt>
                      <c:pt idx="179">
                        <c:v>431.84615384615302</c:v>
                      </c:pt>
                      <c:pt idx="180">
                        <c:v>424.230769230769</c:v>
                      </c:pt>
                      <c:pt idx="181">
                        <c:v>419.53846153846098</c:v>
                      </c:pt>
                      <c:pt idx="182">
                        <c:v>412.38461538461502</c:v>
                      </c:pt>
                      <c:pt idx="183">
                        <c:v>436.84615384615302</c:v>
                      </c:pt>
                      <c:pt idx="184">
                        <c:v>445.15384615384602</c:v>
                      </c:pt>
                      <c:pt idx="185">
                        <c:v>442.53846153846098</c:v>
                      </c:pt>
                      <c:pt idx="186">
                        <c:v>444.15384615384602</c:v>
                      </c:pt>
                      <c:pt idx="187">
                        <c:v>443.38461538461502</c:v>
                      </c:pt>
                      <c:pt idx="188">
                        <c:v>442.692307692307</c:v>
                      </c:pt>
                      <c:pt idx="189">
                        <c:v>442.38461538461502</c:v>
                      </c:pt>
                      <c:pt idx="190">
                        <c:v>438</c:v>
                      </c:pt>
                      <c:pt idx="191">
                        <c:v>428.76923076922998</c:v>
                      </c:pt>
                      <c:pt idx="192">
                        <c:v>449.30769230769198</c:v>
                      </c:pt>
                      <c:pt idx="193">
                        <c:v>439.61538461538402</c:v>
                      </c:pt>
                      <c:pt idx="194">
                        <c:v>436.78571428571399</c:v>
                      </c:pt>
                      <c:pt idx="195">
                        <c:v>435.38461538461502</c:v>
                      </c:pt>
                      <c:pt idx="196">
                        <c:v>432.230769230769</c:v>
                      </c:pt>
                      <c:pt idx="197">
                        <c:v>423.84615384615302</c:v>
                      </c:pt>
                      <c:pt idx="198">
                        <c:v>418.923076923076</c:v>
                      </c:pt>
                      <c:pt idx="199">
                        <c:v>410.53846153846098</c:v>
                      </c:pt>
                      <c:pt idx="200">
                        <c:v>439.61538461538402</c:v>
                      </c:pt>
                      <c:pt idx="201">
                        <c:v>443.15384615384602</c:v>
                      </c:pt>
                      <c:pt idx="202">
                        <c:v>442</c:v>
                      </c:pt>
                      <c:pt idx="203">
                        <c:v>444.30769230769198</c:v>
                      </c:pt>
                      <c:pt idx="204">
                        <c:v>444.38461538461502</c:v>
                      </c:pt>
                      <c:pt idx="205">
                        <c:v>443.07692307692298</c:v>
                      </c:pt>
                      <c:pt idx="206">
                        <c:v>443.15384615384602</c:v>
                      </c:pt>
                      <c:pt idx="207">
                        <c:v>431</c:v>
                      </c:pt>
                      <c:pt idx="208">
                        <c:v>423.30769230769198</c:v>
                      </c:pt>
                      <c:pt idx="209">
                        <c:v>422.53846153846098</c:v>
                      </c:pt>
                      <c:pt idx="210">
                        <c:v>445.461538461538</c:v>
                      </c:pt>
                      <c:pt idx="211">
                        <c:v>444.461538461538</c:v>
                      </c:pt>
                      <c:pt idx="212">
                        <c:v>450.30769230769198</c:v>
                      </c:pt>
                      <c:pt idx="213">
                        <c:v>441.30769230769198</c:v>
                      </c:pt>
                      <c:pt idx="214">
                        <c:v>443.61538461538402</c:v>
                      </c:pt>
                      <c:pt idx="215">
                        <c:v>433.692307692307</c:v>
                      </c:pt>
                      <c:pt idx="216">
                        <c:v>425.692307692307</c:v>
                      </c:pt>
                      <c:pt idx="217">
                        <c:v>432</c:v>
                      </c:pt>
                      <c:pt idx="218">
                        <c:v>445.07692307692298</c:v>
                      </c:pt>
                      <c:pt idx="219">
                        <c:v>442.692307692307</c:v>
                      </c:pt>
                      <c:pt idx="220">
                        <c:v>441</c:v>
                      </c:pt>
                      <c:pt idx="221">
                        <c:v>444.15384615384602</c:v>
                      </c:pt>
                      <c:pt idx="222">
                        <c:v>443.53846153846098</c:v>
                      </c:pt>
                      <c:pt idx="223">
                        <c:v>433.692307692307</c:v>
                      </c:pt>
                      <c:pt idx="224">
                        <c:v>462.84615384615302</c:v>
                      </c:pt>
                      <c:pt idx="225">
                        <c:v>443.53846153846098</c:v>
                      </c:pt>
                      <c:pt idx="226">
                        <c:v>429.61538461538402</c:v>
                      </c:pt>
                      <c:pt idx="227">
                        <c:v>422.84615384615302</c:v>
                      </c:pt>
                      <c:pt idx="228">
                        <c:v>430.15384615384602</c:v>
                      </c:pt>
                      <c:pt idx="229">
                        <c:v>444.15384615384602</c:v>
                      </c:pt>
                      <c:pt idx="230">
                        <c:v>443.84615384615302</c:v>
                      </c:pt>
                      <c:pt idx="231">
                        <c:v>440.53846153846098</c:v>
                      </c:pt>
                      <c:pt idx="232">
                        <c:v>442.461538461538</c:v>
                      </c:pt>
                      <c:pt idx="233">
                        <c:v>443.61538461538402</c:v>
                      </c:pt>
                      <c:pt idx="234">
                        <c:v>434.07692307692298</c:v>
                      </c:pt>
                      <c:pt idx="235">
                        <c:v>431.61538461538402</c:v>
                      </c:pt>
                      <c:pt idx="236">
                        <c:v>426.61538461538402</c:v>
                      </c:pt>
                      <c:pt idx="237">
                        <c:v>437.923076923076</c:v>
                      </c:pt>
                      <c:pt idx="238">
                        <c:v>443.76923076922998</c:v>
                      </c:pt>
                      <c:pt idx="239">
                        <c:v>442.76923076922998</c:v>
                      </c:pt>
                      <c:pt idx="240">
                        <c:v>443.461538461538</c:v>
                      </c:pt>
                      <c:pt idx="241">
                        <c:v>444.38461538461502</c:v>
                      </c:pt>
                      <c:pt idx="242">
                        <c:v>444</c:v>
                      </c:pt>
                      <c:pt idx="243">
                        <c:v>444.84615384615302</c:v>
                      </c:pt>
                      <c:pt idx="244">
                        <c:v>444.84615384615302</c:v>
                      </c:pt>
                      <c:pt idx="245">
                        <c:v>425.61538461538402</c:v>
                      </c:pt>
                      <c:pt idx="246">
                        <c:v>421.15384615384602</c:v>
                      </c:pt>
                      <c:pt idx="247">
                        <c:v>421.30769230769198</c:v>
                      </c:pt>
                      <c:pt idx="248">
                        <c:v>445.07692307692298</c:v>
                      </c:pt>
                      <c:pt idx="249">
                        <c:v>445</c:v>
                      </c:pt>
                      <c:pt idx="250">
                        <c:v>443.923076923076</c:v>
                      </c:pt>
                      <c:pt idx="251">
                        <c:v>439.84615384615302</c:v>
                      </c:pt>
                      <c:pt idx="252">
                        <c:v>441.84615384615302</c:v>
                      </c:pt>
                      <c:pt idx="253">
                        <c:v>437.923076923076</c:v>
                      </c:pt>
                      <c:pt idx="254">
                        <c:v>427.30769230769198</c:v>
                      </c:pt>
                      <c:pt idx="255">
                        <c:v>440.53846153846098</c:v>
                      </c:pt>
                      <c:pt idx="256">
                        <c:v>445.76923076922998</c:v>
                      </c:pt>
                      <c:pt idx="257">
                        <c:v>444.53846153846098</c:v>
                      </c:pt>
                      <c:pt idx="258">
                        <c:v>443.84615384615302</c:v>
                      </c:pt>
                      <c:pt idx="259">
                        <c:v>442.53846153846098</c:v>
                      </c:pt>
                      <c:pt idx="260">
                        <c:v>425.61538461538402</c:v>
                      </c:pt>
                      <c:pt idx="261">
                        <c:v>421.61538461538402</c:v>
                      </c:pt>
                      <c:pt idx="262">
                        <c:v>439.84615384615302</c:v>
                      </c:pt>
                      <c:pt idx="263">
                        <c:v>454.76923076922998</c:v>
                      </c:pt>
                      <c:pt idx="264">
                        <c:v>443.692307692307</c:v>
                      </c:pt>
                      <c:pt idx="265">
                        <c:v>444.38461538461502</c:v>
                      </c:pt>
                      <c:pt idx="266">
                        <c:v>444.07692307692298</c:v>
                      </c:pt>
                      <c:pt idx="267">
                        <c:v>444.692307692307</c:v>
                      </c:pt>
                      <c:pt idx="268">
                        <c:v>446.923076923076</c:v>
                      </c:pt>
                      <c:pt idx="269">
                        <c:v>442.38461538461502</c:v>
                      </c:pt>
                      <c:pt idx="270">
                        <c:v>445.84615384615302</c:v>
                      </c:pt>
                      <c:pt idx="271">
                        <c:v>440.07692307692298</c:v>
                      </c:pt>
                      <c:pt idx="272">
                        <c:v>432.666666666666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BF93-4AD5-AB95-234B4F7C071C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Angle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Sheet1!$E$2:$E$274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235.53846153846101</c:v>
                      </c:pt>
                      <c:pt idx="1">
                        <c:v>239.461538461538</c:v>
                      </c:pt>
                      <c:pt idx="2">
                        <c:v>239.461538461538</c:v>
                      </c:pt>
                      <c:pt idx="3">
                        <c:v>211</c:v>
                      </c:pt>
                      <c:pt idx="4">
                        <c:v>209</c:v>
                      </c:pt>
                      <c:pt idx="5">
                        <c:v>226.923076923076</c:v>
                      </c:pt>
                      <c:pt idx="6">
                        <c:v>240.30769230769201</c:v>
                      </c:pt>
                      <c:pt idx="7">
                        <c:v>206.61538461538399</c:v>
                      </c:pt>
                      <c:pt idx="8">
                        <c:v>208.84615384615299</c:v>
                      </c:pt>
                      <c:pt idx="9">
                        <c:v>154.38461538461499</c:v>
                      </c:pt>
                      <c:pt idx="10">
                        <c:v>138.15384615384599</c:v>
                      </c:pt>
                      <c:pt idx="11">
                        <c:v>119.07692307692299</c:v>
                      </c:pt>
                      <c:pt idx="12">
                        <c:v>115.153846153846</c:v>
                      </c:pt>
                      <c:pt idx="13">
                        <c:v>108.230769230769</c:v>
                      </c:pt>
                      <c:pt idx="14">
                        <c:v>101.461538461538</c:v>
                      </c:pt>
                      <c:pt idx="15">
                        <c:v>109.07692307692299</c:v>
                      </c:pt>
                      <c:pt idx="16">
                        <c:v>98.384615384615302</c:v>
                      </c:pt>
                      <c:pt idx="17">
                        <c:v>100.846153846153</c:v>
                      </c:pt>
                      <c:pt idx="18">
                        <c:v>105.76923076923001</c:v>
                      </c:pt>
                      <c:pt idx="19">
                        <c:v>103.615384615384</c:v>
                      </c:pt>
                      <c:pt idx="20">
                        <c:v>104</c:v>
                      </c:pt>
                      <c:pt idx="21">
                        <c:v>104</c:v>
                      </c:pt>
                      <c:pt idx="22">
                        <c:v>101.846153846153</c:v>
                      </c:pt>
                      <c:pt idx="23">
                        <c:v>115.846153846153</c:v>
                      </c:pt>
                      <c:pt idx="24">
                        <c:v>118.153846153846</c:v>
                      </c:pt>
                      <c:pt idx="25">
                        <c:v>118.384615384615</c:v>
                      </c:pt>
                      <c:pt idx="26">
                        <c:v>122.384615384615</c:v>
                      </c:pt>
                      <c:pt idx="27">
                        <c:v>122.846153846153</c:v>
                      </c:pt>
                      <c:pt idx="28">
                        <c:v>123.07692307692299</c:v>
                      </c:pt>
                      <c:pt idx="29">
                        <c:v>124.53846153846099</c:v>
                      </c:pt>
                      <c:pt idx="30">
                        <c:v>125.923076923076</c:v>
                      </c:pt>
                      <c:pt idx="31">
                        <c:v>126</c:v>
                      </c:pt>
                      <c:pt idx="32">
                        <c:v>126</c:v>
                      </c:pt>
                      <c:pt idx="33">
                        <c:v>126</c:v>
                      </c:pt>
                      <c:pt idx="34">
                        <c:v>126</c:v>
                      </c:pt>
                      <c:pt idx="35">
                        <c:v>125.615384615384</c:v>
                      </c:pt>
                      <c:pt idx="36">
                        <c:v>125.230769230769</c:v>
                      </c:pt>
                      <c:pt idx="37">
                        <c:v>125.07692307692299</c:v>
                      </c:pt>
                      <c:pt idx="38">
                        <c:v>125.53846153846099</c:v>
                      </c:pt>
                      <c:pt idx="39">
                        <c:v>125.384615384615</c:v>
                      </c:pt>
                      <c:pt idx="40">
                        <c:v>128</c:v>
                      </c:pt>
                      <c:pt idx="41">
                        <c:v>122.692307692307</c:v>
                      </c:pt>
                      <c:pt idx="42">
                        <c:v>130.07692307692301</c:v>
                      </c:pt>
                      <c:pt idx="43">
                        <c:v>156.923076923076</c:v>
                      </c:pt>
                      <c:pt idx="44">
                        <c:v>187.15384615384599</c:v>
                      </c:pt>
                      <c:pt idx="45">
                        <c:v>171.38461538461499</c:v>
                      </c:pt>
                      <c:pt idx="46">
                        <c:v>221.76923076923001</c:v>
                      </c:pt>
                      <c:pt idx="47">
                        <c:v>231.38461538461499</c:v>
                      </c:pt>
                      <c:pt idx="48">
                        <c:v>191.461538461538</c:v>
                      </c:pt>
                      <c:pt idx="49">
                        <c:v>209.38461538461499</c:v>
                      </c:pt>
                      <c:pt idx="50">
                        <c:v>210.53846153846101</c:v>
                      </c:pt>
                      <c:pt idx="51">
                        <c:v>185.53846153846101</c:v>
                      </c:pt>
                      <c:pt idx="52">
                        <c:v>234.230769230769</c:v>
                      </c:pt>
                      <c:pt idx="53">
                        <c:v>236.692307692307</c:v>
                      </c:pt>
                      <c:pt idx="54">
                        <c:v>215.53846153846101</c:v>
                      </c:pt>
                      <c:pt idx="55">
                        <c:v>189.53846153846101</c:v>
                      </c:pt>
                      <c:pt idx="56">
                        <c:v>154.84615384615299</c:v>
                      </c:pt>
                      <c:pt idx="57">
                        <c:v>119.07692307692299</c:v>
                      </c:pt>
                      <c:pt idx="58">
                        <c:v>104.53846153846099</c:v>
                      </c:pt>
                      <c:pt idx="59">
                        <c:v>108.615384615384</c:v>
                      </c:pt>
                      <c:pt idx="60">
                        <c:v>109.230769230769</c:v>
                      </c:pt>
                      <c:pt idx="61">
                        <c:v>109.07692307692299</c:v>
                      </c:pt>
                      <c:pt idx="62">
                        <c:v>103.230769230769</c:v>
                      </c:pt>
                      <c:pt idx="63">
                        <c:v>126.846153846153</c:v>
                      </c:pt>
                      <c:pt idx="64">
                        <c:v>147.30769230769201</c:v>
                      </c:pt>
                      <c:pt idx="65">
                        <c:v>165.692307692307</c:v>
                      </c:pt>
                      <c:pt idx="66">
                        <c:v>152.692307692307</c:v>
                      </c:pt>
                      <c:pt idx="67">
                        <c:v>185.30769230769201</c:v>
                      </c:pt>
                      <c:pt idx="68">
                        <c:v>217.30769230769201</c:v>
                      </c:pt>
                      <c:pt idx="69">
                        <c:v>199.38461538461499</c:v>
                      </c:pt>
                      <c:pt idx="70">
                        <c:v>215</c:v>
                      </c:pt>
                      <c:pt idx="71">
                        <c:v>201.15384615384599</c:v>
                      </c:pt>
                      <c:pt idx="72">
                        <c:v>228.07692307692301</c:v>
                      </c:pt>
                      <c:pt idx="73">
                        <c:v>240.461538461538</c:v>
                      </c:pt>
                      <c:pt idx="74">
                        <c:v>233</c:v>
                      </c:pt>
                      <c:pt idx="75">
                        <c:v>179.692307692307</c:v>
                      </c:pt>
                      <c:pt idx="76">
                        <c:v>143.461538461538</c:v>
                      </c:pt>
                      <c:pt idx="77">
                        <c:v>107.923076923076</c:v>
                      </c:pt>
                      <c:pt idx="78">
                        <c:v>102.461538461538</c:v>
                      </c:pt>
                      <c:pt idx="79">
                        <c:v>105.78571428571399</c:v>
                      </c:pt>
                      <c:pt idx="80">
                        <c:v>97.384615384615302</c:v>
                      </c:pt>
                      <c:pt idx="81">
                        <c:v>112.846153846153</c:v>
                      </c:pt>
                      <c:pt idx="82">
                        <c:v>130.76923076923001</c:v>
                      </c:pt>
                      <c:pt idx="83">
                        <c:v>151.692307692307</c:v>
                      </c:pt>
                      <c:pt idx="84">
                        <c:v>180.84615384615299</c:v>
                      </c:pt>
                      <c:pt idx="85">
                        <c:v>214.07692307692301</c:v>
                      </c:pt>
                      <c:pt idx="86">
                        <c:v>237.30769230769201</c:v>
                      </c:pt>
                      <c:pt idx="87">
                        <c:v>240.15384615384599</c:v>
                      </c:pt>
                      <c:pt idx="88">
                        <c:v>200</c:v>
                      </c:pt>
                      <c:pt idx="89">
                        <c:v>215</c:v>
                      </c:pt>
                      <c:pt idx="90">
                        <c:v>215</c:v>
                      </c:pt>
                      <c:pt idx="91">
                        <c:v>201.84615384615299</c:v>
                      </c:pt>
                      <c:pt idx="92">
                        <c:v>226.230769230769</c:v>
                      </c:pt>
                      <c:pt idx="93">
                        <c:v>239.61538461538399</c:v>
                      </c:pt>
                      <c:pt idx="94">
                        <c:v>193.61538461538399</c:v>
                      </c:pt>
                      <c:pt idx="95">
                        <c:v>157.07692307692301</c:v>
                      </c:pt>
                      <c:pt idx="96">
                        <c:v>120.230769230769</c:v>
                      </c:pt>
                      <c:pt idx="97">
                        <c:v>101.923076923076</c:v>
                      </c:pt>
                      <c:pt idx="98">
                        <c:v>104.461538461538</c:v>
                      </c:pt>
                      <c:pt idx="99">
                        <c:v>102</c:v>
                      </c:pt>
                      <c:pt idx="100">
                        <c:v>107.923076923076</c:v>
                      </c:pt>
                      <c:pt idx="101">
                        <c:v>132.61538461538399</c:v>
                      </c:pt>
                      <c:pt idx="102">
                        <c:v>164</c:v>
                      </c:pt>
                      <c:pt idx="103">
                        <c:v>209.923076923076</c:v>
                      </c:pt>
                      <c:pt idx="104">
                        <c:v>243.15384615384599</c:v>
                      </c:pt>
                      <c:pt idx="105">
                        <c:v>246</c:v>
                      </c:pt>
                      <c:pt idx="106">
                        <c:v>225</c:v>
                      </c:pt>
                      <c:pt idx="107">
                        <c:v>191.692307692307</c:v>
                      </c:pt>
                      <c:pt idx="108">
                        <c:v>210.230769230769</c:v>
                      </c:pt>
                      <c:pt idx="109">
                        <c:v>210</c:v>
                      </c:pt>
                      <c:pt idx="110">
                        <c:v>197.461538461538</c:v>
                      </c:pt>
                      <c:pt idx="111">
                        <c:v>191.692307692307</c:v>
                      </c:pt>
                      <c:pt idx="112">
                        <c:v>200.692307692307</c:v>
                      </c:pt>
                      <c:pt idx="113">
                        <c:v>187.923076923076</c:v>
                      </c:pt>
                      <c:pt idx="114">
                        <c:v>204.923076923076</c:v>
                      </c:pt>
                      <c:pt idx="115">
                        <c:v>186.61538461538399</c:v>
                      </c:pt>
                      <c:pt idx="116">
                        <c:v>196.61538461538399</c:v>
                      </c:pt>
                      <c:pt idx="117">
                        <c:v>170</c:v>
                      </c:pt>
                      <c:pt idx="118">
                        <c:v>122.846153846153</c:v>
                      </c:pt>
                      <c:pt idx="119">
                        <c:v>110.230769230769</c:v>
                      </c:pt>
                      <c:pt idx="120">
                        <c:v>113.461538461538</c:v>
                      </c:pt>
                      <c:pt idx="121">
                        <c:v>115</c:v>
                      </c:pt>
                      <c:pt idx="122">
                        <c:v>115.923076923076</c:v>
                      </c:pt>
                      <c:pt idx="123">
                        <c:v>115.384615384615</c:v>
                      </c:pt>
                      <c:pt idx="124">
                        <c:v>110.923076923076</c:v>
                      </c:pt>
                      <c:pt idx="125">
                        <c:v>100.384615384615</c:v>
                      </c:pt>
                      <c:pt idx="126">
                        <c:v>121.846153846153</c:v>
                      </c:pt>
                      <c:pt idx="127">
                        <c:v>145.923076923076</c:v>
                      </c:pt>
                      <c:pt idx="128">
                        <c:v>179.38461538461499</c:v>
                      </c:pt>
                      <c:pt idx="129">
                        <c:v>155.15384615384599</c:v>
                      </c:pt>
                      <c:pt idx="130">
                        <c:v>212.461538461538</c:v>
                      </c:pt>
                      <c:pt idx="131">
                        <c:v>235.461538461538</c:v>
                      </c:pt>
                      <c:pt idx="132">
                        <c:v>241</c:v>
                      </c:pt>
                      <c:pt idx="133">
                        <c:v>200.76923076923001</c:v>
                      </c:pt>
                      <c:pt idx="134">
                        <c:v>170.461538461538</c:v>
                      </c:pt>
                      <c:pt idx="135">
                        <c:v>125.230769230769</c:v>
                      </c:pt>
                      <c:pt idx="136">
                        <c:v>100.846153846153</c:v>
                      </c:pt>
                      <c:pt idx="137">
                        <c:v>99.846153846153797</c:v>
                      </c:pt>
                      <c:pt idx="138">
                        <c:v>100.615384615384</c:v>
                      </c:pt>
                      <c:pt idx="139">
                        <c:v>100.76923076923001</c:v>
                      </c:pt>
                      <c:pt idx="140">
                        <c:v>93.384615384615302</c:v>
                      </c:pt>
                      <c:pt idx="141">
                        <c:v>102.692307692307</c:v>
                      </c:pt>
                      <c:pt idx="142">
                        <c:v>113.923076923076</c:v>
                      </c:pt>
                      <c:pt idx="143">
                        <c:v>114</c:v>
                      </c:pt>
                      <c:pt idx="144">
                        <c:v>119.615384615384</c:v>
                      </c:pt>
                      <c:pt idx="145">
                        <c:v>103.923076923076</c:v>
                      </c:pt>
                      <c:pt idx="146">
                        <c:v>133.15384615384599</c:v>
                      </c:pt>
                      <c:pt idx="147">
                        <c:v>158.38461538461499</c:v>
                      </c:pt>
                      <c:pt idx="148">
                        <c:v>181.53846153846101</c:v>
                      </c:pt>
                      <c:pt idx="149">
                        <c:v>183</c:v>
                      </c:pt>
                      <c:pt idx="150">
                        <c:v>165.07692307692301</c:v>
                      </c:pt>
                      <c:pt idx="151">
                        <c:v>205.30769230769201</c:v>
                      </c:pt>
                      <c:pt idx="152">
                        <c:v>231.230769230769</c:v>
                      </c:pt>
                      <c:pt idx="153">
                        <c:v>187.30769230769201</c:v>
                      </c:pt>
                      <c:pt idx="154">
                        <c:v>137.84615384615299</c:v>
                      </c:pt>
                      <c:pt idx="155">
                        <c:v>113.461538461538</c:v>
                      </c:pt>
                      <c:pt idx="156">
                        <c:v>104.30769230769199</c:v>
                      </c:pt>
                      <c:pt idx="157">
                        <c:v>100.692307692307</c:v>
                      </c:pt>
                      <c:pt idx="158">
                        <c:v>116.923076923076</c:v>
                      </c:pt>
                      <c:pt idx="159">
                        <c:v>131.61538461538399</c:v>
                      </c:pt>
                      <c:pt idx="160">
                        <c:v>141.923076923076</c:v>
                      </c:pt>
                      <c:pt idx="161">
                        <c:v>156.15384615384599</c:v>
                      </c:pt>
                      <c:pt idx="162">
                        <c:v>170.15384615384599</c:v>
                      </c:pt>
                      <c:pt idx="163">
                        <c:v>182</c:v>
                      </c:pt>
                      <c:pt idx="164">
                        <c:v>181.84615384615299</c:v>
                      </c:pt>
                      <c:pt idx="165">
                        <c:v>182</c:v>
                      </c:pt>
                      <c:pt idx="166">
                        <c:v>182</c:v>
                      </c:pt>
                      <c:pt idx="167">
                        <c:v>182</c:v>
                      </c:pt>
                      <c:pt idx="168">
                        <c:v>181.923076923076</c:v>
                      </c:pt>
                      <c:pt idx="169">
                        <c:v>182</c:v>
                      </c:pt>
                      <c:pt idx="170">
                        <c:v>179.84615384615299</c:v>
                      </c:pt>
                      <c:pt idx="171">
                        <c:v>169.53846153846101</c:v>
                      </c:pt>
                      <c:pt idx="172">
                        <c:v>198.61538461538399</c:v>
                      </c:pt>
                      <c:pt idx="173">
                        <c:v>210.38461538461499</c:v>
                      </c:pt>
                      <c:pt idx="174">
                        <c:v>210.38461538461499</c:v>
                      </c:pt>
                      <c:pt idx="175">
                        <c:v>210.30769230769201</c:v>
                      </c:pt>
                      <c:pt idx="176">
                        <c:v>197.15384615384599</c:v>
                      </c:pt>
                      <c:pt idx="177">
                        <c:v>154.15384615384599</c:v>
                      </c:pt>
                      <c:pt idx="178">
                        <c:v>124.615384615384</c:v>
                      </c:pt>
                      <c:pt idx="179">
                        <c:v>109.07692307692299</c:v>
                      </c:pt>
                      <c:pt idx="180">
                        <c:v>112.230769230769</c:v>
                      </c:pt>
                      <c:pt idx="181">
                        <c:v>114</c:v>
                      </c:pt>
                      <c:pt idx="182">
                        <c:v>114</c:v>
                      </c:pt>
                      <c:pt idx="183">
                        <c:v>104.53846153846099</c:v>
                      </c:pt>
                      <c:pt idx="184">
                        <c:v>135</c:v>
                      </c:pt>
                      <c:pt idx="185">
                        <c:v>159</c:v>
                      </c:pt>
                      <c:pt idx="186">
                        <c:v>197.84615384615299</c:v>
                      </c:pt>
                      <c:pt idx="187">
                        <c:v>239.692307692307</c:v>
                      </c:pt>
                      <c:pt idx="188">
                        <c:v>240.923076923076</c:v>
                      </c:pt>
                      <c:pt idx="189">
                        <c:v>240.76923076923001</c:v>
                      </c:pt>
                      <c:pt idx="190">
                        <c:v>206.07692307692301</c:v>
                      </c:pt>
                      <c:pt idx="191">
                        <c:v>198.230769230769</c:v>
                      </c:pt>
                      <c:pt idx="192">
                        <c:v>187.30769230769201</c:v>
                      </c:pt>
                      <c:pt idx="193">
                        <c:v>139.61538461538399</c:v>
                      </c:pt>
                      <c:pt idx="194">
                        <c:v>129.57142857142799</c:v>
                      </c:pt>
                      <c:pt idx="195">
                        <c:v>115.461538461538</c:v>
                      </c:pt>
                      <c:pt idx="196">
                        <c:v>113.384615384615</c:v>
                      </c:pt>
                      <c:pt idx="197">
                        <c:v>114.923076923076</c:v>
                      </c:pt>
                      <c:pt idx="198">
                        <c:v>115.384615384615</c:v>
                      </c:pt>
                      <c:pt idx="199">
                        <c:v>116</c:v>
                      </c:pt>
                      <c:pt idx="200">
                        <c:v>107.692307692307</c:v>
                      </c:pt>
                      <c:pt idx="201">
                        <c:v>138</c:v>
                      </c:pt>
                      <c:pt idx="202">
                        <c:v>165.15384615384599</c:v>
                      </c:pt>
                      <c:pt idx="203">
                        <c:v>210.38461538461499</c:v>
                      </c:pt>
                      <c:pt idx="204">
                        <c:v>238.692307692307</c:v>
                      </c:pt>
                      <c:pt idx="205">
                        <c:v>240.07692307692301</c:v>
                      </c:pt>
                      <c:pt idx="206">
                        <c:v>236.692307692307</c:v>
                      </c:pt>
                      <c:pt idx="207">
                        <c:v>199.07692307692301</c:v>
                      </c:pt>
                      <c:pt idx="208">
                        <c:v>212.15384615384599</c:v>
                      </c:pt>
                      <c:pt idx="209">
                        <c:v>208.15384615384599</c:v>
                      </c:pt>
                      <c:pt idx="210">
                        <c:v>209.84615384615299</c:v>
                      </c:pt>
                      <c:pt idx="211">
                        <c:v>239.76923076923001</c:v>
                      </c:pt>
                      <c:pt idx="212">
                        <c:v>217.923076923076</c:v>
                      </c:pt>
                      <c:pt idx="213">
                        <c:v>160.692307692307</c:v>
                      </c:pt>
                      <c:pt idx="214">
                        <c:v>118.30769230769199</c:v>
                      </c:pt>
                      <c:pt idx="215">
                        <c:v>107.615384615384</c:v>
                      </c:pt>
                      <c:pt idx="216">
                        <c:v>109.384615384615</c:v>
                      </c:pt>
                      <c:pt idx="217">
                        <c:v>101.53846153846099</c:v>
                      </c:pt>
                      <c:pt idx="218">
                        <c:v>120</c:v>
                      </c:pt>
                      <c:pt idx="219">
                        <c:v>146.230769230769</c:v>
                      </c:pt>
                      <c:pt idx="220">
                        <c:v>175.692307692307</c:v>
                      </c:pt>
                      <c:pt idx="221">
                        <c:v>226.692307692307</c:v>
                      </c:pt>
                      <c:pt idx="222">
                        <c:v>240.230769230769</c:v>
                      </c:pt>
                      <c:pt idx="223">
                        <c:v>231.461538461538</c:v>
                      </c:pt>
                      <c:pt idx="224">
                        <c:v>191</c:v>
                      </c:pt>
                      <c:pt idx="225">
                        <c:v>234.61538461538399</c:v>
                      </c:pt>
                      <c:pt idx="226">
                        <c:v>199.84615384615299</c:v>
                      </c:pt>
                      <c:pt idx="227">
                        <c:v>215</c:v>
                      </c:pt>
                      <c:pt idx="228">
                        <c:v>201.15384615384599</c:v>
                      </c:pt>
                      <c:pt idx="229">
                        <c:v>227.53846153846101</c:v>
                      </c:pt>
                      <c:pt idx="230">
                        <c:v>240.76923076923001</c:v>
                      </c:pt>
                      <c:pt idx="231">
                        <c:v>197</c:v>
                      </c:pt>
                      <c:pt idx="232">
                        <c:v>161.461538461538</c:v>
                      </c:pt>
                      <c:pt idx="233">
                        <c:v>113.923076923076</c:v>
                      </c:pt>
                      <c:pt idx="234">
                        <c:v>105</c:v>
                      </c:pt>
                      <c:pt idx="235">
                        <c:v>103.30769230769199</c:v>
                      </c:pt>
                      <c:pt idx="236">
                        <c:v>104.07692307692299</c:v>
                      </c:pt>
                      <c:pt idx="237">
                        <c:v>95.153846153846104</c:v>
                      </c:pt>
                      <c:pt idx="238">
                        <c:v>115.846153846153</c:v>
                      </c:pt>
                      <c:pt idx="239">
                        <c:v>155.61538461538399</c:v>
                      </c:pt>
                      <c:pt idx="240">
                        <c:v>191.923076923076</c:v>
                      </c:pt>
                      <c:pt idx="241">
                        <c:v>229.84615384615299</c:v>
                      </c:pt>
                      <c:pt idx="242">
                        <c:v>236</c:v>
                      </c:pt>
                      <c:pt idx="243">
                        <c:v>240.15384615384599</c:v>
                      </c:pt>
                      <c:pt idx="244">
                        <c:v>221.461538461538</c:v>
                      </c:pt>
                      <c:pt idx="245">
                        <c:v>201.692307692307</c:v>
                      </c:pt>
                      <c:pt idx="246">
                        <c:v>210.53846153846101</c:v>
                      </c:pt>
                      <c:pt idx="247">
                        <c:v>211</c:v>
                      </c:pt>
                      <c:pt idx="248">
                        <c:v>199.38461538461499</c:v>
                      </c:pt>
                      <c:pt idx="249">
                        <c:v>235.84615384615299</c:v>
                      </c:pt>
                      <c:pt idx="250">
                        <c:v>197.53846153846101</c:v>
                      </c:pt>
                      <c:pt idx="251">
                        <c:v>161.692307692307</c:v>
                      </c:pt>
                      <c:pt idx="252">
                        <c:v>123.923076923076</c:v>
                      </c:pt>
                      <c:pt idx="253">
                        <c:v>104.153846153846</c:v>
                      </c:pt>
                      <c:pt idx="254">
                        <c:v>102.230769230769</c:v>
                      </c:pt>
                      <c:pt idx="255">
                        <c:v>99.230769230769198</c:v>
                      </c:pt>
                      <c:pt idx="256">
                        <c:v>106.692307692307</c:v>
                      </c:pt>
                      <c:pt idx="257">
                        <c:v>127.692307692307</c:v>
                      </c:pt>
                      <c:pt idx="258">
                        <c:v>156.15384615384599</c:v>
                      </c:pt>
                      <c:pt idx="259">
                        <c:v>184.76923076923001</c:v>
                      </c:pt>
                      <c:pt idx="260">
                        <c:v>199.84615384615299</c:v>
                      </c:pt>
                      <c:pt idx="261">
                        <c:v>207.84615384615299</c:v>
                      </c:pt>
                      <c:pt idx="262">
                        <c:v>176.15384615384599</c:v>
                      </c:pt>
                      <c:pt idx="263">
                        <c:v>215.230769230769</c:v>
                      </c:pt>
                      <c:pt idx="264">
                        <c:v>235.230769230769</c:v>
                      </c:pt>
                      <c:pt idx="265">
                        <c:v>236.38461538461499</c:v>
                      </c:pt>
                      <c:pt idx="266">
                        <c:v>238</c:v>
                      </c:pt>
                      <c:pt idx="267">
                        <c:v>239</c:v>
                      </c:pt>
                      <c:pt idx="268">
                        <c:v>234.461538461538</c:v>
                      </c:pt>
                      <c:pt idx="269">
                        <c:v>168.15384615384599</c:v>
                      </c:pt>
                      <c:pt idx="270">
                        <c:v>129.07692307692301</c:v>
                      </c:pt>
                      <c:pt idx="271">
                        <c:v>100.846153846153</c:v>
                      </c:pt>
                      <c:pt idx="272">
                        <c:v>99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BF93-4AD5-AB95-234B4F7C071C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Sheet1!$G$1</c15:sqref>
                        </c15:formulaRef>
                      </c:ext>
                    </c:extLst>
                    <c:strCache>
                      <c:ptCount val="1"/>
                      <c:pt idx="0">
                        <c:v>Motor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Sheet1!$G$2:$G$274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180</c:v>
                      </c:pt>
                      <c:pt idx="1">
                        <c:v>180</c:v>
                      </c:pt>
                      <c:pt idx="2">
                        <c:v>180</c:v>
                      </c:pt>
                      <c:pt idx="3">
                        <c:v>27.692307692307601</c:v>
                      </c:pt>
                      <c:pt idx="4">
                        <c:v>83.076923076922995</c:v>
                      </c:pt>
                      <c:pt idx="5">
                        <c:v>180</c:v>
                      </c:pt>
                      <c:pt idx="6">
                        <c:v>180</c:v>
                      </c:pt>
                      <c:pt idx="7">
                        <c:v>0</c:v>
                      </c:pt>
                      <c:pt idx="8">
                        <c:v>138.461538461538</c:v>
                      </c:pt>
                      <c:pt idx="9">
                        <c:v>0</c:v>
                      </c:pt>
                      <c:pt idx="10">
                        <c:v>110.76923076923001</c:v>
                      </c:pt>
                      <c:pt idx="11">
                        <c:v>41.538461538461497</c:v>
                      </c:pt>
                      <c:pt idx="12">
                        <c:v>0</c:v>
                      </c:pt>
                      <c:pt idx="13">
                        <c:v>41.538461538461497</c:v>
                      </c:pt>
                      <c:pt idx="14">
                        <c:v>55.384615384615302</c:v>
                      </c:pt>
                      <c:pt idx="15">
                        <c:v>0</c:v>
                      </c:pt>
                      <c:pt idx="16">
                        <c:v>83.076923076922995</c:v>
                      </c:pt>
                      <c:pt idx="17">
                        <c:v>27.692307692307601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13.846153846153801</c:v>
                      </c:pt>
                      <c:pt idx="22">
                        <c:v>180</c:v>
                      </c:pt>
                      <c:pt idx="23">
                        <c:v>180</c:v>
                      </c:pt>
                      <c:pt idx="24">
                        <c:v>180</c:v>
                      </c:pt>
                      <c:pt idx="25">
                        <c:v>180</c:v>
                      </c:pt>
                      <c:pt idx="26">
                        <c:v>180</c:v>
                      </c:pt>
                      <c:pt idx="27">
                        <c:v>180</c:v>
                      </c:pt>
                      <c:pt idx="28">
                        <c:v>180</c:v>
                      </c:pt>
                      <c:pt idx="29">
                        <c:v>180</c:v>
                      </c:pt>
                      <c:pt idx="30">
                        <c:v>180</c:v>
                      </c:pt>
                      <c:pt idx="31">
                        <c:v>180</c:v>
                      </c:pt>
                      <c:pt idx="32">
                        <c:v>180</c:v>
                      </c:pt>
                      <c:pt idx="33">
                        <c:v>180</c:v>
                      </c:pt>
                      <c:pt idx="34">
                        <c:v>180</c:v>
                      </c:pt>
                      <c:pt idx="35">
                        <c:v>180</c:v>
                      </c:pt>
                      <c:pt idx="36">
                        <c:v>180</c:v>
                      </c:pt>
                      <c:pt idx="37">
                        <c:v>180</c:v>
                      </c:pt>
                      <c:pt idx="38">
                        <c:v>180</c:v>
                      </c:pt>
                      <c:pt idx="39">
                        <c:v>180</c:v>
                      </c:pt>
                      <c:pt idx="40">
                        <c:v>180</c:v>
                      </c:pt>
                      <c:pt idx="41">
                        <c:v>180</c:v>
                      </c:pt>
                      <c:pt idx="42">
                        <c:v>180</c:v>
                      </c:pt>
                      <c:pt idx="43">
                        <c:v>124.615384615384</c:v>
                      </c:pt>
                      <c:pt idx="44">
                        <c:v>0</c:v>
                      </c:pt>
                      <c:pt idx="45">
                        <c:v>138.461538461538</c:v>
                      </c:pt>
                      <c:pt idx="46">
                        <c:v>180</c:v>
                      </c:pt>
                      <c:pt idx="47">
                        <c:v>166.15384615384599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13.846153846153801</c:v>
                      </c:pt>
                      <c:pt idx="51">
                        <c:v>180</c:v>
                      </c:pt>
                      <c:pt idx="52">
                        <c:v>180</c:v>
                      </c:pt>
                      <c:pt idx="53">
                        <c:v>180</c:v>
                      </c:pt>
                      <c:pt idx="54">
                        <c:v>96.923076923076906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180</c:v>
                      </c:pt>
                      <c:pt idx="63">
                        <c:v>180</c:v>
                      </c:pt>
                      <c:pt idx="64">
                        <c:v>96.923076923076906</c:v>
                      </c:pt>
                      <c:pt idx="65">
                        <c:v>0</c:v>
                      </c:pt>
                      <c:pt idx="66">
                        <c:v>110.76923076923001</c:v>
                      </c:pt>
                      <c:pt idx="67">
                        <c:v>180</c:v>
                      </c:pt>
                      <c:pt idx="68">
                        <c:v>138.461538461538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96.923076923076906</c:v>
                      </c:pt>
                      <c:pt idx="72">
                        <c:v>180</c:v>
                      </c:pt>
                      <c:pt idx="73">
                        <c:v>180</c:v>
                      </c:pt>
                      <c:pt idx="74">
                        <c:v>124.615384615384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110.76923076923001</c:v>
                      </c:pt>
                      <c:pt idx="81">
                        <c:v>180</c:v>
                      </c:pt>
                      <c:pt idx="82">
                        <c:v>180</c:v>
                      </c:pt>
                      <c:pt idx="83">
                        <c:v>180</c:v>
                      </c:pt>
                      <c:pt idx="84">
                        <c:v>180</c:v>
                      </c:pt>
                      <c:pt idx="85">
                        <c:v>180</c:v>
                      </c:pt>
                      <c:pt idx="86">
                        <c:v>180</c:v>
                      </c:pt>
                      <c:pt idx="87">
                        <c:v>180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96.923076923076906</c:v>
                      </c:pt>
                      <c:pt idx="92">
                        <c:v>180</c:v>
                      </c:pt>
                      <c:pt idx="93">
                        <c:v>180</c:v>
                      </c:pt>
                      <c:pt idx="94">
                        <c:v>41.538461538461497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41.538461538461497</c:v>
                      </c:pt>
                      <c:pt idx="100">
                        <c:v>180</c:v>
                      </c:pt>
                      <c:pt idx="101">
                        <c:v>180</c:v>
                      </c:pt>
                      <c:pt idx="102">
                        <c:v>180</c:v>
                      </c:pt>
                      <c:pt idx="103">
                        <c:v>180</c:v>
                      </c:pt>
                      <c:pt idx="104">
                        <c:v>180</c:v>
                      </c:pt>
                      <c:pt idx="105">
                        <c:v>180</c:v>
                      </c:pt>
                      <c:pt idx="106">
                        <c:v>124.615384615384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83.076923076922995</c:v>
                      </c:pt>
                      <c:pt idx="111">
                        <c:v>41.538461538461497</c:v>
                      </c:pt>
                      <c:pt idx="112">
                        <c:v>152.30769230769201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138.461538461538</c:v>
                      </c:pt>
                      <c:pt idx="116">
                        <c:v>41.538461538461497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96.923076923076906</c:v>
                      </c:pt>
                      <c:pt idx="126">
                        <c:v>180</c:v>
                      </c:pt>
                      <c:pt idx="127">
                        <c:v>166.15384615384599</c:v>
                      </c:pt>
                      <c:pt idx="128">
                        <c:v>0</c:v>
                      </c:pt>
                      <c:pt idx="129">
                        <c:v>180</c:v>
                      </c:pt>
                      <c:pt idx="130">
                        <c:v>180</c:v>
                      </c:pt>
                      <c:pt idx="131">
                        <c:v>180</c:v>
                      </c:pt>
                      <c:pt idx="132">
                        <c:v>180</c:v>
                      </c:pt>
                      <c:pt idx="133">
                        <c:v>27.692307692307601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69.230769230769198</c:v>
                      </c:pt>
                      <c:pt idx="141">
                        <c:v>69.230769230769198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138.461538461538</c:v>
                      </c:pt>
                      <c:pt idx="146">
                        <c:v>180</c:v>
                      </c:pt>
                      <c:pt idx="147">
                        <c:v>110.76923076923001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124.615384615384</c:v>
                      </c:pt>
                      <c:pt idx="151">
                        <c:v>180</c:v>
                      </c:pt>
                      <c:pt idx="152">
                        <c:v>152.30769230769201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152.30769230769201</c:v>
                      </c:pt>
                      <c:pt idx="158">
                        <c:v>180</c:v>
                      </c:pt>
                      <c:pt idx="159">
                        <c:v>180</c:v>
                      </c:pt>
                      <c:pt idx="160">
                        <c:v>180</c:v>
                      </c:pt>
                      <c:pt idx="161">
                        <c:v>180</c:v>
                      </c:pt>
                      <c:pt idx="162">
                        <c:v>13.846153846153801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27.692307692307601</c:v>
                      </c:pt>
                      <c:pt idx="171">
                        <c:v>180</c:v>
                      </c:pt>
                      <c:pt idx="172">
                        <c:v>13.846153846153801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41.538461538461497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166.15384615384599</c:v>
                      </c:pt>
                      <c:pt idx="184">
                        <c:v>180</c:v>
                      </c:pt>
                      <c:pt idx="185">
                        <c:v>180</c:v>
                      </c:pt>
                      <c:pt idx="186">
                        <c:v>180</c:v>
                      </c:pt>
                      <c:pt idx="187">
                        <c:v>180</c:v>
                      </c:pt>
                      <c:pt idx="188">
                        <c:v>180</c:v>
                      </c:pt>
                      <c:pt idx="189">
                        <c:v>180</c:v>
                      </c:pt>
                      <c:pt idx="190">
                        <c:v>27.692307692307601</c:v>
                      </c:pt>
                      <c:pt idx="191">
                        <c:v>0</c:v>
                      </c:pt>
                      <c:pt idx="192">
                        <c:v>124.615384615384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180</c:v>
                      </c:pt>
                      <c:pt idx="201">
                        <c:v>180</c:v>
                      </c:pt>
                      <c:pt idx="202">
                        <c:v>180</c:v>
                      </c:pt>
                      <c:pt idx="203">
                        <c:v>180</c:v>
                      </c:pt>
                      <c:pt idx="204">
                        <c:v>180</c:v>
                      </c:pt>
                      <c:pt idx="205">
                        <c:v>180</c:v>
                      </c:pt>
                      <c:pt idx="206">
                        <c:v>138.461538461538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41.538461538461497</c:v>
                      </c:pt>
                      <c:pt idx="210">
                        <c:v>180</c:v>
                      </c:pt>
                      <c:pt idx="211">
                        <c:v>180</c:v>
                      </c:pt>
                      <c:pt idx="212">
                        <c:v>96.923076923076906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96.923076923076906</c:v>
                      </c:pt>
                      <c:pt idx="218">
                        <c:v>180</c:v>
                      </c:pt>
                      <c:pt idx="219">
                        <c:v>180</c:v>
                      </c:pt>
                      <c:pt idx="220">
                        <c:v>180</c:v>
                      </c:pt>
                      <c:pt idx="221">
                        <c:v>180</c:v>
                      </c:pt>
                      <c:pt idx="222">
                        <c:v>180</c:v>
                      </c:pt>
                      <c:pt idx="223">
                        <c:v>180</c:v>
                      </c:pt>
                      <c:pt idx="224">
                        <c:v>180</c:v>
                      </c:pt>
                      <c:pt idx="225">
                        <c:v>138.461538461538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96.923076923076906</c:v>
                      </c:pt>
                      <c:pt idx="229">
                        <c:v>180</c:v>
                      </c:pt>
                      <c:pt idx="230">
                        <c:v>180</c:v>
                      </c:pt>
                      <c:pt idx="231">
                        <c:v>13.846153846153801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138.461538461538</c:v>
                      </c:pt>
                      <c:pt idx="238">
                        <c:v>180</c:v>
                      </c:pt>
                      <c:pt idx="239">
                        <c:v>180</c:v>
                      </c:pt>
                      <c:pt idx="240">
                        <c:v>180</c:v>
                      </c:pt>
                      <c:pt idx="241">
                        <c:v>180</c:v>
                      </c:pt>
                      <c:pt idx="242">
                        <c:v>180</c:v>
                      </c:pt>
                      <c:pt idx="243">
                        <c:v>180</c:v>
                      </c:pt>
                      <c:pt idx="244">
                        <c:v>96.923076923076906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27.692307692307601</c:v>
                      </c:pt>
                      <c:pt idx="248">
                        <c:v>180</c:v>
                      </c:pt>
                      <c:pt idx="249">
                        <c:v>180</c:v>
                      </c:pt>
                      <c:pt idx="250">
                        <c:v>41.538461538461497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138.461538461538</c:v>
                      </c:pt>
                      <c:pt idx="256">
                        <c:v>180</c:v>
                      </c:pt>
                      <c:pt idx="257">
                        <c:v>180</c:v>
                      </c:pt>
                      <c:pt idx="258">
                        <c:v>180</c:v>
                      </c:pt>
                      <c:pt idx="259">
                        <c:v>138.461538461538</c:v>
                      </c:pt>
                      <c:pt idx="260">
                        <c:v>0</c:v>
                      </c:pt>
                      <c:pt idx="261">
                        <c:v>13.846153846153801</c:v>
                      </c:pt>
                      <c:pt idx="262">
                        <c:v>180</c:v>
                      </c:pt>
                      <c:pt idx="263">
                        <c:v>180</c:v>
                      </c:pt>
                      <c:pt idx="264">
                        <c:v>180</c:v>
                      </c:pt>
                      <c:pt idx="265">
                        <c:v>180</c:v>
                      </c:pt>
                      <c:pt idx="266">
                        <c:v>180</c:v>
                      </c:pt>
                      <c:pt idx="267">
                        <c:v>180</c:v>
                      </c:pt>
                      <c:pt idx="268">
                        <c:v>138.461538461538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BF93-4AD5-AB95-234B4F7C071C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Sheet1!$H$1</c15:sqref>
                        </c15:formulaRef>
                      </c:ext>
                    </c:extLst>
                    <c:strCache>
                      <c:ptCount val="1"/>
                      <c:pt idx="0">
                        <c:v>Grab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Sheet1!$H$2:$H$274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54">
                        <c:v>0</c:v>
                      </c:pt>
                      <c:pt idx="57">
                        <c:v>1</c:v>
                      </c:pt>
                      <c:pt idx="73">
                        <c:v>0</c:v>
                      </c:pt>
                      <c:pt idx="77">
                        <c:v>1</c:v>
                      </c:pt>
                      <c:pt idx="92">
                        <c:v>0</c:v>
                      </c:pt>
                      <c:pt idx="97">
                        <c:v>1</c:v>
                      </c:pt>
                      <c:pt idx="113">
                        <c:v>0</c:v>
                      </c:pt>
                      <c:pt idx="119">
                        <c:v>1</c:v>
                      </c:pt>
                      <c:pt idx="131">
                        <c:v>0</c:v>
                      </c:pt>
                      <c:pt idx="136">
                        <c:v>1</c:v>
                      </c:pt>
                      <c:pt idx="152">
                        <c:v>0</c:v>
                      </c:pt>
                      <c:pt idx="155">
                        <c:v>1</c:v>
                      </c:pt>
                      <c:pt idx="174">
                        <c:v>0</c:v>
                      </c:pt>
                      <c:pt idx="179">
                        <c:v>1</c:v>
                      </c:pt>
                      <c:pt idx="190">
                        <c:v>0</c:v>
                      </c:pt>
                      <c:pt idx="195">
                        <c:v>1</c:v>
                      </c:pt>
                      <c:pt idx="211">
                        <c:v>0</c:v>
                      </c:pt>
                      <c:pt idx="215">
                        <c:v>1</c:v>
                      </c:pt>
                      <c:pt idx="229">
                        <c:v>0</c:v>
                      </c:pt>
                      <c:pt idx="234">
                        <c:v>1</c:v>
                      </c:pt>
                      <c:pt idx="249">
                        <c:v>0</c:v>
                      </c:pt>
                      <c:pt idx="253">
                        <c:v>1</c:v>
                      </c:pt>
                      <c:pt idx="268">
                        <c:v>0</c:v>
                      </c:pt>
                      <c:pt idx="271">
                        <c:v>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6-BF93-4AD5-AB95-234B4F7C071C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Sheet1!$I$1</c15:sqref>
                        </c15:formulaRef>
                      </c:ext>
                    </c:extLst>
                    <c:strCache>
                      <c:ptCount val="1"/>
                      <c:pt idx="0">
                        <c:v>Time (F)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Sheet1!$I$2:$I$274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194.68055333333299</c:v>
                      </c:pt>
                      <c:pt idx="1">
                        <c:v>194.94721428571401</c:v>
                      </c:pt>
                      <c:pt idx="2">
                        <c:v>195.22598666666599</c:v>
                      </c:pt>
                      <c:pt idx="3">
                        <c:v>195.487486666666</c:v>
                      </c:pt>
                      <c:pt idx="4">
                        <c:v>195.74648124999899</c:v>
                      </c:pt>
                      <c:pt idx="5">
                        <c:v>196.007992857142</c:v>
                      </c:pt>
                      <c:pt idx="6">
                        <c:v>196.27369230769199</c:v>
                      </c:pt>
                      <c:pt idx="7">
                        <c:v>196.52969999999999</c:v>
                      </c:pt>
                      <c:pt idx="8">
                        <c:v>196.78630000000001</c:v>
                      </c:pt>
                      <c:pt idx="9">
                        <c:v>197.044207692307</c:v>
                      </c:pt>
                      <c:pt idx="10">
                        <c:v>197.300969230769</c:v>
                      </c:pt>
                      <c:pt idx="11">
                        <c:v>197.559184615384</c:v>
                      </c:pt>
                      <c:pt idx="12">
                        <c:v>197.81445384615299</c:v>
                      </c:pt>
                      <c:pt idx="13">
                        <c:v>198.07306153846099</c:v>
                      </c:pt>
                      <c:pt idx="14">
                        <c:v>198.33005384615299</c:v>
                      </c:pt>
                      <c:pt idx="15">
                        <c:v>198.58803846153799</c:v>
                      </c:pt>
                      <c:pt idx="16">
                        <c:v>198.843815384615</c:v>
                      </c:pt>
                      <c:pt idx="17">
                        <c:v>199.10174615384599</c:v>
                      </c:pt>
                      <c:pt idx="18">
                        <c:v>199.359876923076</c:v>
                      </c:pt>
                      <c:pt idx="19">
                        <c:v>199.615646153846</c:v>
                      </c:pt>
                      <c:pt idx="20">
                        <c:v>199.87434615384601</c:v>
                      </c:pt>
                      <c:pt idx="21">
                        <c:v>200.13153846153801</c:v>
                      </c:pt>
                      <c:pt idx="22">
                        <c:v>200.38780769230701</c:v>
                      </c:pt>
                      <c:pt idx="23">
                        <c:v>200.64454615384599</c:v>
                      </c:pt>
                      <c:pt idx="24">
                        <c:v>200.90233846153799</c:v>
                      </c:pt>
                      <c:pt idx="25">
                        <c:v>201.158161538461</c:v>
                      </c:pt>
                      <c:pt idx="26">
                        <c:v>201.41719230769201</c:v>
                      </c:pt>
                      <c:pt idx="27">
                        <c:v>201.67292307692301</c:v>
                      </c:pt>
                      <c:pt idx="28">
                        <c:v>201.930176923076</c:v>
                      </c:pt>
                      <c:pt idx="29">
                        <c:v>202.18661538461501</c:v>
                      </c:pt>
                      <c:pt idx="30">
                        <c:v>202.44549999999899</c:v>
                      </c:pt>
                      <c:pt idx="31">
                        <c:v>202.70321538461499</c:v>
                      </c:pt>
                      <c:pt idx="32">
                        <c:v>202.960361538461</c:v>
                      </c:pt>
                      <c:pt idx="33">
                        <c:v>203.217915384615</c:v>
                      </c:pt>
                      <c:pt idx="34">
                        <c:v>203.473161538461</c:v>
                      </c:pt>
                      <c:pt idx="35">
                        <c:v>203.73097692307601</c:v>
                      </c:pt>
                      <c:pt idx="36">
                        <c:v>203.98833846153801</c:v>
                      </c:pt>
                      <c:pt idx="37">
                        <c:v>204.24495384615301</c:v>
                      </c:pt>
                      <c:pt idx="38">
                        <c:v>204.500523076923</c:v>
                      </c:pt>
                      <c:pt idx="39">
                        <c:v>204.75815384615299</c:v>
                      </c:pt>
                      <c:pt idx="40">
                        <c:v>205.01446923076901</c:v>
                      </c:pt>
                      <c:pt idx="41">
                        <c:v>205.27146923076899</c:v>
                      </c:pt>
                      <c:pt idx="42">
                        <c:v>205.52816923076901</c:v>
                      </c:pt>
                      <c:pt idx="43">
                        <c:v>205.78553846153801</c:v>
                      </c:pt>
                      <c:pt idx="44">
                        <c:v>206.04286923076901</c:v>
                      </c:pt>
                      <c:pt idx="45">
                        <c:v>206.299307692307</c:v>
                      </c:pt>
                      <c:pt idx="46">
                        <c:v>206.55657692307599</c:v>
                      </c:pt>
                      <c:pt idx="47">
                        <c:v>206.813538461538</c:v>
                      </c:pt>
                      <c:pt idx="48">
                        <c:v>207.07089230769199</c:v>
                      </c:pt>
                      <c:pt idx="49">
                        <c:v>207.32726153846099</c:v>
                      </c:pt>
                      <c:pt idx="50">
                        <c:v>207.584892307692</c:v>
                      </c:pt>
                      <c:pt idx="51">
                        <c:v>207.841738461538</c:v>
                      </c:pt>
                      <c:pt idx="52">
                        <c:v>208.09884615384601</c:v>
                      </c:pt>
                      <c:pt idx="53">
                        <c:v>208.355807692307</c:v>
                      </c:pt>
                      <c:pt idx="54">
                        <c:v>208.61287692307599</c:v>
                      </c:pt>
                      <c:pt idx="55">
                        <c:v>208.87061538461501</c:v>
                      </c:pt>
                      <c:pt idx="56">
                        <c:v>209.12823846153799</c:v>
                      </c:pt>
                      <c:pt idx="57">
                        <c:v>209.38706923076899</c:v>
                      </c:pt>
                      <c:pt idx="58">
                        <c:v>209.641869230769</c:v>
                      </c:pt>
                      <c:pt idx="59">
                        <c:v>209.89915384615301</c:v>
                      </c:pt>
                      <c:pt idx="60">
                        <c:v>210.156315384615</c:v>
                      </c:pt>
                      <c:pt idx="61">
                        <c:v>210.41315384615299</c:v>
                      </c:pt>
                      <c:pt idx="62">
                        <c:v>210.67111538461501</c:v>
                      </c:pt>
                      <c:pt idx="63">
                        <c:v>210.93013846153801</c:v>
                      </c:pt>
                      <c:pt idx="64">
                        <c:v>211.18570769230701</c:v>
                      </c:pt>
                      <c:pt idx="65">
                        <c:v>211.44262307692301</c:v>
                      </c:pt>
                      <c:pt idx="66">
                        <c:v>211.69928461538399</c:v>
                      </c:pt>
                      <c:pt idx="67">
                        <c:v>211.95662307692299</c:v>
                      </c:pt>
                      <c:pt idx="68">
                        <c:v>212.214</c:v>
                      </c:pt>
                      <c:pt idx="69">
                        <c:v>212.47138461538401</c:v>
                      </c:pt>
                      <c:pt idx="70">
                        <c:v>212.728261538461</c:v>
                      </c:pt>
                      <c:pt idx="71">
                        <c:v>212.98716923076901</c:v>
                      </c:pt>
                      <c:pt idx="72">
                        <c:v>213.24289230769199</c:v>
                      </c:pt>
                      <c:pt idx="73">
                        <c:v>213.511</c:v>
                      </c:pt>
                      <c:pt idx="74">
                        <c:v>213.77627692307601</c:v>
                      </c:pt>
                      <c:pt idx="75">
                        <c:v>214.03416923076901</c:v>
                      </c:pt>
                      <c:pt idx="76">
                        <c:v>214.29323076923001</c:v>
                      </c:pt>
                      <c:pt idx="77">
                        <c:v>214.550784615384</c:v>
                      </c:pt>
                      <c:pt idx="78">
                        <c:v>214.80623846153799</c:v>
                      </c:pt>
                      <c:pt idx="79">
                        <c:v>215.063023076923</c:v>
                      </c:pt>
                      <c:pt idx="80">
                        <c:v>215.31899999999999</c:v>
                      </c:pt>
                      <c:pt idx="81">
                        <c:v>215.57627692307599</c:v>
                      </c:pt>
                      <c:pt idx="82">
                        <c:v>215.83439230769201</c:v>
                      </c:pt>
                      <c:pt idx="83">
                        <c:v>216.09119999999999</c:v>
                      </c:pt>
                      <c:pt idx="84">
                        <c:v>216.350523076923</c:v>
                      </c:pt>
                      <c:pt idx="85">
                        <c:v>216.60857692307599</c:v>
                      </c:pt>
                      <c:pt idx="86">
                        <c:v>216.864084615384</c:v>
                      </c:pt>
                      <c:pt idx="87">
                        <c:v>217.120607692307</c:v>
                      </c:pt>
                      <c:pt idx="88">
                        <c:v>217.378546153846</c:v>
                      </c:pt>
                      <c:pt idx="89">
                        <c:v>217.63684615384599</c:v>
                      </c:pt>
                      <c:pt idx="90">
                        <c:v>217.89380769230701</c:v>
                      </c:pt>
                      <c:pt idx="91">
                        <c:v>218.15153076922999</c:v>
                      </c:pt>
                      <c:pt idx="92">
                        <c:v>218.40718461538401</c:v>
                      </c:pt>
                      <c:pt idx="93">
                        <c:v>218.663069230769</c:v>
                      </c:pt>
                      <c:pt idx="94">
                        <c:v>218.92043076922999</c:v>
                      </c:pt>
                      <c:pt idx="95">
                        <c:v>219.17876923076901</c:v>
                      </c:pt>
                      <c:pt idx="96">
                        <c:v>219.436684615384</c:v>
                      </c:pt>
                      <c:pt idx="97">
                        <c:v>219.69412307692301</c:v>
                      </c:pt>
                      <c:pt idx="98">
                        <c:v>219.95104615384599</c:v>
                      </c:pt>
                      <c:pt idx="99">
                        <c:v>220.20758461538401</c:v>
                      </c:pt>
                      <c:pt idx="100">
                        <c:v>220.46469230769199</c:v>
                      </c:pt>
                      <c:pt idx="101">
                        <c:v>220.72327692307601</c:v>
                      </c:pt>
                      <c:pt idx="102">
                        <c:v>220.97993846153801</c:v>
                      </c:pt>
                      <c:pt idx="103">
                        <c:v>221.23754615384601</c:v>
                      </c:pt>
                      <c:pt idx="104">
                        <c:v>221.493807692307</c:v>
                      </c:pt>
                      <c:pt idx="105">
                        <c:v>221.750284615384</c:v>
                      </c:pt>
                      <c:pt idx="106">
                        <c:v>222.00676153846101</c:v>
                      </c:pt>
                      <c:pt idx="107">
                        <c:v>222.264499999999</c:v>
                      </c:pt>
                      <c:pt idx="108">
                        <c:v>222.52289230769199</c:v>
                      </c:pt>
                      <c:pt idx="109">
                        <c:v>222.7792</c:v>
                      </c:pt>
                      <c:pt idx="110">
                        <c:v>223.03601538461501</c:v>
                      </c:pt>
                      <c:pt idx="111">
                        <c:v>223.293461538461</c:v>
                      </c:pt>
                      <c:pt idx="112">
                        <c:v>223.55230769230701</c:v>
                      </c:pt>
                      <c:pt idx="113">
                        <c:v>223.80930769230699</c:v>
                      </c:pt>
                      <c:pt idx="114">
                        <c:v>224.06634615384601</c:v>
                      </c:pt>
                      <c:pt idx="115">
                        <c:v>224.32183846153799</c:v>
                      </c:pt>
                      <c:pt idx="116">
                        <c:v>224.579361538461</c:v>
                      </c:pt>
                      <c:pt idx="117">
                        <c:v>224.83676923076899</c:v>
                      </c:pt>
                      <c:pt idx="118">
                        <c:v>225.09345384615301</c:v>
                      </c:pt>
                      <c:pt idx="119">
                        <c:v>225.350346153846</c:v>
                      </c:pt>
                      <c:pt idx="120">
                        <c:v>225.609453846153</c:v>
                      </c:pt>
                      <c:pt idx="121">
                        <c:v>225.86468461538399</c:v>
                      </c:pt>
                      <c:pt idx="122">
                        <c:v>226.123023076923</c:v>
                      </c:pt>
                      <c:pt idx="123">
                        <c:v>226.379492307692</c:v>
                      </c:pt>
                      <c:pt idx="124">
                        <c:v>226.63715384615301</c:v>
                      </c:pt>
                      <c:pt idx="125">
                        <c:v>226.89466153846101</c:v>
                      </c:pt>
                      <c:pt idx="126">
                        <c:v>227.15180769230699</c:v>
                      </c:pt>
                      <c:pt idx="127">
                        <c:v>227.407353846153</c:v>
                      </c:pt>
                      <c:pt idx="128">
                        <c:v>227.66559230769201</c:v>
                      </c:pt>
                      <c:pt idx="129">
                        <c:v>227.92315384615301</c:v>
                      </c:pt>
                      <c:pt idx="130">
                        <c:v>228.179653846153</c:v>
                      </c:pt>
                      <c:pt idx="131">
                        <c:v>228.43667692307599</c:v>
                      </c:pt>
                      <c:pt idx="132">
                        <c:v>228.69399999999999</c:v>
                      </c:pt>
                      <c:pt idx="133">
                        <c:v>228.95109230769199</c:v>
                      </c:pt>
                      <c:pt idx="134">
                        <c:v>229.209507692307</c:v>
                      </c:pt>
                      <c:pt idx="135">
                        <c:v>229.46557692307599</c:v>
                      </c:pt>
                      <c:pt idx="136">
                        <c:v>229.72329230769199</c:v>
                      </c:pt>
                      <c:pt idx="137">
                        <c:v>229.980576923076</c:v>
                      </c:pt>
                      <c:pt idx="138">
                        <c:v>230.23751538461499</c:v>
                      </c:pt>
                      <c:pt idx="139">
                        <c:v>230.493669230769</c:v>
                      </c:pt>
                      <c:pt idx="140">
                        <c:v>230.75143076923001</c:v>
                      </c:pt>
                      <c:pt idx="141">
                        <c:v>231.01089230769199</c:v>
                      </c:pt>
                      <c:pt idx="142">
                        <c:v>231.266769230769</c:v>
                      </c:pt>
                      <c:pt idx="143">
                        <c:v>231.523715384615</c:v>
                      </c:pt>
                      <c:pt idx="144">
                        <c:v>231.78210769230699</c:v>
                      </c:pt>
                      <c:pt idx="145">
                        <c:v>232.038023076923</c:v>
                      </c:pt>
                      <c:pt idx="146">
                        <c:v>232.295446153846</c:v>
                      </c:pt>
                      <c:pt idx="147">
                        <c:v>232.55416153846099</c:v>
                      </c:pt>
                      <c:pt idx="148">
                        <c:v>232.810461538461</c:v>
                      </c:pt>
                      <c:pt idx="149">
                        <c:v>233.06804615384601</c:v>
                      </c:pt>
                      <c:pt idx="150">
                        <c:v>233.32324615384599</c:v>
                      </c:pt>
                      <c:pt idx="151">
                        <c:v>233.58183076923001</c:v>
                      </c:pt>
                      <c:pt idx="152">
                        <c:v>233.83762307692299</c:v>
                      </c:pt>
                      <c:pt idx="153">
                        <c:v>234.09469230769199</c:v>
                      </c:pt>
                      <c:pt idx="154">
                        <c:v>234.35196153846101</c:v>
                      </c:pt>
                      <c:pt idx="155">
                        <c:v>234.608369230769</c:v>
                      </c:pt>
                      <c:pt idx="156">
                        <c:v>234.86655384615301</c:v>
                      </c:pt>
                      <c:pt idx="157">
                        <c:v>235.123915384615</c:v>
                      </c:pt>
                      <c:pt idx="158">
                        <c:v>235.38045384615299</c:v>
                      </c:pt>
                      <c:pt idx="159">
                        <c:v>235.637976923076</c:v>
                      </c:pt>
                      <c:pt idx="160">
                        <c:v>235.89590769230699</c:v>
                      </c:pt>
                      <c:pt idx="161">
                        <c:v>236.15288461538401</c:v>
                      </c:pt>
                      <c:pt idx="162">
                        <c:v>236.410476923076</c:v>
                      </c:pt>
                      <c:pt idx="163">
                        <c:v>236.66719230769201</c:v>
                      </c:pt>
                      <c:pt idx="164">
                        <c:v>236.925876923076</c:v>
                      </c:pt>
                      <c:pt idx="165">
                        <c:v>237.18204615384599</c:v>
                      </c:pt>
                      <c:pt idx="166">
                        <c:v>237.438492307692</c:v>
                      </c:pt>
                      <c:pt idx="167">
                        <c:v>237.69564615384601</c:v>
                      </c:pt>
                      <c:pt idx="168">
                        <c:v>237.95543846153799</c:v>
                      </c:pt>
                      <c:pt idx="169">
                        <c:v>238.211069230769</c:v>
                      </c:pt>
                      <c:pt idx="170">
                        <c:v>238.466692307692</c:v>
                      </c:pt>
                      <c:pt idx="171">
                        <c:v>238.72612307692299</c:v>
                      </c:pt>
                      <c:pt idx="172">
                        <c:v>238.98479999999901</c:v>
                      </c:pt>
                      <c:pt idx="173">
                        <c:v>239.238</c:v>
                      </c:pt>
                      <c:pt idx="174">
                        <c:v>239.49705384615299</c:v>
                      </c:pt>
                      <c:pt idx="175">
                        <c:v>239.75393846153801</c:v>
                      </c:pt>
                      <c:pt idx="176">
                        <c:v>240.009915384615</c:v>
                      </c:pt>
                      <c:pt idx="177">
                        <c:v>240.26745384615299</c:v>
                      </c:pt>
                      <c:pt idx="178">
                        <c:v>240.52504615384601</c:v>
                      </c:pt>
                      <c:pt idx="179">
                        <c:v>240.782023076923</c:v>
                      </c:pt>
                      <c:pt idx="180">
                        <c:v>241.04018461538399</c:v>
                      </c:pt>
                      <c:pt idx="181">
                        <c:v>241.29584615384601</c:v>
                      </c:pt>
                      <c:pt idx="182">
                        <c:v>241.55293076922999</c:v>
                      </c:pt>
                      <c:pt idx="183">
                        <c:v>241.81124615384601</c:v>
                      </c:pt>
                      <c:pt idx="184">
                        <c:v>242.07002307692301</c:v>
                      </c:pt>
                      <c:pt idx="185">
                        <c:v>242.32457692307599</c:v>
                      </c:pt>
                      <c:pt idx="186">
                        <c:v>242.58378461538399</c:v>
                      </c:pt>
                      <c:pt idx="187">
                        <c:v>242.839376923076</c:v>
                      </c:pt>
                      <c:pt idx="188">
                        <c:v>243.09723846153801</c:v>
                      </c:pt>
                      <c:pt idx="189">
                        <c:v>243.353884615384</c:v>
                      </c:pt>
                      <c:pt idx="190">
                        <c:v>243.60960769230701</c:v>
                      </c:pt>
                      <c:pt idx="191">
                        <c:v>243.868946153846</c:v>
                      </c:pt>
                      <c:pt idx="192">
                        <c:v>244.12732307692301</c:v>
                      </c:pt>
                      <c:pt idx="193">
                        <c:v>244.382846153846</c:v>
                      </c:pt>
                      <c:pt idx="194">
                        <c:v>244.64175384615299</c:v>
                      </c:pt>
                      <c:pt idx="195">
                        <c:v>244.89869999999999</c:v>
                      </c:pt>
                      <c:pt idx="196">
                        <c:v>245.15578461538399</c:v>
                      </c:pt>
                      <c:pt idx="197">
                        <c:v>245.41030769230699</c:v>
                      </c:pt>
                      <c:pt idx="198">
                        <c:v>245.6696</c:v>
                      </c:pt>
                      <c:pt idx="199">
                        <c:v>245.92519230769199</c:v>
                      </c:pt>
                      <c:pt idx="200">
                        <c:v>246.183438461538</c:v>
                      </c:pt>
                      <c:pt idx="201">
                        <c:v>246.43969230769201</c:v>
                      </c:pt>
                      <c:pt idx="202">
                        <c:v>246.69683076922999</c:v>
                      </c:pt>
                      <c:pt idx="203">
                        <c:v>246.953892307692</c:v>
                      </c:pt>
                      <c:pt idx="204">
                        <c:v>247.21322307692299</c:v>
                      </c:pt>
                      <c:pt idx="205">
                        <c:v>247.469761538461</c:v>
                      </c:pt>
                      <c:pt idx="206">
                        <c:v>247.725669230769</c:v>
                      </c:pt>
                      <c:pt idx="207">
                        <c:v>247.98358461538399</c:v>
                      </c:pt>
                      <c:pt idx="208">
                        <c:v>248.23986923076899</c:v>
                      </c:pt>
                      <c:pt idx="209">
                        <c:v>248.49753076923</c:v>
                      </c:pt>
                      <c:pt idx="210">
                        <c:v>248.75593076922999</c:v>
                      </c:pt>
                      <c:pt idx="211">
                        <c:v>249.012753846153</c:v>
                      </c:pt>
                      <c:pt idx="212">
                        <c:v>249.26866923076901</c:v>
                      </c:pt>
                      <c:pt idx="213">
                        <c:v>249.52619230769201</c:v>
                      </c:pt>
                      <c:pt idx="214">
                        <c:v>249.78323846153799</c:v>
                      </c:pt>
                      <c:pt idx="215">
                        <c:v>250.039684615384</c:v>
                      </c:pt>
                      <c:pt idx="216">
                        <c:v>250.29902307692299</c:v>
                      </c:pt>
                      <c:pt idx="217">
                        <c:v>250.55472307692301</c:v>
                      </c:pt>
                      <c:pt idx="218">
                        <c:v>250.812592307692</c:v>
                      </c:pt>
                      <c:pt idx="219">
                        <c:v>251.06926923076901</c:v>
                      </c:pt>
                      <c:pt idx="220">
                        <c:v>251.32678461538401</c:v>
                      </c:pt>
                      <c:pt idx="221">
                        <c:v>251.583753846153</c:v>
                      </c:pt>
                      <c:pt idx="222">
                        <c:v>251.84093076923</c:v>
                      </c:pt>
                      <c:pt idx="223">
                        <c:v>252.09822307692301</c:v>
                      </c:pt>
                      <c:pt idx="224">
                        <c:v>252.35536923076901</c:v>
                      </c:pt>
                      <c:pt idx="225">
                        <c:v>252.611676923076</c:v>
                      </c:pt>
                      <c:pt idx="226">
                        <c:v>252.870692307692</c:v>
                      </c:pt>
                      <c:pt idx="227">
                        <c:v>253.127076923076</c:v>
                      </c:pt>
                      <c:pt idx="228">
                        <c:v>253.38461538461499</c:v>
                      </c:pt>
                      <c:pt idx="229">
                        <c:v>253.640769230769</c:v>
                      </c:pt>
                      <c:pt idx="230">
                        <c:v>253.89801538461501</c:v>
                      </c:pt>
                      <c:pt idx="231">
                        <c:v>254.15511538461499</c:v>
                      </c:pt>
                      <c:pt idx="232">
                        <c:v>254.41319999999999</c:v>
                      </c:pt>
                      <c:pt idx="233">
                        <c:v>254.67033076922999</c:v>
                      </c:pt>
                      <c:pt idx="234">
                        <c:v>254.927153846153</c:v>
                      </c:pt>
                      <c:pt idx="235">
                        <c:v>255.18356153846099</c:v>
                      </c:pt>
                      <c:pt idx="236">
                        <c:v>255.442038461538</c:v>
                      </c:pt>
                      <c:pt idx="237">
                        <c:v>255.69839999999999</c:v>
                      </c:pt>
                      <c:pt idx="238">
                        <c:v>255.95550769230701</c:v>
                      </c:pt>
                      <c:pt idx="239">
                        <c:v>256.21428461538397</c:v>
                      </c:pt>
                      <c:pt idx="240">
                        <c:v>256.4708</c:v>
                      </c:pt>
                      <c:pt idx="241">
                        <c:v>256.72820769230702</c:v>
                      </c:pt>
                      <c:pt idx="242">
                        <c:v>256.98554615384597</c:v>
                      </c:pt>
                      <c:pt idx="243">
                        <c:v>257.24213076923002</c:v>
                      </c:pt>
                      <c:pt idx="244">
                        <c:v>257.499715384615</c:v>
                      </c:pt>
                      <c:pt idx="245">
                        <c:v>257.757076923076</c:v>
                      </c:pt>
                      <c:pt idx="246">
                        <c:v>258.01296153846101</c:v>
                      </c:pt>
                      <c:pt idx="247">
                        <c:v>258.27024615384602</c:v>
                      </c:pt>
                      <c:pt idx="248">
                        <c:v>258.52793076923001</c:v>
                      </c:pt>
                      <c:pt idx="249">
                        <c:v>258.78534615384598</c:v>
                      </c:pt>
                      <c:pt idx="250">
                        <c:v>259.04373076923002</c:v>
                      </c:pt>
                      <c:pt idx="251">
                        <c:v>259.3</c:v>
                      </c:pt>
                      <c:pt idx="252">
                        <c:v>259.55664615384597</c:v>
                      </c:pt>
                      <c:pt idx="253">
                        <c:v>259.81450769230702</c:v>
                      </c:pt>
                      <c:pt idx="254">
                        <c:v>260.06976153846102</c:v>
                      </c:pt>
                      <c:pt idx="255">
                        <c:v>260.32854615384599</c:v>
                      </c:pt>
                      <c:pt idx="256">
                        <c:v>260.58504615384601</c:v>
                      </c:pt>
                      <c:pt idx="257">
                        <c:v>260.85330714285698</c:v>
                      </c:pt>
                      <c:pt idx="258">
                        <c:v>261.11833076923</c:v>
                      </c:pt>
                      <c:pt idx="259">
                        <c:v>261.37663076923002</c:v>
                      </c:pt>
                      <c:pt idx="260">
                        <c:v>261.63380769230702</c:v>
                      </c:pt>
                      <c:pt idx="261">
                        <c:v>261.89173076922998</c:v>
                      </c:pt>
                      <c:pt idx="262">
                        <c:v>262.14778461538401</c:v>
                      </c:pt>
                      <c:pt idx="263">
                        <c:v>262.40480769230697</c:v>
                      </c:pt>
                      <c:pt idx="264">
                        <c:v>262.661599999999</c:v>
                      </c:pt>
                      <c:pt idx="265">
                        <c:v>262.9194</c:v>
                      </c:pt>
                      <c:pt idx="266">
                        <c:v>263.17773846153801</c:v>
                      </c:pt>
                      <c:pt idx="267">
                        <c:v>263.43414615384597</c:v>
                      </c:pt>
                      <c:pt idx="268">
                        <c:v>263.69086153846098</c:v>
                      </c:pt>
                      <c:pt idx="269">
                        <c:v>263.94774615384603</c:v>
                      </c:pt>
                      <c:pt idx="270">
                        <c:v>264.20476153846101</c:v>
                      </c:pt>
                      <c:pt idx="271">
                        <c:v>264.46207692307598</c:v>
                      </c:pt>
                      <c:pt idx="272">
                        <c:v>264.660128571428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7-BF93-4AD5-AB95-234B4F7C071C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Sheet1!$J$1</c15:sqref>
                        </c15:formulaRef>
                      </c:ext>
                    </c:extLst>
                    <c:strCache>
                      <c:ptCount val="1"/>
                      <c:pt idx="0">
                        <c:v>EMG (F)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Sheet1!$J$2:$J$274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155.80000000000001</c:v>
                      </c:pt>
                      <c:pt idx="1">
                        <c:v>231.71428571428501</c:v>
                      </c:pt>
                      <c:pt idx="2">
                        <c:v>313.06666666666598</c:v>
                      </c:pt>
                      <c:pt idx="3">
                        <c:v>497.26666666666603</c:v>
                      </c:pt>
                      <c:pt idx="4">
                        <c:v>336.5625</c:v>
                      </c:pt>
                      <c:pt idx="5">
                        <c:v>291.642857142857</c:v>
                      </c:pt>
                      <c:pt idx="6">
                        <c:v>204.07692307692301</c:v>
                      </c:pt>
                      <c:pt idx="7">
                        <c:v>122.76923076923001</c:v>
                      </c:pt>
                      <c:pt idx="8">
                        <c:v>111.07692307692299</c:v>
                      </c:pt>
                      <c:pt idx="9">
                        <c:v>135.923076923076</c:v>
                      </c:pt>
                      <c:pt idx="10">
                        <c:v>112.230769230769</c:v>
                      </c:pt>
                      <c:pt idx="11">
                        <c:v>246.15384615384599</c:v>
                      </c:pt>
                      <c:pt idx="12">
                        <c:v>120.692307692307</c:v>
                      </c:pt>
                      <c:pt idx="13">
                        <c:v>130.61538461538399</c:v>
                      </c:pt>
                      <c:pt idx="14">
                        <c:v>122.30769230769199</c:v>
                      </c:pt>
                      <c:pt idx="15">
                        <c:v>64.076923076922995</c:v>
                      </c:pt>
                      <c:pt idx="16">
                        <c:v>79.615384615384599</c:v>
                      </c:pt>
                      <c:pt idx="17">
                        <c:v>86.384615384615302</c:v>
                      </c:pt>
                      <c:pt idx="18">
                        <c:v>105</c:v>
                      </c:pt>
                      <c:pt idx="19">
                        <c:v>143.692307692307</c:v>
                      </c:pt>
                      <c:pt idx="20">
                        <c:v>190.923076923076</c:v>
                      </c:pt>
                      <c:pt idx="21">
                        <c:v>71</c:v>
                      </c:pt>
                      <c:pt idx="22">
                        <c:v>128.38461538461499</c:v>
                      </c:pt>
                      <c:pt idx="23">
                        <c:v>92.769230769230703</c:v>
                      </c:pt>
                      <c:pt idx="24">
                        <c:v>186.53846153846101</c:v>
                      </c:pt>
                      <c:pt idx="25">
                        <c:v>300.692307692307</c:v>
                      </c:pt>
                      <c:pt idx="26">
                        <c:v>353.692307692307</c:v>
                      </c:pt>
                      <c:pt idx="27">
                        <c:v>517.38461538461502</c:v>
                      </c:pt>
                      <c:pt idx="28">
                        <c:v>387.30769230769198</c:v>
                      </c:pt>
                      <c:pt idx="29">
                        <c:v>312.923076923076</c:v>
                      </c:pt>
                      <c:pt idx="30">
                        <c:v>184.61538461538399</c:v>
                      </c:pt>
                      <c:pt idx="31">
                        <c:v>234.230769230769</c:v>
                      </c:pt>
                      <c:pt idx="32">
                        <c:v>316.15384615384602</c:v>
                      </c:pt>
                      <c:pt idx="33">
                        <c:v>702</c:v>
                      </c:pt>
                      <c:pt idx="34">
                        <c:v>629.23076923076906</c:v>
                      </c:pt>
                      <c:pt idx="35">
                        <c:v>513.461538461538</c:v>
                      </c:pt>
                      <c:pt idx="36">
                        <c:v>447.30769230769198</c:v>
                      </c:pt>
                      <c:pt idx="37">
                        <c:v>179.38461538461499</c:v>
                      </c:pt>
                      <c:pt idx="38">
                        <c:v>154.15384615384599</c:v>
                      </c:pt>
                      <c:pt idx="39">
                        <c:v>174.07692307692301</c:v>
                      </c:pt>
                      <c:pt idx="40">
                        <c:v>209.923076923076</c:v>
                      </c:pt>
                      <c:pt idx="41">
                        <c:v>225.61538461538399</c:v>
                      </c:pt>
                      <c:pt idx="42">
                        <c:v>222.461538461538</c:v>
                      </c:pt>
                      <c:pt idx="43">
                        <c:v>161.38461538461499</c:v>
                      </c:pt>
                      <c:pt idx="44">
                        <c:v>80.307692307692307</c:v>
                      </c:pt>
                      <c:pt idx="45">
                        <c:v>75.615384615384599</c:v>
                      </c:pt>
                      <c:pt idx="46">
                        <c:v>124.230769230769</c:v>
                      </c:pt>
                      <c:pt idx="47">
                        <c:v>315.30769230769198</c:v>
                      </c:pt>
                      <c:pt idx="48">
                        <c:v>165.923076923076</c:v>
                      </c:pt>
                      <c:pt idx="49">
                        <c:v>60</c:v>
                      </c:pt>
                      <c:pt idx="50">
                        <c:v>86.615384615384599</c:v>
                      </c:pt>
                      <c:pt idx="51">
                        <c:v>110.53846153846099</c:v>
                      </c:pt>
                      <c:pt idx="52">
                        <c:v>96.307692307692307</c:v>
                      </c:pt>
                      <c:pt idx="53">
                        <c:v>429.76923076922998</c:v>
                      </c:pt>
                      <c:pt idx="54">
                        <c:v>681.53846153846098</c:v>
                      </c:pt>
                      <c:pt idx="55">
                        <c:v>726.84615384615302</c:v>
                      </c:pt>
                      <c:pt idx="56">
                        <c:v>657.30769230769204</c:v>
                      </c:pt>
                      <c:pt idx="57">
                        <c:v>390.53846153846098</c:v>
                      </c:pt>
                      <c:pt idx="58">
                        <c:v>268.923076923076</c:v>
                      </c:pt>
                      <c:pt idx="59">
                        <c:v>190</c:v>
                      </c:pt>
                      <c:pt idx="60">
                        <c:v>369.53846153846098</c:v>
                      </c:pt>
                      <c:pt idx="61">
                        <c:v>137.692307692307</c:v>
                      </c:pt>
                      <c:pt idx="62">
                        <c:v>104.07692307692299</c:v>
                      </c:pt>
                      <c:pt idx="63">
                        <c:v>68.923076923076906</c:v>
                      </c:pt>
                      <c:pt idx="64">
                        <c:v>79.307692307692307</c:v>
                      </c:pt>
                      <c:pt idx="65">
                        <c:v>79.307692307692307</c:v>
                      </c:pt>
                      <c:pt idx="66">
                        <c:v>246.61538461538399</c:v>
                      </c:pt>
                      <c:pt idx="67">
                        <c:v>126.923076923076</c:v>
                      </c:pt>
                      <c:pt idx="68">
                        <c:v>154.923076923076</c:v>
                      </c:pt>
                      <c:pt idx="69">
                        <c:v>147.61538461538399</c:v>
                      </c:pt>
                      <c:pt idx="70">
                        <c:v>182.923076923076</c:v>
                      </c:pt>
                      <c:pt idx="71">
                        <c:v>135.53846153846101</c:v>
                      </c:pt>
                      <c:pt idx="72">
                        <c:v>277.15384615384602</c:v>
                      </c:pt>
                      <c:pt idx="73">
                        <c:v>517.92857142857099</c:v>
                      </c:pt>
                      <c:pt idx="74">
                        <c:v>539.53846153846098</c:v>
                      </c:pt>
                      <c:pt idx="75">
                        <c:v>270.461538461538</c:v>
                      </c:pt>
                      <c:pt idx="76">
                        <c:v>478.230769230769</c:v>
                      </c:pt>
                      <c:pt idx="77">
                        <c:v>259.923076923076</c:v>
                      </c:pt>
                      <c:pt idx="78">
                        <c:v>130</c:v>
                      </c:pt>
                      <c:pt idx="79">
                        <c:v>153.923076923076</c:v>
                      </c:pt>
                      <c:pt idx="80">
                        <c:v>303</c:v>
                      </c:pt>
                      <c:pt idx="81">
                        <c:v>120.30769230769199</c:v>
                      </c:pt>
                      <c:pt idx="82">
                        <c:v>115.461538461538</c:v>
                      </c:pt>
                      <c:pt idx="83">
                        <c:v>116.692307692307</c:v>
                      </c:pt>
                      <c:pt idx="84">
                        <c:v>136.38461538461499</c:v>
                      </c:pt>
                      <c:pt idx="85">
                        <c:v>108.07692307692299</c:v>
                      </c:pt>
                      <c:pt idx="86">
                        <c:v>80.923076923076906</c:v>
                      </c:pt>
                      <c:pt idx="87">
                        <c:v>70.230769230769198</c:v>
                      </c:pt>
                      <c:pt idx="88">
                        <c:v>82.230769230769198</c:v>
                      </c:pt>
                      <c:pt idx="89">
                        <c:v>96.153846153846104</c:v>
                      </c:pt>
                      <c:pt idx="90">
                        <c:v>74.230769230769198</c:v>
                      </c:pt>
                      <c:pt idx="91">
                        <c:v>57.846153846153797</c:v>
                      </c:pt>
                      <c:pt idx="92">
                        <c:v>103.923076923076</c:v>
                      </c:pt>
                      <c:pt idx="93">
                        <c:v>104.692307692307</c:v>
                      </c:pt>
                      <c:pt idx="94">
                        <c:v>265.61538461538402</c:v>
                      </c:pt>
                      <c:pt idx="95">
                        <c:v>702.53846153846098</c:v>
                      </c:pt>
                      <c:pt idx="96">
                        <c:v>526.53846153846098</c:v>
                      </c:pt>
                      <c:pt idx="97">
                        <c:v>218.30769230769201</c:v>
                      </c:pt>
                      <c:pt idx="98">
                        <c:v>283.84615384615302</c:v>
                      </c:pt>
                      <c:pt idx="99">
                        <c:v>118.923076923076</c:v>
                      </c:pt>
                      <c:pt idx="100">
                        <c:v>169</c:v>
                      </c:pt>
                      <c:pt idx="101">
                        <c:v>187.84615384615299</c:v>
                      </c:pt>
                      <c:pt idx="102">
                        <c:v>73.307692307692307</c:v>
                      </c:pt>
                      <c:pt idx="103">
                        <c:v>156.61538461538399</c:v>
                      </c:pt>
                      <c:pt idx="104">
                        <c:v>339.76923076922998</c:v>
                      </c:pt>
                      <c:pt idx="105">
                        <c:v>327.461538461538</c:v>
                      </c:pt>
                      <c:pt idx="106">
                        <c:v>275.461538461538</c:v>
                      </c:pt>
                      <c:pt idx="107">
                        <c:v>432.30769230769198</c:v>
                      </c:pt>
                      <c:pt idx="108">
                        <c:v>308.230769230769</c:v>
                      </c:pt>
                      <c:pt idx="109">
                        <c:v>381.15384615384602</c:v>
                      </c:pt>
                      <c:pt idx="110">
                        <c:v>214</c:v>
                      </c:pt>
                      <c:pt idx="111">
                        <c:v>205.53846153846101</c:v>
                      </c:pt>
                      <c:pt idx="112">
                        <c:v>160.692307692307</c:v>
                      </c:pt>
                      <c:pt idx="113">
                        <c:v>379.230769230769</c:v>
                      </c:pt>
                      <c:pt idx="114">
                        <c:v>226.923076923076</c:v>
                      </c:pt>
                      <c:pt idx="115">
                        <c:v>584.15384615384596</c:v>
                      </c:pt>
                      <c:pt idx="116">
                        <c:v>523.07692307692298</c:v>
                      </c:pt>
                      <c:pt idx="117">
                        <c:v>254.07692307692301</c:v>
                      </c:pt>
                      <c:pt idx="118">
                        <c:v>456.38461538461502</c:v>
                      </c:pt>
                      <c:pt idx="119">
                        <c:v>123.30769230769199</c:v>
                      </c:pt>
                      <c:pt idx="120">
                        <c:v>158.61538461538399</c:v>
                      </c:pt>
                      <c:pt idx="121">
                        <c:v>173.53846153846101</c:v>
                      </c:pt>
                      <c:pt idx="122">
                        <c:v>73.461538461538396</c:v>
                      </c:pt>
                      <c:pt idx="123">
                        <c:v>66.461538461538396</c:v>
                      </c:pt>
                      <c:pt idx="124">
                        <c:v>90.538461538461505</c:v>
                      </c:pt>
                      <c:pt idx="125">
                        <c:v>101</c:v>
                      </c:pt>
                      <c:pt idx="126">
                        <c:v>80</c:v>
                      </c:pt>
                      <c:pt idx="127">
                        <c:v>61.615384615384599</c:v>
                      </c:pt>
                      <c:pt idx="128">
                        <c:v>134.230769230769</c:v>
                      </c:pt>
                      <c:pt idx="129">
                        <c:v>177.76923076923001</c:v>
                      </c:pt>
                      <c:pt idx="130">
                        <c:v>124</c:v>
                      </c:pt>
                      <c:pt idx="131">
                        <c:v>89.846153846153797</c:v>
                      </c:pt>
                      <c:pt idx="132">
                        <c:v>145.53846153846101</c:v>
                      </c:pt>
                      <c:pt idx="133">
                        <c:v>195.53846153846101</c:v>
                      </c:pt>
                      <c:pt idx="134">
                        <c:v>380.461538461538</c:v>
                      </c:pt>
                      <c:pt idx="135">
                        <c:v>687.07692307692298</c:v>
                      </c:pt>
                      <c:pt idx="136">
                        <c:v>418.38461538461502</c:v>
                      </c:pt>
                      <c:pt idx="137">
                        <c:v>198.30769230769201</c:v>
                      </c:pt>
                      <c:pt idx="138">
                        <c:v>142.07692307692301</c:v>
                      </c:pt>
                      <c:pt idx="139">
                        <c:v>81.923076923076906</c:v>
                      </c:pt>
                      <c:pt idx="140">
                        <c:v>321.230769230769</c:v>
                      </c:pt>
                      <c:pt idx="141">
                        <c:v>309.230769230769</c:v>
                      </c:pt>
                      <c:pt idx="142">
                        <c:v>117.07692307692299</c:v>
                      </c:pt>
                      <c:pt idx="143">
                        <c:v>193.923076923076</c:v>
                      </c:pt>
                      <c:pt idx="144">
                        <c:v>182.461538461538</c:v>
                      </c:pt>
                      <c:pt idx="145">
                        <c:v>121.153846153846</c:v>
                      </c:pt>
                      <c:pt idx="146">
                        <c:v>107.692307692307</c:v>
                      </c:pt>
                      <c:pt idx="147">
                        <c:v>301.84615384615302</c:v>
                      </c:pt>
                      <c:pt idx="148">
                        <c:v>192.461538461538</c:v>
                      </c:pt>
                      <c:pt idx="149">
                        <c:v>64.769230769230703</c:v>
                      </c:pt>
                      <c:pt idx="150">
                        <c:v>80.076923076922995</c:v>
                      </c:pt>
                      <c:pt idx="151">
                        <c:v>223.53846153846101</c:v>
                      </c:pt>
                      <c:pt idx="152">
                        <c:v>234.53846153846101</c:v>
                      </c:pt>
                      <c:pt idx="153">
                        <c:v>675.30769230769204</c:v>
                      </c:pt>
                      <c:pt idx="154">
                        <c:v>718.923076923076</c:v>
                      </c:pt>
                      <c:pt idx="155">
                        <c:v>404.61538461538402</c:v>
                      </c:pt>
                      <c:pt idx="156">
                        <c:v>464.84615384615302</c:v>
                      </c:pt>
                      <c:pt idx="157">
                        <c:v>667.76923076923003</c:v>
                      </c:pt>
                      <c:pt idx="158">
                        <c:v>608.461538461538</c:v>
                      </c:pt>
                      <c:pt idx="159">
                        <c:v>244.923076923076</c:v>
                      </c:pt>
                      <c:pt idx="160">
                        <c:v>281.923076923076</c:v>
                      </c:pt>
                      <c:pt idx="161">
                        <c:v>256.38461538461502</c:v>
                      </c:pt>
                      <c:pt idx="162">
                        <c:v>245</c:v>
                      </c:pt>
                      <c:pt idx="163">
                        <c:v>145.07692307692301</c:v>
                      </c:pt>
                      <c:pt idx="164">
                        <c:v>100.76923076923001</c:v>
                      </c:pt>
                      <c:pt idx="165">
                        <c:v>187.30769230769201</c:v>
                      </c:pt>
                      <c:pt idx="166">
                        <c:v>378.84615384615302</c:v>
                      </c:pt>
                      <c:pt idx="167">
                        <c:v>391.76923076922998</c:v>
                      </c:pt>
                      <c:pt idx="168">
                        <c:v>155.230769230769</c:v>
                      </c:pt>
                      <c:pt idx="169">
                        <c:v>77.461538461538396</c:v>
                      </c:pt>
                      <c:pt idx="170">
                        <c:v>53.846153846153797</c:v>
                      </c:pt>
                      <c:pt idx="171">
                        <c:v>99.923076923076906</c:v>
                      </c:pt>
                      <c:pt idx="172">
                        <c:v>245.38461538461499</c:v>
                      </c:pt>
                      <c:pt idx="173">
                        <c:v>679.53846153846098</c:v>
                      </c:pt>
                      <c:pt idx="174">
                        <c:v>722.76923076923003</c:v>
                      </c:pt>
                      <c:pt idx="175">
                        <c:v>654.07692307692298</c:v>
                      </c:pt>
                      <c:pt idx="176">
                        <c:v>269.53846153846098</c:v>
                      </c:pt>
                      <c:pt idx="177">
                        <c:v>332.692307692307</c:v>
                      </c:pt>
                      <c:pt idx="178">
                        <c:v>130.230769230769</c:v>
                      </c:pt>
                      <c:pt idx="179">
                        <c:v>256.923076923076</c:v>
                      </c:pt>
                      <c:pt idx="180">
                        <c:v>154.76923076923001</c:v>
                      </c:pt>
                      <c:pt idx="181">
                        <c:v>167.923076923076</c:v>
                      </c:pt>
                      <c:pt idx="182">
                        <c:v>319.230769230769</c:v>
                      </c:pt>
                      <c:pt idx="183">
                        <c:v>274.53846153846098</c:v>
                      </c:pt>
                      <c:pt idx="184">
                        <c:v>192.923076923076</c:v>
                      </c:pt>
                      <c:pt idx="185">
                        <c:v>181.61538461538399</c:v>
                      </c:pt>
                      <c:pt idx="186">
                        <c:v>256.07692307692298</c:v>
                      </c:pt>
                      <c:pt idx="187">
                        <c:v>329.76923076922998</c:v>
                      </c:pt>
                      <c:pt idx="188">
                        <c:v>264.76923076922998</c:v>
                      </c:pt>
                      <c:pt idx="189">
                        <c:v>230.07692307692301</c:v>
                      </c:pt>
                      <c:pt idx="190">
                        <c:v>130.692307692307</c:v>
                      </c:pt>
                      <c:pt idx="191">
                        <c:v>116</c:v>
                      </c:pt>
                      <c:pt idx="192">
                        <c:v>232.461538461538</c:v>
                      </c:pt>
                      <c:pt idx="193">
                        <c:v>699.923076923076</c:v>
                      </c:pt>
                      <c:pt idx="194">
                        <c:v>702.53846153846098</c:v>
                      </c:pt>
                      <c:pt idx="195">
                        <c:v>468.15384615384602</c:v>
                      </c:pt>
                      <c:pt idx="196">
                        <c:v>425.53846153846098</c:v>
                      </c:pt>
                      <c:pt idx="197">
                        <c:v>245.15384615384599</c:v>
                      </c:pt>
                      <c:pt idx="198">
                        <c:v>190.461538461538</c:v>
                      </c:pt>
                      <c:pt idx="199">
                        <c:v>187.461538461538</c:v>
                      </c:pt>
                      <c:pt idx="200">
                        <c:v>81.769230769230703</c:v>
                      </c:pt>
                      <c:pt idx="201">
                        <c:v>124.615384615384</c:v>
                      </c:pt>
                      <c:pt idx="202">
                        <c:v>207.923076923076</c:v>
                      </c:pt>
                      <c:pt idx="203">
                        <c:v>154.61538461538399</c:v>
                      </c:pt>
                      <c:pt idx="204">
                        <c:v>207</c:v>
                      </c:pt>
                      <c:pt idx="205">
                        <c:v>290.84615384615302</c:v>
                      </c:pt>
                      <c:pt idx="206">
                        <c:v>331.461538461538</c:v>
                      </c:pt>
                      <c:pt idx="207">
                        <c:v>355.53846153846098</c:v>
                      </c:pt>
                      <c:pt idx="208">
                        <c:v>542.69230769230705</c:v>
                      </c:pt>
                      <c:pt idx="209">
                        <c:v>725.30769230769204</c:v>
                      </c:pt>
                      <c:pt idx="210">
                        <c:v>662.69230769230705</c:v>
                      </c:pt>
                      <c:pt idx="211">
                        <c:v>241.15384615384599</c:v>
                      </c:pt>
                      <c:pt idx="212">
                        <c:v>430.76923076922998</c:v>
                      </c:pt>
                      <c:pt idx="213">
                        <c:v>319.07692307692298</c:v>
                      </c:pt>
                      <c:pt idx="214">
                        <c:v>317.07692307692298</c:v>
                      </c:pt>
                      <c:pt idx="215">
                        <c:v>86.230769230769198</c:v>
                      </c:pt>
                      <c:pt idx="216">
                        <c:v>132.76923076923001</c:v>
                      </c:pt>
                      <c:pt idx="217">
                        <c:v>111.461538461538</c:v>
                      </c:pt>
                      <c:pt idx="218">
                        <c:v>86.923076923076906</c:v>
                      </c:pt>
                      <c:pt idx="219">
                        <c:v>69.615384615384599</c:v>
                      </c:pt>
                      <c:pt idx="220">
                        <c:v>70.692307692307693</c:v>
                      </c:pt>
                      <c:pt idx="221">
                        <c:v>98.846153846153797</c:v>
                      </c:pt>
                      <c:pt idx="222">
                        <c:v>74.384615384615302</c:v>
                      </c:pt>
                      <c:pt idx="223">
                        <c:v>85.153846153846104</c:v>
                      </c:pt>
                      <c:pt idx="224">
                        <c:v>164.692307692307</c:v>
                      </c:pt>
                      <c:pt idx="225">
                        <c:v>102.153846153846</c:v>
                      </c:pt>
                      <c:pt idx="226">
                        <c:v>146.230769230769</c:v>
                      </c:pt>
                      <c:pt idx="227">
                        <c:v>93.076923076922995</c:v>
                      </c:pt>
                      <c:pt idx="228">
                        <c:v>108.461538461538</c:v>
                      </c:pt>
                      <c:pt idx="229">
                        <c:v>90.461538461538396</c:v>
                      </c:pt>
                      <c:pt idx="230">
                        <c:v>105.692307692307</c:v>
                      </c:pt>
                      <c:pt idx="231">
                        <c:v>419</c:v>
                      </c:pt>
                      <c:pt idx="232">
                        <c:v>699.84615384615302</c:v>
                      </c:pt>
                      <c:pt idx="233">
                        <c:v>724.76923076923003</c:v>
                      </c:pt>
                      <c:pt idx="234">
                        <c:v>508.38461538461502</c:v>
                      </c:pt>
                      <c:pt idx="235">
                        <c:v>383.84615384615302</c:v>
                      </c:pt>
                      <c:pt idx="236">
                        <c:v>308.61538461538402</c:v>
                      </c:pt>
                      <c:pt idx="237">
                        <c:v>358.07692307692298</c:v>
                      </c:pt>
                      <c:pt idx="238">
                        <c:v>447.923076923076</c:v>
                      </c:pt>
                      <c:pt idx="239">
                        <c:v>303.07692307692298</c:v>
                      </c:pt>
                      <c:pt idx="240">
                        <c:v>363.61538461538402</c:v>
                      </c:pt>
                      <c:pt idx="241">
                        <c:v>378.461538461538</c:v>
                      </c:pt>
                      <c:pt idx="242">
                        <c:v>144.15384615384599</c:v>
                      </c:pt>
                      <c:pt idx="243">
                        <c:v>146.230769230769</c:v>
                      </c:pt>
                      <c:pt idx="244">
                        <c:v>196.07692307692301</c:v>
                      </c:pt>
                      <c:pt idx="245">
                        <c:v>301.53846153846098</c:v>
                      </c:pt>
                      <c:pt idx="246">
                        <c:v>325.461538461538</c:v>
                      </c:pt>
                      <c:pt idx="247">
                        <c:v>169.461538461538</c:v>
                      </c:pt>
                      <c:pt idx="248">
                        <c:v>121.846153846153</c:v>
                      </c:pt>
                      <c:pt idx="249">
                        <c:v>225.07692307692301</c:v>
                      </c:pt>
                      <c:pt idx="250">
                        <c:v>190</c:v>
                      </c:pt>
                      <c:pt idx="251">
                        <c:v>669.69230769230705</c:v>
                      </c:pt>
                      <c:pt idx="252">
                        <c:v>720.30769230769204</c:v>
                      </c:pt>
                      <c:pt idx="253">
                        <c:v>365.76923076922998</c:v>
                      </c:pt>
                      <c:pt idx="254">
                        <c:v>226.84615384615299</c:v>
                      </c:pt>
                      <c:pt idx="255">
                        <c:v>230.923076923076</c:v>
                      </c:pt>
                      <c:pt idx="256">
                        <c:v>285.692307692307</c:v>
                      </c:pt>
                      <c:pt idx="257">
                        <c:v>374.92857142857099</c:v>
                      </c:pt>
                      <c:pt idx="258">
                        <c:v>163.461538461538</c:v>
                      </c:pt>
                      <c:pt idx="259">
                        <c:v>149.692307692307</c:v>
                      </c:pt>
                      <c:pt idx="260">
                        <c:v>191.923076923076</c:v>
                      </c:pt>
                      <c:pt idx="261">
                        <c:v>85</c:v>
                      </c:pt>
                      <c:pt idx="262">
                        <c:v>101.76923076923001</c:v>
                      </c:pt>
                      <c:pt idx="263">
                        <c:v>74.846153846153797</c:v>
                      </c:pt>
                      <c:pt idx="264">
                        <c:v>69.461538461538396</c:v>
                      </c:pt>
                      <c:pt idx="265">
                        <c:v>106.07692307692299</c:v>
                      </c:pt>
                      <c:pt idx="266">
                        <c:v>300.692307692307</c:v>
                      </c:pt>
                      <c:pt idx="267">
                        <c:v>468.38461538461502</c:v>
                      </c:pt>
                      <c:pt idx="268">
                        <c:v>627.923076923076</c:v>
                      </c:pt>
                      <c:pt idx="269">
                        <c:v>396.461538461538</c:v>
                      </c:pt>
                      <c:pt idx="270">
                        <c:v>704.07692307692298</c:v>
                      </c:pt>
                      <c:pt idx="271">
                        <c:v>569.38461538461502</c:v>
                      </c:pt>
                      <c:pt idx="272">
                        <c:v>555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8-BF93-4AD5-AB95-234B4F7C071C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Sheet1!$K$1</c15:sqref>
                        </c15:formulaRef>
                      </c:ext>
                    </c:extLst>
                    <c:strCache>
                      <c:ptCount val="1"/>
                      <c:pt idx="0">
                        <c:v>Force (F)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Sheet1!$K$2:$K$274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414.26666666666603</c:v>
                      </c:pt>
                      <c:pt idx="1">
                        <c:v>414.07142857142799</c:v>
                      </c:pt>
                      <c:pt idx="2">
                        <c:v>407.2</c:v>
                      </c:pt>
                      <c:pt idx="3">
                        <c:v>406.8</c:v>
                      </c:pt>
                      <c:pt idx="4">
                        <c:v>422.4375</c:v>
                      </c:pt>
                      <c:pt idx="5">
                        <c:v>441.28571428571399</c:v>
                      </c:pt>
                      <c:pt idx="6">
                        <c:v>439.53846153846098</c:v>
                      </c:pt>
                      <c:pt idx="7">
                        <c:v>431.53846153846098</c:v>
                      </c:pt>
                      <c:pt idx="8">
                        <c:v>422.84615384615302</c:v>
                      </c:pt>
                      <c:pt idx="9">
                        <c:v>421.461538461538</c:v>
                      </c:pt>
                      <c:pt idx="10">
                        <c:v>422.61538461538402</c:v>
                      </c:pt>
                      <c:pt idx="11">
                        <c:v>423</c:v>
                      </c:pt>
                      <c:pt idx="12">
                        <c:v>416.923076923076</c:v>
                      </c:pt>
                      <c:pt idx="13">
                        <c:v>417.38461538461502</c:v>
                      </c:pt>
                      <c:pt idx="14">
                        <c:v>420.61538461538402</c:v>
                      </c:pt>
                      <c:pt idx="15">
                        <c:v>421.84615384615302</c:v>
                      </c:pt>
                      <c:pt idx="16">
                        <c:v>423.07692307692298</c:v>
                      </c:pt>
                      <c:pt idx="17">
                        <c:v>423.230769230769</c:v>
                      </c:pt>
                      <c:pt idx="18">
                        <c:v>421.15384615384602</c:v>
                      </c:pt>
                      <c:pt idx="19">
                        <c:v>417.30769230769198</c:v>
                      </c:pt>
                      <c:pt idx="20">
                        <c:v>404.692307692307</c:v>
                      </c:pt>
                      <c:pt idx="21">
                        <c:v>404.461538461538</c:v>
                      </c:pt>
                      <c:pt idx="22">
                        <c:v>426.53846153846098</c:v>
                      </c:pt>
                      <c:pt idx="23">
                        <c:v>423.923076923076</c:v>
                      </c:pt>
                      <c:pt idx="24">
                        <c:v>448.38461538461502</c:v>
                      </c:pt>
                      <c:pt idx="25">
                        <c:v>444.76923076922998</c:v>
                      </c:pt>
                      <c:pt idx="26">
                        <c:v>437.84615384615302</c:v>
                      </c:pt>
                      <c:pt idx="27">
                        <c:v>425.53846153846098</c:v>
                      </c:pt>
                      <c:pt idx="28">
                        <c:v>422.461538461538</c:v>
                      </c:pt>
                      <c:pt idx="29">
                        <c:v>423.07692307692298</c:v>
                      </c:pt>
                      <c:pt idx="30">
                        <c:v>426.461538461538</c:v>
                      </c:pt>
                      <c:pt idx="31">
                        <c:v>444.230769230769</c:v>
                      </c:pt>
                      <c:pt idx="32">
                        <c:v>435.84615384615302</c:v>
                      </c:pt>
                      <c:pt idx="33">
                        <c:v>425.07692307692298</c:v>
                      </c:pt>
                      <c:pt idx="34">
                        <c:v>422.84615384615302</c:v>
                      </c:pt>
                      <c:pt idx="35">
                        <c:v>423.461538461538</c:v>
                      </c:pt>
                      <c:pt idx="36">
                        <c:v>423</c:v>
                      </c:pt>
                      <c:pt idx="37">
                        <c:v>423.15384615384602</c:v>
                      </c:pt>
                      <c:pt idx="38">
                        <c:v>423.38461538461502</c:v>
                      </c:pt>
                      <c:pt idx="39">
                        <c:v>421.61538461538402</c:v>
                      </c:pt>
                      <c:pt idx="40">
                        <c:v>424.30769230769198</c:v>
                      </c:pt>
                      <c:pt idx="41">
                        <c:v>420.692307692307</c:v>
                      </c:pt>
                      <c:pt idx="42">
                        <c:v>420.692307692307</c:v>
                      </c:pt>
                      <c:pt idx="43">
                        <c:v>420.07692307692298</c:v>
                      </c:pt>
                      <c:pt idx="44">
                        <c:v>419.923076923076</c:v>
                      </c:pt>
                      <c:pt idx="45">
                        <c:v>422.84615384615302</c:v>
                      </c:pt>
                      <c:pt idx="46">
                        <c:v>422.61538461538402</c:v>
                      </c:pt>
                      <c:pt idx="47">
                        <c:v>421.84615384615302</c:v>
                      </c:pt>
                      <c:pt idx="48">
                        <c:v>422</c:v>
                      </c:pt>
                      <c:pt idx="49">
                        <c:v>422.38461538461502</c:v>
                      </c:pt>
                      <c:pt idx="50">
                        <c:v>423.84615384615302</c:v>
                      </c:pt>
                      <c:pt idx="51">
                        <c:v>424.15384615384602</c:v>
                      </c:pt>
                      <c:pt idx="52">
                        <c:v>416.230769230769</c:v>
                      </c:pt>
                      <c:pt idx="53">
                        <c:v>430</c:v>
                      </c:pt>
                      <c:pt idx="54">
                        <c:v>442.692307692307</c:v>
                      </c:pt>
                      <c:pt idx="55">
                        <c:v>444.53846153846098</c:v>
                      </c:pt>
                      <c:pt idx="56">
                        <c:v>454.61538461538402</c:v>
                      </c:pt>
                      <c:pt idx="57">
                        <c:v>448.38461538461502</c:v>
                      </c:pt>
                      <c:pt idx="58">
                        <c:v>425.461538461538</c:v>
                      </c:pt>
                      <c:pt idx="59">
                        <c:v>416.15384615384602</c:v>
                      </c:pt>
                      <c:pt idx="60">
                        <c:v>441.53846153846098</c:v>
                      </c:pt>
                      <c:pt idx="61">
                        <c:v>443.923076923076</c:v>
                      </c:pt>
                      <c:pt idx="62">
                        <c:v>442.53846153846098</c:v>
                      </c:pt>
                      <c:pt idx="63">
                        <c:v>441.84615384615302</c:v>
                      </c:pt>
                      <c:pt idx="64">
                        <c:v>442.230769230769</c:v>
                      </c:pt>
                      <c:pt idx="65">
                        <c:v>437.07692307692298</c:v>
                      </c:pt>
                      <c:pt idx="66">
                        <c:v>424.15384615384602</c:v>
                      </c:pt>
                      <c:pt idx="67">
                        <c:v>421.15384615384602</c:v>
                      </c:pt>
                      <c:pt idx="68">
                        <c:v>421.15384615384602</c:v>
                      </c:pt>
                      <c:pt idx="69">
                        <c:v>420.30769230769198</c:v>
                      </c:pt>
                      <c:pt idx="70">
                        <c:v>417.07692307692298</c:v>
                      </c:pt>
                      <c:pt idx="71">
                        <c:v>421.923076923076</c:v>
                      </c:pt>
                      <c:pt idx="72">
                        <c:v>422.461538461538</c:v>
                      </c:pt>
                      <c:pt idx="73">
                        <c:v>421.71428571428498</c:v>
                      </c:pt>
                      <c:pt idx="74">
                        <c:v>434.38461538461502</c:v>
                      </c:pt>
                      <c:pt idx="75">
                        <c:v>445.07692307692298</c:v>
                      </c:pt>
                      <c:pt idx="76">
                        <c:v>432.30769230769198</c:v>
                      </c:pt>
                      <c:pt idx="77">
                        <c:v>418.76923076922998</c:v>
                      </c:pt>
                      <c:pt idx="78">
                        <c:v>442.84615384615302</c:v>
                      </c:pt>
                      <c:pt idx="79">
                        <c:v>443.30769230769198</c:v>
                      </c:pt>
                      <c:pt idx="80">
                        <c:v>442.230769230769</c:v>
                      </c:pt>
                      <c:pt idx="81">
                        <c:v>441.15384615384602</c:v>
                      </c:pt>
                      <c:pt idx="82">
                        <c:v>441.230769230769</c:v>
                      </c:pt>
                      <c:pt idx="83">
                        <c:v>441.461538461538</c:v>
                      </c:pt>
                      <c:pt idx="84">
                        <c:v>440.692307692307</c:v>
                      </c:pt>
                      <c:pt idx="85">
                        <c:v>434.230769230769</c:v>
                      </c:pt>
                      <c:pt idx="86">
                        <c:v>419.38461538461502</c:v>
                      </c:pt>
                      <c:pt idx="87">
                        <c:v>418.30769230769198</c:v>
                      </c:pt>
                      <c:pt idx="88">
                        <c:v>419.07692307692298</c:v>
                      </c:pt>
                      <c:pt idx="89">
                        <c:v>419.30769230769198</c:v>
                      </c:pt>
                      <c:pt idx="90">
                        <c:v>420.15384615384602</c:v>
                      </c:pt>
                      <c:pt idx="91">
                        <c:v>420.53846153846098</c:v>
                      </c:pt>
                      <c:pt idx="92">
                        <c:v>420.07692307692298</c:v>
                      </c:pt>
                      <c:pt idx="93">
                        <c:v>438.923076923076</c:v>
                      </c:pt>
                      <c:pt idx="94">
                        <c:v>443.61538461538402</c:v>
                      </c:pt>
                      <c:pt idx="95">
                        <c:v>429.07692307692298</c:v>
                      </c:pt>
                      <c:pt idx="96">
                        <c:v>412.84615384615302</c:v>
                      </c:pt>
                      <c:pt idx="97">
                        <c:v>441.53846153846098</c:v>
                      </c:pt>
                      <c:pt idx="98">
                        <c:v>441.07692307692298</c:v>
                      </c:pt>
                      <c:pt idx="99">
                        <c:v>424.692307692307</c:v>
                      </c:pt>
                      <c:pt idx="100">
                        <c:v>420.84615384615302</c:v>
                      </c:pt>
                      <c:pt idx="101">
                        <c:v>421.07692307692298</c:v>
                      </c:pt>
                      <c:pt idx="102">
                        <c:v>421.61538461538402</c:v>
                      </c:pt>
                      <c:pt idx="103">
                        <c:v>422.923076923076</c:v>
                      </c:pt>
                      <c:pt idx="104">
                        <c:v>423.84615384615302</c:v>
                      </c:pt>
                      <c:pt idx="105">
                        <c:v>422.461538461538</c:v>
                      </c:pt>
                      <c:pt idx="106">
                        <c:v>420.61538461538402</c:v>
                      </c:pt>
                      <c:pt idx="107">
                        <c:v>412.230769230769</c:v>
                      </c:pt>
                      <c:pt idx="108">
                        <c:v>409.230769230769</c:v>
                      </c:pt>
                      <c:pt idx="109">
                        <c:v>422.923076923076</c:v>
                      </c:pt>
                      <c:pt idx="110">
                        <c:v>421.84615384615302</c:v>
                      </c:pt>
                      <c:pt idx="111">
                        <c:v>422.38461538461502</c:v>
                      </c:pt>
                      <c:pt idx="112">
                        <c:v>421.61538461538402</c:v>
                      </c:pt>
                      <c:pt idx="113">
                        <c:v>435.692307692307</c:v>
                      </c:pt>
                      <c:pt idx="114">
                        <c:v>444.923076923076</c:v>
                      </c:pt>
                      <c:pt idx="115">
                        <c:v>429.692307692307</c:v>
                      </c:pt>
                      <c:pt idx="116">
                        <c:v>412.07692307692298</c:v>
                      </c:pt>
                      <c:pt idx="117">
                        <c:v>442.461538461538</c:v>
                      </c:pt>
                      <c:pt idx="118">
                        <c:v>442.692307692307</c:v>
                      </c:pt>
                      <c:pt idx="119">
                        <c:v>440.53846153846098</c:v>
                      </c:pt>
                      <c:pt idx="120">
                        <c:v>421.07692307692298</c:v>
                      </c:pt>
                      <c:pt idx="121">
                        <c:v>420.53846153846098</c:v>
                      </c:pt>
                      <c:pt idx="122">
                        <c:v>422</c:v>
                      </c:pt>
                      <c:pt idx="123">
                        <c:v>422.15384615384602</c:v>
                      </c:pt>
                      <c:pt idx="124">
                        <c:v>422.61538461538402</c:v>
                      </c:pt>
                      <c:pt idx="125">
                        <c:v>422.38461538461502</c:v>
                      </c:pt>
                      <c:pt idx="126">
                        <c:v>421.923076923076</c:v>
                      </c:pt>
                      <c:pt idx="127">
                        <c:v>421.61538461538402</c:v>
                      </c:pt>
                      <c:pt idx="128">
                        <c:v>422.230769230769</c:v>
                      </c:pt>
                      <c:pt idx="129">
                        <c:v>420.84615384615302</c:v>
                      </c:pt>
                      <c:pt idx="130">
                        <c:v>421.30769230769198</c:v>
                      </c:pt>
                      <c:pt idx="131">
                        <c:v>421.76923076922998</c:v>
                      </c:pt>
                      <c:pt idx="132">
                        <c:v>424.923076923076</c:v>
                      </c:pt>
                      <c:pt idx="133">
                        <c:v>440.230769230769</c:v>
                      </c:pt>
                      <c:pt idx="134">
                        <c:v>441.923076923076</c:v>
                      </c:pt>
                      <c:pt idx="135">
                        <c:v>426.07692307692298</c:v>
                      </c:pt>
                      <c:pt idx="136">
                        <c:v>415.76923076922998</c:v>
                      </c:pt>
                      <c:pt idx="137">
                        <c:v>441.38461538461502</c:v>
                      </c:pt>
                      <c:pt idx="138">
                        <c:v>443.53846153846098</c:v>
                      </c:pt>
                      <c:pt idx="139">
                        <c:v>442.07692307692298</c:v>
                      </c:pt>
                      <c:pt idx="140">
                        <c:v>443.53846153846098</c:v>
                      </c:pt>
                      <c:pt idx="141">
                        <c:v>442.15384615384602</c:v>
                      </c:pt>
                      <c:pt idx="142">
                        <c:v>440.692307692307</c:v>
                      </c:pt>
                      <c:pt idx="143">
                        <c:v>444.07692307692298</c:v>
                      </c:pt>
                      <c:pt idx="144">
                        <c:v>438.923076923076</c:v>
                      </c:pt>
                      <c:pt idx="145">
                        <c:v>424.53846153846098</c:v>
                      </c:pt>
                      <c:pt idx="146">
                        <c:v>416.84615384615302</c:v>
                      </c:pt>
                      <c:pt idx="147">
                        <c:v>417.76923076922998</c:v>
                      </c:pt>
                      <c:pt idx="148">
                        <c:v>419.15384615384602</c:v>
                      </c:pt>
                      <c:pt idx="149">
                        <c:v>417.230769230769</c:v>
                      </c:pt>
                      <c:pt idx="150">
                        <c:v>420.15384615384602</c:v>
                      </c:pt>
                      <c:pt idx="151">
                        <c:v>432</c:v>
                      </c:pt>
                      <c:pt idx="152">
                        <c:v>442.38461538461502</c:v>
                      </c:pt>
                      <c:pt idx="153">
                        <c:v>435.61538461538402</c:v>
                      </c:pt>
                      <c:pt idx="154">
                        <c:v>424.53846153846098</c:v>
                      </c:pt>
                      <c:pt idx="155">
                        <c:v>426.53846153846098</c:v>
                      </c:pt>
                      <c:pt idx="156">
                        <c:v>440.30769230769198</c:v>
                      </c:pt>
                      <c:pt idx="157">
                        <c:v>441.230769230769</c:v>
                      </c:pt>
                      <c:pt idx="158">
                        <c:v>430.38461538461502</c:v>
                      </c:pt>
                      <c:pt idx="159">
                        <c:v>420.84615384615302</c:v>
                      </c:pt>
                      <c:pt idx="160">
                        <c:v>421.230769230769</c:v>
                      </c:pt>
                      <c:pt idx="161">
                        <c:v>421.923076923076</c:v>
                      </c:pt>
                      <c:pt idx="162">
                        <c:v>422.30769230769198</c:v>
                      </c:pt>
                      <c:pt idx="163">
                        <c:v>421.84615384615302</c:v>
                      </c:pt>
                      <c:pt idx="164">
                        <c:v>421.53846153846098</c:v>
                      </c:pt>
                      <c:pt idx="165">
                        <c:v>422</c:v>
                      </c:pt>
                      <c:pt idx="166">
                        <c:v>421.38461538461502</c:v>
                      </c:pt>
                      <c:pt idx="167">
                        <c:v>422.461538461538</c:v>
                      </c:pt>
                      <c:pt idx="168">
                        <c:v>421</c:v>
                      </c:pt>
                      <c:pt idx="169">
                        <c:v>422.923076923076</c:v>
                      </c:pt>
                      <c:pt idx="170">
                        <c:v>423.15384615384602</c:v>
                      </c:pt>
                      <c:pt idx="171">
                        <c:v>429.84615384615302</c:v>
                      </c:pt>
                      <c:pt idx="172">
                        <c:v>441.923076923076</c:v>
                      </c:pt>
                      <c:pt idx="173">
                        <c:v>439.15384615384602</c:v>
                      </c:pt>
                      <c:pt idx="174">
                        <c:v>424.30769230769198</c:v>
                      </c:pt>
                      <c:pt idx="175">
                        <c:v>425.15384615384602</c:v>
                      </c:pt>
                      <c:pt idx="176">
                        <c:v>438.461538461538</c:v>
                      </c:pt>
                      <c:pt idx="177">
                        <c:v>441.923076923076</c:v>
                      </c:pt>
                      <c:pt idx="178">
                        <c:v>424.53846153846098</c:v>
                      </c:pt>
                      <c:pt idx="179">
                        <c:v>421.53846153846098</c:v>
                      </c:pt>
                      <c:pt idx="180">
                        <c:v>422.230769230769</c:v>
                      </c:pt>
                      <c:pt idx="181">
                        <c:v>422.923076923076</c:v>
                      </c:pt>
                      <c:pt idx="182">
                        <c:v>423.692307692307</c:v>
                      </c:pt>
                      <c:pt idx="183">
                        <c:v>423.53846153846098</c:v>
                      </c:pt>
                      <c:pt idx="184">
                        <c:v>423.07692307692298</c:v>
                      </c:pt>
                      <c:pt idx="185">
                        <c:v>425.15384615384602</c:v>
                      </c:pt>
                      <c:pt idx="186">
                        <c:v>421.923076923076</c:v>
                      </c:pt>
                      <c:pt idx="187">
                        <c:v>421.38461538461502</c:v>
                      </c:pt>
                      <c:pt idx="188">
                        <c:v>421.84615384615302</c:v>
                      </c:pt>
                      <c:pt idx="189">
                        <c:v>418.76923076922998</c:v>
                      </c:pt>
                      <c:pt idx="190">
                        <c:v>416.76923076922998</c:v>
                      </c:pt>
                      <c:pt idx="191">
                        <c:v>437</c:v>
                      </c:pt>
                      <c:pt idx="192">
                        <c:v>440.692307692307</c:v>
                      </c:pt>
                      <c:pt idx="193">
                        <c:v>432.15384615384602</c:v>
                      </c:pt>
                      <c:pt idx="194">
                        <c:v>416.230769230769</c:v>
                      </c:pt>
                      <c:pt idx="195">
                        <c:v>441.76923076922998</c:v>
                      </c:pt>
                      <c:pt idx="196">
                        <c:v>438.53846153846098</c:v>
                      </c:pt>
                      <c:pt idx="197">
                        <c:v>438.07692307692298</c:v>
                      </c:pt>
                      <c:pt idx="198">
                        <c:v>421.84615384615302</c:v>
                      </c:pt>
                      <c:pt idx="199">
                        <c:v>422</c:v>
                      </c:pt>
                      <c:pt idx="200">
                        <c:v>422.30769230769198</c:v>
                      </c:pt>
                      <c:pt idx="201">
                        <c:v>422.53846153846098</c:v>
                      </c:pt>
                      <c:pt idx="202">
                        <c:v>422.61538461538402</c:v>
                      </c:pt>
                      <c:pt idx="203">
                        <c:v>423</c:v>
                      </c:pt>
                      <c:pt idx="204">
                        <c:v>423.230769230769</c:v>
                      </c:pt>
                      <c:pt idx="205">
                        <c:v>423.53846153846098</c:v>
                      </c:pt>
                      <c:pt idx="206">
                        <c:v>423.07692307692298</c:v>
                      </c:pt>
                      <c:pt idx="207">
                        <c:v>422.30769230769198</c:v>
                      </c:pt>
                      <c:pt idx="208">
                        <c:v>422.923076923076</c:v>
                      </c:pt>
                      <c:pt idx="209">
                        <c:v>423.461538461538</c:v>
                      </c:pt>
                      <c:pt idx="210">
                        <c:v>429.923076923076</c:v>
                      </c:pt>
                      <c:pt idx="211">
                        <c:v>444.230769230769</c:v>
                      </c:pt>
                      <c:pt idx="212">
                        <c:v>437.07692307692298</c:v>
                      </c:pt>
                      <c:pt idx="213">
                        <c:v>425</c:v>
                      </c:pt>
                      <c:pt idx="214">
                        <c:v>420.84615384615302</c:v>
                      </c:pt>
                      <c:pt idx="215">
                        <c:v>441.230769230769</c:v>
                      </c:pt>
                      <c:pt idx="216">
                        <c:v>439.38461538461502</c:v>
                      </c:pt>
                      <c:pt idx="217">
                        <c:v>428.923076923076</c:v>
                      </c:pt>
                      <c:pt idx="218">
                        <c:v>422.84615384615302</c:v>
                      </c:pt>
                      <c:pt idx="219">
                        <c:v>422.692307692307</c:v>
                      </c:pt>
                      <c:pt idx="220">
                        <c:v>423.38461538461502</c:v>
                      </c:pt>
                      <c:pt idx="221">
                        <c:v>423.53846153846098</c:v>
                      </c:pt>
                      <c:pt idx="222">
                        <c:v>424.15384615384602</c:v>
                      </c:pt>
                      <c:pt idx="223">
                        <c:v>423.692307692307</c:v>
                      </c:pt>
                      <c:pt idx="224">
                        <c:v>421.84615384615302</c:v>
                      </c:pt>
                      <c:pt idx="225">
                        <c:v>421.84615384615302</c:v>
                      </c:pt>
                      <c:pt idx="226">
                        <c:v>419.38461538461502</c:v>
                      </c:pt>
                      <c:pt idx="227">
                        <c:v>420.461538461538</c:v>
                      </c:pt>
                      <c:pt idx="228">
                        <c:v>419.61538461538402</c:v>
                      </c:pt>
                      <c:pt idx="229">
                        <c:v>417.53846153846098</c:v>
                      </c:pt>
                      <c:pt idx="230">
                        <c:v>437.38461538461502</c:v>
                      </c:pt>
                      <c:pt idx="231">
                        <c:v>441</c:v>
                      </c:pt>
                      <c:pt idx="232">
                        <c:v>432.07692307692298</c:v>
                      </c:pt>
                      <c:pt idx="233">
                        <c:v>414.76923076922998</c:v>
                      </c:pt>
                      <c:pt idx="234">
                        <c:v>438.15384615384602</c:v>
                      </c:pt>
                      <c:pt idx="235">
                        <c:v>441.76923076922998</c:v>
                      </c:pt>
                      <c:pt idx="236">
                        <c:v>438.230769230769</c:v>
                      </c:pt>
                      <c:pt idx="237">
                        <c:v>423.53846153846098</c:v>
                      </c:pt>
                      <c:pt idx="238">
                        <c:v>420.461538461538</c:v>
                      </c:pt>
                      <c:pt idx="239">
                        <c:v>421.30769230769198</c:v>
                      </c:pt>
                      <c:pt idx="240">
                        <c:v>421.61538461538402</c:v>
                      </c:pt>
                      <c:pt idx="241">
                        <c:v>421.461538461538</c:v>
                      </c:pt>
                      <c:pt idx="242">
                        <c:v>421.53846153846098</c:v>
                      </c:pt>
                      <c:pt idx="243">
                        <c:v>420.53846153846098</c:v>
                      </c:pt>
                      <c:pt idx="244">
                        <c:v>421.76923076922998</c:v>
                      </c:pt>
                      <c:pt idx="245">
                        <c:v>421.15384615384602</c:v>
                      </c:pt>
                      <c:pt idx="246">
                        <c:v>421.53846153846098</c:v>
                      </c:pt>
                      <c:pt idx="247">
                        <c:v>420.76923076922998</c:v>
                      </c:pt>
                      <c:pt idx="248">
                        <c:v>420.692307692307</c:v>
                      </c:pt>
                      <c:pt idx="249">
                        <c:v>441.30769230769198</c:v>
                      </c:pt>
                      <c:pt idx="250">
                        <c:v>442.84615384615302</c:v>
                      </c:pt>
                      <c:pt idx="251">
                        <c:v>430.30769230769198</c:v>
                      </c:pt>
                      <c:pt idx="252">
                        <c:v>420.30769230769198</c:v>
                      </c:pt>
                      <c:pt idx="253">
                        <c:v>434.53846153846098</c:v>
                      </c:pt>
                      <c:pt idx="254">
                        <c:v>438.61538461538402</c:v>
                      </c:pt>
                      <c:pt idx="255">
                        <c:v>441</c:v>
                      </c:pt>
                      <c:pt idx="256">
                        <c:v>438.61538461538402</c:v>
                      </c:pt>
                      <c:pt idx="257">
                        <c:v>420</c:v>
                      </c:pt>
                      <c:pt idx="258">
                        <c:v>421</c:v>
                      </c:pt>
                      <c:pt idx="259">
                        <c:v>421.692307692307</c:v>
                      </c:pt>
                      <c:pt idx="260">
                        <c:v>421.53846153846098</c:v>
                      </c:pt>
                      <c:pt idx="261">
                        <c:v>421.84615384615302</c:v>
                      </c:pt>
                      <c:pt idx="262">
                        <c:v>420.61538461538402</c:v>
                      </c:pt>
                      <c:pt idx="263">
                        <c:v>420.53846153846098</c:v>
                      </c:pt>
                      <c:pt idx="264">
                        <c:v>419.61538461538402</c:v>
                      </c:pt>
                      <c:pt idx="265">
                        <c:v>420.461538461538</c:v>
                      </c:pt>
                      <c:pt idx="266">
                        <c:v>420.15384615384602</c:v>
                      </c:pt>
                      <c:pt idx="267">
                        <c:v>422.53846153846098</c:v>
                      </c:pt>
                      <c:pt idx="268">
                        <c:v>436.84615384615302</c:v>
                      </c:pt>
                      <c:pt idx="269">
                        <c:v>445.84615384615302</c:v>
                      </c:pt>
                      <c:pt idx="270">
                        <c:v>426.61538461538402</c:v>
                      </c:pt>
                      <c:pt idx="271">
                        <c:v>424.923076923076</c:v>
                      </c:pt>
                      <c:pt idx="272">
                        <c:v>441.57142857142799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9-BF93-4AD5-AB95-234B4F7C071C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Sheet1!$L$1</c15:sqref>
                        </c15:formulaRef>
                      </c:ext>
                    </c:extLst>
                    <c:strCache>
                      <c:ptCount val="1"/>
                      <c:pt idx="0">
                        <c:v>Angle (F)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Sheet1!$L$2:$L$274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116.06666666666599</c:v>
                      </c:pt>
                      <c:pt idx="1">
                        <c:v>116.071428571428</c:v>
                      </c:pt>
                      <c:pt idx="2">
                        <c:v>118.6</c:v>
                      </c:pt>
                      <c:pt idx="3">
                        <c:v>120</c:v>
                      </c:pt>
                      <c:pt idx="4">
                        <c:v>111.0625</c:v>
                      </c:pt>
                      <c:pt idx="5">
                        <c:v>158</c:v>
                      </c:pt>
                      <c:pt idx="6">
                        <c:v>203.38461538461499</c:v>
                      </c:pt>
                      <c:pt idx="7">
                        <c:v>192.53846153846101</c:v>
                      </c:pt>
                      <c:pt idx="8">
                        <c:v>195.84615384615299</c:v>
                      </c:pt>
                      <c:pt idx="9">
                        <c:v>200.84615384615299</c:v>
                      </c:pt>
                      <c:pt idx="10">
                        <c:v>195.53846153846101</c:v>
                      </c:pt>
                      <c:pt idx="11">
                        <c:v>191.53846153846101</c:v>
                      </c:pt>
                      <c:pt idx="12">
                        <c:v>192.461538461538</c:v>
                      </c:pt>
                      <c:pt idx="13">
                        <c:v>192.07692307692301</c:v>
                      </c:pt>
                      <c:pt idx="14">
                        <c:v>191.84615384615299</c:v>
                      </c:pt>
                      <c:pt idx="15">
                        <c:v>188.230769230769</c:v>
                      </c:pt>
                      <c:pt idx="16">
                        <c:v>187</c:v>
                      </c:pt>
                      <c:pt idx="17">
                        <c:v>186.07692307692301</c:v>
                      </c:pt>
                      <c:pt idx="18">
                        <c:v>187</c:v>
                      </c:pt>
                      <c:pt idx="19">
                        <c:v>188</c:v>
                      </c:pt>
                      <c:pt idx="20">
                        <c:v>197</c:v>
                      </c:pt>
                      <c:pt idx="21">
                        <c:v>194.461538461538</c:v>
                      </c:pt>
                      <c:pt idx="22">
                        <c:v>178.230769230769</c:v>
                      </c:pt>
                      <c:pt idx="23">
                        <c:v>141</c:v>
                      </c:pt>
                      <c:pt idx="24">
                        <c:v>219.84615384615299</c:v>
                      </c:pt>
                      <c:pt idx="25">
                        <c:v>238.230769230769</c:v>
                      </c:pt>
                      <c:pt idx="26">
                        <c:v>216.230769230769</c:v>
                      </c:pt>
                      <c:pt idx="27">
                        <c:v>210.15384615384599</c:v>
                      </c:pt>
                      <c:pt idx="28">
                        <c:v>219.38461538461499</c:v>
                      </c:pt>
                      <c:pt idx="29">
                        <c:v>219</c:v>
                      </c:pt>
                      <c:pt idx="30">
                        <c:v>208.76923076923001</c:v>
                      </c:pt>
                      <c:pt idx="31">
                        <c:v>149.692307692307</c:v>
                      </c:pt>
                      <c:pt idx="32">
                        <c:v>117.384615384615</c:v>
                      </c:pt>
                      <c:pt idx="33">
                        <c:v>122.384615384615</c:v>
                      </c:pt>
                      <c:pt idx="34">
                        <c:v>124</c:v>
                      </c:pt>
                      <c:pt idx="35">
                        <c:v>124</c:v>
                      </c:pt>
                      <c:pt idx="36">
                        <c:v>124</c:v>
                      </c:pt>
                      <c:pt idx="37">
                        <c:v>123.461538461538</c:v>
                      </c:pt>
                      <c:pt idx="38">
                        <c:v>123.07692307692299</c:v>
                      </c:pt>
                      <c:pt idx="39">
                        <c:v>123.07692307692299</c:v>
                      </c:pt>
                      <c:pt idx="40">
                        <c:v>120.692307692307</c:v>
                      </c:pt>
                      <c:pt idx="41">
                        <c:v>120.923076923076</c:v>
                      </c:pt>
                      <c:pt idx="42">
                        <c:v>121.384615384615</c:v>
                      </c:pt>
                      <c:pt idx="43">
                        <c:v>122.07692307692299</c:v>
                      </c:pt>
                      <c:pt idx="44">
                        <c:v>122</c:v>
                      </c:pt>
                      <c:pt idx="45">
                        <c:v>121.923076923076</c:v>
                      </c:pt>
                      <c:pt idx="46">
                        <c:v>121.230769230769</c:v>
                      </c:pt>
                      <c:pt idx="47">
                        <c:v>121</c:v>
                      </c:pt>
                      <c:pt idx="48">
                        <c:v>121</c:v>
                      </c:pt>
                      <c:pt idx="49">
                        <c:v>121</c:v>
                      </c:pt>
                      <c:pt idx="50">
                        <c:v>121</c:v>
                      </c:pt>
                      <c:pt idx="51">
                        <c:v>119.692307692307</c:v>
                      </c:pt>
                      <c:pt idx="52">
                        <c:v>121</c:v>
                      </c:pt>
                      <c:pt idx="53">
                        <c:v>114.30769230769199</c:v>
                      </c:pt>
                      <c:pt idx="54">
                        <c:v>190.76923076923001</c:v>
                      </c:pt>
                      <c:pt idx="55">
                        <c:v>239.76923076923001</c:v>
                      </c:pt>
                      <c:pt idx="56">
                        <c:v>164.53846153846101</c:v>
                      </c:pt>
                      <c:pt idx="57">
                        <c:v>108.30769230769199</c:v>
                      </c:pt>
                      <c:pt idx="58">
                        <c:v>101.384615384615</c:v>
                      </c:pt>
                      <c:pt idx="59">
                        <c:v>97.307692307692307</c:v>
                      </c:pt>
                      <c:pt idx="60">
                        <c:v>138.15384615384599</c:v>
                      </c:pt>
                      <c:pt idx="61">
                        <c:v>198.84615384615299</c:v>
                      </c:pt>
                      <c:pt idx="62">
                        <c:v>238.230769230769</c:v>
                      </c:pt>
                      <c:pt idx="63">
                        <c:v>238.15384615384599</c:v>
                      </c:pt>
                      <c:pt idx="64">
                        <c:v>238.38461538461499</c:v>
                      </c:pt>
                      <c:pt idx="65">
                        <c:v>213.53846153846101</c:v>
                      </c:pt>
                      <c:pt idx="66">
                        <c:v>204.53846153846101</c:v>
                      </c:pt>
                      <c:pt idx="67">
                        <c:v>214</c:v>
                      </c:pt>
                      <c:pt idx="68">
                        <c:v>213.84615384615299</c:v>
                      </c:pt>
                      <c:pt idx="69">
                        <c:v>213.461538461538</c:v>
                      </c:pt>
                      <c:pt idx="70">
                        <c:v>214</c:v>
                      </c:pt>
                      <c:pt idx="71">
                        <c:v>213.76923076923001</c:v>
                      </c:pt>
                      <c:pt idx="72">
                        <c:v>213.692307692307</c:v>
                      </c:pt>
                      <c:pt idx="73">
                        <c:v>212.28571428571399</c:v>
                      </c:pt>
                      <c:pt idx="74">
                        <c:v>187.61538461538399</c:v>
                      </c:pt>
                      <c:pt idx="75">
                        <c:v>124.923076923076</c:v>
                      </c:pt>
                      <c:pt idx="76">
                        <c:v>98.615384615384599</c:v>
                      </c:pt>
                      <c:pt idx="77">
                        <c:v>95.769230769230703</c:v>
                      </c:pt>
                      <c:pt idx="78">
                        <c:v>131.76923076923001</c:v>
                      </c:pt>
                      <c:pt idx="79">
                        <c:v>185.923076923076</c:v>
                      </c:pt>
                      <c:pt idx="80">
                        <c:v>238.53846153846101</c:v>
                      </c:pt>
                      <c:pt idx="81">
                        <c:v>240.38461538461499</c:v>
                      </c:pt>
                      <c:pt idx="82">
                        <c:v>240</c:v>
                      </c:pt>
                      <c:pt idx="83">
                        <c:v>240</c:v>
                      </c:pt>
                      <c:pt idx="84">
                        <c:v>240.461538461538</c:v>
                      </c:pt>
                      <c:pt idx="85">
                        <c:v>201.461538461538</c:v>
                      </c:pt>
                      <c:pt idx="86">
                        <c:v>212.07692307692301</c:v>
                      </c:pt>
                      <c:pt idx="87">
                        <c:v>216</c:v>
                      </c:pt>
                      <c:pt idx="88">
                        <c:v>215.61538461538399</c:v>
                      </c:pt>
                      <c:pt idx="89">
                        <c:v>215.07692307692301</c:v>
                      </c:pt>
                      <c:pt idx="90">
                        <c:v>215</c:v>
                      </c:pt>
                      <c:pt idx="91">
                        <c:v>214.30769230769201</c:v>
                      </c:pt>
                      <c:pt idx="92">
                        <c:v>214.692307692307</c:v>
                      </c:pt>
                      <c:pt idx="93">
                        <c:v>174.53846153846101</c:v>
                      </c:pt>
                      <c:pt idx="94">
                        <c:v>118</c:v>
                      </c:pt>
                      <c:pt idx="95">
                        <c:v>98.769230769230703</c:v>
                      </c:pt>
                      <c:pt idx="96">
                        <c:v>102.846153846153</c:v>
                      </c:pt>
                      <c:pt idx="97">
                        <c:v>115.384615384615</c:v>
                      </c:pt>
                      <c:pt idx="98">
                        <c:v>173.30769230769201</c:v>
                      </c:pt>
                      <c:pt idx="99">
                        <c:v>206.84615384615299</c:v>
                      </c:pt>
                      <c:pt idx="100">
                        <c:v>215.461538461538</c:v>
                      </c:pt>
                      <c:pt idx="101">
                        <c:v>215.230769230769</c:v>
                      </c:pt>
                      <c:pt idx="102">
                        <c:v>215</c:v>
                      </c:pt>
                      <c:pt idx="103">
                        <c:v>212.38461538461499</c:v>
                      </c:pt>
                      <c:pt idx="104">
                        <c:v>212.61538461538399</c:v>
                      </c:pt>
                      <c:pt idx="105">
                        <c:v>210.230769230769</c:v>
                      </c:pt>
                      <c:pt idx="106">
                        <c:v>208.38461538461499</c:v>
                      </c:pt>
                      <c:pt idx="107">
                        <c:v>212.15384615384599</c:v>
                      </c:pt>
                      <c:pt idx="108">
                        <c:v>225.38461538461499</c:v>
                      </c:pt>
                      <c:pt idx="109">
                        <c:v>210.692307692307</c:v>
                      </c:pt>
                      <c:pt idx="110">
                        <c:v>213.07692307692301</c:v>
                      </c:pt>
                      <c:pt idx="111">
                        <c:v>213</c:v>
                      </c:pt>
                      <c:pt idx="112">
                        <c:v>213</c:v>
                      </c:pt>
                      <c:pt idx="113">
                        <c:v>185.923076923076</c:v>
                      </c:pt>
                      <c:pt idx="114">
                        <c:v>120.230769230769</c:v>
                      </c:pt>
                      <c:pt idx="115">
                        <c:v>104.461538461538</c:v>
                      </c:pt>
                      <c:pt idx="116">
                        <c:v>108.230769230769</c:v>
                      </c:pt>
                      <c:pt idx="117">
                        <c:v>118.692307692307</c:v>
                      </c:pt>
                      <c:pt idx="118">
                        <c:v>175.15384615384599</c:v>
                      </c:pt>
                      <c:pt idx="119">
                        <c:v>198</c:v>
                      </c:pt>
                      <c:pt idx="120">
                        <c:v>212.15384615384599</c:v>
                      </c:pt>
                      <c:pt idx="121">
                        <c:v>214.07692307692301</c:v>
                      </c:pt>
                      <c:pt idx="122">
                        <c:v>214</c:v>
                      </c:pt>
                      <c:pt idx="123">
                        <c:v>214</c:v>
                      </c:pt>
                      <c:pt idx="124">
                        <c:v>213.461538461538</c:v>
                      </c:pt>
                      <c:pt idx="125">
                        <c:v>213.53846153846101</c:v>
                      </c:pt>
                      <c:pt idx="126">
                        <c:v>213.53846153846101</c:v>
                      </c:pt>
                      <c:pt idx="127">
                        <c:v>213</c:v>
                      </c:pt>
                      <c:pt idx="128">
                        <c:v>213.15384615384599</c:v>
                      </c:pt>
                      <c:pt idx="129">
                        <c:v>213.84615384615299</c:v>
                      </c:pt>
                      <c:pt idx="130">
                        <c:v>213.30769230769201</c:v>
                      </c:pt>
                      <c:pt idx="131">
                        <c:v>213.461538461538</c:v>
                      </c:pt>
                      <c:pt idx="132">
                        <c:v>209.38461538461499</c:v>
                      </c:pt>
                      <c:pt idx="133">
                        <c:v>161.84615384615299</c:v>
                      </c:pt>
                      <c:pt idx="134">
                        <c:v>111</c:v>
                      </c:pt>
                      <c:pt idx="135">
                        <c:v>101.384615384615</c:v>
                      </c:pt>
                      <c:pt idx="136">
                        <c:v>93.615384615384599</c:v>
                      </c:pt>
                      <c:pt idx="137">
                        <c:v>130.692307692307</c:v>
                      </c:pt>
                      <c:pt idx="138">
                        <c:v>199.53846153846101</c:v>
                      </c:pt>
                      <c:pt idx="139">
                        <c:v>242.07692307692301</c:v>
                      </c:pt>
                      <c:pt idx="140">
                        <c:v>240.15384615384599</c:v>
                      </c:pt>
                      <c:pt idx="141">
                        <c:v>246</c:v>
                      </c:pt>
                      <c:pt idx="142">
                        <c:v>244.230769230769</c:v>
                      </c:pt>
                      <c:pt idx="143">
                        <c:v>240.07692307692301</c:v>
                      </c:pt>
                      <c:pt idx="144">
                        <c:v>213.461538461538</c:v>
                      </c:pt>
                      <c:pt idx="145">
                        <c:v>204</c:v>
                      </c:pt>
                      <c:pt idx="146">
                        <c:v>214</c:v>
                      </c:pt>
                      <c:pt idx="147">
                        <c:v>213.15384615384599</c:v>
                      </c:pt>
                      <c:pt idx="148">
                        <c:v>213</c:v>
                      </c:pt>
                      <c:pt idx="149">
                        <c:v>213</c:v>
                      </c:pt>
                      <c:pt idx="150">
                        <c:v>213</c:v>
                      </c:pt>
                      <c:pt idx="151">
                        <c:v>193.923076923076</c:v>
                      </c:pt>
                      <c:pt idx="152">
                        <c:v>131.53846153846101</c:v>
                      </c:pt>
                      <c:pt idx="153">
                        <c:v>100.615384615384</c:v>
                      </c:pt>
                      <c:pt idx="154">
                        <c:v>104.53846153846099</c:v>
                      </c:pt>
                      <c:pt idx="155">
                        <c:v>95.769230769230703</c:v>
                      </c:pt>
                      <c:pt idx="156">
                        <c:v>136.07692307692301</c:v>
                      </c:pt>
                      <c:pt idx="157">
                        <c:v>181.61538461538399</c:v>
                      </c:pt>
                      <c:pt idx="158">
                        <c:v>201.15384615384599</c:v>
                      </c:pt>
                      <c:pt idx="159">
                        <c:v>215.230769230769</c:v>
                      </c:pt>
                      <c:pt idx="160">
                        <c:v>214.61538461538399</c:v>
                      </c:pt>
                      <c:pt idx="161">
                        <c:v>214.07692307692301</c:v>
                      </c:pt>
                      <c:pt idx="162">
                        <c:v>213.76923076923001</c:v>
                      </c:pt>
                      <c:pt idx="163">
                        <c:v>214</c:v>
                      </c:pt>
                      <c:pt idx="164">
                        <c:v>214</c:v>
                      </c:pt>
                      <c:pt idx="165">
                        <c:v>213.76923076923001</c:v>
                      </c:pt>
                      <c:pt idx="166">
                        <c:v>213.53846153846101</c:v>
                      </c:pt>
                      <c:pt idx="167">
                        <c:v>213.30769230769201</c:v>
                      </c:pt>
                      <c:pt idx="168">
                        <c:v>214.15384615384599</c:v>
                      </c:pt>
                      <c:pt idx="169">
                        <c:v>212.15384615384599</c:v>
                      </c:pt>
                      <c:pt idx="170">
                        <c:v>209.15384615384599</c:v>
                      </c:pt>
                      <c:pt idx="171">
                        <c:v>191.30769230769201</c:v>
                      </c:pt>
                      <c:pt idx="172">
                        <c:v>135.923076923076</c:v>
                      </c:pt>
                      <c:pt idx="173">
                        <c:v>93.461538461538396</c:v>
                      </c:pt>
                      <c:pt idx="174">
                        <c:v>99.538461538461505</c:v>
                      </c:pt>
                      <c:pt idx="175">
                        <c:v>88.692307692307693</c:v>
                      </c:pt>
                      <c:pt idx="176">
                        <c:v>136.76923076923001</c:v>
                      </c:pt>
                      <c:pt idx="177">
                        <c:v>184.30769230769201</c:v>
                      </c:pt>
                      <c:pt idx="178">
                        <c:v>206.230769230769</c:v>
                      </c:pt>
                      <c:pt idx="179">
                        <c:v>214.692307692307</c:v>
                      </c:pt>
                      <c:pt idx="180">
                        <c:v>213.692307692307</c:v>
                      </c:pt>
                      <c:pt idx="181">
                        <c:v>213.230769230769</c:v>
                      </c:pt>
                      <c:pt idx="182">
                        <c:v>213.461538461538</c:v>
                      </c:pt>
                      <c:pt idx="183">
                        <c:v>212.692307692307</c:v>
                      </c:pt>
                      <c:pt idx="184">
                        <c:v>213</c:v>
                      </c:pt>
                      <c:pt idx="185">
                        <c:v>210</c:v>
                      </c:pt>
                      <c:pt idx="186">
                        <c:v>203</c:v>
                      </c:pt>
                      <c:pt idx="187">
                        <c:v>204.230769230769</c:v>
                      </c:pt>
                      <c:pt idx="188">
                        <c:v>204.15384615384599</c:v>
                      </c:pt>
                      <c:pt idx="189">
                        <c:v>203.923076923076</c:v>
                      </c:pt>
                      <c:pt idx="190">
                        <c:v>204.07692307692301</c:v>
                      </c:pt>
                      <c:pt idx="191">
                        <c:v>169.38461538461499</c:v>
                      </c:pt>
                      <c:pt idx="192">
                        <c:v>117.846153846153</c:v>
                      </c:pt>
                      <c:pt idx="193">
                        <c:v>94.769230769230703</c:v>
                      </c:pt>
                      <c:pt idx="194">
                        <c:v>95.230769230769198</c:v>
                      </c:pt>
                      <c:pt idx="195">
                        <c:v>119.30769230769199</c:v>
                      </c:pt>
                      <c:pt idx="196">
                        <c:v>175.76923076923001</c:v>
                      </c:pt>
                      <c:pt idx="197">
                        <c:v>194.461538461538</c:v>
                      </c:pt>
                      <c:pt idx="198">
                        <c:v>213.53846153846101</c:v>
                      </c:pt>
                      <c:pt idx="199">
                        <c:v>214.07692307692301</c:v>
                      </c:pt>
                      <c:pt idx="200">
                        <c:v>214</c:v>
                      </c:pt>
                      <c:pt idx="201">
                        <c:v>213.76923076923001</c:v>
                      </c:pt>
                      <c:pt idx="202">
                        <c:v>213.84615384615299</c:v>
                      </c:pt>
                      <c:pt idx="203">
                        <c:v>213.923076923076</c:v>
                      </c:pt>
                      <c:pt idx="204">
                        <c:v>213.461538461538</c:v>
                      </c:pt>
                      <c:pt idx="205">
                        <c:v>213.461538461538</c:v>
                      </c:pt>
                      <c:pt idx="206">
                        <c:v>213.692307692307</c:v>
                      </c:pt>
                      <c:pt idx="207">
                        <c:v>213.84615384615299</c:v>
                      </c:pt>
                      <c:pt idx="208">
                        <c:v>213.53846153846101</c:v>
                      </c:pt>
                      <c:pt idx="209">
                        <c:v>213.230769230769</c:v>
                      </c:pt>
                      <c:pt idx="210">
                        <c:v>198.923076923076</c:v>
                      </c:pt>
                      <c:pt idx="211">
                        <c:v>136.84615384615299</c:v>
                      </c:pt>
                      <c:pt idx="212">
                        <c:v>96.769230769230703</c:v>
                      </c:pt>
                      <c:pt idx="213">
                        <c:v>102.53846153846099</c:v>
                      </c:pt>
                      <c:pt idx="214">
                        <c:v>92.923076923076906</c:v>
                      </c:pt>
                      <c:pt idx="215">
                        <c:v>135.461538461538</c:v>
                      </c:pt>
                      <c:pt idx="216">
                        <c:v>181</c:v>
                      </c:pt>
                      <c:pt idx="217">
                        <c:v>201.461538461538</c:v>
                      </c:pt>
                      <c:pt idx="218">
                        <c:v>213.692307692307</c:v>
                      </c:pt>
                      <c:pt idx="219">
                        <c:v>213.84615384615299</c:v>
                      </c:pt>
                      <c:pt idx="220">
                        <c:v>213.07692307692301</c:v>
                      </c:pt>
                      <c:pt idx="221">
                        <c:v>213</c:v>
                      </c:pt>
                      <c:pt idx="222">
                        <c:v>213</c:v>
                      </c:pt>
                      <c:pt idx="223">
                        <c:v>208</c:v>
                      </c:pt>
                      <c:pt idx="224">
                        <c:v>208</c:v>
                      </c:pt>
                      <c:pt idx="225">
                        <c:v>208.07692307692301</c:v>
                      </c:pt>
                      <c:pt idx="226">
                        <c:v>208.461538461538</c:v>
                      </c:pt>
                      <c:pt idx="227">
                        <c:v>208.230769230769</c:v>
                      </c:pt>
                      <c:pt idx="228">
                        <c:v>208</c:v>
                      </c:pt>
                      <c:pt idx="229">
                        <c:v>207.923076923076</c:v>
                      </c:pt>
                      <c:pt idx="230">
                        <c:v>168.230769230769</c:v>
                      </c:pt>
                      <c:pt idx="231">
                        <c:v>118.07692307692299</c:v>
                      </c:pt>
                      <c:pt idx="232">
                        <c:v>97.076923076922995</c:v>
                      </c:pt>
                      <c:pt idx="233">
                        <c:v>104.846153846153</c:v>
                      </c:pt>
                      <c:pt idx="234">
                        <c:v>102.461538461538</c:v>
                      </c:pt>
                      <c:pt idx="235">
                        <c:v>165.15384615384599</c:v>
                      </c:pt>
                      <c:pt idx="236">
                        <c:v>204.923076923076</c:v>
                      </c:pt>
                      <c:pt idx="237">
                        <c:v>203.53846153846101</c:v>
                      </c:pt>
                      <c:pt idx="238">
                        <c:v>214.230769230769</c:v>
                      </c:pt>
                      <c:pt idx="239">
                        <c:v>214</c:v>
                      </c:pt>
                      <c:pt idx="240">
                        <c:v>214.692307692307</c:v>
                      </c:pt>
                      <c:pt idx="241">
                        <c:v>214</c:v>
                      </c:pt>
                      <c:pt idx="242">
                        <c:v>213.84615384615299</c:v>
                      </c:pt>
                      <c:pt idx="243">
                        <c:v>214</c:v>
                      </c:pt>
                      <c:pt idx="244">
                        <c:v>213.30769230769201</c:v>
                      </c:pt>
                      <c:pt idx="245">
                        <c:v>213.38461538461499</c:v>
                      </c:pt>
                      <c:pt idx="246">
                        <c:v>213.15384615384599</c:v>
                      </c:pt>
                      <c:pt idx="247">
                        <c:v>213</c:v>
                      </c:pt>
                      <c:pt idx="248">
                        <c:v>213</c:v>
                      </c:pt>
                      <c:pt idx="249">
                        <c:v>168.230769230769</c:v>
                      </c:pt>
                      <c:pt idx="250">
                        <c:v>112.153846153846</c:v>
                      </c:pt>
                      <c:pt idx="251">
                        <c:v>95.846153846153797</c:v>
                      </c:pt>
                      <c:pt idx="252">
                        <c:v>100.76923076923001</c:v>
                      </c:pt>
                      <c:pt idx="253">
                        <c:v>92.615384615384599</c:v>
                      </c:pt>
                      <c:pt idx="254">
                        <c:v>144.76923076923001</c:v>
                      </c:pt>
                      <c:pt idx="255">
                        <c:v>218.15384615384599</c:v>
                      </c:pt>
                      <c:pt idx="256">
                        <c:v>196</c:v>
                      </c:pt>
                      <c:pt idx="257">
                        <c:v>211.57142857142799</c:v>
                      </c:pt>
                      <c:pt idx="258">
                        <c:v>213.692307692307</c:v>
                      </c:pt>
                      <c:pt idx="259">
                        <c:v>213.230769230769</c:v>
                      </c:pt>
                      <c:pt idx="260">
                        <c:v>213.07692307692301</c:v>
                      </c:pt>
                      <c:pt idx="261">
                        <c:v>213</c:v>
                      </c:pt>
                      <c:pt idx="262">
                        <c:v>213</c:v>
                      </c:pt>
                      <c:pt idx="263">
                        <c:v>213</c:v>
                      </c:pt>
                      <c:pt idx="264">
                        <c:v>213</c:v>
                      </c:pt>
                      <c:pt idx="265">
                        <c:v>213</c:v>
                      </c:pt>
                      <c:pt idx="266">
                        <c:v>213</c:v>
                      </c:pt>
                      <c:pt idx="267">
                        <c:v>212.53846153846101</c:v>
                      </c:pt>
                      <c:pt idx="268">
                        <c:v>176.84615384615299</c:v>
                      </c:pt>
                      <c:pt idx="269">
                        <c:v>106.384615384615</c:v>
                      </c:pt>
                      <c:pt idx="270">
                        <c:v>98.384615384615302</c:v>
                      </c:pt>
                      <c:pt idx="271">
                        <c:v>93.692307692307693</c:v>
                      </c:pt>
                      <c:pt idx="272">
                        <c:v>128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A-BF93-4AD5-AB95-234B4F7C071C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Sheet1!$N$1</c15:sqref>
                        </c15:formulaRef>
                      </c:ext>
                    </c:extLst>
                    <c:strCache>
                      <c:ptCount val="1"/>
                      <c:pt idx="0">
                        <c:v>Motor (F)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Sheet1!$N$2:$N$274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123.75</c:v>
                      </c:pt>
                      <c:pt idx="5">
                        <c:v>180</c:v>
                      </c:pt>
                      <c:pt idx="6">
                        <c:v>152.30769230769201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110.76923076923001</c:v>
                      </c:pt>
                      <c:pt idx="24">
                        <c:v>180</c:v>
                      </c:pt>
                      <c:pt idx="25">
                        <c:v>180</c:v>
                      </c:pt>
                      <c:pt idx="26">
                        <c:v>110.76923076923001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13.846153846153801</c:v>
                      </c:pt>
                      <c:pt idx="53">
                        <c:v>180</c:v>
                      </c:pt>
                      <c:pt idx="54">
                        <c:v>180</c:v>
                      </c:pt>
                      <c:pt idx="55">
                        <c:v>180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110.76923076923001</c:v>
                      </c:pt>
                      <c:pt idx="60">
                        <c:v>180</c:v>
                      </c:pt>
                      <c:pt idx="61">
                        <c:v>180</c:v>
                      </c:pt>
                      <c:pt idx="62">
                        <c:v>180</c:v>
                      </c:pt>
                      <c:pt idx="63">
                        <c:v>180</c:v>
                      </c:pt>
                      <c:pt idx="64">
                        <c:v>180</c:v>
                      </c:pt>
                      <c:pt idx="65">
                        <c:v>96.923076923076906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96.923076923076906</c:v>
                      </c:pt>
                      <c:pt idx="78">
                        <c:v>180</c:v>
                      </c:pt>
                      <c:pt idx="79">
                        <c:v>180</c:v>
                      </c:pt>
                      <c:pt idx="80">
                        <c:v>180</c:v>
                      </c:pt>
                      <c:pt idx="81">
                        <c:v>180</c:v>
                      </c:pt>
                      <c:pt idx="82">
                        <c:v>180</c:v>
                      </c:pt>
                      <c:pt idx="83">
                        <c:v>180</c:v>
                      </c:pt>
                      <c:pt idx="84">
                        <c:v>180</c:v>
                      </c:pt>
                      <c:pt idx="85">
                        <c:v>55.384615384615302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55.384615384615302</c:v>
                      </c:pt>
                      <c:pt idx="97">
                        <c:v>180</c:v>
                      </c:pt>
                      <c:pt idx="98">
                        <c:v>124.615384615384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55.384615384615302</c:v>
                      </c:pt>
                      <c:pt idx="117">
                        <c:v>180</c:v>
                      </c:pt>
                      <c:pt idx="118">
                        <c:v>180</c:v>
                      </c:pt>
                      <c:pt idx="119">
                        <c:v>41.538461538461497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96.923076923076906</c:v>
                      </c:pt>
                      <c:pt idx="137">
                        <c:v>180</c:v>
                      </c:pt>
                      <c:pt idx="138">
                        <c:v>180</c:v>
                      </c:pt>
                      <c:pt idx="139">
                        <c:v>180</c:v>
                      </c:pt>
                      <c:pt idx="140">
                        <c:v>180</c:v>
                      </c:pt>
                      <c:pt idx="141">
                        <c:v>180</c:v>
                      </c:pt>
                      <c:pt idx="142">
                        <c:v>180</c:v>
                      </c:pt>
                      <c:pt idx="143">
                        <c:v>180</c:v>
                      </c:pt>
                      <c:pt idx="144">
                        <c:v>96.923076923076906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138.461538461538</c:v>
                      </c:pt>
                      <c:pt idx="156">
                        <c:v>180</c:v>
                      </c:pt>
                      <c:pt idx="157">
                        <c:v>138.461538461538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138.461538461538</c:v>
                      </c:pt>
                      <c:pt idx="176">
                        <c:v>180</c:v>
                      </c:pt>
                      <c:pt idx="177">
                        <c:v>96.923076923076906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69.230769230769198</c:v>
                      </c:pt>
                      <c:pt idx="195">
                        <c:v>180</c:v>
                      </c:pt>
                      <c:pt idx="196">
                        <c:v>180</c:v>
                      </c:pt>
                      <c:pt idx="197">
                        <c:v>13.846153846153801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110.76923076923001</c:v>
                      </c:pt>
                      <c:pt idx="215">
                        <c:v>180</c:v>
                      </c:pt>
                      <c:pt idx="216">
                        <c:v>138.461538461538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27.692307692307601</c:v>
                      </c:pt>
                      <c:pt idx="234">
                        <c:v>180</c:v>
                      </c:pt>
                      <c:pt idx="235">
                        <c:v>180</c:v>
                      </c:pt>
                      <c:pt idx="236">
                        <c:v>96.923076923076906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180</c:v>
                      </c:pt>
                      <c:pt idx="254">
                        <c:v>180</c:v>
                      </c:pt>
                      <c:pt idx="255">
                        <c:v>180</c:v>
                      </c:pt>
                      <c:pt idx="256">
                        <c:v>41.538461538461497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124.615384615384</c:v>
                      </c:pt>
                      <c:pt idx="272">
                        <c:v>180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C-BF93-4AD5-AB95-234B4F7C071C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Sheet1!$O$1</c15:sqref>
                        </c15:formulaRef>
                      </c:ext>
                    </c:extLst>
                    <c:strCache>
                      <c:ptCount val="1"/>
                      <c:pt idx="0">
                        <c:v>Grab (F)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Sheet1!$O$2:$O$274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55">
                        <c:v>0</c:v>
                      </c:pt>
                      <c:pt idx="57">
                        <c:v>1</c:v>
                      </c:pt>
                      <c:pt idx="73">
                        <c:v>0</c:v>
                      </c:pt>
                      <c:pt idx="75">
                        <c:v>1</c:v>
                      </c:pt>
                      <c:pt idx="92">
                        <c:v>0</c:v>
                      </c:pt>
                      <c:pt idx="94">
                        <c:v>1</c:v>
                      </c:pt>
                      <c:pt idx="112">
                        <c:v>0</c:v>
                      </c:pt>
                      <c:pt idx="114">
                        <c:v>1</c:v>
                      </c:pt>
                      <c:pt idx="131">
                        <c:v>0</c:v>
                      </c:pt>
                      <c:pt idx="134">
                        <c:v>1</c:v>
                      </c:pt>
                      <c:pt idx="151">
                        <c:v>0</c:v>
                      </c:pt>
                      <c:pt idx="152">
                        <c:v>1</c:v>
                      </c:pt>
                      <c:pt idx="170">
                        <c:v>0</c:v>
                      </c:pt>
                      <c:pt idx="173">
                        <c:v>1</c:v>
                      </c:pt>
                      <c:pt idx="190">
                        <c:v>0</c:v>
                      </c:pt>
                      <c:pt idx="192">
                        <c:v>1</c:v>
                      </c:pt>
                      <c:pt idx="209">
                        <c:v>0</c:v>
                      </c:pt>
                      <c:pt idx="212">
                        <c:v>1</c:v>
                      </c:pt>
                      <c:pt idx="229">
                        <c:v>0</c:v>
                      </c:pt>
                      <c:pt idx="231">
                        <c:v>1</c:v>
                      </c:pt>
                      <c:pt idx="248">
                        <c:v>0</c:v>
                      </c:pt>
                      <c:pt idx="250">
                        <c:v>1</c:v>
                      </c:pt>
                      <c:pt idx="267">
                        <c:v>0</c:v>
                      </c:pt>
                      <c:pt idx="269">
                        <c:v>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D-BF93-4AD5-AB95-234B4F7C071C}"/>
                  </c:ext>
                </c:extLst>
              </c15:ser>
            </c15:filteredLineSeries>
          </c:ext>
        </c:extLst>
      </c:lineChart>
      <c:catAx>
        <c:axId val="164073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0731904"/>
        <c:crosses val="autoZero"/>
        <c:auto val="1"/>
        <c:lblAlgn val="ctr"/>
        <c:lblOffset val="100"/>
        <c:noMultiLvlLbl val="0"/>
      </c:catAx>
      <c:valAx>
        <c:axId val="164073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0731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Felix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 (EMG)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Sheet1!$B$2:$B$274</c:f>
              <c:numCache>
                <c:formatCode>General</c:formatCode>
                <c:ptCount val="273"/>
                <c:pt idx="0">
                  <c:v>33.103599230769198</c:v>
                </c:pt>
                <c:pt idx="1">
                  <c:v>33.361271538461502</c:v>
                </c:pt>
                <c:pt idx="2">
                  <c:v>33.618788461538401</c:v>
                </c:pt>
                <c:pt idx="3">
                  <c:v>33.876382307692303</c:v>
                </c:pt>
                <c:pt idx="4">
                  <c:v>34.134058461538402</c:v>
                </c:pt>
                <c:pt idx="5">
                  <c:v>34.393368461538401</c:v>
                </c:pt>
                <c:pt idx="6">
                  <c:v>34.651538461538401</c:v>
                </c:pt>
                <c:pt idx="7">
                  <c:v>34.909033076923002</c:v>
                </c:pt>
                <c:pt idx="8">
                  <c:v>35.1669992307692</c:v>
                </c:pt>
                <c:pt idx="9">
                  <c:v>35.423046153846101</c:v>
                </c:pt>
                <c:pt idx="10">
                  <c:v>35.680152307692303</c:v>
                </c:pt>
                <c:pt idx="11">
                  <c:v>35.938216153846099</c:v>
                </c:pt>
                <c:pt idx="12">
                  <c:v>36.196186923076901</c:v>
                </c:pt>
                <c:pt idx="13">
                  <c:v>36.453591538461502</c:v>
                </c:pt>
                <c:pt idx="14">
                  <c:v>36.7111107692307</c:v>
                </c:pt>
                <c:pt idx="15">
                  <c:v>36.968586153846097</c:v>
                </c:pt>
                <c:pt idx="16">
                  <c:v>37.226245384615297</c:v>
                </c:pt>
                <c:pt idx="17">
                  <c:v>37.483969230769198</c:v>
                </c:pt>
                <c:pt idx="18">
                  <c:v>37.741395384615302</c:v>
                </c:pt>
                <c:pt idx="19">
                  <c:v>37.998906923076902</c:v>
                </c:pt>
                <c:pt idx="20">
                  <c:v>38.256836923076897</c:v>
                </c:pt>
                <c:pt idx="21">
                  <c:v>38.514290769230698</c:v>
                </c:pt>
                <c:pt idx="22">
                  <c:v>38.771804615384603</c:v>
                </c:pt>
                <c:pt idx="23">
                  <c:v>39.031436923076903</c:v>
                </c:pt>
                <c:pt idx="24">
                  <c:v>39.288443076923002</c:v>
                </c:pt>
                <c:pt idx="25">
                  <c:v>39.546185384615299</c:v>
                </c:pt>
                <c:pt idx="26">
                  <c:v>39.802556923076899</c:v>
                </c:pt>
                <c:pt idx="27">
                  <c:v>40.061255384615301</c:v>
                </c:pt>
                <c:pt idx="28">
                  <c:v>40.318195384615301</c:v>
                </c:pt>
                <c:pt idx="29">
                  <c:v>40.5763392307692</c:v>
                </c:pt>
                <c:pt idx="30">
                  <c:v>40.833130769230699</c:v>
                </c:pt>
                <c:pt idx="31">
                  <c:v>41.0925515384615</c:v>
                </c:pt>
                <c:pt idx="32">
                  <c:v>41.350235384615303</c:v>
                </c:pt>
                <c:pt idx="33">
                  <c:v>41.607301538461499</c:v>
                </c:pt>
                <c:pt idx="34">
                  <c:v>41.864873076922997</c:v>
                </c:pt>
                <c:pt idx="35">
                  <c:v>42.122746923076903</c:v>
                </c:pt>
                <c:pt idx="36">
                  <c:v>42.380057692307602</c:v>
                </c:pt>
                <c:pt idx="37">
                  <c:v>42.637203076923001</c:v>
                </c:pt>
                <c:pt idx="38">
                  <c:v>42.895639230769198</c:v>
                </c:pt>
                <c:pt idx="39">
                  <c:v>43.1559569230769</c:v>
                </c:pt>
                <c:pt idx="40">
                  <c:v>43.410953076923001</c:v>
                </c:pt>
                <c:pt idx="41">
                  <c:v>43.6684384615384</c:v>
                </c:pt>
                <c:pt idx="42">
                  <c:v>43.928533846153798</c:v>
                </c:pt>
                <c:pt idx="43">
                  <c:v>44.185961538461498</c:v>
                </c:pt>
                <c:pt idx="44">
                  <c:v>44.442220769230701</c:v>
                </c:pt>
                <c:pt idx="45">
                  <c:v>44.701764615384597</c:v>
                </c:pt>
                <c:pt idx="46">
                  <c:v>44.957401538461497</c:v>
                </c:pt>
                <c:pt idx="47">
                  <c:v>45.217806153846098</c:v>
                </c:pt>
                <c:pt idx="48">
                  <c:v>45.4724807692307</c:v>
                </c:pt>
                <c:pt idx="49">
                  <c:v>45.730341538461502</c:v>
                </c:pt>
                <c:pt idx="50">
                  <c:v>45.988501538461499</c:v>
                </c:pt>
                <c:pt idx="51">
                  <c:v>46.246833846153798</c:v>
                </c:pt>
                <c:pt idx="52">
                  <c:v>46.504654615384602</c:v>
                </c:pt>
                <c:pt idx="53">
                  <c:v>46.763633076923</c:v>
                </c:pt>
                <c:pt idx="54">
                  <c:v>47.020365384615303</c:v>
                </c:pt>
                <c:pt idx="55">
                  <c:v>47.2780876923077</c:v>
                </c:pt>
                <c:pt idx="56">
                  <c:v>47.536470000000001</c:v>
                </c:pt>
                <c:pt idx="57">
                  <c:v>47.794416923076902</c:v>
                </c:pt>
                <c:pt idx="58">
                  <c:v>48.0519623076923</c:v>
                </c:pt>
                <c:pt idx="59">
                  <c:v>48.3097292307692</c:v>
                </c:pt>
                <c:pt idx="60">
                  <c:v>48.565732307692301</c:v>
                </c:pt>
                <c:pt idx="61">
                  <c:v>48.823952307692302</c:v>
                </c:pt>
                <c:pt idx="62">
                  <c:v>49.0811176923076</c:v>
                </c:pt>
                <c:pt idx="63">
                  <c:v>49.3392092307692</c:v>
                </c:pt>
                <c:pt idx="64">
                  <c:v>49.597929230769203</c:v>
                </c:pt>
                <c:pt idx="65">
                  <c:v>49.856253076922997</c:v>
                </c:pt>
                <c:pt idx="66">
                  <c:v>50.113244615384602</c:v>
                </c:pt>
                <c:pt idx="67">
                  <c:v>50.369483076922997</c:v>
                </c:pt>
                <c:pt idx="68">
                  <c:v>50.628529999999998</c:v>
                </c:pt>
                <c:pt idx="69">
                  <c:v>50.886597692307603</c:v>
                </c:pt>
                <c:pt idx="70">
                  <c:v>51.1445315384615</c:v>
                </c:pt>
                <c:pt idx="71">
                  <c:v>51.401151538461498</c:v>
                </c:pt>
                <c:pt idx="72">
                  <c:v>51.657664615384597</c:v>
                </c:pt>
                <c:pt idx="73">
                  <c:v>51.915961538461502</c:v>
                </c:pt>
                <c:pt idx="74">
                  <c:v>52.173460769230701</c:v>
                </c:pt>
                <c:pt idx="75">
                  <c:v>52.431956153846102</c:v>
                </c:pt>
                <c:pt idx="76">
                  <c:v>52.689739230769199</c:v>
                </c:pt>
                <c:pt idx="77">
                  <c:v>52.948652307692299</c:v>
                </c:pt>
                <c:pt idx="78">
                  <c:v>53.206210769230701</c:v>
                </c:pt>
                <c:pt idx="79">
                  <c:v>53.472850714285698</c:v>
                </c:pt>
                <c:pt idx="80">
                  <c:v>53.739060769230697</c:v>
                </c:pt>
                <c:pt idx="81">
                  <c:v>53.999029999999998</c:v>
                </c:pt>
                <c:pt idx="82">
                  <c:v>54.256552307692303</c:v>
                </c:pt>
                <c:pt idx="83">
                  <c:v>54.514359230769202</c:v>
                </c:pt>
                <c:pt idx="84">
                  <c:v>54.771716923076902</c:v>
                </c:pt>
                <c:pt idx="85">
                  <c:v>55.029498461538402</c:v>
                </c:pt>
                <c:pt idx="86">
                  <c:v>55.287440769230699</c:v>
                </c:pt>
                <c:pt idx="87">
                  <c:v>55.5434846153846</c:v>
                </c:pt>
                <c:pt idx="88">
                  <c:v>55.800423846153798</c:v>
                </c:pt>
                <c:pt idx="89">
                  <c:v>56.059619230769201</c:v>
                </c:pt>
                <c:pt idx="90">
                  <c:v>56.3171246153846</c:v>
                </c:pt>
                <c:pt idx="91">
                  <c:v>56.573045384615298</c:v>
                </c:pt>
                <c:pt idx="92">
                  <c:v>56.831733846153803</c:v>
                </c:pt>
                <c:pt idx="93">
                  <c:v>57.090383076922997</c:v>
                </c:pt>
                <c:pt idx="94">
                  <c:v>57.347633076923003</c:v>
                </c:pt>
                <c:pt idx="95">
                  <c:v>57.604271538461497</c:v>
                </c:pt>
                <c:pt idx="96">
                  <c:v>57.861954615384597</c:v>
                </c:pt>
                <c:pt idx="97">
                  <c:v>58.119689230769197</c:v>
                </c:pt>
                <c:pt idx="98">
                  <c:v>58.377859230769197</c:v>
                </c:pt>
                <c:pt idx="99">
                  <c:v>58.6342523076923</c:v>
                </c:pt>
                <c:pt idx="100">
                  <c:v>58.892469230769201</c:v>
                </c:pt>
                <c:pt idx="101">
                  <c:v>59.150636153846101</c:v>
                </c:pt>
                <c:pt idx="102">
                  <c:v>59.408216153846098</c:v>
                </c:pt>
                <c:pt idx="103">
                  <c:v>59.6657515384615</c:v>
                </c:pt>
                <c:pt idx="104">
                  <c:v>59.924199230769197</c:v>
                </c:pt>
                <c:pt idx="105">
                  <c:v>60.181979999999903</c:v>
                </c:pt>
                <c:pt idx="106">
                  <c:v>60.439161538461498</c:v>
                </c:pt>
                <c:pt idx="107">
                  <c:v>60.698799230769197</c:v>
                </c:pt>
                <c:pt idx="108">
                  <c:v>60.9549976923076</c:v>
                </c:pt>
                <c:pt idx="109">
                  <c:v>61.212567692307601</c:v>
                </c:pt>
                <c:pt idx="110">
                  <c:v>61.469801538461503</c:v>
                </c:pt>
                <c:pt idx="111">
                  <c:v>61.727499999999999</c:v>
                </c:pt>
                <c:pt idx="112">
                  <c:v>61.984976153846098</c:v>
                </c:pt>
                <c:pt idx="113">
                  <c:v>62.244215384615302</c:v>
                </c:pt>
                <c:pt idx="114">
                  <c:v>62.4995153846153</c:v>
                </c:pt>
                <c:pt idx="115">
                  <c:v>62.758374615384596</c:v>
                </c:pt>
                <c:pt idx="116">
                  <c:v>63.017141538461502</c:v>
                </c:pt>
                <c:pt idx="117">
                  <c:v>63.2753923076923</c:v>
                </c:pt>
                <c:pt idx="118">
                  <c:v>63.530308461538397</c:v>
                </c:pt>
                <c:pt idx="119">
                  <c:v>63.790459230769201</c:v>
                </c:pt>
                <c:pt idx="120">
                  <c:v>64.045811538461507</c:v>
                </c:pt>
                <c:pt idx="121">
                  <c:v>64.305000769230702</c:v>
                </c:pt>
                <c:pt idx="122">
                  <c:v>64.561135384615397</c:v>
                </c:pt>
                <c:pt idx="123">
                  <c:v>64.819772307692304</c:v>
                </c:pt>
                <c:pt idx="124">
                  <c:v>65.078543846153806</c:v>
                </c:pt>
                <c:pt idx="125">
                  <c:v>65.335845384615297</c:v>
                </c:pt>
                <c:pt idx="126">
                  <c:v>65.592268461538396</c:v>
                </c:pt>
                <c:pt idx="127">
                  <c:v>65.850879230769195</c:v>
                </c:pt>
                <c:pt idx="128">
                  <c:v>66.109064615384597</c:v>
                </c:pt>
                <c:pt idx="129">
                  <c:v>66.366309999999999</c:v>
                </c:pt>
                <c:pt idx="130">
                  <c:v>66.624168461538403</c:v>
                </c:pt>
                <c:pt idx="131">
                  <c:v>66.880434615384601</c:v>
                </c:pt>
                <c:pt idx="132">
                  <c:v>67.138606923076907</c:v>
                </c:pt>
                <c:pt idx="133">
                  <c:v>67.397464615384607</c:v>
                </c:pt>
                <c:pt idx="134">
                  <c:v>67.653620769230699</c:v>
                </c:pt>
                <c:pt idx="135">
                  <c:v>67.913919230769196</c:v>
                </c:pt>
                <c:pt idx="136">
                  <c:v>68.169353076923002</c:v>
                </c:pt>
                <c:pt idx="137">
                  <c:v>68.426581538461505</c:v>
                </c:pt>
                <c:pt idx="138">
                  <c:v>68.684428461538403</c:v>
                </c:pt>
                <c:pt idx="139">
                  <c:v>68.943193076922995</c:v>
                </c:pt>
                <c:pt idx="140">
                  <c:v>69.199562307692304</c:v>
                </c:pt>
                <c:pt idx="141">
                  <c:v>69.457082307692303</c:v>
                </c:pt>
                <c:pt idx="142">
                  <c:v>69.714185384615305</c:v>
                </c:pt>
                <c:pt idx="143">
                  <c:v>69.973946923076895</c:v>
                </c:pt>
                <c:pt idx="144">
                  <c:v>70.230843846153803</c:v>
                </c:pt>
                <c:pt idx="145">
                  <c:v>70.487978461538404</c:v>
                </c:pt>
                <c:pt idx="146">
                  <c:v>70.746182307692294</c:v>
                </c:pt>
                <c:pt idx="147">
                  <c:v>71.003525384615401</c:v>
                </c:pt>
                <c:pt idx="148">
                  <c:v>71.260779230769202</c:v>
                </c:pt>
                <c:pt idx="149">
                  <c:v>71.518519999999995</c:v>
                </c:pt>
                <c:pt idx="150">
                  <c:v>71.77713</c:v>
                </c:pt>
                <c:pt idx="151">
                  <c:v>72.035339230769196</c:v>
                </c:pt>
                <c:pt idx="152">
                  <c:v>72.291434615384603</c:v>
                </c:pt>
                <c:pt idx="153">
                  <c:v>72.548516153846094</c:v>
                </c:pt>
                <c:pt idx="154">
                  <c:v>72.808790000000002</c:v>
                </c:pt>
                <c:pt idx="155">
                  <c:v>73.067063076923006</c:v>
                </c:pt>
                <c:pt idx="156">
                  <c:v>73.324476923076901</c:v>
                </c:pt>
                <c:pt idx="157">
                  <c:v>73.581386923076906</c:v>
                </c:pt>
                <c:pt idx="158">
                  <c:v>73.838811538461499</c:v>
                </c:pt>
                <c:pt idx="159">
                  <c:v>74.096499230769197</c:v>
                </c:pt>
                <c:pt idx="160">
                  <c:v>74.354063076922998</c:v>
                </c:pt>
                <c:pt idx="161">
                  <c:v>74.610578461538395</c:v>
                </c:pt>
                <c:pt idx="162">
                  <c:v>74.869732307692303</c:v>
                </c:pt>
                <c:pt idx="163">
                  <c:v>75.126680769230703</c:v>
                </c:pt>
                <c:pt idx="164">
                  <c:v>75.384652307692207</c:v>
                </c:pt>
                <c:pt idx="165">
                  <c:v>75.642189999999999</c:v>
                </c:pt>
                <c:pt idx="166">
                  <c:v>75.899196153846106</c:v>
                </c:pt>
                <c:pt idx="167">
                  <c:v>76.156573846153805</c:v>
                </c:pt>
                <c:pt idx="168">
                  <c:v>76.414894615384597</c:v>
                </c:pt>
                <c:pt idx="169">
                  <c:v>76.6719953846153</c:v>
                </c:pt>
                <c:pt idx="170">
                  <c:v>76.930122307692301</c:v>
                </c:pt>
                <c:pt idx="171">
                  <c:v>77.1892607692307</c:v>
                </c:pt>
                <c:pt idx="172">
                  <c:v>77.445023076922993</c:v>
                </c:pt>
                <c:pt idx="173">
                  <c:v>77.701422307692297</c:v>
                </c:pt>
                <c:pt idx="174">
                  <c:v>77.960708461538403</c:v>
                </c:pt>
                <c:pt idx="175">
                  <c:v>78.217699999999994</c:v>
                </c:pt>
                <c:pt idx="176">
                  <c:v>78.475592307692295</c:v>
                </c:pt>
                <c:pt idx="177">
                  <c:v>78.734539999999996</c:v>
                </c:pt>
                <c:pt idx="178">
                  <c:v>78.9918353846153</c:v>
                </c:pt>
                <c:pt idx="179">
                  <c:v>79.248539999999906</c:v>
                </c:pt>
                <c:pt idx="180">
                  <c:v>79.505426153846102</c:v>
                </c:pt>
                <c:pt idx="181">
                  <c:v>79.7642653846153</c:v>
                </c:pt>
                <c:pt idx="182">
                  <c:v>80.022549230769201</c:v>
                </c:pt>
                <c:pt idx="183">
                  <c:v>80.278747692307604</c:v>
                </c:pt>
                <c:pt idx="184">
                  <c:v>80.536452307692301</c:v>
                </c:pt>
                <c:pt idx="185">
                  <c:v>80.793610769230696</c:v>
                </c:pt>
                <c:pt idx="186">
                  <c:v>81.052396923076898</c:v>
                </c:pt>
                <c:pt idx="187">
                  <c:v>81.311382307692298</c:v>
                </c:pt>
                <c:pt idx="188">
                  <c:v>81.567553076923005</c:v>
                </c:pt>
                <c:pt idx="189">
                  <c:v>81.825181538461493</c:v>
                </c:pt>
                <c:pt idx="190">
                  <c:v>82.082123076922997</c:v>
                </c:pt>
                <c:pt idx="191">
                  <c:v>82.342090769230694</c:v>
                </c:pt>
                <c:pt idx="192">
                  <c:v>82.598163076923001</c:v>
                </c:pt>
                <c:pt idx="193">
                  <c:v>82.857126923076905</c:v>
                </c:pt>
                <c:pt idx="194">
                  <c:v>83.125035714285701</c:v>
                </c:pt>
                <c:pt idx="195">
                  <c:v>83.391938461538402</c:v>
                </c:pt>
                <c:pt idx="196">
                  <c:v>83.648244615384598</c:v>
                </c:pt>
                <c:pt idx="197">
                  <c:v>83.906441538461493</c:v>
                </c:pt>
                <c:pt idx="198">
                  <c:v>84.166599230769194</c:v>
                </c:pt>
                <c:pt idx="199">
                  <c:v>84.423659230769204</c:v>
                </c:pt>
                <c:pt idx="200">
                  <c:v>84.679526153846098</c:v>
                </c:pt>
                <c:pt idx="201">
                  <c:v>84.937312307692295</c:v>
                </c:pt>
                <c:pt idx="202">
                  <c:v>85.195015384615303</c:v>
                </c:pt>
                <c:pt idx="203">
                  <c:v>85.452943846153801</c:v>
                </c:pt>
                <c:pt idx="204">
                  <c:v>85.710354615384603</c:v>
                </c:pt>
                <c:pt idx="205">
                  <c:v>85.968238461538405</c:v>
                </c:pt>
                <c:pt idx="206">
                  <c:v>86.22833</c:v>
                </c:pt>
                <c:pt idx="207">
                  <c:v>86.484953076923006</c:v>
                </c:pt>
                <c:pt idx="208">
                  <c:v>86.741651538461497</c:v>
                </c:pt>
                <c:pt idx="209">
                  <c:v>86.998976923076896</c:v>
                </c:pt>
                <c:pt idx="210">
                  <c:v>87.257634615384603</c:v>
                </c:pt>
                <c:pt idx="211">
                  <c:v>87.515173076923006</c:v>
                </c:pt>
                <c:pt idx="212">
                  <c:v>87.773121538461496</c:v>
                </c:pt>
                <c:pt idx="213">
                  <c:v>88.030988461538399</c:v>
                </c:pt>
                <c:pt idx="214">
                  <c:v>88.289555384615298</c:v>
                </c:pt>
                <c:pt idx="215">
                  <c:v>88.545936923076894</c:v>
                </c:pt>
                <c:pt idx="216">
                  <c:v>88.803299230769198</c:v>
                </c:pt>
                <c:pt idx="217">
                  <c:v>89.059809999999999</c:v>
                </c:pt>
                <c:pt idx="218">
                  <c:v>89.3201099999999</c:v>
                </c:pt>
                <c:pt idx="219">
                  <c:v>89.576288461538397</c:v>
                </c:pt>
                <c:pt idx="220">
                  <c:v>89.832590769230706</c:v>
                </c:pt>
                <c:pt idx="221">
                  <c:v>90.090173846153803</c:v>
                </c:pt>
                <c:pt idx="222">
                  <c:v>90.348037692307699</c:v>
                </c:pt>
                <c:pt idx="223">
                  <c:v>90.605955384615399</c:v>
                </c:pt>
                <c:pt idx="224">
                  <c:v>90.863770769230698</c:v>
                </c:pt>
                <c:pt idx="225">
                  <c:v>91.123107692307698</c:v>
                </c:pt>
                <c:pt idx="226">
                  <c:v>91.381967692307697</c:v>
                </c:pt>
                <c:pt idx="227">
                  <c:v>91.637316923076895</c:v>
                </c:pt>
                <c:pt idx="228">
                  <c:v>91.894775384615301</c:v>
                </c:pt>
                <c:pt idx="229">
                  <c:v>92.152883846153799</c:v>
                </c:pt>
                <c:pt idx="230">
                  <c:v>92.410728461538397</c:v>
                </c:pt>
                <c:pt idx="231">
                  <c:v>92.668136923076901</c:v>
                </c:pt>
                <c:pt idx="232">
                  <c:v>92.926968461538394</c:v>
                </c:pt>
                <c:pt idx="233">
                  <c:v>93.183746153846101</c:v>
                </c:pt>
                <c:pt idx="234">
                  <c:v>93.441488461538398</c:v>
                </c:pt>
                <c:pt idx="235">
                  <c:v>93.699208461538404</c:v>
                </c:pt>
                <c:pt idx="236">
                  <c:v>93.958609230769198</c:v>
                </c:pt>
                <c:pt idx="237">
                  <c:v>94.216353076922999</c:v>
                </c:pt>
                <c:pt idx="238">
                  <c:v>94.471973076923007</c:v>
                </c:pt>
                <c:pt idx="239">
                  <c:v>94.728720769230705</c:v>
                </c:pt>
                <c:pt idx="240">
                  <c:v>94.988653846153795</c:v>
                </c:pt>
                <c:pt idx="241">
                  <c:v>95.246513846153803</c:v>
                </c:pt>
                <c:pt idx="242">
                  <c:v>95.503507692307707</c:v>
                </c:pt>
                <c:pt idx="243">
                  <c:v>95.759348461538394</c:v>
                </c:pt>
                <c:pt idx="244">
                  <c:v>96.017224615384606</c:v>
                </c:pt>
                <c:pt idx="245">
                  <c:v>96.276517692307607</c:v>
                </c:pt>
                <c:pt idx="246">
                  <c:v>96.533463846153793</c:v>
                </c:pt>
                <c:pt idx="247">
                  <c:v>96.788947692307602</c:v>
                </c:pt>
                <c:pt idx="248">
                  <c:v>97.047099999999901</c:v>
                </c:pt>
                <c:pt idx="249">
                  <c:v>97.306766153846098</c:v>
                </c:pt>
                <c:pt idx="250">
                  <c:v>97.563585384615294</c:v>
                </c:pt>
                <c:pt idx="251">
                  <c:v>97.820361538461498</c:v>
                </c:pt>
                <c:pt idx="252">
                  <c:v>98.079833846153804</c:v>
                </c:pt>
                <c:pt idx="253">
                  <c:v>98.337852307692302</c:v>
                </c:pt>
                <c:pt idx="254">
                  <c:v>98.594439230769197</c:v>
                </c:pt>
                <c:pt idx="255">
                  <c:v>98.852881538461503</c:v>
                </c:pt>
                <c:pt idx="256">
                  <c:v>99.110295384615299</c:v>
                </c:pt>
                <c:pt idx="257">
                  <c:v>99.368078461538403</c:v>
                </c:pt>
                <c:pt idx="258">
                  <c:v>99.623828461538395</c:v>
                </c:pt>
                <c:pt idx="259">
                  <c:v>99.880641538461504</c:v>
                </c:pt>
                <c:pt idx="260">
                  <c:v>100.140376923076</c:v>
                </c:pt>
                <c:pt idx="261">
                  <c:v>100.39913076923</c:v>
                </c:pt>
                <c:pt idx="262">
                  <c:v>100.654653846153</c:v>
                </c:pt>
                <c:pt idx="263">
                  <c:v>100.911676923076</c:v>
                </c:pt>
                <c:pt idx="264">
                  <c:v>101.17118461538401</c:v>
                </c:pt>
                <c:pt idx="265">
                  <c:v>101.42926923076899</c:v>
                </c:pt>
                <c:pt idx="266">
                  <c:v>101.685838461538</c:v>
                </c:pt>
                <c:pt idx="267">
                  <c:v>101.944938461538</c:v>
                </c:pt>
                <c:pt idx="268">
                  <c:v>102.201438461538</c:v>
                </c:pt>
                <c:pt idx="269">
                  <c:v>102.45746923076899</c:v>
                </c:pt>
                <c:pt idx="270">
                  <c:v>102.71698461538401</c:v>
                </c:pt>
                <c:pt idx="271">
                  <c:v>102.975776923076</c:v>
                </c:pt>
                <c:pt idx="272">
                  <c:v>103.135266666666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93-4AD5-AB95-234B4F7C07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EMG (EMG)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Sheet1!$C$2:$C$274</c:f>
              <c:numCache>
                <c:formatCode>General</c:formatCode>
                <c:ptCount val="273"/>
                <c:pt idx="0">
                  <c:v>83.230769230769198</c:v>
                </c:pt>
                <c:pt idx="1">
                  <c:v>193.84615384615299</c:v>
                </c:pt>
                <c:pt idx="2">
                  <c:v>128.61538461538399</c:v>
                </c:pt>
                <c:pt idx="3">
                  <c:v>297</c:v>
                </c:pt>
                <c:pt idx="4">
                  <c:v>163.53846153846101</c:v>
                </c:pt>
                <c:pt idx="5">
                  <c:v>124.615384615384</c:v>
                </c:pt>
                <c:pt idx="6">
                  <c:v>103.53846153846099</c:v>
                </c:pt>
                <c:pt idx="7">
                  <c:v>253.53846153846101</c:v>
                </c:pt>
                <c:pt idx="8">
                  <c:v>163.923076923076</c:v>
                </c:pt>
                <c:pt idx="9">
                  <c:v>473.84615384615302</c:v>
                </c:pt>
                <c:pt idx="10">
                  <c:v>131.07692307692301</c:v>
                </c:pt>
                <c:pt idx="11">
                  <c:v>526.38461538461502</c:v>
                </c:pt>
                <c:pt idx="12">
                  <c:v>453.53846153846098</c:v>
                </c:pt>
                <c:pt idx="13">
                  <c:v>202.61538461538399</c:v>
                </c:pt>
                <c:pt idx="14">
                  <c:v>304.76923076922998</c:v>
                </c:pt>
                <c:pt idx="15">
                  <c:v>285.923076923076</c:v>
                </c:pt>
                <c:pt idx="16">
                  <c:v>145.230769230769</c:v>
                </c:pt>
                <c:pt idx="17">
                  <c:v>481</c:v>
                </c:pt>
                <c:pt idx="18">
                  <c:v>496.53846153846098</c:v>
                </c:pt>
                <c:pt idx="19">
                  <c:v>383.923076923076</c:v>
                </c:pt>
                <c:pt idx="20">
                  <c:v>314.76923076922998</c:v>
                </c:pt>
                <c:pt idx="21">
                  <c:v>214.923076923076</c:v>
                </c:pt>
                <c:pt idx="22">
                  <c:v>152.30769230769201</c:v>
                </c:pt>
                <c:pt idx="23">
                  <c:v>98.461538461538396</c:v>
                </c:pt>
                <c:pt idx="24">
                  <c:v>64.538461538461505</c:v>
                </c:pt>
                <c:pt idx="25">
                  <c:v>48.076923076923002</c:v>
                </c:pt>
                <c:pt idx="26">
                  <c:v>52.076923076923002</c:v>
                </c:pt>
                <c:pt idx="27">
                  <c:v>126.76923076923001</c:v>
                </c:pt>
                <c:pt idx="28">
                  <c:v>71.538461538461505</c:v>
                </c:pt>
                <c:pt idx="29">
                  <c:v>36.923076923076898</c:v>
                </c:pt>
                <c:pt idx="30">
                  <c:v>41.846153846153797</c:v>
                </c:pt>
                <c:pt idx="31">
                  <c:v>51.384615384615302</c:v>
                </c:pt>
                <c:pt idx="32">
                  <c:v>51.076923076923002</c:v>
                </c:pt>
                <c:pt idx="33">
                  <c:v>37</c:v>
                </c:pt>
                <c:pt idx="34">
                  <c:v>40.846153846153797</c:v>
                </c:pt>
                <c:pt idx="35">
                  <c:v>37</c:v>
                </c:pt>
                <c:pt idx="36">
                  <c:v>33.153846153846096</c:v>
                </c:pt>
                <c:pt idx="37">
                  <c:v>32.538461538461497</c:v>
                </c:pt>
                <c:pt idx="38">
                  <c:v>42.769230769230703</c:v>
                </c:pt>
                <c:pt idx="39">
                  <c:v>51.461538461538403</c:v>
                </c:pt>
                <c:pt idx="40">
                  <c:v>66.384615384615302</c:v>
                </c:pt>
                <c:pt idx="41">
                  <c:v>109.30769230769199</c:v>
                </c:pt>
                <c:pt idx="42">
                  <c:v>91.461538461538396</c:v>
                </c:pt>
                <c:pt idx="43">
                  <c:v>223.53846153846101</c:v>
                </c:pt>
                <c:pt idx="44">
                  <c:v>269.923076923076</c:v>
                </c:pt>
                <c:pt idx="45">
                  <c:v>124.53846153846099</c:v>
                </c:pt>
                <c:pt idx="46">
                  <c:v>119.30769230769199</c:v>
                </c:pt>
                <c:pt idx="47">
                  <c:v>174</c:v>
                </c:pt>
                <c:pt idx="48">
                  <c:v>496.461538461538</c:v>
                </c:pt>
                <c:pt idx="49">
                  <c:v>365.76923076922998</c:v>
                </c:pt>
                <c:pt idx="50">
                  <c:v>200</c:v>
                </c:pt>
                <c:pt idx="51">
                  <c:v>87.153846153846104</c:v>
                </c:pt>
                <c:pt idx="52">
                  <c:v>68.846153846153797</c:v>
                </c:pt>
                <c:pt idx="53">
                  <c:v>89.923076923076906</c:v>
                </c:pt>
                <c:pt idx="54">
                  <c:v>364.692307692307</c:v>
                </c:pt>
                <c:pt idx="55">
                  <c:v>653.84615384615302</c:v>
                </c:pt>
                <c:pt idx="56">
                  <c:v>510.53846153846098</c:v>
                </c:pt>
                <c:pt idx="57">
                  <c:v>686.84615384615302</c:v>
                </c:pt>
                <c:pt idx="58">
                  <c:v>595.923076923076</c:v>
                </c:pt>
                <c:pt idx="59">
                  <c:v>606.461538461538</c:v>
                </c:pt>
                <c:pt idx="60">
                  <c:v>584.38461538461502</c:v>
                </c:pt>
                <c:pt idx="61">
                  <c:v>243.923076923076</c:v>
                </c:pt>
                <c:pt idx="62">
                  <c:v>87.076923076922995</c:v>
                </c:pt>
                <c:pt idx="63">
                  <c:v>77.538461538461505</c:v>
                </c:pt>
                <c:pt idx="64">
                  <c:v>248.15384615384599</c:v>
                </c:pt>
                <c:pt idx="65">
                  <c:v>290.692307692307</c:v>
                </c:pt>
                <c:pt idx="66">
                  <c:v>130.461538461538</c:v>
                </c:pt>
                <c:pt idx="67">
                  <c:v>100.384615384615</c:v>
                </c:pt>
                <c:pt idx="68">
                  <c:v>188.53846153846101</c:v>
                </c:pt>
                <c:pt idx="69">
                  <c:v>482.84615384615302</c:v>
                </c:pt>
                <c:pt idx="70">
                  <c:v>274.230769230769</c:v>
                </c:pt>
                <c:pt idx="71">
                  <c:v>136.38461538461499</c:v>
                </c:pt>
                <c:pt idx="72">
                  <c:v>86.769230769230703</c:v>
                </c:pt>
                <c:pt idx="73">
                  <c:v>71.923076923076906</c:v>
                </c:pt>
                <c:pt idx="74">
                  <c:v>232.30769230769201</c:v>
                </c:pt>
                <c:pt idx="75">
                  <c:v>537.15384615384596</c:v>
                </c:pt>
                <c:pt idx="76">
                  <c:v>590.30769230769204</c:v>
                </c:pt>
                <c:pt idx="77">
                  <c:v>533.76923076923003</c:v>
                </c:pt>
                <c:pt idx="78">
                  <c:v>393.923076923076</c:v>
                </c:pt>
                <c:pt idx="79">
                  <c:v>248.42857142857099</c:v>
                </c:pt>
                <c:pt idx="80">
                  <c:v>116.846153846153</c:v>
                </c:pt>
                <c:pt idx="81">
                  <c:v>63.461538461538403</c:v>
                </c:pt>
                <c:pt idx="82">
                  <c:v>31.769230769230699</c:v>
                </c:pt>
                <c:pt idx="83">
                  <c:v>36.923076923076898</c:v>
                </c:pt>
                <c:pt idx="84">
                  <c:v>162.15384615384599</c:v>
                </c:pt>
                <c:pt idx="85">
                  <c:v>128.692307692307</c:v>
                </c:pt>
                <c:pt idx="86">
                  <c:v>163.38461538461499</c:v>
                </c:pt>
                <c:pt idx="87">
                  <c:v>198.692307692307</c:v>
                </c:pt>
                <c:pt idx="88">
                  <c:v>454.38461538461502</c:v>
                </c:pt>
                <c:pt idx="89">
                  <c:v>390.84615384615302</c:v>
                </c:pt>
                <c:pt idx="90">
                  <c:v>224.692307692307</c:v>
                </c:pt>
                <c:pt idx="91">
                  <c:v>141.30769230769201</c:v>
                </c:pt>
                <c:pt idx="92">
                  <c:v>165.461538461538</c:v>
                </c:pt>
                <c:pt idx="93">
                  <c:v>134.461538461538</c:v>
                </c:pt>
                <c:pt idx="94">
                  <c:v>374.461538461538</c:v>
                </c:pt>
                <c:pt idx="95">
                  <c:v>564.84615384615302</c:v>
                </c:pt>
                <c:pt idx="96">
                  <c:v>536.23076923076906</c:v>
                </c:pt>
                <c:pt idx="97">
                  <c:v>670.61538461538396</c:v>
                </c:pt>
                <c:pt idx="98">
                  <c:v>518.461538461538</c:v>
                </c:pt>
                <c:pt idx="99">
                  <c:v>251.76923076923001</c:v>
                </c:pt>
                <c:pt idx="100">
                  <c:v>105.615384615384</c:v>
                </c:pt>
                <c:pt idx="101">
                  <c:v>69.615384615384599</c:v>
                </c:pt>
                <c:pt idx="102">
                  <c:v>83.538461538461505</c:v>
                </c:pt>
                <c:pt idx="103">
                  <c:v>111.30769230769199</c:v>
                </c:pt>
                <c:pt idx="104">
                  <c:v>124</c:v>
                </c:pt>
                <c:pt idx="105">
                  <c:v>133.692307692307</c:v>
                </c:pt>
                <c:pt idx="106">
                  <c:v>252.07692307692301</c:v>
                </c:pt>
                <c:pt idx="107">
                  <c:v>572.61538461538396</c:v>
                </c:pt>
                <c:pt idx="108">
                  <c:v>433.230769230769</c:v>
                </c:pt>
                <c:pt idx="109">
                  <c:v>247.76923076923001</c:v>
                </c:pt>
                <c:pt idx="110">
                  <c:v>175.76923076923001</c:v>
                </c:pt>
                <c:pt idx="111">
                  <c:v>252.53846153846101</c:v>
                </c:pt>
                <c:pt idx="112">
                  <c:v>137.30769230769201</c:v>
                </c:pt>
                <c:pt idx="113">
                  <c:v>191.84615384615299</c:v>
                </c:pt>
                <c:pt idx="114">
                  <c:v>185.692307692307</c:v>
                </c:pt>
                <c:pt idx="115">
                  <c:v>107.153846153846</c:v>
                </c:pt>
                <c:pt idx="116">
                  <c:v>423.30769230769198</c:v>
                </c:pt>
                <c:pt idx="117">
                  <c:v>339</c:v>
                </c:pt>
                <c:pt idx="118">
                  <c:v>310.461538461538</c:v>
                </c:pt>
                <c:pt idx="119">
                  <c:v>239.230769230769</c:v>
                </c:pt>
                <c:pt idx="120">
                  <c:v>337.923076923076</c:v>
                </c:pt>
                <c:pt idx="121">
                  <c:v>672.84615384615302</c:v>
                </c:pt>
                <c:pt idx="122">
                  <c:v>694.07692307692298</c:v>
                </c:pt>
                <c:pt idx="123">
                  <c:v>502.53846153846098</c:v>
                </c:pt>
                <c:pt idx="124">
                  <c:v>363.15384615384602</c:v>
                </c:pt>
                <c:pt idx="125">
                  <c:v>143.38461538461499</c:v>
                </c:pt>
                <c:pt idx="126">
                  <c:v>94</c:v>
                </c:pt>
                <c:pt idx="127">
                  <c:v>160</c:v>
                </c:pt>
                <c:pt idx="128">
                  <c:v>212.30769230769201</c:v>
                </c:pt>
                <c:pt idx="129">
                  <c:v>75.307692307692307</c:v>
                </c:pt>
                <c:pt idx="130">
                  <c:v>51.307692307692299</c:v>
                </c:pt>
                <c:pt idx="131">
                  <c:v>72.538461538461505</c:v>
                </c:pt>
                <c:pt idx="132">
                  <c:v>79.692307692307693</c:v>
                </c:pt>
                <c:pt idx="133">
                  <c:v>443.53846153846098</c:v>
                </c:pt>
                <c:pt idx="134">
                  <c:v>397.461538461538</c:v>
                </c:pt>
                <c:pt idx="135">
                  <c:v>420.230769230769</c:v>
                </c:pt>
                <c:pt idx="136">
                  <c:v>661.30769230769204</c:v>
                </c:pt>
                <c:pt idx="137">
                  <c:v>601.69230769230705</c:v>
                </c:pt>
                <c:pt idx="138">
                  <c:v>335.76923076922998</c:v>
                </c:pt>
                <c:pt idx="139">
                  <c:v>204.30769230769201</c:v>
                </c:pt>
                <c:pt idx="140">
                  <c:v>145.38461538461499</c:v>
                </c:pt>
                <c:pt idx="141">
                  <c:v>318.461538461538</c:v>
                </c:pt>
                <c:pt idx="142">
                  <c:v>485.84615384615302</c:v>
                </c:pt>
                <c:pt idx="143">
                  <c:v>424</c:v>
                </c:pt>
                <c:pt idx="144">
                  <c:v>356.692307692307</c:v>
                </c:pt>
                <c:pt idx="145">
                  <c:v>136.07692307692301</c:v>
                </c:pt>
                <c:pt idx="146">
                  <c:v>85.923076923076906</c:v>
                </c:pt>
                <c:pt idx="147">
                  <c:v>208.230769230769</c:v>
                </c:pt>
                <c:pt idx="148">
                  <c:v>265.692307692307</c:v>
                </c:pt>
                <c:pt idx="149">
                  <c:v>345.923076923076</c:v>
                </c:pt>
                <c:pt idx="150">
                  <c:v>92.692307692307693</c:v>
                </c:pt>
                <c:pt idx="151">
                  <c:v>117.07692307692299</c:v>
                </c:pt>
                <c:pt idx="152">
                  <c:v>225.30769230769201</c:v>
                </c:pt>
                <c:pt idx="153">
                  <c:v>622.07692307692298</c:v>
                </c:pt>
                <c:pt idx="154">
                  <c:v>516.30769230769204</c:v>
                </c:pt>
                <c:pt idx="155">
                  <c:v>456.692307692307</c:v>
                </c:pt>
                <c:pt idx="156">
                  <c:v>331.53846153846098</c:v>
                </c:pt>
                <c:pt idx="157">
                  <c:v>109.615384615384</c:v>
                </c:pt>
                <c:pt idx="158">
                  <c:v>160.61538461538399</c:v>
                </c:pt>
                <c:pt idx="159">
                  <c:v>78.615384615384599</c:v>
                </c:pt>
                <c:pt idx="160">
                  <c:v>91.615384615384599</c:v>
                </c:pt>
                <c:pt idx="161">
                  <c:v>179.230769230769</c:v>
                </c:pt>
                <c:pt idx="162">
                  <c:v>268.692307692307</c:v>
                </c:pt>
                <c:pt idx="163">
                  <c:v>332.15384615384602</c:v>
                </c:pt>
                <c:pt idx="164">
                  <c:v>365.923076923076</c:v>
                </c:pt>
                <c:pt idx="165">
                  <c:v>299</c:v>
                </c:pt>
                <c:pt idx="166">
                  <c:v>318.61538461538402</c:v>
                </c:pt>
                <c:pt idx="167">
                  <c:v>364.84615384615302</c:v>
                </c:pt>
                <c:pt idx="168">
                  <c:v>276.692307692307</c:v>
                </c:pt>
                <c:pt idx="169">
                  <c:v>195</c:v>
                </c:pt>
                <c:pt idx="170">
                  <c:v>166.61538461538399</c:v>
                </c:pt>
                <c:pt idx="171">
                  <c:v>109.53846153846099</c:v>
                </c:pt>
                <c:pt idx="172">
                  <c:v>614.923076923076</c:v>
                </c:pt>
                <c:pt idx="173">
                  <c:v>726.23076923076906</c:v>
                </c:pt>
                <c:pt idx="174">
                  <c:v>664.76923076923003</c:v>
                </c:pt>
                <c:pt idx="175">
                  <c:v>275.53846153846098</c:v>
                </c:pt>
                <c:pt idx="176">
                  <c:v>390.692307692307</c:v>
                </c:pt>
                <c:pt idx="177">
                  <c:v>374.84615384615302</c:v>
                </c:pt>
                <c:pt idx="178">
                  <c:v>687.923076923076</c:v>
                </c:pt>
                <c:pt idx="179">
                  <c:v>521.07692307692298</c:v>
                </c:pt>
                <c:pt idx="180">
                  <c:v>351.61538461538402</c:v>
                </c:pt>
                <c:pt idx="181">
                  <c:v>364.461538461538</c:v>
                </c:pt>
                <c:pt idx="182">
                  <c:v>220.53846153846101</c:v>
                </c:pt>
                <c:pt idx="183">
                  <c:v>96.923076923076906</c:v>
                </c:pt>
                <c:pt idx="184">
                  <c:v>96.923076923076906</c:v>
                </c:pt>
                <c:pt idx="185">
                  <c:v>77.692307692307693</c:v>
                </c:pt>
                <c:pt idx="186">
                  <c:v>139.461538461538</c:v>
                </c:pt>
                <c:pt idx="187">
                  <c:v>127.692307692307</c:v>
                </c:pt>
                <c:pt idx="188">
                  <c:v>74.384615384615302</c:v>
                </c:pt>
                <c:pt idx="189">
                  <c:v>141.84615384615299</c:v>
                </c:pt>
                <c:pt idx="190">
                  <c:v>310.53846153846098</c:v>
                </c:pt>
                <c:pt idx="191">
                  <c:v>282.230769230769</c:v>
                </c:pt>
                <c:pt idx="192">
                  <c:v>233.30769230769201</c:v>
                </c:pt>
                <c:pt idx="193">
                  <c:v>662.84615384615302</c:v>
                </c:pt>
                <c:pt idx="194">
                  <c:v>700.85714285714198</c:v>
                </c:pt>
                <c:pt idx="195">
                  <c:v>677.461538461538</c:v>
                </c:pt>
                <c:pt idx="196">
                  <c:v>374.15384615384602</c:v>
                </c:pt>
                <c:pt idx="197">
                  <c:v>580.61538461538396</c:v>
                </c:pt>
                <c:pt idx="198">
                  <c:v>393.461538461538</c:v>
                </c:pt>
                <c:pt idx="199">
                  <c:v>203.84615384615299</c:v>
                </c:pt>
                <c:pt idx="200">
                  <c:v>100.384615384615</c:v>
                </c:pt>
                <c:pt idx="201">
                  <c:v>83.769230769230703</c:v>
                </c:pt>
                <c:pt idx="202">
                  <c:v>128.15384615384599</c:v>
                </c:pt>
                <c:pt idx="203">
                  <c:v>78.846153846153797</c:v>
                </c:pt>
                <c:pt idx="204">
                  <c:v>63</c:v>
                </c:pt>
                <c:pt idx="205">
                  <c:v>69.307692307692307</c:v>
                </c:pt>
                <c:pt idx="206">
                  <c:v>189.461538461538</c:v>
                </c:pt>
                <c:pt idx="207">
                  <c:v>402.76923076922998</c:v>
                </c:pt>
                <c:pt idx="208">
                  <c:v>280.923076923076</c:v>
                </c:pt>
                <c:pt idx="209">
                  <c:v>171.461538461538</c:v>
                </c:pt>
                <c:pt idx="210">
                  <c:v>94</c:v>
                </c:pt>
                <c:pt idx="211">
                  <c:v>78.615384615384599</c:v>
                </c:pt>
                <c:pt idx="212">
                  <c:v>302.76923076922998</c:v>
                </c:pt>
                <c:pt idx="213">
                  <c:v>384.84615384615302</c:v>
                </c:pt>
                <c:pt idx="214">
                  <c:v>495.76923076922998</c:v>
                </c:pt>
                <c:pt idx="215">
                  <c:v>359.461538461538</c:v>
                </c:pt>
                <c:pt idx="216">
                  <c:v>238.15384615384599</c:v>
                </c:pt>
                <c:pt idx="217">
                  <c:v>135.461538461538</c:v>
                </c:pt>
                <c:pt idx="218">
                  <c:v>99.384615384615302</c:v>
                </c:pt>
                <c:pt idx="219">
                  <c:v>157.30769230769201</c:v>
                </c:pt>
                <c:pt idx="220">
                  <c:v>80.076923076922995</c:v>
                </c:pt>
                <c:pt idx="221">
                  <c:v>159.30769230769201</c:v>
                </c:pt>
                <c:pt idx="222">
                  <c:v>46.769230769230703</c:v>
                </c:pt>
                <c:pt idx="223">
                  <c:v>40.076923076923002</c:v>
                </c:pt>
                <c:pt idx="224">
                  <c:v>38.230769230769198</c:v>
                </c:pt>
                <c:pt idx="225">
                  <c:v>175.53846153846101</c:v>
                </c:pt>
                <c:pt idx="226">
                  <c:v>436.692307692307</c:v>
                </c:pt>
                <c:pt idx="227">
                  <c:v>254</c:v>
                </c:pt>
                <c:pt idx="228">
                  <c:v>139.923076923076</c:v>
                </c:pt>
                <c:pt idx="229">
                  <c:v>103.615384615384</c:v>
                </c:pt>
                <c:pt idx="230">
                  <c:v>123.384615384615</c:v>
                </c:pt>
                <c:pt idx="231">
                  <c:v>336.38461538461502</c:v>
                </c:pt>
                <c:pt idx="232">
                  <c:v>204.15384615384599</c:v>
                </c:pt>
                <c:pt idx="233">
                  <c:v>459.61538461538402</c:v>
                </c:pt>
                <c:pt idx="234">
                  <c:v>600.461538461538</c:v>
                </c:pt>
                <c:pt idx="235">
                  <c:v>302.61538461538402</c:v>
                </c:pt>
                <c:pt idx="236">
                  <c:v>287.923076923076</c:v>
                </c:pt>
                <c:pt idx="237">
                  <c:v>152.84615384615299</c:v>
                </c:pt>
                <c:pt idx="238">
                  <c:v>106.461538461538</c:v>
                </c:pt>
                <c:pt idx="239">
                  <c:v>64.384615384615302</c:v>
                </c:pt>
                <c:pt idx="240">
                  <c:v>146.53846153846101</c:v>
                </c:pt>
                <c:pt idx="241">
                  <c:v>121</c:v>
                </c:pt>
                <c:pt idx="242">
                  <c:v>134</c:v>
                </c:pt>
                <c:pt idx="243">
                  <c:v>234.923076923076</c:v>
                </c:pt>
                <c:pt idx="244">
                  <c:v>309.61538461538402</c:v>
                </c:pt>
                <c:pt idx="245">
                  <c:v>406.461538461538</c:v>
                </c:pt>
                <c:pt idx="246">
                  <c:v>262.84615384615302</c:v>
                </c:pt>
                <c:pt idx="247">
                  <c:v>163.07692307692301</c:v>
                </c:pt>
                <c:pt idx="248">
                  <c:v>73</c:v>
                </c:pt>
                <c:pt idx="249">
                  <c:v>47.076923076923002</c:v>
                </c:pt>
                <c:pt idx="250">
                  <c:v>327.15384615384602</c:v>
                </c:pt>
                <c:pt idx="251">
                  <c:v>337</c:v>
                </c:pt>
                <c:pt idx="252">
                  <c:v>626.84615384615302</c:v>
                </c:pt>
                <c:pt idx="253">
                  <c:v>606.84615384615302</c:v>
                </c:pt>
                <c:pt idx="254">
                  <c:v>209.61538461538399</c:v>
                </c:pt>
                <c:pt idx="255">
                  <c:v>107.692307692307</c:v>
                </c:pt>
                <c:pt idx="256">
                  <c:v>80.923076923076906</c:v>
                </c:pt>
                <c:pt idx="257">
                  <c:v>157.692307692307</c:v>
                </c:pt>
                <c:pt idx="258">
                  <c:v>121.76923076923001</c:v>
                </c:pt>
                <c:pt idx="259">
                  <c:v>171.38461538461499</c:v>
                </c:pt>
                <c:pt idx="260">
                  <c:v>325.692307692307</c:v>
                </c:pt>
                <c:pt idx="261">
                  <c:v>203.461538461538</c:v>
                </c:pt>
                <c:pt idx="262">
                  <c:v>126.76923076923001</c:v>
                </c:pt>
                <c:pt idx="263">
                  <c:v>128.84615384615299</c:v>
                </c:pt>
                <c:pt idx="264">
                  <c:v>80.846153846153797</c:v>
                </c:pt>
                <c:pt idx="265">
                  <c:v>57.615384615384599</c:v>
                </c:pt>
                <c:pt idx="266">
                  <c:v>101.923076923076</c:v>
                </c:pt>
                <c:pt idx="267">
                  <c:v>123.76923076923001</c:v>
                </c:pt>
                <c:pt idx="268">
                  <c:v>183.84615384615299</c:v>
                </c:pt>
                <c:pt idx="269">
                  <c:v>205.692307692307</c:v>
                </c:pt>
                <c:pt idx="270">
                  <c:v>334.07692307692298</c:v>
                </c:pt>
                <c:pt idx="271">
                  <c:v>282.53846153846098</c:v>
                </c:pt>
                <c:pt idx="272">
                  <c:v>252.333333333333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93-4AD5-AB95-234B4F7C071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Force (EMG)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Sheet1!$D$2:$D$274</c:f>
              <c:numCache>
                <c:formatCode>General</c:formatCode>
                <c:ptCount val="273"/>
                <c:pt idx="0">
                  <c:v>444.30769230769198</c:v>
                </c:pt>
                <c:pt idx="1">
                  <c:v>442.53846153846098</c:v>
                </c:pt>
                <c:pt idx="2">
                  <c:v>442.15384615384602</c:v>
                </c:pt>
                <c:pt idx="3">
                  <c:v>435.38461538461502</c:v>
                </c:pt>
                <c:pt idx="4">
                  <c:v>424.461538461538</c:v>
                </c:pt>
                <c:pt idx="5">
                  <c:v>444</c:v>
                </c:pt>
                <c:pt idx="6">
                  <c:v>442.07692307692298</c:v>
                </c:pt>
                <c:pt idx="7">
                  <c:v>431.923076923076</c:v>
                </c:pt>
                <c:pt idx="8">
                  <c:v>437.692307692307</c:v>
                </c:pt>
                <c:pt idx="9">
                  <c:v>454.230769230769</c:v>
                </c:pt>
                <c:pt idx="10">
                  <c:v>444.923076923076</c:v>
                </c:pt>
                <c:pt idx="11">
                  <c:v>450</c:v>
                </c:pt>
                <c:pt idx="12">
                  <c:v>425.61538461538402</c:v>
                </c:pt>
                <c:pt idx="13">
                  <c:v>426.61538461538402</c:v>
                </c:pt>
                <c:pt idx="14">
                  <c:v>438.923076923076</c:v>
                </c:pt>
                <c:pt idx="15">
                  <c:v>423.38461538461502</c:v>
                </c:pt>
                <c:pt idx="16">
                  <c:v>429.692307692307</c:v>
                </c:pt>
                <c:pt idx="17">
                  <c:v>436.07692307692298</c:v>
                </c:pt>
                <c:pt idx="18">
                  <c:v>422.30769230769198</c:v>
                </c:pt>
                <c:pt idx="19">
                  <c:v>424.15384615384602</c:v>
                </c:pt>
                <c:pt idx="20">
                  <c:v>422.923076923076</c:v>
                </c:pt>
                <c:pt idx="21">
                  <c:v>422.692307692307</c:v>
                </c:pt>
                <c:pt idx="22">
                  <c:v>446.38461538461502</c:v>
                </c:pt>
                <c:pt idx="23">
                  <c:v>445.230769230769</c:v>
                </c:pt>
                <c:pt idx="24">
                  <c:v>445.07692307692298</c:v>
                </c:pt>
                <c:pt idx="25">
                  <c:v>446.692307692307</c:v>
                </c:pt>
                <c:pt idx="26">
                  <c:v>447</c:v>
                </c:pt>
                <c:pt idx="27">
                  <c:v>446.15384615384602</c:v>
                </c:pt>
                <c:pt idx="28">
                  <c:v>445</c:v>
                </c:pt>
                <c:pt idx="29">
                  <c:v>447.61538461538402</c:v>
                </c:pt>
                <c:pt idx="30">
                  <c:v>446.38461538461502</c:v>
                </c:pt>
                <c:pt idx="31">
                  <c:v>447.84615384615302</c:v>
                </c:pt>
                <c:pt idx="32">
                  <c:v>449.692307692307</c:v>
                </c:pt>
                <c:pt idx="33">
                  <c:v>449.923076923076</c:v>
                </c:pt>
                <c:pt idx="34">
                  <c:v>450.84615384615302</c:v>
                </c:pt>
                <c:pt idx="35">
                  <c:v>453.15384615384602</c:v>
                </c:pt>
                <c:pt idx="36">
                  <c:v>452.61538461538402</c:v>
                </c:pt>
                <c:pt idx="37">
                  <c:v>450.30769230769198</c:v>
                </c:pt>
                <c:pt idx="38">
                  <c:v>448.692307692307</c:v>
                </c:pt>
                <c:pt idx="39">
                  <c:v>445.76923076922998</c:v>
                </c:pt>
                <c:pt idx="40">
                  <c:v>445.30769230769198</c:v>
                </c:pt>
                <c:pt idx="41">
                  <c:v>444.461538461538</c:v>
                </c:pt>
                <c:pt idx="42">
                  <c:v>444.07692307692298</c:v>
                </c:pt>
                <c:pt idx="43">
                  <c:v>441.230769230769</c:v>
                </c:pt>
                <c:pt idx="44">
                  <c:v>415.923076923076</c:v>
                </c:pt>
                <c:pt idx="45">
                  <c:v>429.692307692307</c:v>
                </c:pt>
                <c:pt idx="46">
                  <c:v>441.15384615384602</c:v>
                </c:pt>
                <c:pt idx="47">
                  <c:v>440.76923076922998</c:v>
                </c:pt>
                <c:pt idx="48">
                  <c:v>433.461538461538</c:v>
                </c:pt>
                <c:pt idx="49">
                  <c:v>421.230769230769</c:v>
                </c:pt>
                <c:pt idx="50">
                  <c:v>421</c:v>
                </c:pt>
                <c:pt idx="51">
                  <c:v>453</c:v>
                </c:pt>
                <c:pt idx="52">
                  <c:v>442.84615384615302</c:v>
                </c:pt>
                <c:pt idx="53">
                  <c:v>443.15384615384602</c:v>
                </c:pt>
                <c:pt idx="54">
                  <c:v>446</c:v>
                </c:pt>
                <c:pt idx="55">
                  <c:v>428.230769230769</c:v>
                </c:pt>
                <c:pt idx="56">
                  <c:v>437.61538461538402</c:v>
                </c:pt>
                <c:pt idx="57">
                  <c:v>437.230769230769</c:v>
                </c:pt>
                <c:pt idx="58">
                  <c:v>432.61538461538402</c:v>
                </c:pt>
                <c:pt idx="59">
                  <c:v>424.15384615384602</c:v>
                </c:pt>
                <c:pt idx="60">
                  <c:v>420.38461538461502</c:v>
                </c:pt>
                <c:pt idx="61">
                  <c:v>416.30769230769198</c:v>
                </c:pt>
                <c:pt idx="62">
                  <c:v>443.07692307692298</c:v>
                </c:pt>
                <c:pt idx="63">
                  <c:v>444.230769230769</c:v>
                </c:pt>
                <c:pt idx="64">
                  <c:v>439.230769230769</c:v>
                </c:pt>
                <c:pt idx="65">
                  <c:v>410.76923076922998</c:v>
                </c:pt>
                <c:pt idx="66">
                  <c:v>419.30769230769198</c:v>
                </c:pt>
                <c:pt idx="67">
                  <c:v>445.461538461538</c:v>
                </c:pt>
                <c:pt idx="68">
                  <c:v>444.30769230769198</c:v>
                </c:pt>
                <c:pt idx="69">
                  <c:v>428.07692307692298</c:v>
                </c:pt>
                <c:pt idx="70">
                  <c:v>421.30769230769198</c:v>
                </c:pt>
                <c:pt idx="71">
                  <c:v>429</c:v>
                </c:pt>
                <c:pt idx="72">
                  <c:v>443.692307692307</c:v>
                </c:pt>
                <c:pt idx="73">
                  <c:v>442.38461538461502</c:v>
                </c:pt>
                <c:pt idx="74">
                  <c:v>444.76923076922998</c:v>
                </c:pt>
                <c:pt idx="75">
                  <c:v>434.07692307692298</c:v>
                </c:pt>
                <c:pt idx="76">
                  <c:v>441.692307692307</c:v>
                </c:pt>
                <c:pt idx="77">
                  <c:v>435.692307692307</c:v>
                </c:pt>
                <c:pt idx="78">
                  <c:v>427.61538461538402</c:v>
                </c:pt>
                <c:pt idx="79">
                  <c:v>424.42857142857099</c:v>
                </c:pt>
                <c:pt idx="80">
                  <c:v>435.15384615384602</c:v>
                </c:pt>
                <c:pt idx="81">
                  <c:v>445.07692307692298</c:v>
                </c:pt>
                <c:pt idx="82">
                  <c:v>444.461538461538</c:v>
                </c:pt>
                <c:pt idx="83">
                  <c:v>442.61538461538402</c:v>
                </c:pt>
                <c:pt idx="84">
                  <c:v>441.923076923076</c:v>
                </c:pt>
                <c:pt idx="85">
                  <c:v>443.461538461538</c:v>
                </c:pt>
                <c:pt idx="86">
                  <c:v>443.30769230769198</c:v>
                </c:pt>
                <c:pt idx="87">
                  <c:v>442.84615384615302</c:v>
                </c:pt>
                <c:pt idx="88">
                  <c:v>434.07692307692298</c:v>
                </c:pt>
                <c:pt idx="89">
                  <c:v>421.53846153846098</c:v>
                </c:pt>
                <c:pt idx="90">
                  <c:v>421.38461538461502</c:v>
                </c:pt>
                <c:pt idx="91">
                  <c:v>427.30769230769198</c:v>
                </c:pt>
                <c:pt idx="92">
                  <c:v>445.84615384615302</c:v>
                </c:pt>
                <c:pt idx="93">
                  <c:v>444.53846153846098</c:v>
                </c:pt>
                <c:pt idx="94">
                  <c:v>450</c:v>
                </c:pt>
                <c:pt idx="95">
                  <c:v>439</c:v>
                </c:pt>
                <c:pt idx="96">
                  <c:v>440.07692307692298</c:v>
                </c:pt>
                <c:pt idx="97">
                  <c:v>433.53846153846098</c:v>
                </c:pt>
                <c:pt idx="98">
                  <c:v>424.230769230769</c:v>
                </c:pt>
                <c:pt idx="99">
                  <c:v>418.61538461538402</c:v>
                </c:pt>
                <c:pt idx="100">
                  <c:v>445.53846153846098</c:v>
                </c:pt>
                <c:pt idx="101">
                  <c:v>442.61538461538402</c:v>
                </c:pt>
                <c:pt idx="102">
                  <c:v>440.07692307692298</c:v>
                </c:pt>
                <c:pt idx="103">
                  <c:v>440.84615384615302</c:v>
                </c:pt>
                <c:pt idx="104">
                  <c:v>437.461538461538</c:v>
                </c:pt>
                <c:pt idx="105">
                  <c:v>437.30769230769198</c:v>
                </c:pt>
                <c:pt idx="106">
                  <c:v>431.53846153846098</c:v>
                </c:pt>
                <c:pt idx="107">
                  <c:v>433.07692307692298</c:v>
                </c:pt>
                <c:pt idx="108">
                  <c:v>422.61538461538402</c:v>
                </c:pt>
                <c:pt idx="109">
                  <c:v>420.53846153846098</c:v>
                </c:pt>
                <c:pt idx="110">
                  <c:v>428.30769230769198</c:v>
                </c:pt>
                <c:pt idx="111">
                  <c:v>433.15384615384602</c:v>
                </c:pt>
                <c:pt idx="112">
                  <c:v>445.61538461538402</c:v>
                </c:pt>
                <c:pt idx="113">
                  <c:v>431.692307692307</c:v>
                </c:pt>
                <c:pt idx="114">
                  <c:v>421</c:v>
                </c:pt>
                <c:pt idx="115">
                  <c:v>434.53846153846098</c:v>
                </c:pt>
                <c:pt idx="116">
                  <c:v>441</c:v>
                </c:pt>
                <c:pt idx="117">
                  <c:v>438.692307692307</c:v>
                </c:pt>
                <c:pt idx="118">
                  <c:v>439.30769230769198</c:v>
                </c:pt>
                <c:pt idx="119">
                  <c:v>430.84615384615302</c:v>
                </c:pt>
                <c:pt idx="120">
                  <c:v>426.84615384615302</c:v>
                </c:pt>
                <c:pt idx="121">
                  <c:v>423.61538461538402</c:v>
                </c:pt>
                <c:pt idx="122">
                  <c:v>413.692307692307</c:v>
                </c:pt>
                <c:pt idx="123">
                  <c:v>416.76923076922998</c:v>
                </c:pt>
                <c:pt idx="124">
                  <c:v>424.53846153846098</c:v>
                </c:pt>
                <c:pt idx="125">
                  <c:v>428.230769230769</c:v>
                </c:pt>
                <c:pt idx="126">
                  <c:v>445.84615384615302</c:v>
                </c:pt>
                <c:pt idx="127">
                  <c:v>443.61538461538402</c:v>
                </c:pt>
                <c:pt idx="128">
                  <c:v>420.61538461538402</c:v>
                </c:pt>
                <c:pt idx="129">
                  <c:v>440.692307692307</c:v>
                </c:pt>
                <c:pt idx="130">
                  <c:v>450.38461538461502</c:v>
                </c:pt>
                <c:pt idx="131">
                  <c:v>442.692307692307</c:v>
                </c:pt>
                <c:pt idx="132">
                  <c:v>441.692307692307</c:v>
                </c:pt>
                <c:pt idx="133">
                  <c:v>440.461538461538</c:v>
                </c:pt>
                <c:pt idx="134">
                  <c:v>434.53846153846098</c:v>
                </c:pt>
                <c:pt idx="135">
                  <c:v>439.76923076922998</c:v>
                </c:pt>
                <c:pt idx="136">
                  <c:v>440.07692307692298</c:v>
                </c:pt>
                <c:pt idx="137">
                  <c:v>433.76923076922998</c:v>
                </c:pt>
                <c:pt idx="138">
                  <c:v>427.30769230769198</c:v>
                </c:pt>
                <c:pt idx="139">
                  <c:v>424.923076923076</c:v>
                </c:pt>
                <c:pt idx="140">
                  <c:v>428.692307692307</c:v>
                </c:pt>
                <c:pt idx="141">
                  <c:v>437.76923076922998</c:v>
                </c:pt>
                <c:pt idx="142">
                  <c:v>410.30769230769198</c:v>
                </c:pt>
                <c:pt idx="143">
                  <c:v>408.53846153846098</c:v>
                </c:pt>
                <c:pt idx="144">
                  <c:v>404.923076923076</c:v>
                </c:pt>
                <c:pt idx="145">
                  <c:v>428.38461538461502</c:v>
                </c:pt>
                <c:pt idx="146">
                  <c:v>445</c:v>
                </c:pt>
                <c:pt idx="147">
                  <c:v>440.53846153846098</c:v>
                </c:pt>
                <c:pt idx="148">
                  <c:v>415.38461538461502</c:v>
                </c:pt>
                <c:pt idx="149">
                  <c:v>413.76923076922998</c:v>
                </c:pt>
                <c:pt idx="150">
                  <c:v>428</c:v>
                </c:pt>
                <c:pt idx="151">
                  <c:v>443.30769230769198</c:v>
                </c:pt>
                <c:pt idx="152">
                  <c:v>441.461538461538</c:v>
                </c:pt>
                <c:pt idx="153">
                  <c:v>435.61538461538402</c:v>
                </c:pt>
                <c:pt idx="154">
                  <c:v>444.230769230769</c:v>
                </c:pt>
                <c:pt idx="155">
                  <c:v>434.692307692307</c:v>
                </c:pt>
                <c:pt idx="156">
                  <c:v>431.07692307692298</c:v>
                </c:pt>
                <c:pt idx="157">
                  <c:v>440.61538461538402</c:v>
                </c:pt>
                <c:pt idx="158">
                  <c:v>446</c:v>
                </c:pt>
                <c:pt idx="159">
                  <c:v>446.230769230769</c:v>
                </c:pt>
                <c:pt idx="160">
                  <c:v>444.461538461538</c:v>
                </c:pt>
                <c:pt idx="161">
                  <c:v>444.230769230769</c:v>
                </c:pt>
                <c:pt idx="162">
                  <c:v>428.15384615384602</c:v>
                </c:pt>
                <c:pt idx="163">
                  <c:v>413.53846153846098</c:v>
                </c:pt>
                <c:pt idx="164">
                  <c:v>412.692307692307</c:v>
                </c:pt>
                <c:pt idx="165">
                  <c:v>412.38461538461502</c:v>
                </c:pt>
                <c:pt idx="166">
                  <c:v>410.923076923076</c:v>
                </c:pt>
                <c:pt idx="167">
                  <c:v>410.30769230769198</c:v>
                </c:pt>
                <c:pt idx="168">
                  <c:v>409.38461538461502</c:v>
                </c:pt>
                <c:pt idx="169">
                  <c:v>408.84615384615302</c:v>
                </c:pt>
                <c:pt idx="170">
                  <c:v>409.61538461538402</c:v>
                </c:pt>
                <c:pt idx="171">
                  <c:v>442.15384615384602</c:v>
                </c:pt>
                <c:pt idx="172">
                  <c:v>433.53846153846098</c:v>
                </c:pt>
                <c:pt idx="173">
                  <c:v>421.30769230769198</c:v>
                </c:pt>
                <c:pt idx="174">
                  <c:v>421</c:v>
                </c:pt>
                <c:pt idx="175">
                  <c:v>421.30769230769198</c:v>
                </c:pt>
                <c:pt idx="176">
                  <c:v>429.76923076922998</c:v>
                </c:pt>
                <c:pt idx="177">
                  <c:v>439.15384615384602</c:v>
                </c:pt>
                <c:pt idx="178">
                  <c:v>435.61538461538402</c:v>
                </c:pt>
                <c:pt idx="179">
                  <c:v>431.84615384615302</c:v>
                </c:pt>
                <c:pt idx="180">
                  <c:v>424.230769230769</c:v>
                </c:pt>
                <c:pt idx="181">
                  <c:v>419.53846153846098</c:v>
                </c:pt>
                <c:pt idx="182">
                  <c:v>412.38461538461502</c:v>
                </c:pt>
                <c:pt idx="183">
                  <c:v>436.84615384615302</c:v>
                </c:pt>
                <c:pt idx="184">
                  <c:v>445.15384615384602</c:v>
                </c:pt>
                <c:pt idx="185">
                  <c:v>442.53846153846098</c:v>
                </c:pt>
                <c:pt idx="186">
                  <c:v>444.15384615384602</c:v>
                </c:pt>
                <c:pt idx="187">
                  <c:v>443.38461538461502</c:v>
                </c:pt>
                <c:pt idx="188">
                  <c:v>442.692307692307</c:v>
                </c:pt>
                <c:pt idx="189">
                  <c:v>442.38461538461502</c:v>
                </c:pt>
                <c:pt idx="190">
                  <c:v>438</c:v>
                </c:pt>
                <c:pt idx="191">
                  <c:v>428.76923076922998</c:v>
                </c:pt>
                <c:pt idx="192">
                  <c:v>449.30769230769198</c:v>
                </c:pt>
                <c:pt idx="193">
                  <c:v>439.61538461538402</c:v>
                </c:pt>
                <c:pt idx="194">
                  <c:v>436.78571428571399</c:v>
                </c:pt>
                <c:pt idx="195">
                  <c:v>435.38461538461502</c:v>
                </c:pt>
                <c:pt idx="196">
                  <c:v>432.230769230769</c:v>
                </c:pt>
                <c:pt idx="197">
                  <c:v>423.84615384615302</c:v>
                </c:pt>
                <c:pt idx="198">
                  <c:v>418.923076923076</c:v>
                </c:pt>
                <c:pt idx="199">
                  <c:v>410.53846153846098</c:v>
                </c:pt>
                <c:pt idx="200">
                  <c:v>439.61538461538402</c:v>
                </c:pt>
                <c:pt idx="201">
                  <c:v>443.15384615384602</c:v>
                </c:pt>
                <c:pt idx="202">
                  <c:v>442</c:v>
                </c:pt>
                <c:pt idx="203">
                  <c:v>444.30769230769198</c:v>
                </c:pt>
                <c:pt idx="204">
                  <c:v>444.38461538461502</c:v>
                </c:pt>
                <c:pt idx="205">
                  <c:v>443.07692307692298</c:v>
                </c:pt>
                <c:pt idx="206">
                  <c:v>443.15384615384602</c:v>
                </c:pt>
                <c:pt idx="207">
                  <c:v>431</c:v>
                </c:pt>
                <c:pt idx="208">
                  <c:v>423.30769230769198</c:v>
                </c:pt>
                <c:pt idx="209">
                  <c:v>422.53846153846098</c:v>
                </c:pt>
                <c:pt idx="210">
                  <c:v>445.461538461538</c:v>
                </c:pt>
                <c:pt idx="211">
                  <c:v>444.461538461538</c:v>
                </c:pt>
                <c:pt idx="212">
                  <c:v>450.30769230769198</c:v>
                </c:pt>
                <c:pt idx="213">
                  <c:v>441.30769230769198</c:v>
                </c:pt>
                <c:pt idx="214">
                  <c:v>443.61538461538402</c:v>
                </c:pt>
                <c:pt idx="215">
                  <c:v>433.692307692307</c:v>
                </c:pt>
                <c:pt idx="216">
                  <c:v>425.692307692307</c:v>
                </c:pt>
                <c:pt idx="217">
                  <c:v>432</c:v>
                </c:pt>
                <c:pt idx="218">
                  <c:v>445.07692307692298</c:v>
                </c:pt>
                <c:pt idx="219">
                  <c:v>442.692307692307</c:v>
                </c:pt>
                <c:pt idx="220">
                  <c:v>441</c:v>
                </c:pt>
                <c:pt idx="221">
                  <c:v>444.15384615384602</c:v>
                </c:pt>
                <c:pt idx="222">
                  <c:v>443.53846153846098</c:v>
                </c:pt>
                <c:pt idx="223">
                  <c:v>433.692307692307</c:v>
                </c:pt>
                <c:pt idx="224">
                  <c:v>462.84615384615302</c:v>
                </c:pt>
                <c:pt idx="225">
                  <c:v>443.53846153846098</c:v>
                </c:pt>
                <c:pt idx="226">
                  <c:v>429.61538461538402</c:v>
                </c:pt>
                <c:pt idx="227">
                  <c:v>422.84615384615302</c:v>
                </c:pt>
                <c:pt idx="228">
                  <c:v>430.15384615384602</c:v>
                </c:pt>
                <c:pt idx="229">
                  <c:v>444.15384615384602</c:v>
                </c:pt>
                <c:pt idx="230">
                  <c:v>443.84615384615302</c:v>
                </c:pt>
                <c:pt idx="231">
                  <c:v>440.53846153846098</c:v>
                </c:pt>
                <c:pt idx="232">
                  <c:v>442.461538461538</c:v>
                </c:pt>
                <c:pt idx="233">
                  <c:v>443.61538461538402</c:v>
                </c:pt>
                <c:pt idx="234">
                  <c:v>434.07692307692298</c:v>
                </c:pt>
                <c:pt idx="235">
                  <c:v>431.61538461538402</c:v>
                </c:pt>
                <c:pt idx="236">
                  <c:v>426.61538461538402</c:v>
                </c:pt>
                <c:pt idx="237">
                  <c:v>437.923076923076</c:v>
                </c:pt>
                <c:pt idx="238">
                  <c:v>443.76923076922998</c:v>
                </c:pt>
                <c:pt idx="239">
                  <c:v>442.76923076922998</c:v>
                </c:pt>
                <c:pt idx="240">
                  <c:v>443.461538461538</c:v>
                </c:pt>
                <c:pt idx="241">
                  <c:v>444.38461538461502</c:v>
                </c:pt>
                <c:pt idx="242">
                  <c:v>444</c:v>
                </c:pt>
                <c:pt idx="243">
                  <c:v>444.84615384615302</c:v>
                </c:pt>
                <c:pt idx="244">
                  <c:v>444.84615384615302</c:v>
                </c:pt>
                <c:pt idx="245">
                  <c:v>425.61538461538402</c:v>
                </c:pt>
                <c:pt idx="246">
                  <c:v>421.15384615384602</c:v>
                </c:pt>
                <c:pt idx="247">
                  <c:v>421.30769230769198</c:v>
                </c:pt>
                <c:pt idx="248">
                  <c:v>445.07692307692298</c:v>
                </c:pt>
                <c:pt idx="249">
                  <c:v>445</c:v>
                </c:pt>
                <c:pt idx="250">
                  <c:v>443.923076923076</c:v>
                </c:pt>
                <c:pt idx="251">
                  <c:v>439.84615384615302</c:v>
                </c:pt>
                <c:pt idx="252">
                  <c:v>441.84615384615302</c:v>
                </c:pt>
                <c:pt idx="253">
                  <c:v>437.923076923076</c:v>
                </c:pt>
                <c:pt idx="254">
                  <c:v>427.30769230769198</c:v>
                </c:pt>
                <c:pt idx="255">
                  <c:v>440.53846153846098</c:v>
                </c:pt>
                <c:pt idx="256">
                  <c:v>445.76923076922998</c:v>
                </c:pt>
                <c:pt idx="257">
                  <c:v>444.53846153846098</c:v>
                </c:pt>
                <c:pt idx="258">
                  <c:v>443.84615384615302</c:v>
                </c:pt>
                <c:pt idx="259">
                  <c:v>442.53846153846098</c:v>
                </c:pt>
                <c:pt idx="260">
                  <c:v>425.61538461538402</c:v>
                </c:pt>
                <c:pt idx="261">
                  <c:v>421.61538461538402</c:v>
                </c:pt>
                <c:pt idx="262">
                  <c:v>439.84615384615302</c:v>
                </c:pt>
                <c:pt idx="263">
                  <c:v>454.76923076922998</c:v>
                </c:pt>
                <c:pt idx="264">
                  <c:v>443.692307692307</c:v>
                </c:pt>
                <c:pt idx="265">
                  <c:v>444.38461538461502</c:v>
                </c:pt>
                <c:pt idx="266">
                  <c:v>444.07692307692298</c:v>
                </c:pt>
                <c:pt idx="267">
                  <c:v>444.692307692307</c:v>
                </c:pt>
                <c:pt idx="268">
                  <c:v>446.923076923076</c:v>
                </c:pt>
                <c:pt idx="269">
                  <c:v>442.38461538461502</c:v>
                </c:pt>
                <c:pt idx="270">
                  <c:v>445.84615384615302</c:v>
                </c:pt>
                <c:pt idx="271">
                  <c:v>440.07692307692298</c:v>
                </c:pt>
                <c:pt idx="272">
                  <c:v>432.666666666666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93-4AD5-AB95-234B4F7C071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Angle (EMG)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Sheet1!$E$2:$E$274</c:f>
              <c:numCache>
                <c:formatCode>General</c:formatCode>
                <c:ptCount val="273"/>
                <c:pt idx="0">
                  <c:v>235.53846153846101</c:v>
                </c:pt>
                <c:pt idx="1">
                  <c:v>239.461538461538</c:v>
                </c:pt>
                <c:pt idx="2">
                  <c:v>239.461538461538</c:v>
                </c:pt>
                <c:pt idx="3">
                  <c:v>211</c:v>
                </c:pt>
                <c:pt idx="4">
                  <c:v>209</c:v>
                </c:pt>
                <c:pt idx="5">
                  <c:v>226.923076923076</c:v>
                </c:pt>
                <c:pt idx="6">
                  <c:v>240.30769230769201</c:v>
                </c:pt>
                <c:pt idx="7">
                  <c:v>206.61538461538399</c:v>
                </c:pt>
                <c:pt idx="8">
                  <c:v>208.84615384615299</c:v>
                </c:pt>
                <c:pt idx="9">
                  <c:v>154.38461538461499</c:v>
                </c:pt>
                <c:pt idx="10">
                  <c:v>138.15384615384599</c:v>
                </c:pt>
                <c:pt idx="11">
                  <c:v>119.07692307692299</c:v>
                </c:pt>
                <c:pt idx="12">
                  <c:v>115.153846153846</c:v>
                </c:pt>
                <c:pt idx="13">
                  <c:v>108.230769230769</c:v>
                </c:pt>
                <c:pt idx="14">
                  <c:v>101.461538461538</c:v>
                </c:pt>
                <c:pt idx="15">
                  <c:v>109.07692307692299</c:v>
                </c:pt>
                <c:pt idx="16">
                  <c:v>98.384615384615302</c:v>
                </c:pt>
                <c:pt idx="17">
                  <c:v>100.846153846153</c:v>
                </c:pt>
                <c:pt idx="18">
                  <c:v>105.76923076923001</c:v>
                </c:pt>
                <c:pt idx="19">
                  <c:v>103.615384615384</c:v>
                </c:pt>
                <c:pt idx="20">
                  <c:v>104</c:v>
                </c:pt>
                <c:pt idx="21">
                  <c:v>104</c:v>
                </c:pt>
                <c:pt idx="22">
                  <c:v>101.846153846153</c:v>
                </c:pt>
                <c:pt idx="23">
                  <c:v>115.846153846153</c:v>
                </c:pt>
                <c:pt idx="24">
                  <c:v>118.153846153846</c:v>
                </c:pt>
                <c:pt idx="25">
                  <c:v>118.384615384615</c:v>
                </c:pt>
                <c:pt idx="26">
                  <c:v>122.384615384615</c:v>
                </c:pt>
                <c:pt idx="27">
                  <c:v>122.846153846153</c:v>
                </c:pt>
                <c:pt idx="28">
                  <c:v>123.07692307692299</c:v>
                </c:pt>
                <c:pt idx="29">
                  <c:v>124.53846153846099</c:v>
                </c:pt>
                <c:pt idx="30">
                  <c:v>125.923076923076</c:v>
                </c:pt>
                <c:pt idx="31">
                  <c:v>126</c:v>
                </c:pt>
                <c:pt idx="32">
                  <c:v>126</c:v>
                </c:pt>
                <c:pt idx="33">
                  <c:v>126</c:v>
                </c:pt>
                <c:pt idx="34">
                  <c:v>126</c:v>
                </c:pt>
                <c:pt idx="35">
                  <c:v>125.615384615384</c:v>
                </c:pt>
                <c:pt idx="36">
                  <c:v>125.230769230769</c:v>
                </c:pt>
                <c:pt idx="37">
                  <c:v>125.07692307692299</c:v>
                </c:pt>
                <c:pt idx="38">
                  <c:v>125.53846153846099</c:v>
                </c:pt>
                <c:pt idx="39">
                  <c:v>125.384615384615</c:v>
                </c:pt>
                <c:pt idx="40">
                  <c:v>128</c:v>
                </c:pt>
                <c:pt idx="41">
                  <c:v>122.692307692307</c:v>
                </c:pt>
                <c:pt idx="42">
                  <c:v>130.07692307692301</c:v>
                </c:pt>
                <c:pt idx="43">
                  <c:v>156.923076923076</c:v>
                </c:pt>
                <c:pt idx="44">
                  <c:v>187.15384615384599</c:v>
                </c:pt>
                <c:pt idx="45">
                  <c:v>171.38461538461499</c:v>
                </c:pt>
                <c:pt idx="46">
                  <c:v>221.76923076923001</c:v>
                </c:pt>
                <c:pt idx="47">
                  <c:v>231.38461538461499</c:v>
                </c:pt>
                <c:pt idx="48">
                  <c:v>191.461538461538</c:v>
                </c:pt>
                <c:pt idx="49">
                  <c:v>209.38461538461499</c:v>
                </c:pt>
                <c:pt idx="50">
                  <c:v>210.53846153846101</c:v>
                </c:pt>
                <c:pt idx="51">
                  <c:v>185.53846153846101</c:v>
                </c:pt>
                <c:pt idx="52">
                  <c:v>234.230769230769</c:v>
                </c:pt>
                <c:pt idx="53">
                  <c:v>236.692307692307</c:v>
                </c:pt>
                <c:pt idx="54">
                  <c:v>215.53846153846101</c:v>
                </c:pt>
                <c:pt idx="55">
                  <c:v>189.53846153846101</c:v>
                </c:pt>
                <c:pt idx="56">
                  <c:v>154.84615384615299</c:v>
                </c:pt>
                <c:pt idx="57">
                  <c:v>119.07692307692299</c:v>
                </c:pt>
                <c:pt idx="58">
                  <c:v>104.53846153846099</c:v>
                </c:pt>
                <c:pt idx="59">
                  <c:v>108.615384615384</c:v>
                </c:pt>
                <c:pt idx="60">
                  <c:v>109.230769230769</c:v>
                </c:pt>
                <c:pt idx="61">
                  <c:v>109.07692307692299</c:v>
                </c:pt>
                <c:pt idx="62">
                  <c:v>103.230769230769</c:v>
                </c:pt>
                <c:pt idx="63">
                  <c:v>126.846153846153</c:v>
                </c:pt>
                <c:pt idx="64">
                  <c:v>147.30769230769201</c:v>
                </c:pt>
                <c:pt idx="65">
                  <c:v>165.692307692307</c:v>
                </c:pt>
                <c:pt idx="66">
                  <c:v>152.692307692307</c:v>
                </c:pt>
                <c:pt idx="67">
                  <c:v>185.30769230769201</c:v>
                </c:pt>
                <c:pt idx="68">
                  <c:v>217.30769230769201</c:v>
                </c:pt>
                <c:pt idx="69">
                  <c:v>199.38461538461499</c:v>
                </c:pt>
                <c:pt idx="70">
                  <c:v>215</c:v>
                </c:pt>
                <c:pt idx="71">
                  <c:v>201.15384615384599</c:v>
                </c:pt>
                <c:pt idx="72">
                  <c:v>228.07692307692301</c:v>
                </c:pt>
                <c:pt idx="73">
                  <c:v>240.461538461538</c:v>
                </c:pt>
                <c:pt idx="74">
                  <c:v>233</c:v>
                </c:pt>
                <c:pt idx="75">
                  <c:v>179.692307692307</c:v>
                </c:pt>
                <c:pt idx="76">
                  <c:v>143.461538461538</c:v>
                </c:pt>
                <c:pt idx="77">
                  <c:v>107.923076923076</c:v>
                </c:pt>
                <c:pt idx="78">
                  <c:v>102.461538461538</c:v>
                </c:pt>
                <c:pt idx="79">
                  <c:v>105.78571428571399</c:v>
                </c:pt>
                <c:pt idx="80">
                  <c:v>97.384615384615302</c:v>
                </c:pt>
                <c:pt idx="81">
                  <c:v>112.846153846153</c:v>
                </c:pt>
                <c:pt idx="82">
                  <c:v>130.76923076923001</c:v>
                </c:pt>
                <c:pt idx="83">
                  <c:v>151.692307692307</c:v>
                </c:pt>
                <c:pt idx="84">
                  <c:v>180.84615384615299</c:v>
                </c:pt>
                <c:pt idx="85">
                  <c:v>214.07692307692301</c:v>
                </c:pt>
                <c:pt idx="86">
                  <c:v>237.30769230769201</c:v>
                </c:pt>
                <c:pt idx="87">
                  <c:v>240.15384615384599</c:v>
                </c:pt>
                <c:pt idx="88">
                  <c:v>200</c:v>
                </c:pt>
                <c:pt idx="89">
                  <c:v>215</c:v>
                </c:pt>
                <c:pt idx="90">
                  <c:v>215</c:v>
                </c:pt>
                <c:pt idx="91">
                  <c:v>201.84615384615299</c:v>
                </c:pt>
                <c:pt idx="92">
                  <c:v>226.230769230769</c:v>
                </c:pt>
                <c:pt idx="93">
                  <c:v>239.61538461538399</c:v>
                </c:pt>
                <c:pt idx="94">
                  <c:v>193.61538461538399</c:v>
                </c:pt>
                <c:pt idx="95">
                  <c:v>157.07692307692301</c:v>
                </c:pt>
                <c:pt idx="96">
                  <c:v>120.230769230769</c:v>
                </c:pt>
                <c:pt idx="97">
                  <c:v>101.923076923076</c:v>
                </c:pt>
                <c:pt idx="98">
                  <c:v>104.461538461538</c:v>
                </c:pt>
                <c:pt idx="99">
                  <c:v>102</c:v>
                </c:pt>
                <c:pt idx="100">
                  <c:v>107.923076923076</c:v>
                </c:pt>
                <c:pt idx="101">
                  <c:v>132.61538461538399</c:v>
                </c:pt>
                <c:pt idx="102">
                  <c:v>164</c:v>
                </c:pt>
                <c:pt idx="103">
                  <c:v>209.923076923076</c:v>
                </c:pt>
                <c:pt idx="104">
                  <c:v>243.15384615384599</c:v>
                </c:pt>
                <c:pt idx="105">
                  <c:v>246</c:v>
                </c:pt>
                <c:pt idx="106">
                  <c:v>225</c:v>
                </c:pt>
                <c:pt idx="107">
                  <c:v>191.692307692307</c:v>
                </c:pt>
                <c:pt idx="108">
                  <c:v>210.230769230769</c:v>
                </c:pt>
                <c:pt idx="109">
                  <c:v>210</c:v>
                </c:pt>
                <c:pt idx="110">
                  <c:v>197.461538461538</c:v>
                </c:pt>
                <c:pt idx="111">
                  <c:v>191.692307692307</c:v>
                </c:pt>
                <c:pt idx="112">
                  <c:v>200.692307692307</c:v>
                </c:pt>
                <c:pt idx="113">
                  <c:v>187.923076923076</c:v>
                </c:pt>
                <c:pt idx="114">
                  <c:v>204.923076923076</c:v>
                </c:pt>
                <c:pt idx="115">
                  <c:v>186.61538461538399</c:v>
                </c:pt>
                <c:pt idx="116">
                  <c:v>196.61538461538399</c:v>
                </c:pt>
                <c:pt idx="117">
                  <c:v>170</c:v>
                </c:pt>
                <c:pt idx="118">
                  <c:v>122.846153846153</c:v>
                </c:pt>
                <c:pt idx="119">
                  <c:v>110.230769230769</c:v>
                </c:pt>
                <c:pt idx="120">
                  <c:v>113.461538461538</c:v>
                </c:pt>
                <c:pt idx="121">
                  <c:v>115</c:v>
                </c:pt>
                <c:pt idx="122">
                  <c:v>115.923076923076</c:v>
                </c:pt>
                <c:pt idx="123">
                  <c:v>115.384615384615</c:v>
                </c:pt>
                <c:pt idx="124">
                  <c:v>110.923076923076</c:v>
                </c:pt>
                <c:pt idx="125">
                  <c:v>100.384615384615</c:v>
                </c:pt>
                <c:pt idx="126">
                  <c:v>121.846153846153</c:v>
                </c:pt>
                <c:pt idx="127">
                  <c:v>145.923076923076</c:v>
                </c:pt>
                <c:pt idx="128">
                  <c:v>179.38461538461499</c:v>
                </c:pt>
                <c:pt idx="129">
                  <c:v>155.15384615384599</c:v>
                </c:pt>
                <c:pt idx="130">
                  <c:v>212.461538461538</c:v>
                </c:pt>
                <c:pt idx="131">
                  <c:v>235.461538461538</c:v>
                </c:pt>
                <c:pt idx="132">
                  <c:v>241</c:v>
                </c:pt>
                <c:pt idx="133">
                  <c:v>200.76923076923001</c:v>
                </c:pt>
                <c:pt idx="134">
                  <c:v>170.461538461538</c:v>
                </c:pt>
                <c:pt idx="135">
                  <c:v>125.230769230769</c:v>
                </c:pt>
                <c:pt idx="136">
                  <c:v>100.846153846153</c:v>
                </c:pt>
                <c:pt idx="137">
                  <c:v>99.846153846153797</c:v>
                </c:pt>
                <c:pt idx="138">
                  <c:v>100.615384615384</c:v>
                </c:pt>
                <c:pt idx="139">
                  <c:v>100.76923076923001</c:v>
                </c:pt>
                <c:pt idx="140">
                  <c:v>93.384615384615302</c:v>
                </c:pt>
                <c:pt idx="141">
                  <c:v>102.692307692307</c:v>
                </c:pt>
                <c:pt idx="142">
                  <c:v>113.923076923076</c:v>
                </c:pt>
                <c:pt idx="143">
                  <c:v>114</c:v>
                </c:pt>
                <c:pt idx="144">
                  <c:v>119.615384615384</c:v>
                </c:pt>
                <c:pt idx="145">
                  <c:v>103.923076923076</c:v>
                </c:pt>
                <c:pt idx="146">
                  <c:v>133.15384615384599</c:v>
                </c:pt>
                <c:pt idx="147">
                  <c:v>158.38461538461499</c:v>
                </c:pt>
                <c:pt idx="148">
                  <c:v>181.53846153846101</c:v>
                </c:pt>
                <c:pt idx="149">
                  <c:v>183</c:v>
                </c:pt>
                <c:pt idx="150">
                  <c:v>165.07692307692301</c:v>
                </c:pt>
                <c:pt idx="151">
                  <c:v>205.30769230769201</c:v>
                </c:pt>
                <c:pt idx="152">
                  <c:v>231.230769230769</c:v>
                </c:pt>
                <c:pt idx="153">
                  <c:v>187.30769230769201</c:v>
                </c:pt>
                <c:pt idx="154">
                  <c:v>137.84615384615299</c:v>
                </c:pt>
                <c:pt idx="155">
                  <c:v>113.461538461538</c:v>
                </c:pt>
                <c:pt idx="156">
                  <c:v>104.30769230769199</c:v>
                </c:pt>
                <c:pt idx="157">
                  <c:v>100.692307692307</c:v>
                </c:pt>
                <c:pt idx="158">
                  <c:v>116.923076923076</c:v>
                </c:pt>
                <c:pt idx="159">
                  <c:v>131.61538461538399</c:v>
                </c:pt>
                <c:pt idx="160">
                  <c:v>141.923076923076</c:v>
                </c:pt>
                <c:pt idx="161">
                  <c:v>156.15384615384599</c:v>
                </c:pt>
                <c:pt idx="162">
                  <c:v>170.15384615384599</c:v>
                </c:pt>
                <c:pt idx="163">
                  <c:v>182</c:v>
                </c:pt>
                <c:pt idx="164">
                  <c:v>181.84615384615299</c:v>
                </c:pt>
                <c:pt idx="165">
                  <c:v>182</c:v>
                </c:pt>
                <c:pt idx="166">
                  <c:v>182</c:v>
                </c:pt>
                <c:pt idx="167">
                  <c:v>182</c:v>
                </c:pt>
                <c:pt idx="168">
                  <c:v>181.923076923076</c:v>
                </c:pt>
                <c:pt idx="169">
                  <c:v>182</c:v>
                </c:pt>
                <c:pt idx="170">
                  <c:v>179.84615384615299</c:v>
                </c:pt>
                <c:pt idx="171">
                  <c:v>169.53846153846101</c:v>
                </c:pt>
                <c:pt idx="172">
                  <c:v>198.61538461538399</c:v>
                </c:pt>
                <c:pt idx="173">
                  <c:v>210.38461538461499</c:v>
                </c:pt>
                <c:pt idx="174">
                  <c:v>210.38461538461499</c:v>
                </c:pt>
                <c:pt idx="175">
                  <c:v>210.30769230769201</c:v>
                </c:pt>
                <c:pt idx="176">
                  <c:v>197.15384615384599</c:v>
                </c:pt>
                <c:pt idx="177">
                  <c:v>154.15384615384599</c:v>
                </c:pt>
                <c:pt idx="178">
                  <c:v>124.615384615384</c:v>
                </c:pt>
                <c:pt idx="179">
                  <c:v>109.07692307692299</c:v>
                </c:pt>
                <c:pt idx="180">
                  <c:v>112.230769230769</c:v>
                </c:pt>
                <c:pt idx="181">
                  <c:v>114</c:v>
                </c:pt>
                <c:pt idx="182">
                  <c:v>114</c:v>
                </c:pt>
                <c:pt idx="183">
                  <c:v>104.53846153846099</c:v>
                </c:pt>
                <c:pt idx="184">
                  <c:v>135</c:v>
                </c:pt>
                <c:pt idx="185">
                  <c:v>159</c:v>
                </c:pt>
                <c:pt idx="186">
                  <c:v>197.84615384615299</c:v>
                </c:pt>
                <c:pt idx="187">
                  <c:v>239.692307692307</c:v>
                </c:pt>
                <c:pt idx="188">
                  <c:v>240.923076923076</c:v>
                </c:pt>
                <c:pt idx="189">
                  <c:v>240.76923076923001</c:v>
                </c:pt>
                <c:pt idx="190">
                  <c:v>206.07692307692301</c:v>
                </c:pt>
                <c:pt idx="191">
                  <c:v>198.230769230769</c:v>
                </c:pt>
                <c:pt idx="192">
                  <c:v>187.30769230769201</c:v>
                </c:pt>
                <c:pt idx="193">
                  <c:v>139.61538461538399</c:v>
                </c:pt>
                <c:pt idx="194">
                  <c:v>129.57142857142799</c:v>
                </c:pt>
                <c:pt idx="195">
                  <c:v>115.461538461538</c:v>
                </c:pt>
                <c:pt idx="196">
                  <c:v>113.384615384615</c:v>
                </c:pt>
                <c:pt idx="197">
                  <c:v>114.923076923076</c:v>
                </c:pt>
                <c:pt idx="198">
                  <c:v>115.384615384615</c:v>
                </c:pt>
                <c:pt idx="199">
                  <c:v>116</c:v>
                </c:pt>
                <c:pt idx="200">
                  <c:v>107.692307692307</c:v>
                </c:pt>
                <c:pt idx="201">
                  <c:v>138</c:v>
                </c:pt>
                <c:pt idx="202">
                  <c:v>165.15384615384599</c:v>
                </c:pt>
                <c:pt idx="203">
                  <c:v>210.38461538461499</c:v>
                </c:pt>
                <c:pt idx="204">
                  <c:v>238.692307692307</c:v>
                </c:pt>
                <c:pt idx="205">
                  <c:v>240.07692307692301</c:v>
                </c:pt>
                <c:pt idx="206">
                  <c:v>236.692307692307</c:v>
                </c:pt>
                <c:pt idx="207">
                  <c:v>199.07692307692301</c:v>
                </c:pt>
                <c:pt idx="208">
                  <c:v>212.15384615384599</c:v>
                </c:pt>
                <c:pt idx="209">
                  <c:v>208.15384615384599</c:v>
                </c:pt>
                <c:pt idx="210">
                  <c:v>209.84615384615299</c:v>
                </c:pt>
                <c:pt idx="211">
                  <c:v>239.76923076923001</c:v>
                </c:pt>
                <c:pt idx="212">
                  <c:v>217.923076923076</c:v>
                </c:pt>
                <c:pt idx="213">
                  <c:v>160.692307692307</c:v>
                </c:pt>
                <c:pt idx="214">
                  <c:v>118.30769230769199</c:v>
                </c:pt>
                <c:pt idx="215">
                  <c:v>107.615384615384</c:v>
                </c:pt>
                <c:pt idx="216">
                  <c:v>109.384615384615</c:v>
                </c:pt>
                <c:pt idx="217">
                  <c:v>101.53846153846099</c:v>
                </c:pt>
                <c:pt idx="218">
                  <c:v>120</c:v>
                </c:pt>
                <c:pt idx="219">
                  <c:v>146.230769230769</c:v>
                </c:pt>
                <c:pt idx="220">
                  <c:v>175.692307692307</c:v>
                </c:pt>
                <c:pt idx="221">
                  <c:v>226.692307692307</c:v>
                </c:pt>
                <c:pt idx="222">
                  <c:v>240.230769230769</c:v>
                </c:pt>
                <c:pt idx="223">
                  <c:v>231.461538461538</c:v>
                </c:pt>
                <c:pt idx="224">
                  <c:v>191</c:v>
                </c:pt>
                <c:pt idx="225">
                  <c:v>234.61538461538399</c:v>
                </c:pt>
                <c:pt idx="226">
                  <c:v>199.84615384615299</c:v>
                </c:pt>
                <c:pt idx="227">
                  <c:v>215</c:v>
                </c:pt>
                <c:pt idx="228">
                  <c:v>201.15384615384599</c:v>
                </c:pt>
                <c:pt idx="229">
                  <c:v>227.53846153846101</c:v>
                </c:pt>
                <c:pt idx="230">
                  <c:v>240.76923076923001</c:v>
                </c:pt>
                <c:pt idx="231">
                  <c:v>197</c:v>
                </c:pt>
                <c:pt idx="232">
                  <c:v>161.461538461538</c:v>
                </c:pt>
                <c:pt idx="233">
                  <c:v>113.923076923076</c:v>
                </c:pt>
                <c:pt idx="234">
                  <c:v>105</c:v>
                </c:pt>
                <c:pt idx="235">
                  <c:v>103.30769230769199</c:v>
                </c:pt>
                <c:pt idx="236">
                  <c:v>104.07692307692299</c:v>
                </c:pt>
                <c:pt idx="237">
                  <c:v>95.153846153846104</c:v>
                </c:pt>
                <c:pt idx="238">
                  <c:v>115.846153846153</c:v>
                </c:pt>
                <c:pt idx="239">
                  <c:v>155.61538461538399</c:v>
                </c:pt>
                <c:pt idx="240">
                  <c:v>191.923076923076</c:v>
                </c:pt>
                <c:pt idx="241">
                  <c:v>229.84615384615299</c:v>
                </c:pt>
                <c:pt idx="242">
                  <c:v>236</c:v>
                </c:pt>
                <c:pt idx="243">
                  <c:v>240.15384615384599</c:v>
                </c:pt>
                <c:pt idx="244">
                  <c:v>221.461538461538</c:v>
                </c:pt>
                <c:pt idx="245">
                  <c:v>201.692307692307</c:v>
                </c:pt>
                <c:pt idx="246">
                  <c:v>210.53846153846101</c:v>
                </c:pt>
                <c:pt idx="247">
                  <c:v>211</c:v>
                </c:pt>
                <c:pt idx="248">
                  <c:v>199.38461538461499</c:v>
                </c:pt>
                <c:pt idx="249">
                  <c:v>235.84615384615299</c:v>
                </c:pt>
                <c:pt idx="250">
                  <c:v>197.53846153846101</c:v>
                </c:pt>
                <c:pt idx="251">
                  <c:v>161.692307692307</c:v>
                </c:pt>
                <c:pt idx="252">
                  <c:v>123.923076923076</c:v>
                </c:pt>
                <c:pt idx="253">
                  <c:v>104.153846153846</c:v>
                </c:pt>
                <c:pt idx="254">
                  <c:v>102.230769230769</c:v>
                </c:pt>
                <c:pt idx="255">
                  <c:v>99.230769230769198</c:v>
                </c:pt>
                <c:pt idx="256">
                  <c:v>106.692307692307</c:v>
                </c:pt>
                <c:pt idx="257">
                  <c:v>127.692307692307</c:v>
                </c:pt>
                <c:pt idx="258">
                  <c:v>156.15384615384599</c:v>
                </c:pt>
                <c:pt idx="259">
                  <c:v>184.76923076923001</c:v>
                </c:pt>
                <c:pt idx="260">
                  <c:v>199.84615384615299</c:v>
                </c:pt>
                <c:pt idx="261">
                  <c:v>207.84615384615299</c:v>
                </c:pt>
                <c:pt idx="262">
                  <c:v>176.15384615384599</c:v>
                </c:pt>
                <c:pt idx="263">
                  <c:v>215.230769230769</c:v>
                </c:pt>
                <c:pt idx="264">
                  <c:v>235.230769230769</c:v>
                </c:pt>
                <c:pt idx="265">
                  <c:v>236.38461538461499</c:v>
                </c:pt>
                <c:pt idx="266">
                  <c:v>238</c:v>
                </c:pt>
                <c:pt idx="267">
                  <c:v>239</c:v>
                </c:pt>
                <c:pt idx="268">
                  <c:v>234.461538461538</c:v>
                </c:pt>
                <c:pt idx="269">
                  <c:v>168.15384615384599</c:v>
                </c:pt>
                <c:pt idx="270">
                  <c:v>129.07692307692301</c:v>
                </c:pt>
                <c:pt idx="271">
                  <c:v>100.846153846153</c:v>
                </c:pt>
                <c:pt idx="272">
                  <c:v>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F93-4AD5-AB95-234B4F7C071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Angle_T (EMG)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Sheet1!$F$2:$F$274</c:f>
              <c:numCache>
                <c:formatCode>General</c:formatCode>
                <c:ptCount val="273"/>
                <c:pt idx="0">
                  <c:v>-2.4150269230769199</c:v>
                </c:pt>
                <c:pt idx="1">
                  <c:v>0.32200353846153801</c:v>
                </c:pt>
                <c:pt idx="2">
                  <c:v>0.32200358461538398</c:v>
                </c:pt>
                <c:pt idx="3">
                  <c:v>-19.534883723076899</c:v>
                </c:pt>
                <c:pt idx="4">
                  <c:v>-20.930231538461499</c:v>
                </c:pt>
                <c:pt idx="5">
                  <c:v>-8.4257599846153806</c:v>
                </c:pt>
                <c:pt idx="6">
                  <c:v>0.91234349230769196</c:v>
                </c:pt>
                <c:pt idx="7">
                  <c:v>-22.593917353846098</c:v>
                </c:pt>
                <c:pt idx="8">
                  <c:v>-21.0375655384615</c:v>
                </c:pt>
                <c:pt idx="9">
                  <c:v>-59.033989846153801</c:v>
                </c:pt>
                <c:pt idx="10">
                  <c:v>-70.3577807692307</c:v>
                </c:pt>
                <c:pt idx="11">
                  <c:v>-83.667263846153801</c:v>
                </c:pt>
                <c:pt idx="12">
                  <c:v>-86.4042946153846</c:v>
                </c:pt>
                <c:pt idx="13">
                  <c:v>-91.234346923076899</c:v>
                </c:pt>
                <c:pt idx="14">
                  <c:v>-95.957059999999899</c:v>
                </c:pt>
                <c:pt idx="15">
                  <c:v>-90.644007692307696</c:v>
                </c:pt>
                <c:pt idx="16">
                  <c:v>-98.103760769230703</c:v>
                </c:pt>
                <c:pt idx="17">
                  <c:v>-96.386401538461499</c:v>
                </c:pt>
                <c:pt idx="18">
                  <c:v>-92.951701538461506</c:v>
                </c:pt>
                <c:pt idx="19">
                  <c:v>-94.454381538461504</c:v>
                </c:pt>
                <c:pt idx="20">
                  <c:v>-94.186040000000006</c:v>
                </c:pt>
                <c:pt idx="21">
                  <c:v>-94.186040000000006</c:v>
                </c:pt>
                <c:pt idx="22">
                  <c:v>-95.688739230769201</c:v>
                </c:pt>
                <c:pt idx="23">
                  <c:v>-85.921286923076906</c:v>
                </c:pt>
                <c:pt idx="24">
                  <c:v>-84.311269999999993</c:v>
                </c:pt>
                <c:pt idx="25">
                  <c:v>-84.150266923076899</c:v>
                </c:pt>
                <c:pt idx="26">
                  <c:v>-81.359568461538402</c:v>
                </c:pt>
                <c:pt idx="27">
                  <c:v>-81.037566923076895</c:v>
                </c:pt>
                <c:pt idx="28">
                  <c:v>-80.876566153846099</c:v>
                </c:pt>
                <c:pt idx="29">
                  <c:v>-79.8568869230769</c:v>
                </c:pt>
                <c:pt idx="30">
                  <c:v>-78.890876923076902</c:v>
                </c:pt>
                <c:pt idx="31">
                  <c:v>-78.837209999999999</c:v>
                </c:pt>
                <c:pt idx="32">
                  <c:v>-78.837209999999999</c:v>
                </c:pt>
                <c:pt idx="33">
                  <c:v>-78.837209999999999</c:v>
                </c:pt>
                <c:pt idx="34">
                  <c:v>-78.837209999999999</c:v>
                </c:pt>
                <c:pt idx="35">
                  <c:v>-79.105544615384602</c:v>
                </c:pt>
                <c:pt idx="36">
                  <c:v>-79.373879230769205</c:v>
                </c:pt>
                <c:pt idx="37">
                  <c:v>-79.481213076923098</c:v>
                </c:pt>
                <c:pt idx="38">
                  <c:v>-79.159211538461506</c:v>
                </c:pt>
                <c:pt idx="39">
                  <c:v>-79.266547692307697</c:v>
                </c:pt>
                <c:pt idx="40">
                  <c:v>-77.441860000000005</c:v>
                </c:pt>
                <c:pt idx="41">
                  <c:v>-81.144902307692305</c:v>
                </c:pt>
                <c:pt idx="42">
                  <c:v>-75.992845384615293</c:v>
                </c:pt>
                <c:pt idx="43">
                  <c:v>-57.262970000000003</c:v>
                </c:pt>
                <c:pt idx="44">
                  <c:v>-36.171733846153799</c:v>
                </c:pt>
                <c:pt idx="45">
                  <c:v>-47.173524615384601</c:v>
                </c:pt>
                <c:pt idx="46">
                  <c:v>-12.0214666923076</c:v>
                </c:pt>
                <c:pt idx="47">
                  <c:v>-5.3130594615384599</c:v>
                </c:pt>
                <c:pt idx="48">
                  <c:v>-33.166367692307603</c:v>
                </c:pt>
                <c:pt idx="49">
                  <c:v>-20.661897692307601</c:v>
                </c:pt>
                <c:pt idx="50">
                  <c:v>-19.856886153846101</c:v>
                </c:pt>
                <c:pt idx="51">
                  <c:v>-37.298747076923</c:v>
                </c:pt>
                <c:pt idx="52">
                  <c:v>-3.3273703846153801</c:v>
                </c:pt>
                <c:pt idx="53">
                  <c:v>-1.61001792307692</c:v>
                </c:pt>
                <c:pt idx="54">
                  <c:v>-16.3685156923076</c:v>
                </c:pt>
                <c:pt idx="55">
                  <c:v>-34.508051538461501</c:v>
                </c:pt>
                <c:pt idx="56">
                  <c:v>-58.7119869230769</c:v>
                </c:pt>
                <c:pt idx="57">
                  <c:v>-83.667263846153801</c:v>
                </c:pt>
                <c:pt idx="58">
                  <c:v>-93.810374615384603</c:v>
                </c:pt>
                <c:pt idx="59">
                  <c:v>-90.966012307692296</c:v>
                </c:pt>
                <c:pt idx="60">
                  <c:v>-90.536676923076897</c:v>
                </c:pt>
                <c:pt idx="61">
                  <c:v>-90.644012307692293</c:v>
                </c:pt>
                <c:pt idx="62">
                  <c:v>-94.722711538461496</c:v>
                </c:pt>
                <c:pt idx="63">
                  <c:v>-78.246869230769207</c:v>
                </c:pt>
                <c:pt idx="64">
                  <c:v>-63.971377692307698</c:v>
                </c:pt>
                <c:pt idx="65">
                  <c:v>-51.144903846153802</c:v>
                </c:pt>
                <c:pt idx="66">
                  <c:v>-60.214668461538402</c:v>
                </c:pt>
                <c:pt idx="67">
                  <c:v>-37.45975</c:v>
                </c:pt>
                <c:pt idx="68">
                  <c:v>-15.134167538461501</c:v>
                </c:pt>
                <c:pt idx="69">
                  <c:v>-27.638640769230701</c:v>
                </c:pt>
                <c:pt idx="70">
                  <c:v>-16.74419</c:v>
                </c:pt>
                <c:pt idx="71">
                  <c:v>-26.404295384615299</c:v>
                </c:pt>
                <c:pt idx="72">
                  <c:v>-7.6207512615384596</c:v>
                </c:pt>
                <c:pt idx="73">
                  <c:v>1.0196780000000001</c:v>
                </c:pt>
                <c:pt idx="74">
                  <c:v>-4.1860465076922999</c:v>
                </c:pt>
                <c:pt idx="75">
                  <c:v>-41.377459999999999</c:v>
                </c:pt>
                <c:pt idx="76">
                  <c:v>-66.654742307692302</c:v>
                </c:pt>
                <c:pt idx="77">
                  <c:v>-91.449016923076897</c:v>
                </c:pt>
                <c:pt idx="78">
                  <c:v>-95.259393076923004</c:v>
                </c:pt>
                <c:pt idx="79">
                  <c:v>-92.940200714285695</c:v>
                </c:pt>
                <c:pt idx="80">
                  <c:v>-98.801435384615303</c:v>
                </c:pt>
                <c:pt idx="81">
                  <c:v>-88.014310769230704</c:v>
                </c:pt>
                <c:pt idx="82">
                  <c:v>-75.509838461538394</c:v>
                </c:pt>
                <c:pt idx="83">
                  <c:v>-60.912343076923001</c:v>
                </c:pt>
                <c:pt idx="84">
                  <c:v>-40.572450769230699</c:v>
                </c:pt>
                <c:pt idx="85">
                  <c:v>-17.388193307692301</c:v>
                </c:pt>
                <c:pt idx="86">
                  <c:v>-1.18067978461538</c:v>
                </c:pt>
                <c:pt idx="87">
                  <c:v>0.80500898461538395</c:v>
                </c:pt>
                <c:pt idx="88">
                  <c:v>-27.209303507692301</c:v>
                </c:pt>
                <c:pt idx="89">
                  <c:v>-16.74419</c:v>
                </c:pt>
                <c:pt idx="90">
                  <c:v>-16.74419</c:v>
                </c:pt>
                <c:pt idx="91">
                  <c:v>-25.921290769230701</c:v>
                </c:pt>
                <c:pt idx="92">
                  <c:v>-8.9087658153846103</c:v>
                </c:pt>
                <c:pt idx="93">
                  <c:v>0.42933809230769199</c:v>
                </c:pt>
                <c:pt idx="94">
                  <c:v>-31.663684707692301</c:v>
                </c:pt>
                <c:pt idx="95">
                  <c:v>-57.155635384615302</c:v>
                </c:pt>
                <c:pt idx="96">
                  <c:v>-82.862253076922997</c:v>
                </c:pt>
                <c:pt idx="97">
                  <c:v>-95.635064615384593</c:v>
                </c:pt>
                <c:pt idx="98">
                  <c:v>-93.864043846153805</c:v>
                </c:pt>
                <c:pt idx="99">
                  <c:v>-95.581403076922996</c:v>
                </c:pt>
                <c:pt idx="100">
                  <c:v>-91.4490207692307</c:v>
                </c:pt>
                <c:pt idx="101">
                  <c:v>-74.2218253846154</c:v>
                </c:pt>
                <c:pt idx="102">
                  <c:v>-52.325583076923003</c:v>
                </c:pt>
                <c:pt idx="103">
                  <c:v>-20.286225815384601</c:v>
                </c:pt>
                <c:pt idx="104">
                  <c:v>2.8980323076922998</c:v>
                </c:pt>
                <c:pt idx="105">
                  <c:v>4.8837210000000004</c:v>
                </c:pt>
                <c:pt idx="106">
                  <c:v>-9.7674407692307703</c:v>
                </c:pt>
                <c:pt idx="107">
                  <c:v>-33.005366153846097</c:v>
                </c:pt>
                <c:pt idx="108">
                  <c:v>-20.071554615384599</c:v>
                </c:pt>
                <c:pt idx="109">
                  <c:v>-20.232559999999999</c:v>
                </c:pt>
                <c:pt idx="110">
                  <c:v>-28.980323076923</c:v>
                </c:pt>
                <c:pt idx="111">
                  <c:v>-33.005367230769203</c:v>
                </c:pt>
                <c:pt idx="112">
                  <c:v>-26.7262967692307</c:v>
                </c:pt>
                <c:pt idx="113">
                  <c:v>-35.635062307692301</c:v>
                </c:pt>
                <c:pt idx="114">
                  <c:v>-23.774596923076899</c:v>
                </c:pt>
                <c:pt idx="115">
                  <c:v>-36.547405384615303</c:v>
                </c:pt>
                <c:pt idx="116">
                  <c:v>-29.5706605384615</c:v>
                </c:pt>
                <c:pt idx="117">
                  <c:v>-48.139534615384598</c:v>
                </c:pt>
                <c:pt idx="118">
                  <c:v>-81.037565384615306</c:v>
                </c:pt>
                <c:pt idx="119">
                  <c:v>-89.838999230769204</c:v>
                </c:pt>
                <c:pt idx="120">
                  <c:v>-87.584969230769204</c:v>
                </c:pt>
                <c:pt idx="121">
                  <c:v>-86.511629999999897</c:v>
                </c:pt>
                <c:pt idx="122">
                  <c:v>-85.867626923076898</c:v>
                </c:pt>
                <c:pt idx="123">
                  <c:v>-86.243295384615294</c:v>
                </c:pt>
                <c:pt idx="124">
                  <c:v>-89.355991538461495</c:v>
                </c:pt>
                <c:pt idx="125">
                  <c:v>-96.708409230769206</c:v>
                </c:pt>
                <c:pt idx="126">
                  <c:v>-81.735242307692204</c:v>
                </c:pt>
                <c:pt idx="127">
                  <c:v>-64.937389999999994</c:v>
                </c:pt>
                <c:pt idx="128">
                  <c:v>-41.592127692307699</c:v>
                </c:pt>
                <c:pt idx="129">
                  <c:v>-58.497317692307597</c:v>
                </c:pt>
                <c:pt idx="130">
                  <c:v>-18.5152051538461</c:v>
                </c:pt>
                <c:pt idx="131">
                  <c:v>-2.4686941538461502</c:v>
                </c:pt>
                <c:pt idx="132">
                  <c:v>1.39534899999999</c:v>
                </c:pt>
                <c:pt idx="133">
                  <c:v>-26.672628984615301</c:v>
                </c:pt>
                <c:pt idx="134">
                  <c:v>-47.8175307692307</c:v>
                </c:pt>
                <c:pt idx="135">
                  <c:v>-79.373883076922993</c:v>
                </c:pt>
                <c:pt idx="136">
                  <c:v>-96.386405384615401</c:v>
                </c:pt>
                <c:pt idx="137">
                  <c:v>-97.08408</c:v>
                </c:pt>
                <c:pt idx="138">
                  <c:v>-96.547407692307701</c:v>
                </c:pt>
                <c:pt idx="139">
                  <c:v>-96.440073076923099</c:v>
                </c:pt>
                <c:pt idx="140">
                  <c:v>-101.592131538461</c:v>
                </c:pt>
                <c:pt idx="141">
                  <c:v>-95.098386923076902</c:v>
                </c:pt>
                <c:pt idx="142">
                  <c:v>-87.262966923076903</c:v>
                </c:pt>
                <c:pt idx="143">
                  <c:v>-87.209299999999999</c:v>
                </c:pt>
                <c:pt idx="144">
                  <c:v>-83.291593076922993</c:v>
                </c:pt>
                <c:pt idx="145">
                  <c:v>-94.239711538461506</c:v>
                </c:pt>
                <c:pt idx="146">
                  <c:v>-73.846153846153797</c:v>
                </c:pt>
                <c:pt idx="147">
                  <c:v>-56.243291538461499</c:v>
                </c:pt>
                <c:pt idx="148">
                  <c:v>-40.089446923076899</c:v>
                </c:pt>
                <c:pt idx="149">
                  <c:v>-39.069769999999998</c:v>
                </c:pt>
                <c:pt idx="150">
                  <c:v>-51.5742415384615</c:v>
                </c:pt>
                <c:pt idx="151">
                  <c:v>-23.506260000000001</c:v>
                </c:pt>
                <c:pt idx="152">
                  <c:v>-5.4203934923076904</c:v>
                </c:pt>
                <c:pt idx="153">
                  <c:v>-36.064400769230701</c:v>
                </c:pt>
                <c:pt idx="154">
                  <c:v>-70.572450769230699</c:v>
                </c:pt>
                <c:pt idx="155">
                  <c:v>-87.584971538461502</c:v>
                </c:pt>
                <c:pt idx="156">
                  <c:v>-93.971377692307698</c:v>
                </c:pt>
                <c:pt idx="157">
                  <c:v>-96.493743846153805</c:v>
                </c:pt>
                <c:pt idx="158">
                  <c:v>-85.169946153846098</c:v>
                </c:pt>
                <c:pt idx="159">
                  <c:v>-74.919497692307601</c:v>
                </c:pt>
                <c:pt idx="160">
                  <c:v>-67.728086153846107</c:v>
                </c:pt>
                <c:pt idx="161">
                  <c:v>-57.799643076922997</c:v>
                </c:pt>
                <c:pt idx="162">
                  <c:v>-48.032199230769201</c:v>
                </c:pt>
                <c:pt idx="163">
                  <c:v>-39.767440000000001</c:v>
                </c:pt>
                <c:pt idx="164">
                  <c:v>-39.874773846153801</c:v>
                </c:pt>
                <c:pt idx="165">
                  <c:v>-39.767440000000001</c:v>
                </c:pt>
                <c:pt idx="166">
                  <c:v>-39.767440000000001</c:v>
                </c:pt>
                <c:pt idx="167">
                  <c:v>-39.767440000000001</c:v>
                </c:pt>
                <c:pt idx="168">
                  <c:v>-39.821106923076897</c:v>
                </c:pt>
                <c:pt idx="169">
                  <c:v>-39.767440000000001</c:v>
                </c:pt>
                <c:pt idx="170">
                  <c:v>-41.270123846153801</c:v>
                </c:pt>
                <c:pt idx="171">
                  <c:v>-48.461537692307601</c:v>
                </c:pt>
                <c:pt idx="172">
                  <c:v>-28.175313846153799</c:v>
                </c:pt>
                <c:pt idx="173">
                  <c:v>-19.964221538461501</c:v>
                </c:pt>
                <c:pt idx="174">
                  <c:v>-19.964221538461501</c:v>
                </c:pt>
                <c:pt idx="175">
                  <c:v>-20.0178892307692</c:v>
                </c:pt>
                <c:pt idx="176">
                  <c:v>-29.194990000000001</c:v>
                </c:pt>
                <c:pt idx="177">
                  <c:v>-59.194991538461501</c:v>
                </c:pt>
                <c:pt idx="178">
                  <c:v>-79.803218461538407</c:v>
                </c:pt>
                <c:pt idx="179">
                  <c:v>-90.644008461538405</c:v>
                </c:pt>
                <c:pt idx="180">
                  <c:v>-88.443648461538402</c:v>
                </c:pt>
                <c:pt idx="181">
                  <c:v>-87.209299999999999</c:v>
                </c:pt>
                <c:pt idx="182">
                  <c:v>-87.209299999999999</c:v>
                </c:pt>
                <c:pt idx="183">
                  <c:v>-93.8103792307692</c:v>
                </c:pt>
                <c:pt idx="184">
                  <c:v>-72.558139999999995</c:v>
                </c:pt>
                <c:pt idx="185">
                  <c:v>-55.813952307692297</c:v>
                </c:pt>
                <c:pt idx="186">
                  <c:v>-28.711987153846099</c:v>
                </c:pt>
                <c:pt idx="187">
                  <c:v>0.483005415384615</c:v>
                </c:pt>
                <c:pt idx="188">
                  <c:v>1.34168172307692</c:v>
                </c:pt>
                <c:pt idx="189">
                  <c:v>1.2343471692307599</c:v>
                </c:pt>
                <c:pt idx="190">
                  <c:v>-22.9695884307692</c:v>
                </c:pt>
                <c:pt idx="191">
                  <c:v>-28.443646923076901</c:v>
                </c:pt>
                <c:pt idx="192">
                  <c:v>-36.064399999999999</c:v>
                </c:pt>
                <c:pt idx="193">
                  <c:v>-69.338103076923005</c:v>
                </c:pt>
                <c:pt idx="194">
                  <c:v>-76.345514285714302</c:v>
                </c:pt>
                <c:pt idx="195">
                  <c:v>-86.189623846153793</c:v>
                </c:pt>
                <c:pt idx="196">
                  <c:v>-87.638637692307697</c:v>
                </c:pt>
                <c:pt idx="197">
                  <c:v>-86.5652969230769</c:v>
                </c:pt>
                <c:pt idx="198">
                  <c:v>-86.243295384615294</c:v>
                </c:pt>
                <c:pt idx="199">
                  <c:v>-85.813959999999895</c:v>
                </c:pt>
                <c:pt idx="200">
                  <c:v>-91.610020769230701</c:v>
                </c:pt>
                <c:pt idx="201">
                  <c:v>-70.465116923076906</c:v>
                </c:pt>
                <c:pt idx="202">
                  <c:v>-51.520572307692298</c:v>
                </c:pt>
                <c:pt idx="203">
                  <c:v>-19.964221461538401</c:v>
                </c:pt>
                <c:pt idx="204">
                  <c:v>-0.21466907692307599</c:v>
                </c:pt>
                <c:pt idx="205">
                  <c:v>0.75134167692307696</c:v>
                </c:pt>
                <c:pt idx="206">
                  <c:v>-1.6100177230769199</c:v>
                </c:pt>
                <c:pt idx="207">
                  <c:v>-27.85331</c:v>
                </c:pt>
                <c:pt idx="208">
                  <c:v>-18.729873846153801</c:v>
                </c:pt>
                <c:pt idx="209">
                  <c:v>-21.520568461538399</c:v>
                </c:pt>
                <c:pt idx="210">
                  <c:v>-20.3398923846153</c:v>
                </c:pt>
                <c:pt idx="211">
                  <c:v>0.53667261538461497</c:v>
                </c:pt>
                <c:pt idx="212">
                  <c:v>-14.704830369230701</c:v>
                </c:pt>
                <c:pt idx="213">
                  <c:v>-54.633273846153799</c:v>
                </c:pt>
                <c:pt idx="214">
                  <c:v>-84.203934615384597</c:v>
                </c:pt>
                <c:pt idx="215">
                  <c:v>-91.663686923076895</c:v>
                </c:pt>
                <c:pt idx="216">
                  <c:v>-90.429338461538407</c:v>
                </c:pt>
                <c:pt idx="217">
                  <c:v>-95.903397692307706</c:v>
                </c:pt>
                <c:pt idx="218">
                  <c:v>-83.023256153846106</c:v>
                </c:pt>
                <c:pt idx="219">
                  <c:v>-64.722719230769201</c:v>
                </c:pt>
                <c:pt idx="220">
                  <c:v>-44.168159999999901</c:v>
                </c:pt>
                <c:pt idx="221">
                  <c:v>-8.5867621384615394</c:v>
                </c:pt>
                <c:pt idx="222">
                  <c:v>0.85867623076923005</c:v>
                </c:pt>
                <c:pt idx="223">
                  <c:v>-5.2593923076923002</c:v>
                </c:pt>
                <c:pt idx="224">
                  <c:v>-33.488374076923002</c:v>
                </c:pt>
                <c:pt idx="225">
                  <c:v>-3.0590337999999999</c:v>
                </c:pt>
                <c:pt idx="226">
                  <c:v>-27.3166384615384</c:v>
                </c:pt>
                <c:pt idx="227">
                  <c:v>-16.74419</c:v>
                </c:pt>
                <c:pt idx="228">
                  <c:v>-26.404296153846101</c:v>
                </c:pt>
                <c:pt idx="229">
                  <c:v>-7.9964216307692304</c:v>
                </c:pt>
                <c:pt idx="230">
                  <c:v>1.2343469846153801</c:v>
                </c:pt>
                <c:pt idx="231">
                  <c:v>-29.3023247384615</c:v>
                </c:pt>
                <c:pt idx="232">
                  <c:v>-54.096602307692301</c:v>
                </c:pt>
                <c:pt idx="233">
                  <c:v>-87.262970769230705</c:v>
                </c:pt>
                <c:pt idx="234">
                  <c:v>-93.488370000000003</c:v>
                </c:pt>
                <c:pt idx="235">
                  <c:v>-94.669049999999999</c:v>
                </c:pt>
                <c:pt idx="236">
                  <c:v>-94.132377692307699</c:v>
                </c:pt>
                <c:pt idx="237">
                  <c:v>-100.35778846153799</c:v>
                </c:pt>
                <c:pt idx="238">
                  <c:v>-85.921287692307601</c:v>
                </c:pt>
                <c:pt idx="239">
                  <c:v>-58.1753146153846</c:v>
                </c:pt>
                <c:pt idx="240">
                  <c:v>-32.844365384615301</c:v>
                </c:pt>
                <c:pt idx="241">
                  <c:v>-6.3864042307692301</c:v>
                </c:pt>
                <c:pt idx="242">
                  <c:v>-2.0930233076923002</c:v>
                </c:pt>
                <c:pt idx="243">
                  <c:v>0.80500887692307599</c:v>
                </c:pt>
                <c:pt idx="244">
                  <c:v>-12.2361348615384</c:v>
                </c:pt>
                <c:pt idx="245">
                  <c:v>-26.028623076923001</c:v>
                </c:pt>
                <c:pt idx="246">
                  <c:v>-19.856884615384601</c:v>
                </c:pt>
                <c:pt idx="247">
                  <c:v>-19.534879999999902</c:v>
                </c:pt>
                <c:pt idx="248">
                  <c:v>-27.638640307692299</c:v>
                </c:pt>
                <c:pt idx="249">
                  <c:v>-2.2003578461538398</c:v>
                </c:pt>
                <c:pt idx="250">
                  <c:v>-28.926654230769199</c:v>
                </c:pt>
                <c:pt idx="251">
                  <c:v>-53.935599230769199</c:v>
                </c:pt>
                <c:pt idx="252">
                  <c:v>-80.286225384615307</c:v>
                </c:pt>
                <c:pt idx="253">
                  <c:v>-94.078711538461505</c:v>
                </c:pt>
                <c:pt idx="254">
                  <c:v>-95.4203938461538</c:v>
                </c:pt>
                <c:pt idx="255">
                  <c:v>-97.513405384615297</c:v>
                </c:pt>
                <c:pt idx="256">
                  <c:v>-92.307689999999994</c:v>
                </c:pt>
                <c:pt idx="257">
                  <c:v>-77.6565284615384</c:v>
                </c:pt>
                <c:pt idx="258">
                  <c:v>-57.799642307692302</c:v>
                </c:pt>
                <c:pt idx="259">
                  <c:v>-37.835420230769202</c:v>
                </c:pt>
                <c:pt idx="260">
                  <c:v>-27.316636923076899</c:v>
                </c:pt>
                <c:pt idx="261">
                  <c:v>-21.7352407692307</c:v>
                </c:pt>
                <c:pt idx="262">
                  <c:v>-43.8461523076923</c:v>
                </c:pt>
                <c:pt idx="263">
                  <c:v>-16.583184692307601</c:v>
                </c:pt>
                <c:pt idx="264">
                  <c:v>-2.629696</c:v>
                </c:pt>
                <c:pt idx="265">
                  <c:v>-1.8246869846153799</c:v>
                </c:pt>
                <c:pt idx="266">
                  <c:v>-0.697674384615384</c:v>
                </c:pt>
                <c:pt idx="267">
                  <c:v>0</c:v>
                </c:pt>
                <c:pt idx="268">
                  <c:v>-3.1663692307692299</c:v>
                </c:pt>
                <c:pt idx="269">
                  <c:v>-49.427550769230699</c:v>
                </c:pt>
                <c:pt idx="270">
                  <c:v>-76.690519230769198</c:v>
                </c:pt>
                <c:pt idx="271">
                  <c:v>-96.386403846153797</c:v>
                </c:pt>
                <c:pt idx="272">
                  <c:v>-97.674419999999998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93-4AD5-AB95-234B4F7C071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Motor (EMG)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Sheet1!$G$2:$G$274</c:f>
              <c:numCache>
                <c:formatCode>General</c:formatCode>
                <c:ptCount val="273"/>
                <c:pt idx="0">
                  <c:v>180</c:v>
                </c:pt>
                <c:pt idx="1">
                  <c:v>180</c:v>
                </c:pt>
                <c:pt idx="2">
                  <c:v>180</c:v>
                </c:pt>
                <c:pt idx="3">
                  <c:v>27.692307692307601</c:v>
                </c:pt>
                <c:pt idx="4">
                  <c:v>83.076923076922995</c:v>
                </c:pt>
                <c:pt idx="5">
                  <c:v>180</c:v>
                </c:pt>
                <c:pt idx="6">
                  <c:v>180</c:v>
                </c:pt>
                <c:pt idx="7">
                  <c:v>0</c:v>
                </c:pt>
                <c:pt idx="8">
                  <c:v>138.461538461538</c:v>
                </c:pt>
                <c:pt idx="9">
                  <c:v>0</c:v>
                </c:pt>
                <c:pt idx="10">
                  <c:v>110.76923076923001</c:v>
                </c:pt>
                <c:pt idx="11">
                  <c:v>41.538461538461497</c:v>
                </c:pt>
                <c:pt idx="12">
                  <c:v>0</c:v>
                </c:pt>
                <c:pt idx="13">
                  <c:v>41.538461538461497</c:v>
                </c:pt>
                <c:pt idx="14">
                  <c:v>55.384615384615302</c:v>
                </c:pt>
                <c:pt idx="15">
                  <c:v>0</c:v>
                </c:pt>
                <c:pt idx="16">
                  <c:v>83.076923076922995</c:v>
                </c:pt>
                <c:pt idx="17">
                  <c:v>27.692307692307601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13.846153846153801</c:v>
                </c:pt>
                <c:pt idx="22">
                  <c:v>180</c:v>
                </c:pt>
                <c:pt idx="23">
                  <c:v>180</c:v>
                </c:pt>
                <c:pt idx="24">
                  <c:v>180</c:v>
                </c:pt>
                <c:pt idx="25">
                  <c:v>180</c:v>
                </c:pt>
                <c:pt idx="26">
                  <c:v>180</c:v>
                </c:pt>
                <c:pt idx="27">
                  <c:v>180</c:v>
                </c:pt>
                <c:pt idx="28">
                  <c:v>180</c:v>
                </c:pt>
                <c:pt idx="29">
                  <c:v>180</c:v>
                </c:pt>
                <c:pt idx="30">
                  <c:v>180</c:v>
                </c:pt>
                <c:pt idx="31">
                  <c:v>180</c:v>
                </c:pt>
                <c:pt idx="32">
                  <c:v>180</c:v>
                </c:pt>
                <c:pt idx="33">
                  <c:v>180</c:v>
                </c:pt>
                <c:pt idx="34">
                  <c:v>180</c:v>
                </c:pt>
                <c:pt idx="35">
                  <c:v>180</c:v>
                </c:pt>
                <c:pt idx="36">
                  <c:v>180</c:v>
                </c:pt>
                <c:pt idx="37">
                  <c:v>180</c:v>
                </c:pt>
                <c:pt idx="38">
                  <c:v>180</c:v>
                </c:pt>
                <c:pt idx="39">
                  <c:v>180</c:v>
                </c:pt>
                <c:pt idx="40">
                  <c:v>180</c:v>
                </c:pt>
                <c:pt idx="41">
                  <c:v>180</c:v>
                </c:pt>
                <c:pt idx="42">
                  <c:v>180</c:v>
                </c:pt>
                <c:pt idx="43">
                  <c:v>124.615384615384</c:v>
                </c:pt>
                <c:pt idx="44">
                  <c:v>0</c:v>
                </c:pt>
                <c:pt idx="45">
                  <c:v>138.461538461538</c:v>
                </c:pt>
                <c:pt idx="46">
                  <c:v>180</c:v>
                </c:pt>
                <c:pt idx="47">
                  <c:v>166.15384615384599</c:v>
                </c:pt>
                <c:pt idx="48">
                  <c:v>0</c:v>
                </c:pt>
                <c:pt idx="49">
                  <c:v>0</c:v>
                </c:pt>
                <c:pt idx="50">
                  <c:v>13.846153846153801</c:v>
                </c:pt>
                <c:pt idx="51">
                  <c:v>180</c:v>
                </c:pt>
                <c:pt idx="52">
                  <c:v>180</c:v>
                </c:pt>
                <c:pt idx="53">
                  <c:v>180</c:v>
                </c:pt>
                <c:pt idx="54">
                  <c:v>96.923076923076906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180</c:v>
                </c:pt>
                <c:pt idx="63">
                  <c:v>180</c:v>
                </c:pt>
                <c:pt idx="64">
                  <c:v>96.923076923076906</c:v>
                </c:pt>
                <c:pt idx="65">
                  <c:v>0</c:v>
                </c:pt>
                <c:pt idx="66">
                  <c:v>110.76923076923001</c:v>
                </c:pt>
                <c:pt idx="67">
                  <c:v>180</c:v>
                </c:pt>
                <c:pt idx="68">
                  <c:v>138.461538461538</c:v>
                </c:pt>
                <c:pt idx="69">
                  <c:v>0</c:v>
                </c:pt>
                <c:pt idx="70">
                  <c:v>0</c:v>
                </c:pt>
                <c:pt idx="71">
                  <c:v>96.923076923076906</c:v>
                </c:pt>
                <c:pt idx="72">
                  <c:v>180</c:v>
                </c:pt>
                <c:pt idx="73">
                  <c:v>180</c:v>
                </c:pt>
                <c:pt idx="74">
                  <c:v>124.615384615384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110.76923076923001</c:v>
                </c:pt>
                <c:pt idx="81">
                  <c:v>180</c:v>
                </c:pt>
                <c:pt idx="82">
                  <c:v>180</c:v>
                </c:pt>
                <c:pt idx="83">
                  <c:v>180</c:v>
                </c:pt>
                <c:pt idx="84">
                  <c:v>180</c:v>
                </c:pt>
                <c:pt idx="85">
                  <c:v>180</c:v>
                </c:pt>
                <c:pt idx="86">
                  <c:v>180</c:v>
                </c:pt>
                <c:pt idx="87">
                  <c:v>180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96.923076923076906</c:v>
                </c:pt>
                <c:pt idx="92">
                  <c:v>180</c:v>
                </c:pt>
                <c:pt idx="93">
                  <c:v>180</c:v>
                </c:pt>
                <c:pt idx="94">
                  <c:v>41.538461538461497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41.538461538461497</c:v>
                </c:pt>
                <c:pt idx="100">
                  <c:v>180</c:v>
                </c:pt>
                <c:pt idx="101">
                  <c:v>180</c:v>
                </c:pt>
                <c:pt idx="102">
                  <c:v>180</c:v>
                </c:pt>
                <c:pt idx="103">
                  <c:v>180</c:v>
                </c:pt>
                <c:pt idx="104">
                  <c:v>180</c:v>
                </c:pt>
                <c:pt idx="105">
                  <c:v>180</c:v>
                </c:pt>
                <c:pt idx="106">
                  <c:v>124.615384615384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83.076923076922995</c:v>
                </c:pt>
                <c:pt idx="111">
                  <c:v>41.538461538461497</c:v>
                </c:pt>
                <c:pt idx="112">
                  <c:v>152.30769230769201</c:v>
                </c:pt>
                <c:pt idx="113">
                  <c:v>0</c:v>
                </c:pt>
                <c:pt idx="114">
                  <c:v>0</c:v>
                </c:pt>
                <c:pt idx="115">
                  <c:v>138.461538461538</c:v>
                </c:pt>
                <c:pt idx="116">
                  <c:v>41.538461538461497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96.923076923076906</c:v>
                </c:pt>
                <c:pt idx="126">
                  <c:v>180</c:v>
                </c:pt>
                <c:pt idx="127">
                  <c:v>166.15384615384599</c:v>
                </c:pt>
                <c:pt idx="128">
                  <c:v>0</c:v>
                </c:pt>
                <c:pt idx="129">
                  <c:v>180</c:v>
                </c:pt>
                <c:pt idx="130">
                  <c:v>180</c:v>
                </c:pt>
                <c:pt idx="131">
                  <c:v>180</c:v>
                </c:pt>
                <c:pt idx="132">
                  <c:v>180</c:v>
                </c:pt>
                <c:pt idx="133">
                  <c:v>27.692307692307601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69.230769230769198</c:v>
                </c:pt>
                <c:pt idx="141">
                  <c:v>69.230769230769198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138.461538461538</c:v>
                </c:pt>
                <c:pt idx="146">
                  <c:v>180</c:v>
                </c:pt>
                <c:pt idx="147">
                  <c:v>110.76923076923001</c:v>
                </c:pt>
                <c:pt idx="148">
                  <c:v>0</c:v>
                </c:pt>
                <c:pt idx="149">
                  <c:v>0</c:v>
                </c:pt>
                <c:pt idx="150">
                  <c:v>124.615384615384</c:v>
                </c:pt>
                <c:pt idx="151">
                  <c:v>180</c:v>
                </c:pt>
                <c:pt idx="152">
                  <c:v>152.30769230769201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152.30769230769201</c:v>
                </c:pt>
                <c:pt idx="158">
                  <c:v>180</c:v>
                </c:pt>
                <c:pt idx="159">
                  <c:v>180</c:v>
                </c:pt>
                <c:pt idx="160">
                  <c:v>180</c:v>
                </c:pt>
                <c:pt idx="161">
                  <c:v>180</c:v>
                </c:pt>
                <c:pt idx="162">
                  <c:v>13.846153846153801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27.692307692307601</c:v>
                </c:pt>
                <c:pt idx="171">
                  <c:v>180</c:v>
                </c:pt>
                <c:pt idx="172">
                  <c:v>13.846153846153801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41.538461538461497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166.15384615384599</c:v>
                </c:pt>
                <c:pt idx="184">
                  <c:v>180</c:v>
                </c:pt>
                <c:pt idx="185">
                  <c:v>180</c:v>
                </c:pt>
                <c:pt idx="186">
                  <c:v>180</c:v>
                </c:pt>
                <c:pt idx="187">
                  <c:v>180</c:v>
                </c:pt>
                <c:pt idx="188">
                  <c:v>180</c:v>
                </c:pt>
                <c:pt idx="189">
                  <c:v>180</c:v>
                </c:pt>
                <c:pt idx="190">
                  <c:v>27.692307692307601</c:v>
                </c:pt>
                <c:pt idx="191">
                  <c:v>0</c:v>
                </c:pt>
                <c:pt idx="192">
                  <c:v>124.615384615384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180</c:v>
                </c:pt>
                <c:pt idx="201">
                  <c:v>180</c:v>
                </c:pt>
                <c:pt idx="202">
                  <c:v>180</c:v>
                </c:pt>
                <c:pt idx="203">
                  <c:v>180</c:v>
                </c:pt>
                <c:pt idx="204">
                  <c:v>180</c:v>
                </c:pt>
                <c:pt idx="205">
                  <c:v>180</c:v>
                </c:pt>
                <c:pt idx="206">
                  <c:v>138.461538461538</c:v>
                </c:pt>
                <c:pt idx="207">
                  <c:v>0</c:v>
                </c:pt>
                <c:pt idx="208">
                  <c:v>0</c:v>
                </c:pt>
                <c:pt idx="209">
                  <c:v>41.538461538461497</c:v>
                </c:pt>
                <c:pt idx="210">
                  <c:v>180</c:v>
                </c:pt>
                <c:pt idx="211">
                  <c:v>180</c:v>
                </c:pt>
                <c:pt idx="212">
                  <c:v>96.923076923076906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96.923076923076906</c:v>
                </c:pt>
                <c:pt idx="218">
                  <c:v>180</c:v>
                </c:pt>
                <c:pt idx="219">
                  <c:v>180</c:v>
                </c:pt>
                <c:pt idx="220">
                  <c:v>180</c:v>
                </c:pt>
                <c:pt idx="221">
                  <c:v>180</c:v>
                </c:pt>
                <c:pt idx="222">
                  <c:v>180</c:v>
                </c:pt>
                <c:pt idx="223">
                  <c:v>180</c:v>
                </c:pt>
                <c:pt idx="224">
                  <c:v>180</c:v>
                </c:pt>
                <c:pt idx="225">
                  <c:v>138.461538461538</c:v>
                </c:pt>
                <c:pt idx="226">
                  <c:v>0</c:v>
                </c:pt>
                <c:pt idx="227">
                  <c:v>0</c:v>
                </c:pt>
                <c:pt idx="228">
                  <c:v>96.923076923076906</c:v>
                </c:pt>
                <c:pt idx="229">
                  <c:v>180</c:v>
                </c:pt>
                <c:pt idx="230">
                  <c:v>180</c:v>
                </c:pt>
                <c:pt idx="231">
                  <c:v>13.846153846153801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138.461538461538</c:v>
                </c:pt>
                <c:pt idx="238">
                  <c:v>180</c:v>
                </c:pt>
                <c:pt idx="239">
                  <c:v>180</c:v>
                </c:pt>
                <c:pt idx="240">
                  <c:v>180</c:v>
                </c:pt>
                <c:pt idx="241">
                  <c:v>180</c:v>
                </c:pt>
                <c:pt idx="242">
                  <c:v>180</c:v>
                </c:pt>
                <c:pt idx="243">
                  <c:v>180</c:v>
                </c:pt>
                <c:pt idx="244">
                  <c:v>96.923076923076906</c:v>
                </c:pt>
                <c:pt idx="245">
                  <c:v>0</c:v>
                </c:pt>
                <c:pt idx="246">
                  <c:v>0</c:v>
                </c:pt>
                <c:pt idx="247">
                  <c:v>27.692307692307601</c:v>
                </c:pt>
                <c:pt idx="248">
                  <c:v>180</c:v>
                </c:pt>
                <c:pt idx="249">
                  <c:v>180</c:v>
                </c:pt>
                <c:pt idx="250">
                  <c:v>41.538461538461497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138.461538461538</c:v>
                </c:pt>
                <c:pt idx="256">
                  <c:v>180</c:v>
                </c:pt>
                <c:pt idx="257">
                  <c:v>180</c:v>
                </c:pt>
                <c:pt idx="258">
                  <c:v>180</c:v>
                </c:pt>
                <c:pt idx="259">
                  <c:v>138.461538461538</c:v>
                </c:pt>
                <c:pt idx="260">
                  <c:v>0</c:v>
                </c:pt>
                <c:pt idx="261">
                  <c:v>13.846153846153801</c:v>
                </c:pt>
                <c:pt idx="262">
                  <c:v>180</c:v>
                </c:pt>
                <c:pt idx="263">
                  <c:v>180</c:v>
                </c:pt>
                <c:pt idx="264">
                  <c:v>180</c:v>
                </c:pt>
                <c:pt idx="265">
                  <c:v>180</c:v>
                </c:pt>
                <c:pt idx="266">
                  <c:v>180</c:v>
                </c:pt>
                <c:pt idx="267">
                  <c:v>180</c:v>
                </c:pt>
                <c:pt idx="268">
                  <c:v>138.461538461538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F93-4AD5-AB95-234B4F7C071C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Grab (EMG)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Sheet1!$H$2:$H$274</c:f>
              <c:numCache>
                <c:formatCode>General</c:formatCode>
                <c:ptCount val="273"/>
                <c:pt idx="54">
                  <c:v>0</c:v>
                </c:pt>
                <c:pt idx="57">
                  <c:v>1</c:v>
                </c:pt>
                <c:pt idx="73">
                  <c:v>0</c:v>
                </c:pt>
                <c:pt idx="77">
                  <c:v>1</c:v>
                </c:pt>
                <c:pt idx="92">
                  <c:v>0</c:v>
                </c:pt>
                <c:pt idx="97">
                  <c:v>1</c:v>
                </c:pt>
                <c:pt idx="113">
                  <c:v>0</c:v>
                </c:pt>
                <c:pt idx="119">
                  <c:v>1</c:v>
                </c:pt>
                <c:pt idx="131">
                  <c:v>0</c:v>
                </c:pt>
                <c:pt idx="136">
                  <c:v>1</c:v>
                </c:pt>
                <c:pt idx="152">
                  <c:v>0</c:v>
                </c:pt>
                <c:pt idx="155">
                  <c:v>1</c:v>
                </c:pt>
                <c:pt idx="174">
                  <c:v>0</c:v>
                </c:pt>
                <c:pt idx="179">
                  <c:v>1</c:v>
                </c:pt>
                <c:pt idx="190">
                  <c:v>0</c:v>
                </c:pt>
                <c:pt idx="195">
                  <c:v>1</c:v>
                </c:pt>
                <c:pt idx="211">
                  <c:v>0</c:v>
                </c:pt>
                <c:pt idx="215">
                  <c:v>1</c:v>
                </c:pt>
                <c:pt idx="229">
                  <c:v>0</c:v>
                </c:pt>
                <c:pt idx="234">
                  <c:v>1</c:v>
                </c:pt>
                <c:pt idx="249">
                  <c:v>0</c:v>
                </c:pt>
                <c:pt idx="253">
                  <c:v>1</c:v>
                </c:pt>
                <c:pt idx="268">
                  <c:v>0</c:v>
                </c:pt>
                <c:pt idx="27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F93-4AD5-AB95-234B4F7C071C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Time (F)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Sheet1!$I$2:$I$274</c:f>
              <c:numCache>
                <c:formatCode>General</c:formatCode>
                <c:ptCount val="273"/>
                <c:pt idx="0">
                  <c:v>194.68055333333299</c:v>
                </c:pt>
                <c:pt idx="1">
                  <c:v>194.94721428571401</c:v>
                </c:pt>
                <c:pt idx="2">
                  <c:v>195.22598666666599</c:v>
                </c:pt>
                <c:pt idx="3">
                  <c:v>195.487486666666</c:v>
                </c:pt>
                <c:pt idx="4">
                  <c:v>195.74648124999899</c:v>
                </c:pt>
                <c:pt idx="5">
                  <c:v>196.007992857142</c:v>
                </c:pt>
                <c:pt idx="6">
                  <c:v>196.27369230769199</c:v>
                </c:pt>
                <c:pt idx="7">
                  <c:v>196.52969999999999</c:v>
                </c:pt>
                <c:pt idx="8">
                  <c:v>196.78630000000001</c:v>
                </c:pt>
                <c:pt idx="9">
                  <c:v>197.044207692307</c:v>
                </c:pt>
                <c:pt idx="10">
                  <c:v>197.300969230769</c:v>
                </c:pt>
                <c:pt idx="11">
                  <c:v>197.559184615384</c:v>
                </c:pt>
                <c:pt idx="12">
                  <c:v>197.81445384615299</c:v>
                </c:pt>
                <c:pt idx="13">
                  <c:v>198.07306153846099</c:v>
                </c:pt>
                <c:pt idx="14">
                  <c:v>198.33005384615299</c:v>
                </c:pt>
                <c:pt idx="15">
                  <c:v>198.58803846153799</c:v>
                </c:pt>
                <c:pt idx="16">
                  <c:v>198.843815384615</c:v>
                </c:pt>
                <c:pt idx="17">
                  <c:v>199.10174615384599</c:v>
                </c:pt>
                <c:pt idx="18">
                  <c:v>199.359876923076</c:v>
                </c:pt>
                <c:pt idx="19">
                  <c:v>199.615646153846</c:v>
                </c:pt>
                <c:pt idx="20">
                  <c:v>199.87434615384601</c:v>
                </c:pt>
                <c:pt idx="21">
                  <c:v>200.13153846153801</c:v>
                </c:pt>
                <c:pt idx="22">
                  <c:v>200.38780769230701</c:v>
                </c:pt>
                <c:pt idx="23">
                  <c:v>200.64454615384599</c:v>
                </c:pt>
                <c:pt idx="24">
                  <c:v>200.90233846153799</c:v>
                </c:pt>
                <c:pt idx="25">
                  <c:v>201.158161538461</c:v>
                </c:pt>
                <c:pt idx="26">
                  <c:v>201.41719230769201</c:v>
                </c:pt>
                <c:pt idx="27">
                  <c:v>201.67292307692301</c:v>
                </c:pt>
                <c:pt idx="28">
                  <c:v>201.930176923076</c:v>
                </c:pt>
                <c:pt idx="29">
                  <c:v>202.18661538461501</c:v>
                </c:pt>
                <c:pt idx="30">
                  <c:v>202.44549999999899</c:v>
                </c:pt>
                <c:pt idx="31">
                  <c:v>202.70321538461499</c:v>
                </c:pt>
                <c:pt idx="32">
                  <c:v>202.960361538461</c:v>
                </c:pt>
                <c:pt idx="33">
                  <c:v>203.217915384615</c:v>
                </c:pt>
                <c:pt idx="34">
                  <c:v>203.473161538461</c:v>
                </c:pt>
                <c:pt idx="35">
                  <c:v>203.73097692307601</c:v>
                </c:pt>
                <c:pt idx="36">
                  <c:v>203.98833846153801</c:v>
                </c:pt>
                <c:pt idx="37">
                  <c:v>204.24495384615301</c:v>
                </c:pt>
                <c:pt idx="38">
                  <c:v>204.500523076923</c:v>
                </c:pt>
                <c:pt idx="39">
                  <c:v>204.75815384615299</c:v>
                </c:pt>
                <c:pt idx="40">
                  <c:v>205.01446923076901</c:v>
                </c:pt>
                <c:pt idx="41">
                  <c:v>205.27146923076899</c:v>
                </c:pt>
                <c:pt idx="42">
                  <c:v>205.52816923076901</c:v>
                </c:pt>
                <c:pt idx="43">
                  <c:v>205.78553846153801</c:v>
                </c:pt>
                <c:pt idx="44">
                  <c:v>206.04286923076901</c:v>
                </c:pt>
                <c:pt idx="45">
                  <c:v>206.299307692307</c:v>
                </c:pt>
                <c:pt idx="46">
                  <c:v>206.55657692307599</c:v>
                </c:pt>
                <c:pt idx="47">
                  <c:v>206.813538461538</c:v>
                </c:pt>
                <c:pt idx="48">
                  <c:v>207.07089230769199</c:v>
                </c:pt>
                <c:pt idx="49">
                  <c:v>207.32726153846099</c:v>
                </c:pt>
                <c:pt idx="50">
                  <c:v>207.584892307692</c:v>
                </c:pt>
                <c:pt idx="51">
                  <c:v>207.841738461538</c:v>
                </c:pt>
                <c:pt idx="52">
                  <c:v>208.09884615384601</c:v>
                </c:pt>
                <c:pt idx="53">
                  <c:v>208.355807692307</c:v>
                </c:pt>
                <c:pt idx="54">
                  <c:v>208.61287692307599</c:v>
                </c:pt>
                <c:pt idx="55">
                  <c:v>208.87061538461501</c:v>
                </c:pt>
                <c:pt idx="56">
                  <c:v>209.12823846153799</c:v>
                </c:pt>
                <c:pt idx="57">
                  <c:v>209.38706923076899</c:v>
                </c:pt>
                <c:pt idx="58">
                  <c:v>209.641869230769</c:v>
                </c:pt>
                <c:pt idx="59">
                  <c:v>209.89915384615301</c:v>
                </c:pt>
                <c:pt idx="60">
                  <c:v>210.156315384615</c:v>
                </c:pt>
                <c:pt idx="61">
                  <c:v>210.41315384615299</c:v>
                </c:pt>
                <c:pt idx="62">
                  <c:v>210.67111538461501</c:v>
                </c:pt>
                <c:pt idx="63">
                  <c:v>210.93013846153801</c:v>
                </c:pt>
                <c:pt idx="64">
                  <c:v>211.18570769230701</c:v>
                </c:pt>
                <c:pt idx="65">
                  <c:v>211.44262307692301</c:v>
                </c:pt>
                <c:pt idx="66">
                  <c:v>211.69928461538399</c:v>
                </c:pt>
                <c:pt idx="67">
                  <c:v>211.95662307692299</c:v>
                </c:pt>
                <c:pt idx="68">
                  <c:v>212.214</c:v>
                </c:pt>
                <c:pt idx="69">
                  <c:v>212.47138461538401</c:v>
                </c:pt>
                <c:pt idx="70">
                  <c:v>212.728261538461</c:v>
                </c:pt>
                <c:pt idx="71">
                  <c:v>212.98716923076901</c:v>
                </c:pt>
                <c:pt idx="72">
                  <c:v>213.24289230769199</c:v>
                </c:pt>
                <c:pt idx="73">
                  <c:v>213.511</c:v>
                </c:pt>
                <c:pt idx="74">
                  <c:v>213.77627692307601</c:v>
                </c:pt>
                <c:pt idx="75">
                  <c:v>214.03416923076901</c:v>
                </c:pt>
                <c:pt idx="76">
                  <c:v>214.29323076923001</c:v>
                </c:pt>
                <c:pt idx="77">
                  <c:v>214.550784615384</c:v>
                </c:pt>
                <c:pt idx="78">
                  <c:v>214.80623846153799</c:v>
                </c:pt>
                <c:pt idx="79">
                  <c:v>215.063023076923</c:v>
                </c:pt>
                <c:pt idx="80">
                  <c:v>215.31899999999999</c:v>
                </c:pt>
                <c:pt idx="81">
                  <c:v>215.57627692307599</c:v>
                </c:pt>
                <c:pt idx="82">
                  <c:v>215.83439230769201</c:v>
                </c:pt>
                <c:pt idx="83">
                  <c:v>216.09119999999999</c:v>
                </c:pt>
                <c:pt idx="84">
                  <c:v>216.350523076923</c:v>
                </c:pt>
                <c:pt idx="85">
                  <c:v>216.60857692307599</c:v>
                </c:pt>
                <c:pt idx="86">
                  <c:v>216.864084615384</c:v>
                </c:pt>
                <c:pt idx="87">
                  <c:v>217.120607692307</c:v>
                </c:pt>
                <c:pt idx="88">
                  <c:v>217.378546153846</c:v>
                </c:pt>
                <c:pt idx="89">
                  <c:v>217.63684615384599</c:v>
                </c:pt>
                <c:pt idx="90">
                  <c:v>217.89380769230701</c:v>
                </c:pt>
                <c:pt idx="91">
                  <c:v>218.15153076922999</c:v>
                </c:pt>
                <c:pt idx="92">
                  <c:v>218.40718461538401</c:v>
                </c:pt>
                <c:pt idx="93">
                  <c:v>218.663069230769</c:v>
                </c:pt>
                <c:pt idx="94">
                  <c:v>218.92043076922999</c:v>
                </c:pt>
                <c:pt idx="95">
                  <c:v>219.17876923076901</c:v>
                </c:pt>
                <c:pt idx="96">
                  <c:v>219.436684615384</c:v>
                </c:pt>
                <c:pt idx="97">
                  <c:v>219.69412307692301</c:v>
                </c:pt>
                <c:pt idx="98">
                  <c:v>219.95104615384599</c:v>
                </c:pt>
                <c:pt idx="99">
                  <c:v>220.20758461538401</c:v>
                </c:pt>
                <c:pt idx="100">
                  <c:v>220.46469230769199</c:v>
                </c:pt>
                <c:pt idx="101">
                  <c:v>220.72327692307601</c:v>
                </c:pt>
                <c:pt idx="102">
                  <c:v>220.97993846153801</c:v>
                </c:pt>
                <c:pt idx="103">
                  <c:v>221.23754615384601</c:v>
                </c:pt>
                <c:pt idx="104">
                  <c:v>221.493807692307</c:v>
                </c:pt>
                <c:pt idx="105">
                  <c:v>221.750284615384</c:v>
                </c:pt>
                <c:pt idx="106">
                  <c:v>222.00676153846101</c:v>
                </c:pt>
                <c:pt idx="107">
                  <c:v>222.264499999999</c:v>
                </c:pt>
                <c:pt idx="108">
                  <c:v>222.52289230769199</c:v>
                </c:pt>
                <c:pt idx="109">
                  <c:v>222.7792</c:v>
                </c:pt>
                <c:pt idx="110">
                  <c:v>223.03601538461501</c:v>
                </c:pt>
                <c:pt idx="111">
                  <c:v>223.293461538461</c:v>
                </c:pt>
                <c:pt idx="112">
                  <c:v>223.55230769230701</c:v>
                </c:pt>
                <c:pt idx="113">
                  <c:v>223.80930769230699</c:v>
                </c:pt>
                <c:pt idx="114">
                  <c:v>224.06634615384601</c:v>
                </c:pt>
                <c:pt idx="115">
                  <c:v>224.32183846153799</c:v>
                </c:pt>
                <c:pt idx="116">
                  <c:v>224.579361538461</c:v>
                </c:pt>
                <c:pt idx="117">
                  <c:v>224.83676923076899</c:v>
                </c:pt>
                <c:pt idx="118">
                  <c:v>225.09345384615301</c:v>
                </c:pt>
                <c:pt idx="119">
                  <c:v>225.350346153846</c:v>
                </c:pt>
                <c:pt idx="120">
                  <c:v>225.609453846153</c:v>
                </c:pt>
                <c:pt idx="121">
                  <c:v>225.86468461538399</c:v>
                </c:pt>
                <c:pt idx="122">
                  <c:v>226.123023076923</c:v>
                </c:pt>
                <c:pt idx="123">
                  <c:v>226.379492307692</c:v>
                </c:pt>
                <c:pt idx="124">
                  <c:v>226.63715384615301</c:v>
                </c:pt>
                <c:pt idx="125">
                  <c:v>226.89466153846101</c:v>
                </c:pt>
                <c:pt idx="126">
                  <c:v>227.15180769230699</c:v>
                </c:pt>
                <c:pt idx="127">
                  <c:v>227.407353846153</c:v>
                </c:pt>
                <c:pt idx="128">
                  <c:v>227.66559230769201</c:v>
                </c:pt>
                <c:pt idx="129">
                  <c:v>227.92315384615301</c:v>
                </c:pt>
                <c:pt idx="130">
                  <c:v>228.179653846153</c:v>
                </c:pt>
                <c:pt idx="131">
                  <c:v>228.43667692307599</c:v>
                </c:pt>
                <c:pt idx="132">
                  <c:v>228.69399999999999</c:v>
                </c:pt>
                <c:pt idx="133">
                  <c:v>228.95109230769199</c:v>
                </c:pt>
                <c:pt idx="134">
                  <c:v>229.209507692307</c:v>
                </c:pt>
                <c:pt idx="135">
                  <c:v>229.46557692307599</c:v>
                </c:pt>
                <c:pt idx="136">
                  <c:v>229.72329230769199</c:v>
                </c:pt>
                <c:pt idx="137">
                  <c:v>229.980576923076</c:v>
                </c:pt>
                <c:pt idx="138">
                  <c:v>230.23751538461499</c:v>
                </c:pt>
                <c:pt idx="139">
                  <c:v>230.493669230769</c:v>
                </c:pt>
                <c:pt idx="140">
                  <c:v>230.75143076923001</c:v>
                </c:pt>
                <c:pt idx="141">
                  <c:v>231.01089230769199</c:v>
                </c:pt>
                <c:pt idx="142">
                  <c:v>231.266769230769</c:v>
                </c:pt>
                <c:pt idx="143">
                  <c:v>231.523715384615</c:v>
                </c:pt>
                <c:pt idx="144">
                  <c:v>231.78210769230699</c:v>
                </c:pt>
                <c:pt idx="145">
                  <c:v>232.038023076923</c:v>
                </c:pt>
                <c:pt idx="146">
                  <c:v>232.295446153846</c:v>
                </c:pt>
                <c:pt idx="147">
                  <c:v>232.55416153846099</c:v>
                </c:pt>
                <c:pt idx="148">
                  <c:v>232.810461538461</c:v>
                </c:pt>
                <c:pt idx="149">
                  <c:v>233.06804615384601</c:v>
                </c:pt>
                <c:pt idx="150">
                  <c:v>233.32324615384599</c:v>
                </c:pt>
                <c:pt idx="151">
                  <c:v>233.58183076923001</c:v>
                </c:pt>
                <c:pt idx="152">
                  <c:v>233.83762307692299</c:v>
                </c:pt>
                <c:pt idx="153">
                  <c:v>234.09469230769199</c:v>
                </c:pt>
                <c:pt idx="154">
                  <c:v>234.35196153846101</c:v>
                </c:pt>
                <c:pt idx="155">
                  <c:v>234.608369230769</c:v>
                </c:pt>
                <c:pt idx="156">
                  <c:v>234.86655384615301</c:v>
                </c:pt>
                <c:pt idx="157">
                  <c:v>235.123915384615</c:v>
                </c:pt>
                <c:pt idx="158">
                  <c:v>235.38045384615299</c:v>
                </c:pt>
                <c:pt idx="159">
                  <c:v>235.637976923076</c:v>
                </c:pt>
                <c:pt idx="160">
                  <c:v>235.89590769230699</c:v>
                </c:pt>
                <c:pt idx="161">
                  <c:v>236.15288461538401</c:v>
                </c:pt>
                <c:pt idx="162">
                  <c:v>236.410476923076</c:v>
                </c:pt>
                <c:pt idx="163">
                  <c:v>236.66719230769201</c:v>
                </c:pt>
                <c:pt idx="164">
                  <c:v>236.925876923076</c:v>
                </c:pt>
                <c:pt idx="165">
                  <c:v>237.18204615384599</c:v>
                </c:pt>
                <c:pt idx="166">
                  <c:v>237.438492307692</c:v>
                </c:pt>
                <c:pt idx="167">
                  <c:v>237.69564615384601</c:v>
                </c:pt>
                <c:pt idx="168">
                  <c:v>237.95543846153799</c:v>
                </c:pt>
                <c:pt idx="169">
                  <c:v>238.211069230769</c:v>
                </c:pt>
                <c:pt idx="170">
                  <c:v>238.466692307692</c:v>
                </c:pt>
                <c:pt idx="171">
                  <c:v>238.72612307692299</c:v>
                </c:pt>
                <c:pt idx="172">
                  <c:v>238.98479999999901</c:v>
                </c:pt>
                <c:pt idx="173">
                  <c:v>239.238</c:v>
                </c:pt>
                <c:pt idx="174">
                  <c:v>239.49705384615299</c:v>
                </c:pt>
                <c:pt idx="175">
                  <c:v>239.75393846153801</c:v>
                </c:pt>
                <c:pt idx="176">
                  <c:v>240.009915384615</c:v>
                </c:pt>
                <c:pt idx="177">
                  <c:v>240.26745384615299</c:v>
                </c:pt>
                <c:pt idx="178">
                  <c:v>240.52504615384601</c:v>
                </c:pt>
                <c:pt idx="179">
                  <c:v>240.782023076923</c:v>
                </c:pt>
                <c:pt idx="180">
                  <c:v>241.04018461538399</c:v>
                </c:pt>
                <c:pt idx="181">
                  <c:v>241.29584615384601</c:v>
                </c:pt>
                <c:pt idx="182">
                  <c:v>241.55293076922999</c:v>
                </c:pt>
                <c:pt idx="183">
                  <c:v>241.81124615384601</c:v>
                </c:pt>
                <c:pt idx="184">
                  <c:v>242.07002307692301</c:v>
                </c:pt>
                <c:pt idx="185">
                  <c:v>242.32457692307599</c:v>
                </c:pt>
                <c:pt idx="186">
                  <c:v>242.58378461538399</c:v>
                </c:pt>
                <c:pt idx="187">
                  <c:v>242.839376923076</c:v>
                </c:pt>
                <c:pt idx="188">
                  <c:v>243.09723846153801</c:v>
                </c:pt>
                <c:pt idx="189">
                  <c:v>243.353884615384</c:v>
                </c:pt>
                <c:pt idx="190">
                  <c:v>243.60960769230701</c:v>
                </c:pt>
                <c:pt idx="191">
                  <c:v>243.868946153846</c:v>
                </c:pt>
                <c:pt idx="192">
                  <c:v>244.12732307692301</c:v>
                </c:pt>
                <c:pt idx="193">
                  <c:v>244.382846153846</c:v>
                </c:pt>
                <c:pt idx="194">
                  <c:v>244.64175384615299</c:v>
                </c:pt>
                <c:pt idx="195">
                  <c:v>244.89869999999999</c:v>
                </c:pt>
                <c:pt idx="196">
                  <c:v>245.15578461538399</c:v>
                </c:pt>
                <c:pt idx="197">
                  <c:v>245.41030769230699</c:v>
                </c:pt>
                <c:pt idx="198">
                  <c:v>245.6696</c:v>
                </c:pt>
                <c:pt idx="199">
                  <c:v>245.92519230769199</c:v>
                </c:pt>
                <c:pt idx="200">
                  <c:v>246.183438461538</c:v>
                </c:pt>
                <c:pt idx="201">
                  <c:v>246.43969230769201</c:v>
                </c:pt>
                <c:pt idx="202">
                  <c:v>246.69683076922999</c:v>
                </c:pt>
                <c:pt idx="203">
                  <c:v>246.953892307692</c:v>
                </c:pt>
                <c:pt idx="204">
                  <c:v>247.21322307692299</c:v>
                </c:pt>
                <c:pt idx="205">
                  <c:v>247.469761538461</c:v>
                </c:pt>
                <c:pt idx="206">
                  <c:v>247.725669230769</c:v>
                </c:pt>
                <c:pt idx="207">
                  <c:v>247.98358461538399</c:v>
                </c:pt>
                <c:pt idx="208">
                  <c:v>248.23986923076899</c:v>
                </c:pt>
                <c:pt idx="209">
                  <c:v>248.49753076923</c:v>
                </c:pt>
                <c:pt idx="210">
                  <c:v>248.75593076922999</c:v>
                </c:pt>
                <c:pt idx="211">
                  <c:v>249.012753846153</c:v>
                </c:pt>
                <c:pt idx="212">
                  <c:v>249.26866923076901</c:v>
                </c:pt>
                <c:pt idx="213">
                  <c:v>249.52619230769201</c:v>
                </c:pt>
                <c:pt idx="214">
                  <c:v>249.78323846153799</c:v>
                </c:pt>
                <c:pt idx="215">
                  <c:v>250.039684615384</c:v>
                </c:pt>
                <c:pt idx="216">
                  <c:v>250.29902307692299</c:v>
                </c:pt>
                <c:pt idx="217">
                  <c:v>250.55472307692301</c:v>
                </c:pt>
                <c:pt idx="218">
                  <c:v>250.812592307692</c:v>
                </c:pt>
                <c:pt idx="219">
                  <c:v>251.06926923076901</c:v>
                </c:pt>
                <c:pt idx="220">
                  <c:v>251.32678461538401</c:v>
                </c:pt>
                <c:pt idx="221">
                  <c:v>251.583753846153</c:v>
                </c:pt>
                <c:pt idx="222">
                  <c:v>251.84093076923</c:v>
                </c:pt>
                <c:pt idx="223">
                  <c:v>252.09822307692301</c:v>
                </c:pt>
                <c:pt idx="224">
                  <c:v>252.35536923076901</c:v>
                </c:pt>
                <c:pt idx="225">
                  <c:v>252.611676923076</c:v>
                </c:pt>
                <c:pt idx="226">
                  <c:v>252.870692307692</c:v>
                </c:pt>
                <c:pt idx="227">
                  <c:v>253.127076923076</c:v>
                </c:pt>
                <c:pt idx="228">
                  <c:v>253.38461538461499</c:v>
                </c:pt>
                <c:pt idx="229">
                  <c:v>253.640769230769</c:v>
                </c:pt>
                <c:pt idx="230">
                  <c:v>253.89801538461501</c:v>
                </c:pt>
                <c:pt idx="231">
                  <c:v>254.15511538461499</c:v>
                </c:pt>
                <c:pt idx="232">
                  <c:v>254.41319999999999</c:v>
                </c:pt>
                <c:pt idx="233">
                  <c:v>254.67033076922999</c:v>
                </c:pt>
                <c:pt idx="234">
                  <c:v>254.927153846153</c:v>
                </c:pt>
                <c:pt idx="235">
                  <c:v>255.18356153846099</c:v>
                </c:pt>
                <c:pt idx="236">
                  <c:v>255.442038461538</c:v>
                </c:pt>
                <c:pt idx="237">
                  <c:v>255.69839999999999</c:v>
                </c:pt>
                <c:pt idx="238">
                  <c:v>255.95550769230701</c:v>
                </c:pt>
                <c:pt idx="239">
                  <c:v>256.21428461538397</c:v>
                </c:pt>
                <c:pt idx="240">
                  <c:v>256.4708</c:v>
                </c:pt>
                <c:pt idx="241">
                  <c:v>256.72820769230702</c:v>
                </c:pt>
                <c:pt idx="242">
                  <c:v>256.98554615384597</c:v>
                </c:pt>
                <c:pt idx="243">
                  <c:v>257.24213076923002</c:v>
                </c:pt>
                <c:pt idx="244">
                  <c:v>257.499715384615</c:v>
                </c:pt>
                <c:pt idx="245">
                  <c:v>257.757076923076</c:v>
                </c:pt>
                <c:pt idx="246">
                  <c:v>258.01296153846101</c:v>
                </c:pt>
                <c:pt idx="247">
                  <c:v>258.27024615384602</c:v>
                </c:pt>
                <c:pt idx="248">
                  <c:v>258.52793076923001</c:v>
                </c:pt>
                <c:pt idx="249">
                  <c:v>258.78534615384598</c:v>
                </c:pt>
                <c:pt idx="250">
                  <c:v>259.04373076923002</c:v>
                </c:pt>
                <c:pt idx="251">
                  <c:v>259.3</c:v>
                </c:pt>
                <c:pt idx="252">
                  <c:v>259.55664615384597</c:v>
                </c:pt>
                <c:pt idx="253">
                  <c:v>259.81450769230702</c:v>
                </c:pt>
                <c:pt idx="254">
                  <c:v>260.06976153846102</c:v>
                </c:pt>
                <c:pt idx="255">
                  <c:v>260.32854615384599</c:v>
                </c:pt>
                <c:pt idx="256">
                  <c:v>260.58504615384601</c:v>
                </c:pt>
                <c:pt idx="257">
                  <c:v>260.85330714285698</c:v>
                </c:pt>
                <c:pt idx="258">
                  <c:v>261.11833076923</c:v>
                </c:pt>
                <c:pt idx="259">
                  <c:v>261.37663076923002</c:v>
                </c:pt>
                <c:pt idx="260">
                  <c:v>261.63380769230702</c:v>
                </c:pt>
                <c:pt idx="261">
                  <c:v>261.89173076922998</c:v>
                </c:pt>
                <c:pt idx="262">
                  <c:v>262.14778461538401</c:v>
                </c:pt>
                <c:pt idx="263">
                  <c:v>262.40480769230697</c:v>
                </c:pt>
                <c:pt idx="264">
                  <c:v>262.661599999999</c:v>
                </c:pt>
                <c:pt idx="265">
                  <c:v>262.9194</c:v>
                </c:pt>
                <c:pt idx="266">
                  <c:v>263.17773846153801</c:v>
                </c:pt>
                <c:pt idx="267">
                  <c:v>263.43414615384597</c:v>
                </c:pt>
                <c:pt idx="268">
                  <c:v>263.69086153846098</c:v>
                </c:pt>
                <c:pt idx="269">
                  <c:v>263.94774615384603</c:v>
                </c:pt>
                <c:pt idx="270">
                  <c:v>264.20476153846101</c:v>
                </c:pt>
                <c:pt idx="271">
                  <c:v>264.46207692307598</c:v>
                </c:pt>
                <c:pt idx="272">
                  <c:v>264.660128571428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F93-4AD5-AB95-234B4F7C071C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EMG (F)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Sheet1!$J$2:$J$274</c:f>
              <c:numCache>
                <c:formatCode>General</c:formatCode>
                <c:ptCount val="273"/>
                <c:pt idx="0">
                  <c:v>155.80000000000001</c:v>
                </c:pt>
                <c:pt idx="1">
                  <c:v>231.71428571428501</c:v>
                </c:pt>
                <c:pt idx="2">
                  <c:v>313.06666666666598</c:v>
                </c:pt>
                <c:pt idx="3">
                  <c:v>497.26666666666603</c:v>
                </c:pt>
                <c:pt idx="4">
                  <c:v>336.5625</c:v>
                </c:pt>
                <c:pt idx="5">
                  <c:v>291.642857142857</c:v>
                </c:pt>
                <c:pt idx="6">
                  <c:v>204.07692307692301</c:v>
                </c:pt>
                <c:pt idx="7">
                  <c:v>122.76923076923001</c:v>
                </c:pt>
                <c:pt idx="8">
                  <c:v>111.07692307692299</c:v>
                </c:pt>
                <c:pt idx="9">
                  <c:v>135.923076923076</c:v>
                </c:pt>
                <c:pt idx="10">
                  <c:v>112.230769230769</c:v>
                </c:pt>
                <c:pt idx="11">
                  <c:v>246.15384615384599</c:v>
                </c:pt>
                <c:pt idx="12">
                  <c:v>120.692307692307</c:v>
                </c:pt>
                <c:pt idx="13">
                  <c:v>130.61538461538399</c:v>
                </c:pt>
                <c:pt idx="14">
                  <c:v>122.30769230769199</c:v>
                </c:pt>
                <c:pt idx="15">
                  <c:v>64.076923076922995</c:v>
                </c:pt>
                <c:pt idx="16">
                  <c:v>79.615384615384599</c:v>
                </c:pt>
                <c:pt idx="17">
                  <c:v>86.384615384615302</c:v>
                </c:pt>
                <c:pt idx="18">
                  <c:v>105</c:v>
                </c:pt>
                <c:pt idx="19">
                  <c:v>143.692307692307</c:v>
                </c:pt>
                <c:pt idx="20">
                  <c:v>190.923076923076</c:v>
                </c:pt>
                <c:pt idx="21">
                  <c:v>71</c:v>
                </c:pt>
                <c:pt idx="22">
                  <c:v>128.38461538461499</c:v>
                </c:pt>
                <c:pt idx="23">
                  <c:v>92.769230769230703</c:v>
                </c:pt>
                <c:pt idx="24">
                  <c:v>186.53846153846101</c:v>
                </c:pt>
                <c:pt idx="25">
                  <c:v>300.692307692307</c:v>
                </c:pt>
                <c:pt idx="26">
                  <c:v>353.692307692307</c:v>
                </c:pt>
                <c:pt idx="27">
                  <c:v>517.38461538461502</c:v>
                </c:pt>
                <c:pt idx="28">
                  <c:v>387.30769230769198</c:v>
                </c:pt>
                <c:pt idx="29">
                  <c:v>312.923076923076</c:v>
                </c:pt>
                <c:pt idx="30">
                  <c:v>184.61538461538399</c:v>
                </c:pt>
                <c:pt idx="31">
                  <c:v>234.230769230769</c:v>
                </c:pt>
                <c:pt idx="32">
                  <c:v>316.15384615384602</c:v>
                </c:pt>
                <c:pt idx="33">
                  <c:v>702</c:v>
                </c:pt>
                <c:pt idx="34">
                  <c:v>629.23076923076906</c:v>
                </c:pt>
                <c:pt idx="35">
                  <c:v>513.461538461538</c:v>
                </c:pt>
                <c:pt idx="36">
                  <c:v>447.30769230769198</c:v>
                </c:pt>
                <c:pt idx="37">
                  <c:v>179.38461538461499</c:v>
                </c:pt>
                <c:pt idx="38">
                  <c:v>154.15384615384599</c:v>
                </c:pt>
                <c:pt idx="39">
                  <c:v>174.07692307692301</c:v>
                </c:pt>
                <c:pt idx="40">
                  <c:v>209.923076923076</c:v>
                </c:pt>
                <c:pt idx="41">
                  <c:v>225.61538461538399</c:v>
                </c:pt>
                <c:pt idx="42">
                  <c:v>222.461538461538</c:v>
                </c:pt>
                <c:pt idx="43">
                  <c:v>161.38461538461499</c:v>
                </c:pt>
                <c:pt idx="44">
                  <c:v>80.307692307692307</c:v>
                </c:pt>
                <c:pt idx="45">
                  <c:v>75.615384615384599</c:v>
                </c:pt>
                <c:pt idx="46">
                  <c:v>124.230769230769</c:v>
                </c:pt>
                <c:pt idx="47">
                  <c:v>315.30769230769198</c:v>
                </c:pt>
                <c:pt idx="48">
                  <c:v>165.923076923076</c:v>
                </c:pt>
                <c:pt idx="49">
                  <c:v>60</c:v>
                </c:pt>
                <c:pt idx="50">
                  <c:v>86.615384615384599</c:v>
                </c:pt>
                <c:pt idx="51">
                  <c:v>110.53846153846099</c:v>
                </c:pt>
                <c:pt idx="52">
                  <c:v>96.307692307692307</c:v>
                </c:pt>
                <c:pt idx="53">
                  <c:v>429.76923076922998</c:v>
                </c:pt>
                <c:pt idx="54">
                  <c:v>681.53846153846098</c:v>
                </c:pt>
                <c:pt idx="55">
                  <c:v>726.84615384615302</c:v>
                </c:pt>
                <c:pt idx="56">
                  <c:v>657.30769230769204</c:v>
                </c:pt>
                <c:pt idx="57">
                  <c:v>390.53846153846098</c:v>
                </c:pt>
                <c:pt idx="58">
                  <c:v>268.923076923076</c:v>
                </c:pt>
                <c:pt idx="59">
                  <c:v>190</c:v>
                </c:pt>
                <c:pt idx="60">
                  <c:v>369.53846153846098</c:v>
                </c:pt>
                <c:pt idx="61">
                  <c:v>137.692307692307</c:v>
                </c:pt>
                <c:pt idx="62">
                  <c:v>104.07692307692299</c:v>
                </c:pt>
                <c:pt idx="63">
                  <c:v>68.923076923076906</c:v>
                </c:pt>
                <c:pt idx="64">
                  <c:v>79.307692307692307</c:v>
                </c:pt>
                <c:pt idx="65">
                  <c:v>79.307692307692307</c:v>
                </c:pt>
                <c:pt idx="66">
                  <c:v>246.61538461538399</c:v>
                </c:pt>
                <c:pt idx="67">
                  <c:v>126.923076923076</c:v>
                </c:pt>
                <c:pt idx="68">
                  <c:v>154.923076923076</c:v>
                </c:pt>
                <c:pt idx="69">
                  <c:v>147.61538461538399</c:v>
                </c:pt>
                <c:pt idx="70">
                  <c:v>182.923076923076</c:v>
                </c:pt>
                <c:pt idx="71">
                  <c:v>135.53846153846101</c:v>
                </c:pt>
                <c:pt idx="72">
                  <c:v>277.15384615384602</c:v>
                </c:pt>
                <c:pt idx="73">
                  <c:v>517.92857142857099</c:v>
                </c:pt>
                <c:pt idx="74">
                  <c:v>539.53846153846098</c:v>
                </c:pt>
                <c:pt idx="75">
                  <c:v>270.461538461538</c:v>
                </c:pt>
                <c:pt idx="76">
                  <c:v>478.230769230769</c:v>
                </c:pt>
                <c:pt idx="77">
                  <c:v>259.923076923076</c:v>
                </c:pt>
                <c:pt idx="78">
                  <c:v>130</c:v>
                </c:pt>
                <c:pt idx="79">
                  <c:v>153.923076923076</c:v>
                </c:pt>
                <c:pt idx="80">
                  <c:v>303</c:v>
                </c:pt>
                <c:pt idx="81">
                  <c:v>120.30769230769199</c:v>
                </c:pt>
                <c:pt idx="82">
                  <c:v>115.461538461538</c:v>
                </c:pt>
                <c:pt idx="83">
                  <c:v>116.692307692307</c:v>
                </c:pt>
                <c:pt idx="84">
                  <c:v>136.38461538461499</c:v>
                </c:pt>
                <c:pt idx="85">
                  <c:v>108.07692307692299</c:v>
                </c:pt>
                <c:pt idx="86">
                  <c:v>80.923076923076906</c:v>
                </c:pt>
                <c:pt idx="87">
                  <c:v>70.230769230769198</c:v>
                </c:pt>
                <c:pt idx="88">
                  <c:v>82.230769230769198</c:v>
                </c:pt>
                <c:pt idx="89">
                  <c:v>96.153846153846104</c:v>
                </c:pt>
                <c:pt idx="90">
                  <c:v>74.230769230769198</c:v>
                </c:pt>
                <c:pt idx="91">
                  <c:v>57.846153846153797</c:v>
                </c:pt>
                <c:pt idx="92">
                  <c:v>103.923076923076</c:v>
                </c:pt>
                <c:pt idx="93">
                  <c:v>104.692307692307</c:v>
                </c:pt>
                <c:pt idx="94">
                  <c:v>265.61538461538402</c:v>
                </c:pt>
                <c:pt idx="95">
                  <c:v>702.53846153846098</c:v>
                </c:pt>
                <c:pt idx="96">
                  <c:v>526.53846153846098</c:v>
                </c:pt>
                <c:pt idx="97">
                  <c:v>218.30769230769201</c:v>
                </c:pt>
                <c:pt idx="98">
                  <c:v>283.84615384615302</c:v>
                </c:pt>
                <c:pt idx="99">
                  <c:v>118.923076923076</c:v>
                </c:pt>
                <c:pt idx="100">
                  <c:v>169</c:v>
                </c:pt>
                <c:pt idx="101">
                  <c:v>187.84615384615299</c:v>
                </c:pt>
                <c:pt idx="102">
                  <c:v>73.307692307692307</c:v>
                </c:pt>
                <c:pt idx="103">
                  <c:v>156.61538461538399</c:v>
                </c:pt>
                <c:pt idx="104">
                  <c:v>339.76923076922998</c:v>
                </c:pt>
                <c:pt idx="105">
                  <c:v>327.461538461538</c:v>
                </c:pt>
                <c:pt idx="106">
                  <c:v>275.461538461538</c:v>
                </c:pt>
                <c:pt idx="107">
                  <c:v>432.30769230769198</c:v>
                </c:pt>
                <c:pt idx="108">
                  <c:v>308.230769230769</c:v>
                </c:pt>
                <c:pt idx="109">
                  <c:v>381.15384615384602</c:v>
                </c:pt>
                <c:pt idx="110">
                  <c:v>214</c:v>
                </c:pt>
                <c:pt idx="111">
                  <c:v>205.53846153846101</c:v>
                </c:pt>
                <c:pt idx="112">
                  <c:v>160.692307692307</c:v>
                </c:pt>
                <c:pt idx="113">
                  <c:v>379.230769230769</c:v>
                </c:pt>
                <c:pt idx="114">
                  <c:v>226.923076923076</c:v>
                </c:pt>
                <c:pt idx="115">
                  <c:v>584.15384615384596</c:v>
                </c:pt>
                <c:pt idx="116">
                  <c:v>523.07692307692298</c:v>
                </c:pt>
                <c:pt idx="117">
                  <c:v>254.07692307692301</c:v>
                </c:pt>
                <c:pt idx="118">
                  <c:v>456.38461538461502</c:v>
                </c:pt>
                <c:pt idx="119">
                  <c:v>123.30769230769199</c:v>
                </c:pt>
                <c:pt idx="120">
                  <c:v>158.61538461538399</c:v>
                </c:pt>
                <c:pt idx="121">
                  <c:v>173.53846153846101</c:v>
                </c:pt>
                <c:pt idx="122">
                  <c:v>73.461538461538396</c:v>
                </c:pt>
                <c:pt idx="123">
                  <c:v>66.461538461538396</c:v>
                </c:pt>
                <c:pt idx="124">
                  <c:v>90.538461538461505</c:v>
                </c:pt>
                <c:pt idx="125">
                  <c:v>101</c:v>
                </c:pt>
                <c:pt idx="126">
                  <c:v>80</c:v>
                </c:pt>
                <c:pt idx="127">
                  <c:v>61.615384615384599</c:v>
                </c:pt>
                <c:pt idx="128">
                  <c:v>134.230769230769</c:v>
                </c:pt>
                <c:pt idx="129">
                  <c:v>177.76923076923001</c:v>
                </c:pt>
                <c:pt idx="130">
                  <c:v>124</c:v>
                </c:pt>
                <c:pt idx="131">
                  <c:v>89.846153846153797</c:v>
                </c:pt>
                <c:pt idx="132">
                  <c:v>145.53846153846101</c:v>
                </c:pt>
                <c:pt idx="133">
                  <c:v>195.53846153846101</c:v>
                </c:pt>
                <c:pt idx="134">
                  <c:v>380.461538461538</c:v>
                </c:pt>
                <c:pt idx="135">
                  <c:v>687.07692307692298</c:v>
                </c:pt>
                <c:pt idx="136">
                  <c:v>418.38461538461502</c:v>
                </c:pt>
                <c:pt idx="137">
                  <c:v>198.30769230769201</c:v>
                </c:pt>
                <c:pt idx="138">
                  <c:v>142.07692307692301</c:v>
                </c:pt>
                <c:pt idx="139">
                  <c:v>81.923076923076906</c:v>
                </c:pt>
                <c:pt idx="140">
                  <c:v>321.230769230769</c:v>
                </c:pt>
                <c:pt idx="141">
                  <c:v>309.230769230769</c:v>
                </c:pt>
                <c:pt idx="142">
                  <c:v>117.07692307692299</c:v>
                </c:pt>
                <c:pt idx="143">
                  <c:v>193.923076923076</c:v>
                </c:pt>
                <c:pt idx="144">
                  <c:v>182.461538461538</c:v>
                </c:pt>
                <c:pt idx="145">
                  <c:v>121.153846153846</c:v>
                </c:pt>
                <c:pt idx="146">
                  <c:v>107.692307692307</c:v>
                </c:pt>
                <c:pt idx="147">
                  <c:v>301.84615384615302</c:v>
                </c:pt>
                <c:pt idx="148">
                  <c:v>192.461538461538</c:v>
                </c:pt>
                <c:pt idx="149">
                  <c:v>64.769230769230703</c:v>
                </c:pt>
                <c:pt idx="150">
                  <c:v>80.076923076922995</c:v>
                </c:pt>
                <c:pt idx="151">
                  <c:v>223.53846153846101</c:v>
                </c:pt>
                <c:pt idx="152">
                  <c:v>234.53846153846101</c:v>
                </c:pt>
                <c:pt idx="153">
                  <c:v>675.30769230769204</c:v>
                </c:pt>
                <c:pt idx="154">
                  <c:v>718.923076923076</c:v>
                </c:pt>
                <c:pt idx="155">
                  <c:v>404.61538461538402</c:v>
                </c:pt>
                <c:pt idx="156">
                  <c:v>464.84615384615302</c:v>
                </c:pt>
                <c:pt idx="157">
                  <c:v>667.76923076923003</c:v>
                </c:pt>
                <c:pt idx="158">
                  <c:v>608.461538461538</c:v>
                </c:pt>
                <c:pt idx="159">
                  <c:v>244.923076923076</c:v>
                </c:pt>
                <c:pt idx="160">
                  <c:v>281.923076923076</c:v>
                </c:pt>
                <c:pt idx="161">
                  <c:v>256.38461538461502</c:v>
                </c:pt>
                <c:pt idx="162">
                  <c:v>245</c:v>
                </c:pt>
                <c:pt idx="163">
                  <c:v>145.07692307692301</c:v>
                </c:pt>
                <c:pt idx="164">
                  <c:v>100.76923076923001</c:v>
                </c:pt>
                <c:pt idx="165">
                  <c:v>187.30769230769201</c:v>
                </c:pt>
                <c:pt idx="166">
                  <c:v>378.84615384615302</c:v>
                </c:pt>
                <c:pt idx="167">
                  <c:v>391.76923076922998</c:v>
                </c:pt>
                <c:pt idx="168">
                  <c:v>155.230769230769</c:v>
                </c:pt>
                <c:pt idx="169">
                  <c:v>77.461538461538396</c:v>
                </c:pt>
                <c:pt idx="170">
                  <c:v>53.846153846153797</c:v>
                </c:pt>
                <c:pt idx="171">
                  <c:v>99.923076923076906</c:v>
                </c:pt>
                <c:pt idx="172">
                  <c:v>245.38461538461499</c:v>
                </c:pt>
                <c:pt idx="173">
                  <c:v>679.53846153846098</c:v>
                </c:pt>
                <c:pt idx="174">
                  <c:v>722.76923076923003</c:v>
                </c:pt>
                <c:pt idx="175">
                  <c:v>654.07692307692298</c:v>
                </c:pt>
                <c:pt idx="176">
                  <c:v>269.53846153846098</c:v>
                </c:pt>
                <c:pt idx="177">
                  <c:v>332.692307692307</c:v>
                </c:pt>
                <c:pt idx="178">
                  <c:v>130.230769230769</c:v>
                </c:pt>
                <c:pt idx="179">
                  <c:v>256.923076923076</c:v>
                </c:pt>
                <c:pt idx="180">
                  <c:v>154.76923076923001</c:v>
                </c:pt>
                <c:pt idx="181">
                  <c:v>167.923076923076</c:v>
                </c:pt>
                <c:pt idx="182">
                  <c:v>319.230769230769</c:v>
                </c:pt>
                <c:pt idx="183">
                  <c:v>274.53846153846098</c:v>
                </c:pt>
                <c:pt idx="184">
                  <c:v>192.923076923076</c:v>
                </c:pt>
                <c:pt idx="185">
                  <c:v>181.61538461538399</c:v>
                </c:pt>
                <c:pt idx="186">
                  <c:v>256.07692307692298</c:v>
                </c:pt>
                <c:pt idx="187">
                  <c:v>329.76923076922998</c:v>
                </c:pt>
                <c:pt idx="188">
                  <c:v>264.76923076922998</c:v>
                </c:pt>
                <c:pt idx="189">
                  <c:v>230.07692307692301</c:v>
                </c:pt>
                <c:pt idx="190">
                  <c:v>130.692307692307</c:v>
                </c:pt>
                <c:pt idx="191">
                  <c:v>116</c:v>
                </c:pt>
                <c:pt idx="192">
                  <c:v>232.461538461538</c:v>
                </c:pt>
                <c:pt idx="193">
                  <c:v>699.923076923076</c:v>
                </c:pt>
                <c:pt idx="194">
                  <c:v>702.53846153846098</c:v>
                </c:pt>
                <c:pt idx="195">
                  <c:v>468.15384615384602</c:v>
                </c:pt>
                <c:pt idx="196">
                  <c:v>425.53846153846098</c:v>
                </c:pt>
                <c:pt idx="197">
                  <c:v>245.15384615384599</c:v>
                </c:pt>
                <c:pt idx="198">
                  <c:v>190.461538461538</c:v>
                </c:pt>
                <c:pt idx="199">
                  <c:v>187.461538461538</c:v>
                </c:pt>
                <c:pt idx="200">
                  <c:v>81.769230769230703</c:v>
                </c:pt>
                <c:pt idx="201">
                  <c:v>124.615384615384</c:v>
                </c:pt>
                <c:pt idx="202">
                  <c:v>207.923076923076</c:v>
                </c:pt>
                <c:pt idx="203">
                  <c:v>154.61538461538399</c:v>
                </c:pt>
                <c:pt idx="204">
                  <c:v>207</c:v>
                </c:pt>
                <c:pt idx="205">
                  <c:v>290.84615384615302</c:v>
                </c:pt>
                <c:pt idx="206">
                  <c:v>331.461538461538</c:v>
                </c:pt>
                <c:pt idx="207">
                  <c:v>355.53846153846098</c:v>
                </c:pt>
                <c:pt idx="208">
                  <c:v>542.69230769230705</c:v>
                </c:pt>
                <c:pt idx="209">
                  <c:v>725.30769230769204</c:v>
                </c:pt>
                <c:pt idx="210">
                  <c:v>662.69230769230705</c:v>
                </c:pt>
                <c:pt idx="211">
                  <c:v>241.15384615384599</c:v>
                </c:pt>
                <c:pt idx="212">
                  <c:v>430.76923076922998</c:v>
                </c:pt>
                <c:pt idx="213">
                  <c:v>319.07692307692298</c:v>
                </c:pt>
                <c:pt idx="214">
                  <c:v>317.07692307692298</c:v>
                </c:pt>
                <c:pt idx="215">
                  <c:v>86.230769230769198</c:v>
                </c:pt>
                <c:pt idx="216">
                  <c:v>132.76923076923001</c:v>
                </c:pt>
                <c:pt idx="217">
                  <c:v>111.461538461538</c:v>
                </c:pt>
                <c:pt idx="218">
                  <c:v>86.923076923076906</c:v>
                </c:pt>
                <c:pt idx="219">
                  <c:v>69.615384615384599</c:v>
                </c:pt>
                <c:pt idx="220">
                  <c:v>70.692307692307693</c:v>
                </c:pt>
                <c:pt idx="221">
                  <c:v>98.846153846153797</c:v>
                </c:pt>
                <c:pt idx="222">
                  <c:v>74.384615384615302</c:v>
                </c:pt>
                <c:pt idx="223">
                  <c:v>85.153846153846104</c:v>
                </c:pt>
                <c:pt idx="224">
                  <c:v>164.692307692307</c:v>
                </c:pt>
                <c:pt idx="225">
                  <c:v>102.153846153846</c:v>
                </c:pt>
                <c:pt idx="226">
                  <c:v>146.230769230769</c:v>
                </c:pt>
                <c:pt idx="227">
                  <c:v>93.076923076922995</c:v>
                </c:pt>
                <c:pt idx="228">
                  <c:v>108.461538461538</c:v>
                </c:pt>
                <c:pt idx="229">
                  <c:v>90.461538461538396</c:v>
                </c:pt>
                <c:pt idx="230">
                  <c:v>105.692307692307</c:v>
                </c:pt>
                <c:pt idx="231">
                  <c:v>419</c:v>
                </c:pt>
                <c:pt idx="232">
                  <c:v>699.84615384615302</c:v>
                </c:pt>
                <c:pt idx="233">
                  <c:v>724.76923076923003</c:v>
                </c:pt>
                <c:pt idx="234">
                  <c:v>508.38461538461502</c:v>
                </c:pt>
                <c:pt idx="235">
                  <c:v>383.84615384615302</c:v>
                </c:pt>
                <c:pt idx="236">
                  <c:v>308.61538461538402</c:v>
                </c:pt>
                <c:pt idx="237">
                  <c:v>358.07692307692298</c:v>
                </c:pt>
                <c:pt idx="238">
                  <c:v>447.923076923076</c:v>
                </c:pt>
                <c:pt idx="239">
                  <c:v>303.07692307692298</c:v>
                </c:pt>
                <c:pt idx="240">
                  <c:v>363.61538461538402</c:v>
                </c:pt>
                <c:pt idx="241">
                  <c:v>378.461538461538</c:v>
                </c:pt>
                <c:pt idx="242">
                  <c:v>144.15384615384599</c:v>
                </c:pt>
                <c:pt idx="243">
                  <c:v>146.230769230769</c:v>
                </c:pt>
                <c:pt idx="244">
                  <c:v>196.07692307692301</c:v>
                </c:pt>
                <c:pt idx="245">
                  <c:v>301.53846153846098</c:v>
                </c:pt>
                <c:pt idx="246">
                  <c:v>325.461538461538</c:v>
                </c:pt>
                <c:pt idx="247">
                  <c:v>169.461538461538</c:v>
                </c:pt>
                <c:pt idx="248">
                  <c:v>121.846153846153</c:v>
                </c:pt>
                <c:pt idx="249">
                  <c:v>225.07692307692301</c:v>
                </c:pt>
                <c:pt idx="250">
                  <c:v>190</c:v>
                </c:pt>
                <c:pt idx="251">
                  <c:v>669.69230769230705</c:v>
                </c:pt>
                <c:pt idx="252">
                  <c:v>720.30769230769204</c:v>
                </c:pt>
                <c:pt idx="253">
                  <c:v>365.76923076922998</c:v>
                </c:pt>
                <c:pt idx="254">
                  <c:v>226.84615384615299</c:v>
                </c:pt>
                <c:pt idx="255">
                  <c:v>230.923076923076</c:v>
                </c:pt>
                <c:pt idx="256">
                  <c:v>285.692307692307</c:v>
                </c:pt>
                <c:pt idx="257">
                  <c:v>374.92857142857099</c:v>
                </c:pt>
                <c:pt idx="258">
                  <c:v>163.461538461538</c:v>
                </c:pt>
                <c:pt idx="259">
                  <c:v>149.692307692307</c:v>
                </c:pt>
                <c:pt idx="260">
                  <c:v>191.923076923076</c:v>
                </c:pt>
                <c:pt idx="261">
                  <c:v>85</c:v>
                </c:pt>
                <c:pt idx="262">
                  <c:v>101.76923076923001</c:v>
                </c:pt>
                <c:pt idx="263">
                  <c:v>74.846153846153797</c:v>
                </c:pt>
                <c:pt idx="264">
                  <c:v>69.461538461538396</c:v>
                </c:pt>
                <c:pt idx="265">
                  <c:v>106.07692307692299</c:v>
                </c:pt>
                <c:pt idx="266">
                  <c:v>300.692307692307</c:v>
                </c:pt>
                <c:pt idx="267">
                  <c:v>468.38461538461502</c:v>
                </c:pt>
                <c:pt idx="268">
                  <c:v>627.923076923076</c:v>
                </c:pt>
                <c:pt idx="269">
                  <c:v>396.461538461538</c:v>
                </c:pt>
                <c:pt idx="270">
                  <c:v>704.07692307692298</c:v>
                </c:pt>
                <c:pt idx="271">
                  <c:v>569.38461538461502</c:v>
                </c:pt>
                <c:pt idx="272">
                  <c:v>555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F93-4AD5-AB95-234B4F7C071C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Force (F)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Sheet1!$K$2:$K$274</c:f>
              <c:numCache>
                <c:formatCode>General</c:formatCode>
                <c:ptCount val="273"/>
                <c:pt idx="0">
                  <c:v>414.26666666666603</c:v>
                </c:pt>
                <c:pt idx="1">
                  <c:v>414.07142857142799</c:v>
                </c:pt>
                <c:pt idx="2">
                  <c:v>407.2</c:v>
                </c:pt>
                <c:pt idx="3">
                  <c:v>406.8</c:v>
                </c:pt>
                <c:pt idx="4">
                  <c:v>422.4375</c:v>
                </c:pt>
                <c:pt idx="5">
                  <c:v>441.28571428571399</c:v>
                </c:pt>
                <c:pt idx="6">
                  <c:v>439.53846153846098</c:v>
                </c:pt>
                <c:pt idx="7">
                  <c:v>431.53846153846098</c:v>
                </c:pt>
                <c:pt idx="8">
                  <c:v>422.84615384615302</c:v>
                </c:pt>
                <c:pt idx="9">
                  <c:v>421.461538461538</c:v>
                </c:pt>
                <c:pt idx="10">
                  <c:v>422.61538461538402</c:v>
                </c:pt>
                <c:pt idx="11">
                  <c:v>423</c:v>
                </c:pt>
                <c:pt idx="12">
                  <c:v>416.923076923076</c:v>
                </c:pt>
                <c:pt idx="13">
                  <c:v>417.38461538461502</c:v>
                </c:pt>
                <c:pt idx="14">
                  <c:v>420.61538461538402</c:v>
                </c:pt>
                <c:pt idx="15">
                  <c:v>421.84615384615302</c:v>
                </c:pt>
                <c:pt idx="16">
                  <c:v>423.07692307692298</c:v>
                </c:pt>
                <c:pt idx="17">
                  <c:v>423.230769230769</c:v>
                </c:pt>
                <c:pt idx="18">
                  <c:v>421.15384615384602</c:v>
                </c:pt>
                <c:pt idx="19">
                  <c:v>417.30769230769198</c:v>
                </c:pt>
                <c:pt idx="20">
                  <c:v>404.692307692307</c:v>
                </c:pt>
                <c:pt idx="21">
                  <c:v>404.461538461538</c:v>
                </c:pt>
                <c:pt idx="22">
                  <c:v>426.53846153846098</c:v>
                </c:pt>
                <c:pt idx="23">
                  <c:v>423.923076923076</c:v>
                </c:pt>
                <c:pt idx="24">
                  <c:v>448.38461538461502</c:v>
                </c:pt>
                <c:pt idx="25">
                  <c:v>444.76923076922998</c:v>
                </c:pt>
                <c:pt idx="26">
                  <c:v>437.84615384615302</c:v>
                </c:pt>
                <c:pt idx="27">
                  <c:v>425.53846153846098</c:v>
                </c:pt>
                <c:pt idx="28">
                  <c:v>422.461538461538</c:v>
                </c:pt>
                <c:pt idx="29">
                  <c:v>423.07692307692298</c:v>
                </c:pt>
                <c:pt idx="30">
                  <c:v>426.461538461538</c:v>
                </c:pt>
                <c:pt idx="31">
                  <c:v>444.230769230769</c:v>
                </c:pt>
                <c:pt idx="32">
                  <c:v>435.84615384615302</c:v>
                </c:pt>
                <c:pt idx="33">
                  <c:v>425.07692307692298</c:v>
                </c:pt>
                <c:pt idx="34">
                  <c:v>422.84615384615302</c:v>
                </c:pt>
                <c:pt idx="35">
                  <c:v>423.461538461538</c:v>
                </c:pt>
                <c:pt idx="36">
                  <c:v>423</c:v>
                </c:pt>
                <c:pt idx="37">
                  <c:v>423.15384615384602</c:v>
                </c:pt>
                <c:pt idx="38">
                  <c:v>423.38461538461502</c:v>
                </c:pt>
                <c:pt idx="39">
                  <c:v>421.61538461538402</c:v>
                </c:pt>
                <c:pt idx="40">
                  <c:v>424.30769230769198</c:v>
                </c:pt>
                <c:pt idx="41">
                  <c:v>420.692307692307</c:v>
                </c:pt>
                <c:pt idx="42">
                  <c:v>420.692307692307</c:v>
                </c:pt>
                <c:pt idx="43">
                  <c:v>420.07692307692298</c:v>
                </c:pt>
                <c:pt idx="44">
                  <c:v>419.923076923076</c:v>
                </c:pt>
                <c:pt idx="45">
                  <c:v>422.84615384615302</c:v>
                </c:pt>
                <c:pt idx="46">
                  <c:v>422.61538461538402</c:v>
                </c:pt>
                <c:pt idx="47">
                  <c:v>421.84615384615302</c:v>
                </c:pt>
                <c:pt idx="48">
                  <c:v>422</c:v>
                </c:pt>
                <c:pt idx="49">
                  <c:v>422.38461538461502</c:v>
                </c:pt>
                <c:pt idx="50">
                  <c:v>423.84615384615302</c:v>
                </c:pt>
                <c:pt idx="51">
                  <c:v>424.15384615384602</c:v>
                </c:pt>
                <c:pt idx="52">
                  <c:v>416.230769230769</c:v>
                </c:pt>
                <c:pt idx="53">
                  <c:v>430</c:v>
                </c:pt>
                <c:pt idx="54">
                  <c:v>442.692307692307</c:v>
                </c:pt>
                <c:pt idx="55">
                  <c:v>444.53846153846098</c:v>
                </c:pt>
                <c:pt idx="56">
                  <c:v>454.61538461538402</c:v>
                </c:pt>
                <c:pt idx="57">
                  <c:v>448.38461538461502</c:v>
                </c:pt>
                <c:pt idx="58">
                  <c:v>425.461538461538</c:v>
                </c:pt>
                <c:pt idx="59">
                  <c:v>416.15384615384602</c:v>
                </c:pt>
                <c:pt idx="60">
                  <c:v>441.53846153846098</c:v>
                </c:pt>
                <c:pt idx="61">
                  <c:v>443.923076923076</c:v>
                </c:pt>
                <c:pt idx="62">
                  <c:v>442.53846153846098</c:v>
                </c:pt>
                <c:pt idx="63">
                  <c:v>441.84615384615302</c:v>
                </c:pt>
                <c:pt idx="64">
                  <c:v>442.230769230769</c:v>
                </c:pt>
                <c:pt idx="65">
                  <c:v>437.07692307692298</c:v>
                </c:pt>
                <c:pt idx="66">
                  <c:v>424.15384615384602</c:v>
                </c:pt>
                <c:pt idx="67">
                  <c:v>421.15384615384602</c:v>
                </c:pt>
                <c:pt idx="68">
                  <c:v>421.15384615384602</c:v>
                </c:pt>
                <c:pt idx="69">
                  <c:v>420.30769230769198</c:v>
                </c:pt>
                <c:pt idx="70">
                  <c:v>417.07692307692298</c:v>
                </c:pt>
                <c:pt idx="71">
                  <c:v>421.923076923076</c:v>
                </c:pt>
                <c:pt idx="72">
                  <c:v>422.461538461538</c:v>
                </c:pt>
                <c:pt idx="73">
                  <c:v>421.71428571428498</c:v>
                </c:pt>
                <c:pt idx="74">
                  <c:v>434.38461538461502</c:v>
                </c:pt>
                <c:pt idx="75">
                  <c:v>445.07692307692298</c:v>
                </c:pt>
                <c:pt idx="76">
                  <c:v>432.30769230769198</c:v>
                </c:pt>
                <c:pt idx="77">
                  <c:v>418.76923076922998</c:v>
                </c:pt>
                <c:pt idx="78">
                  <c:v>442.84615384615302</c:v>
                </c:pt>
                <c:pt idx="79">
                  <c:v>443.30769230769198</c:v>
                </c:pt>
                <c:pt idx="80">
                  <c:v>442.230769230769</c:v>
                </c:pt>
                <c:pt idx="81">
                  <c:v>441.15384615384602</c:v>
                </c:pt>
                <c:pt idx="82">
                  <c:v>441.230769230769</c:v>
                </c:pt>
                <c:pt idx="83">
                  <c:v>441.461538461538</c:v>
                </c:pt>
                <c:pt idx="84">
                  <c:v>440.692307692307</c:v>
                </c:pt>
                <c:pt idx="85">
                  <c:v>434.230769230769</c:v>
                </c:pt>
                <c:pt idx="86">
                  <c:v>419.38461538461502</c:v>
                </c:pt>
                <c:pt idx="87">
                  <c:v>418.30769230769198</c:v>
                </c:pt>
                <c:pt idx="88">
                  <c:v>419.07692307692298</c:v>
                </c:pt>
                <c:pt idx="89">
                  <c:v>419.30769230769198</c:v>
                </c:pt>
                <c:pt idx="90">
                  <c:v>420.15384615384602</c:v>
                </c:pt>
                <c:pt idx="91">
                  <c:v>420.53846153846098</c:v>
                </c:pt>
                <c:pt idx="92">
                  <c:v>420.07692307692298</c:v>
                </c:pt>
                <c:pt idx="93">
                  <c:v>438.923076923076</c:v>
                </c:pt>
                <c:pt idx="94">
                  <c:v>443.61538461538402</c:v>
                </c:pt>
                <c:pt idx="95">
                  <c:v>429.07692307692298</c:v>
                </c:pt>
                <c:pt idx="96">
                  <c:v>412.84615384615302</c:v>
                </c:pt>
                <c:pt idx="97">
                  <c:v>441.53846153846098</c:v>
                </c:pt>
                <c:pt idx="98">
                  <c:v>441.07692307692298</c:v>
                </c:pt>
                <c:pt idx="99">
                  <c:v>424.692307692307</c:v>
                </c:pt>
                <c:pt idx="100">
                  <c:v>420.84615384615302</c:v>
                </c:pt>
                <c:pt idx="101">
                  <c:v>421.07692307692298</c:v>
                </c:pt>
                <c:pt idx="102">
                  <c:v>421.61538461538402</c:v>
                </c:pt>
                <c:pt idx="103">
                  <c:v>422.923076923076</c:v>
                </c:pt>
                <c:pt idx="104">
                  <c:v>423.84615384615302</c:v>
                </c:pt>
                <c:pt idx="105">
                  <c:v>422.461538461538</c:v>
                </c:pt>
                <c:pt idx="106">
                  <c:v>420.61538461538402</c:v>
                </c:pt>
                <c:pt idx="107">
                  <c:v>412.230769230769</c:v>
                </c:pt>
                <c:pt idx="108">
                  <c:v>409.230769230769</c:v>
                </c:pt>
                <c:pt idx="109">
                  <c:v>422.923076923076</c:v>
                </c:pt>
                <c:pt idx="110">
                  <c:v>421.84615384615302</c:v>
                </c:pt>
                <c:pt idx="111">
                  <c:v>422.38461538461502</c:v>
                </c:pt>
                <c:pt idx="112">
                  <c:v>421.61538461538402</c:v>
                </c:pt>
                <c:pt idx="113">
                  <c:v>435.692307692307</c:v>
                </c:pt>
                <c:pt idx="114">
                  <c:v>444.923076923076</c:v>
                </c:pt>
                <c:pt idx="115">
                  <c:v>429.692307692307</c:v>
                </c:pt>
                <c:pt idx="116">
                  <c:v>412.07692307692298</c:v>
                </c:pt>
                <c:pt idx="117">
                  <c:v>442.461538461538</c:v>
                </c:pt>
                <c:pt idx="118">
                  <c:v>442.692307692307</c:v>
                </c:pt>
                <c:pt idx="119">
                  <c:v>440.53846153846098</c:v>
                </c:pt>
                <c:pt idx="120">
                  <c:v>421.07692307692298</c:v>
                </c:pt>
                <c:pt idx="121">
                  <c:v>420.53846153846098</c:v>
                </c:pt>
                <c:pt idx="122">
                  <c:v>422</c:v>
                </c:pt>
                <c:pt idx="123">
                  <c:v>422.15384615384602</c:v>
                </c:pt>
                <c:pt idx="124">
                  <c:v>422.61538461538402</c:v>
                </c:pt>
                <c:pt idx="125">
                  <c:v>422.38461538461502</c:v>
                </c:pt>
                <c:pt idx="126">
                  <c:v>421.923076923076</c:v>
                </c:pt>
                <c:pt idx="127">
                  <c:v>421.61538461538402</c:v>
                </c:pt>
                <c:pt idx="128">
                  <c:v>422.230769230769</c:v>
                </c:pt>
                <c:pt idx="129">
                  <c:v>420.84615384615302</c:v>
                </c:pt>
                <c:pt idx="130">
                  <c:v>421.30769230769198</c:v>
                </c:pt>
                <c:pt idx="131">
                  <c:v>421.76923076922998</c:v>
                </c:pt>
                <c:pt idx="132">
                  <c:v>424.923076923076</c:v>
                </c:pt>
                <c:pt idx="133">
                  <c:v>440.230769230769</c:v>
                </c:pt>
                <c:pt idx="134">
                  <c:v>441.923076923076</c:v>
                </c:pt>
                <c:pt idx="135">
                  <c:v>426.07692307692298</c:v>
                </c:pt>
                <c:pt idx="136">
                  <c:v>415.76923076922998</c:v>
                </c:pt>
                <c:pt idx="137">
                  <c:v>441.38461538461502</c:v>
                </c:pt>
                <c:pt idx="138">
                  <c:v>443.53846153846098</c:v>
                </c:pt>
                <c:pt idx="139">
                  <c:v>442.07692307692298</c:v>
                </c:pt>
                <c:pt idx="140">
                  <c:v>443.53846153846098</c:v>
                </c:pt>
                <c:pt idx="141">
                  <c:v>442.15384615384602</c:v>
                </c:pt>
                <c:pt idx="142">
                  <c:v>440.692307692307</c:v>
                </c:pt>
                <c:pt idx="143">
                  <c:v>444.07692307692298</c:v>
                </c:pt>
                <c:pt idx="144">
                  <c:v>438.923076923076</c:v>
                </c:pt>
                <c:pt idx="145">
                  <c:v>424.53846153846098</c:v>
                </c:pt>
                <c:pt idx="146">
                  <c:v>416.84615384615302</c:v>
                </c:pt>
                <c:pt idx="147">
                  <c:v>417.76923076922998</c:v>
                </c:pt>
                <c:pt idx="148">
                  <c:v>419.15384615384602</c:v>
                </c:pt>
                <c:pt idx="149">
                  <c:v>417.230769230769</c:v>
                </c:pt>
                <c:pt idx="150">
                  <c:v>420.15384615384602</c:v>
                </c:pt>
                <c:pt idx="151">
                  <c:v>432</c:v>
                </c:pt>
                <c:pt idx="152">
                  <c:v>442.38461538461502</c:v>
                </c:pt>
                <c:pt idx="153">
                  <c:v>435.61538461538402</c:v>
                </c:pt>
                <c:pt idx="154">
                  <c:v>424.53846153846098</c:v>
                </c:pt>
                <c:pt idx="155">
                  <c:v>426.53846153846098</c:v>
                </c:pt>
                <c:pt idx="156">
                  <c:v>440.30769230769198</c:v>
                </c:pt>
                <c:pt idx="157">
                  <c:v>441.230769230769</c:v>
                </c:pt>
                <c:pt idx="158">
                  <c:v>430.38461538461502</c:v>
                </c:pt>
                <c:pt idx="159">
                  <c:v>420.84615384615302</c:v>
                </c:pt>
                <c:pt idx="160">
                  <c:v>421.230769230769</c:v>
                </c:pt>
                <c:pt idx="161">
                  <c:v>421.923076923076</c:v>
                </c:pt>
                <c:pt idx="162">
                  <c:v>422.30769230769198</c:v>
                </c:pt>
                <c:pt idx="163">
                  <c:v>421.84615384615302</c:v>
                </c:pt>
                <c:pt idx="164">
                  <c:v>421.53846153846098</c:v>
                </c:pt>
                <c:pt idx="165">
                  <c:v>422</c:v>
                </c:pt>
                <c:pt idx="166">
                  <c:v>421.38461538461502</c:v>
                </c:pt>
                <c:pt idx="167">
                  <c:v>422.461538461538</c:v>
                </c:pt>
                <c:pt idx="168">
                  <c:v>421</c:v>
                </c:pt>
                <c:pt idx="169">
                  <c:v>422.923076923076</c:v>
                </c:pt>
                <c:pt idx="170">
                  <c:v>423.15384615384602</c:v>
                </c:pt>
                <c:pt idx="171">
                  <c:v>429.84615384615302</c:v>
                </c:pt>
                <c:pt idx="172">
                  <c:v>441.923076923076</c:v>
                </c:pt>
                <c:pt idx="173">
                  <c:v>439.15384615384602</c:v>
                </c:pt>
                <c:pt idx="174">
                  <c:v>424.30769230769198</c:v>
                </c:pt>
                <c:pt idx="175">
                  <c:v>425.15384615384602</c:v>
                </c:pt>
                <c:pt idx="176">
                  <c:v>438.461538461538</c:v>
                </c:pt>
                <c:pt idx="177">
                  <c:v>441.923076923076</c:v>
                </c:pt>
                <c:pt idx="178">
                  <c:v>424.53846153846098</c:v>
                </c:pt>
                <c:pt idx="179">
                  <c:v>421.53846153846098</c:v>
                </c:pt>
                <c:pt idx="180">
                  <c:v>422.230769230769</c:v>
                </c:pt>
                <c:pt idx="181">
                  <c:v>422.923076923076</c:v>
                </c:pt>
                <c:pt idx="182">
                  <c:v>423.692307692307</c:v>
                </c:pt>
                <c:pt idx="183">
                  <c:v>423.53846153846098</c:v>
                </c:pt>
                <c:pt idx="184">
                  <c:v>423.07692307692298</c:v>
                </c:pt>
                <c:pt idx="185">
                  <c:v>425.15384615384602</c:v>
                </c:pt>
                <c:pt idx="186">
                  <c:v>421.923076923076</c:v>
                </c:pt>
                <c:pt idx="187">
                  <c:v>421.38461538461502</c:v>
                </c:pt>
                <c:pt idx="188">
                  <c:v>421.84615384615302</c:v>
                </c:pt>
                <c:pt idx="189">
                  <c:v>418.76923076922998</c:v>
                </c:pt>
                <c:pt idx="190">
                  <c:v>416.76923076922998</c:v>
                </c:pt>
                <c:pt idx="191">
                  <c:v>437</c:v>
                </c:pt>
                <c:pt idx="192">
                  <c:v>440.692307692307</c:v>
                </c:pt>
                <c:pt idx="193">
                  <c:v>432.15384615384602</c:v>
                </c:pt>
                <c:pt idx="194">
                  <c:v>416.230769230769</c:v>
                </c:pt>
                <c:pt idx="195">
                  <c:v>441.76923076922998</c:v>
                </c:pt>
                <c:pt idx="196">
                  <c:v>438.53846153846098</c:v>
                </c:pt>
                <c:pt idx="197">
                  <c:v>438.07692307692298</c:v>
                </c:pt>
                <c:pt idx="198">
                  <c:v>421.84615384615302</c:v>
                </c:pt>
                <c:pt idx="199">
                  <c:v>422</c:v>
                </c:pt>
                <c:pt idx="200">
                  <c:v>422.30769230769198</c:v>
                </c:pt>
                <c:pt idx="201">
                  <c:v>422.53846153846098</c:v>
                </c:pt>
                <c:pt idx="202">
                  <c:v>422.61538461538402</c:v>
                </c:pt>
                <c:pt idx="203">
                  <c:v>423</c:v>
                </c:pt>
                <c:pt idx="204">
                  <c:v>423.230769230769</c:v>
                </c:pt>
                <c:pt idx="205">
                  <c:v>423.53846153846098</c:v>
                </c:pt>
                <c:pt idx="206">
                  <c:v>423.07692307692298</c:v>
                </c:pt>
                <c:pt idx="207">
                  <c:v>422.30769230769198</c:v>
                </c:pt>
                <c:pt idx="208">
                  <c:v>422.923076923076</c:v>
                </c:pt>
                <c:pt idx="209">
                  <c:v>423.461538461538</c:v>
                </c:pt>
                <c:pt idx="210">
                  <c:v>429.923076923076</c:v>
                </c:pt>
                <c:pt idx="211">
                  <c:v>444.230769230769</c:v>
                </c:pt>
                <c:pt idx="212">
                  <c:v>437.07692307692298</c:v>
                </c:pt>
                <c:pt idx="213">
                  <c:v>425</c:v>
                </c:pt>
                <c:pt idx="214">
                  <c:v>420.84615384615302</c:v>
                </c:pt>
                <c:pt idx="215">
                  <c:v>441.230769230769</c:v>
                </c:pt>
                <c:pt idx="216">
                  <c:v>439.38461538461502</c:v>
                </c:pt>
                <c:pt idx="217">
                  <c:v>428.923076923076</c:v>
                </c:pt>
                <c:pt idx="218">
                  <c:v>422.84615384615302</c:v>
                </c:pt>
                <c:pt idx="219">
                  <c:v>422.692307692307</c:v>
                </c:pt>
                <c:pt idx="220">
                  <c:v>423.38461538461502</c:v>
                </c:pt>
                <c:pt idx="221">
                  <c:v>423.53846153846098</c:v>
                </c:pt>
                <c:pt idx="222">
                  <c:v>424.15384615384602</c:v>
                </c:pt>
                <c:pt idx="223">
                  <c:v>423.692307692307</c:v>
                </c:pt>
                <c:pt idx="224">
                  <c:v>421.84615384615302</c:v>
                </c:pt>
                <c:pt idx="225">
                  <c:v>421.84615384615302</c:v>
                </c:pt>
                <c:pt idx="226">
                  <c:v>419.38461538461502</c:v>
                </c:pt>
                <c:pt idx="227">
                  <c:v>420.461538461538</c:v>
                </c:pt>
                <c:pt idx="228">
                  <c:v>419.61538461538402</c:v>
                </c:pt>
                <c:pt idx="229">
                  <c:v>417.53846153846098</c:v>
                </c:pt>
                <c:pt idx="230">
                  <c:v>437.38461538461502</c:v>
                </c:pt>
                <c:pt idx="231">
                  <c:v>441</c:v>
                </c:pt>
                <c:pt idx="232">
                  <c:v>432.07692307692298</c:v>
                </c:pt>
                <c:pt idx="233">
                  <c:v>414.76923076922998</c:v>
                </c:pt>
                <c:pt idx="234">
                  <c:v>438.15384615384602</c:v>
                </c:pt>
                <c:pt idx="235">
                  <c:v>441.76923076922998</c:v>
                </c:pt>
                <c:pt idx="236">
                  <c:v>438.230769230769</c:v>
                </c:pt>
                <c:pt idx="237">
                  <c:v>423.53846153846098</c:v>
                </c:pt>
                <c:pt idx="238">
                  <c:v>420.461538461538</c:v>
                </c:pt>
                <c:pt idx="239">
                  <c:v>421.30769230769198</c:v>
                </c:pt>
                <c:pt idx="240">
                  <c:v>421.61538461538402</c:v>
                </c:pt>
                <c:pt idx="241">
                  <c:v>421.461538461538</c:v>
                </c:pt>
                <c:pt idx="242">
                  <c:v>421.53846153846098</c:v>
                </c:pt>
                <c:pt idx="243">
                  <c:v>420.53846153846098</c:v>
                </c:pt>
                <c:pt idx="244">
                  <c:v>421.76923076922998</c:v>
                </c:pt>
                <c:pt idx="245">
                  <c:v>421.15384615384602</c:v>
                </c:pt>
                <c:pt idx="246">
                  <c:v>421.53846153846098</c:v>
                </c:pt>
                <c:pt idx="247">
                  <c:v>420.76923076922998</c:v>
                </c:pt>
                <c:pt idx="248">
                  <c:v>420.692307692307</c:v>
                </c:pt>
                <c:pt idx="249">
                  <c:v>441.30769230769198</c:v>
                </c:pt>
                <c:pt idx="250">
                  <c:v>442.84615384615302</c:v>
                </c:pt>
                <c:pt idx="251">
                  <c:v>430.30769230769198</c:v>
                </c:pt>
                <c:pt idx="252">
                  <c:v>420.30769230769198</c:v>
                </c:pt>
                <c:pt idx="253">
                  <c:v>434.53846153846098</c:v>
                </c:pt>
                <c:pt idx="254">
                  <c:v>438.61538461538402</c:v>
                </c:pt>
                <c:pt idx="255">
                  <c:v>441</c:v>
                </c:pt>
                <c:pt idx="256">
                  <c:v>438.61538461538402</c:v>
                </c:pt>
                <c:pt idx="257">
                  <c:v>420</c:v>
                </c:pt>
                <c:pt idx="258">
                  <c:v>421</c:v>
                </c:pt>
                <c:pt idx="259">
                  <c:v>421.692307692307</c:v>
                </c:pt>
                <c:pt idx="260">
                  <c:v>421.53846153846098</c:v>
                </c:pt>
                <c:pt idx="261">
                  <c:v>421.84615384615302</c:v>
                </c:pt>
                <c:pt idx="262">
                  <c:v>420.61538461538402</c:v>
                </c:pt>
                <c:pt idx="263">
                  <c:v>420.53846153846098</c:v>
                </c:pt>
                <c:pt idx="264">
                  <c:v>419.61538461538402</c:v>
                </c:pt>
                <c:pt idx="265">
                  <c:v>420.461538461538</c:v>
                </c:pt>
                <c:pt idx="266">
                  <c:v>420.15384615384602</c:v>
                </c:pt>
                <c:pt idx="267">
                  <c:v>422.53846153846098</c:v>
                </c:pt>
                <c:pt idx="268">
                  <c:v>436.84615384615302</c:v>
                </c:pt>
                <c:pt idx="269">
                  <c:v>445.84615384615302</c:v>
                </c:pt>
                <c:pt idx="270">
                  <c:v>426.61538461538402</c:v>
                </c:pt>
                <c:pt idx="271">
                  <c:v>424.923076923076</c:v>
                </c:pt>
                <c:pt idx="272">
                  <c:v>441.57142857142799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BF93-4AD5-AB95-234B4F7C071C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Angle (F)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Sheet1!$L$2:$L$274</c:f>
              <c:numCache>
                <c:formatCode>General</c:formatCode>
                <c:ptCount val="273"/>
                <c:pt idx="0">
                  <c:v>116.06666666666599</c:v>
                </c:pt>
                <c:pt idx="1">
                  <c:v>116.071428571428</c:v>
                </c:pt>
                <c:pt idx="2">
                  <c:v>118.6</c:v>
                </c:pt>
                <c:pt idx="3">
                  <c:v>120</c:v>
                </c:pt>
                <c:pt idx="4">
                  <c:v>111.0625</c:v>
                </c:pt>
                <c:pt idx="5">
                  <c:v>158</c:v>
                </c:pt>
                <c:pt idx="6">
                  <c:v>203.38461538461499</c:v>
                </c:pt>
                <c:pt idx="7">
                  <c:v>192.53846153846101</c:v>
                </c:pt>
                <c:pt idx="8">
                  <c:v>195.84615384615299</c:v>
                </c:pt>
                <c:pt idx="9">
                  <c:v>200.84615384615299</c:v>
                </c:pt>
                <c:pt idx="10">
                  <c:v>195.53846153846101</c:v>
                </c:pt>
                <c:pt idx="11">
                  <c:v>191.53846153846101</c:v>
                </c:pt>
                <c:pt idx="12">
                  <c:v>192.461538461538</c:v>
                </c:pt>
                <c:pt idx="13">
                  <c:v>192.07692307692301</c:v>
                </c:pt>
                <c:pt idx="14">
                  <c:v>191.84615384615299</c:v>
                </c:pt>
                <c:pt idx="15">
                  <c:v>188.230769230769</c:v>
                </c:pt>
                <c:pt idx="16">
                  <c:v>187</c:v>
                </c:pt>
                <c:pt idx="17">
                  <c:v>186.07692307692301</c:v>
                </c:pt>
                <c:pt idx="18">
                  <c:v>187</c:v>
                </c:pt>
                <c:pt idx="19">
                  <c:v>188</c:v>
                </c:pt>
                <c:pt idx="20">
                  <c:v>197</c:v>
                </c:pt>
                <c:pt idx="21">
                  <c:v>194.461538461538</c:v>
                </c:pt>
                <c:pt idx="22">
                  <c:v>178.230769230769</c:v>
                </c:pt>
                <c:pt idx="23">
                  <c:v>141</c:v>
                </c:pt>
                <c:pt idx="24">
                  <c:v>219.84615384615299</c:v>
                </c:pt>
                <c:pt idx="25">
                  <c:v>238.230769230769</c:v>
                </c:pt>
                <c:pt idx="26">
                  <c:v>216.230769230769</c:v>
                </c:pt>
                <c:pt idx="27">
                  <c:v>210.15384615384599</c:v>
                </c:pt>
                <c:pt idx="28">
                  <c:v>219.38461538461499</c:v>
                </c:pt>
                <c:pt idx="29">
                  <c:v>219</c:v>
                </c:pt>
                <c:pt idx="30">
                  <c:v>208.76923076923001</c:v>
                </c:pt>
                <c:pt idx="31">
                  <c:v>149.692307692307</c:v>
                </c:pt>
                <c:pt idx="32">
                  <c:v>117.384615384615</c:v>
                </c:pt>
                <c:pt idx="33">
                  <c:v>122.384615384615</c:v>
                </c:pt>
                <c:pt idx="34">
                  <c:v>124</c:v>
                </c:pt>
                <c:pt idx="35">
                  <c:v>124</c:v>
                </c:pt>
                <c:pt idx="36">
                  <c:v>124</c:v>
                </c:pt>
                <c:pt idx="37">
                  <c:v>123.461538461538</c:v>
                </c:pt>
                <c:pt idx="38">
                  <c:v>123.07692307692299</c:v>
                </c:pt>
                <c:pt idx="39">
                  <c:v>123.07692307692299</c:v>
                </c:pt>
                <c:pt idx="40">
                  <c:v>120.692307692307</c:v>
                </c:pt>
                <c:pt idx="41">
                  <c:v>120.923076923076</c:v>
                </c:pt>
                <c:pt idx="42">
                  <c:v>121.384615384615</c:v>
                </c:pt>
                <c:pt idx="43">
                  <c:v>122.07692307692299</c:v>
                </c:pt>
                <c:pt idx="44">
                  <c:v>122</c:v>
                </c:pt>
                <c:pt idx="45">
                  <c:v>121.923076923076</c:v>
                </c:pt>
                <c:pt idx="46">
                  <c:v>121.230769230769</c:v>
                </c:pt>
                <c:pt idx="47">
                  <c:v>121</c:v>
                </c:pt>
                <c:pt idx="48">
                  <c:v>121</c:v>
                </c:pt>
                <c:pt idx="49">
                  <c:v>121</c:v>
                </c:pt>
                <c:pt idx="50">
                  <c:v>121</c:v>
                </c:pt>
                <c:pt idx="51">
                  <c:v>119.692307692307</c:v>
                </c:pt>
                <c:pt idx="52">
                  <c:v>121</c:v>
                </c:pt>
                <c:pt idx="53">
                  <c:v>114.30769230769199</c:v>
                </c:pt>
                <c:pt idx="54">
                  <c:v>190.76923076923001</c:v>
                </c:pt>
                <c:pt idx="55">
                  <c:v>239.76923076923001</c:v>
                </c:pt>
                <c:pt idx="56">
                  <c:v>164.53846153846101</c:v>
                </c:pt>
                <c:pt idx="57">
                  <c:v>108.30769230769199</c:v>
                </c:pt>
                <c:pt idx="58">
                  <c:v>101.384615384615</c:v>
                </c:pt>
                <c:pt idx="59">
                  <c:v>97.307692307692307</c:v>
                </c:pt>
                <c:pt idx="60">
                  <c:v>138.15384615384599</c:v>
                </c:pt>
                <c:pt idx="61">
                  <c:v>198.84615384615299</c:v>
                </c:pt>
                <c:pt idx="62">
                  <c:v>238.230769230769</c:v>
                </c:pt>
                <c:pt idx="63">
                  <c:v>238.15384615384599</c:v>
                </c:pt>
                <c:pt idx="64">
                  <c:v>238.38461538461499</c:v>
                </c:pt>
                <c:pt idx="65">
                  <c:v>213.53846153846101</c:v>
                </c:pt>
                <c:pt idx="66">
                  <c:v>204.53846153846101</c:v>
                </c:pt>
                <c:pt idx="67">
                  <c:v>214</c:v>
                </c:pt>
                <c:pt idx="68">
                  <c:v>213.84615384615299</c:v>
                </c:pt>
                <c:pt idx="69">
                  <c:v>213.461538461538</c:v>
                </c:pt>
                <c:pt idx="70">
                  <c:v>214</c:v>
                </c:pt>
                <c:pt idx="71">
                  <c:v>213.76923076923001</c:v>
                </c:pt>
                <c:pt idx="72">
                  <c:v>213.692307692307</c:v>
                </c:pt>
                <c:pt idx="73">
                  <c:v>212.28571428571399</c:v>
                </c:pt>
                <c:pt idx="74">
                  <c:v>187.61538461538399</c:v>
                </c:pt>
                <c:pt idx="75">
                  <c:v>124.923076923076</c:v>
                </c:pt>
                <c:pt idx="76">
                  <c:v>98.615384615384599</c:v>
                </c:pt>
                <c:pt idx="77">
                  <c:v>95.769230769230703</c:v>
                </c:pt>
                <c:pt idx="78">
                  <c:v>131.76923076923001</c:v>
                </c:pt>
                <c:pt idx="79">
                  <c:v>185.923076923076</c:v>
                </c:pt>
                <c:pt idx="80">
                  <c:v>238.53846153846101</c:v>
                </c:pt>
                <c:pt idx="81">
                  <c:v>240.38461538461499</c:v>
                </c:pt>
                <c:pt idx="82">
                  <c:v>240</c:v>
                </c:pt>
                <c:pt idx="83">
                  <c:v>240</c:v>
                </c:pt>
                <c:pt idx="84">
                  <c:v>240.461538461538</c:v>
                </c:pt>
                <c:pt idx="85">
                  <c:v>201.461538461538</c:v>
                </c:pt>
                <c:pt idx="86">
                  <c:v>212.07692307692301</c:v>
                </c:pt>
                <c:pt idx="87">
                  <c:v>216</c:v>
                </c:pt>
                <c:pt idx="88">
                  <c:v>215.61538461538399</c:v>
                </c:pt>
                <c:pt idx="89">
                  <c:v>215.07692307692301</c:v>
                </c:pt>
                <c:pt idx="90">
                  <c:v>215</c:v>
                </c:pt>
                <c:pt idx="91">
                  <c:v>214.30769230769201</c:v>
                </c:pt>
                <c:pt idx="92">
                  <c:v>214.692307692307</c:v>
                </c:pt>
                <c:pt idx="93">
                  <c:v>174.53846153846101</c:v>
                </c:pt>
                <c:pt idx="94">
                  <c:v>118</c:v>
                </c:pt>
                <c:pt idx="95">
                  <c:v>98.769230769230703</c:v>
                </c:pt>
                <c:pt idx="96">
                  <c:v>102.846153846153</c:v>
                </c:pt>
                <c:pt idx="97">
                  <c:v>115.384615384615</c:v>
                </c:pt>
                <c:pt idx="98">
                  <c:v>173.30769230769201</c:v>
                </c:pt>
                <c:pt idx="99">
                  <c:v>206.84615384615299</c:v>
                </c:pt>
                <c:pt idx="100">
                  <c:v>215.461538461538</c:v>
                </c:pt>
                <c:pt idx="101">
                  <c:v>215.230769230769</c:v>
                </c:pt>
                <c:pt idx="102">
                  <c:v>215</c:v>
                </c:pt>
                <c:pt idx="103">
                  <c:v>212.38461538461499</c:v>
                </c:pt>
                <c:pt idx="104">
                  <c:v>212.61538461538399</c:v>
                </c:pt>
                <c:pt idx="105">
                  <c:v>210.230769230769</c:v>
                </c:pt>
                <c:pt idx="106">
                  <c:v>208.38461538461499</c:v>
                </c:pt>
                <c:pt idx="107">
                  <c:v>212.15384615384599</c:v>
                </c:pt>
                <c:pt idx="108">
                  <c:v>225.38461538461499</c:v>
                </c:pt>
                <c:pt idx="109">
                  <c:v>210.692307692307</c:v>
                </c:pt>
                <c:pt idx="110">
                  <c:v>213.07692307692301</c:v>
                </c:pt>
                <c:pt idx="111">
                  <c:v>213</c:v>
                </c:pt>
                <c:pt idx="112">
                  <c:v>213</c:v>
                </c:pt>
                <c:pt idx="113">
                  <c:v>185.923076923076</c:v>
                </c:pt>
                <c:pt idx="114">
                  <c:v>120.230769230769</c:v>
                </c:pt>
                <c:pt idx="115">
                  <c:v>104.461538461538</c:v>
                </c:pt>
                <c:pt idx="116">
                  <c:v>108.230769230769</c:v>
                </c:pt>
                <c:pt idx="117">
                  <c:v>118.692307692307</c:v>
                </c:pt>
                <c:pt idx="118">
                  <c:v>175.15384615384599</c:v>
                </c:pt>
                <c:pt idx="119">
                  <c:v>198</c:v>
                </c:pt>
                <c:pt idx="120">
                  <c:v>212.15384615384599</c:v>
                </c:pt>
                <c:pt idx="121">
                  <c:v>214.07692307692301</c:v>
                </c:pt>
                <c:pt idx="122">
                  <c:v>214</c:v>
                </c:pt>
                <c:pt idx="123">
                  <c:v>214</c:v>
                </c:pt>
                <c:pt idx="124">
                  <c:v>213.461538461538</c:v>
                </c:pt>
                <c:pt idx="125">
                  <c:v>213.53846153846101</c:v>
                </c:pt>
                <c:pt idx="126">
                  <c:v>213.53846153846101</c:v>
                </c:pt>
                <c:pt idx="127">
                  <c:v>213</c:v>
                </c:pt>
                <c:pt idx="128">
                  <c:v>213.15384615384599</c:v>
                </c:pt>
                <c:pt idx="129">
                  <c:v>213.84615384615299</c:v>
                </c:pt>
                <c:pt idx="130">
                  <c:v>213.30769230769201</c:v>
                </c:pt>
                <c:pt idx="131">
                  <c:v>213.461538461538</c:v>
                </c:pt>
                <c:pt idx="132">
                  <c:v>209.38461538461499</c:v>
                </c:pt>
                <c:pt idx="133">
                  <c:v>161.84615384615299</c:v>
                </c:pt>
                <c:pt idx="134">
                  <c:v>111</c:v>
                </c:pt>
                <c:pt idx="135">
                  <c:v>101.384615384615</c:v>
                </c:pt>
                <c:pt idx="136">
                  <c:v>93.615384615384599</c:v>
                </c:pt>
                <c:pt idx="137">
                  <c:v>130.692307692307</c:v>
                </c:pt>
                <c:pt idx="138">
                  <c:v>199.53846153846101</c:v>
                </c:pt>
                <c:pt idx="139">
                  <c:v>242.07692307692301</c:v>
                </c:pt>
                <c:pt idx="140">
                  <c:v>240.15384615384599</c:v>
                </c:pt>
                <c:pt idx="141">
                  <c:v>246</c:v>
                </c:pt>
                <c:pt idx="142">
                  <c:v>244.230769230769</c:v>
                </c:pt>
                <c:pt idx="143">
                  <c:v>240.07692307692301</c:v>
                </c:pt>
                <c:pt idx="144">
                  <c:v>213.461538461538</c:v>
                </c:pt>
                <c:pt idx="145">
                  <c:v>204</c:v>
                </c:pt>
                <c:pt idx="146">
                  <c:v>214</c:v>
                </c:pt>
                <c:pt idx="147">
                  <c:v>213.15384615384599</c:v>
                </c:pt>
                <c:pt idx="148">
                  <c:v>213</c:v>
                </c:pt>
                <c:pt idx="149">
                  <c:v>213</c:v>
                </c:pt>
                <c:pt idx="150">
                  <c:v>213</c:v>
                </c:pt>
                <c:pt idx="151">
                  <c:v>193.923076923076</c:v>
                </c:pt>
                <c:pt idx="152">
                  <c:v>131.53846153846101</c:v>
                </c:pt>
                <c:pt idx="153">
                  <c:v>100.615384615384</c:v>
                </c:pt>
                <c:pt idx="154">
                  <c:v>104.53846153846099</c:v>
                </c:pt>
                <c:pt idx="155">
                  <c:v>95.769230769230703</c:v>
                </c:pt>
                <c:pt idx="156">
                  <c:v>136.07692307692301</c:v>
                </c:pt>
                <c:pt idx="157">
                  <c:v>181.61538461538399</c:v>
                </c:pt>
                <c:pt idx="158">
                  <c:v>201.15384615384599</c:v>
                </c:pt>
                <c:pt idx="159">
                  <c:v>215.230769230769</c:v>
                </c:pt>
                <c:pt idx="160">
                  <c:v>214.61538461538399</c:v>
                </c:pt>
                <c:pt idx="161">
                  <c:v>214.07692307692301</c:v>
                </c:pt>
                <c:pt idx="162">
                  <c:v>213.76923076923001</c:v>
                </c:pt>
                <c:pt idx="163">
                  <c:v>214</c:v>
                </c:pt>
                <c:pt idx="164">
                  <c:v>214</c:v>
                </c:pt>
                <c:pt idx="165">
                  <c:v>213.76923076923001</c:v>
                </c:pt>
                <c:pt idx="166">
                  <c:v>213.53846153846101</c:v>
                </c:pt>
                <c:pt idx="167">
                  <c:v>213.30769230769201</c:v>
                </c:pt>
                <c:pt idx="168">
                  <c:v>214.15384615384599</c:v>
                </c:pt>
                <c:pt idx="169">
                  <c:v>212.15384615384599</c:v>
                </c:pt>
                <c:pt idx="170">
                  <c:v>209.15384615384599</c:v>
                </c:pt>
                <c:pt idx="171">
                  <c:v>191.30769230769201</c:v>
                </c:pt>
                <c:pt idx="172">
                  <c:v>135.923076923076</c:v>
                </c:pt>
                <c:pt idx="173">
                  <c:v>93.461538461538396</c:v>
                </c:pt>
                <c:pt idx="174">
                  <c:v>99.538461538461505</c:v>
                </c:pt>
                <c:pt idx="175">
                  <c:v>88.692307692307693</c:v>
                </c:pt>
                <c:pt idx="176">
                  <c:v>136.76923076923001</c:v>
                </c:pt>
                <c:pt idx="177">
                  <c:v>184.30769230769201</c:v>
                </c:pt>
                <c:pt idx="178">
                  <c:v>206.230769230769</c:v>
                </c:pt>
                <c:pt idx="179">
                  <c:v>214.692307692307</c:v>
                </c:pt>
                <c:pt idx="180">
                  <c:v>213.692307692307</c:v>
                </c:pt>
                <c:pt idx="181">
                  <c:v>213.230769230769</c:v>
                </c:pt>
                <c:pt idx="182">
                  <c:v>213.461538461538</c:v>
                </c:pt>
                <c:pt idx="183">
                  <c:v>212.692307692307</c:v>
                </c:pt>
                <c:pt idx="184">
                  <c:v>213</c:v>
                </c:pt>
                <c:pt idx="185">
                  <c:v>210</c:v>
                </c:pt>
                <c:pt idx="186">
                  <c:v>203</c:v>
                </c:pt>
                <c:pt idx="187">
                  <c:v>204.230769230769</c:v>
                </c:pt>
                <c:pt idx="188">
                  <c:v>204.15384615384599</c:v>
                </c:pt>
                <c:pt idx="189">
                  <c:v>203.923076923076</c:v>
                </c:pt>
                <c:pt idx="190">
                  <c:v>204.07692307692301</c:v>
                </c:pt>
                <c:pt idx="191">
                  <c:v>169.38461538461499</c:v>
                </c:pt>
                <c:pt idx="192">
                  <c:v>117.846153846153</c:v>
                </c:pt>
                <c:pt idx="193">
                  <c:v>94.769230769230703</c:v>
                </c:pt>
                <c:pt idx="194">
                  <c:v>95.230769230769198</c:v>
                </c:pt>
                <c:pt idx="195">
                  <c:v>119.30769230769199</c:v>
                </c:pt>
                <c:pt idx="196">
                  <c:v>175.76923076923001</c:v>
                </c:pt>
                <c:pt idx="197">
                  <c:v>194.461538461538</c:v>
                </c:pt>
                <c:pt idx="198">
                  <c:v>213.53846153846101</c:v>
                </c:pt>
                <c:pt idx="199">
                  <c:v>214.07692307692301</c:v>
                </c:pt>
                <c:pt idx="200">
                  <c:v>214</c:v>
                </c:pt>
                <c:pt idx="201">
                  <c:v>213.76923076923001</c:v>
                </c:pt>
                <c:pt idx="202">
                  <c:v>213.84615384615299</c:v>
                </c:pt>
                <c:pt idx="203">
                  <c:v>213.923076923076</c:v>
                </c:pt>
                <c:pt idx="204">
                  <c:v>213.461538461538</c:v>
                </c:pt>
                <c:pt idx="205">
                  <c:v>213.461538461538</c:v>
                </c:pt>
                <c:pt idx="206">
                  <c:v>213.692307692307</c:v>
                </c:pt>
                <c:pt idx="207">
                  <c:v>213.84615384615299</c:v>
                </c:pt>
                <c:pt idx="208">
                  <c:v>213.53846153846101</c:v>
                </c:pt>
                <c:pt idx="209">
                  <c:v>213.230769230769</c:v>
                </c:pt>
                <c:pt idx="210">
                  <c:v>198.923076923076</c:v>
                </c:pt>
                <c:pt idx="211">
                  <c:v>136.84615384615299</c:v>
                </c:pt>
                <c:pt idx="212">
                  <c:v>96.769230769230703</c:v>
                </c:pt>
                <c:pt idx="213">
                  <c:v>102.53846153846099</c:v>
                </c:pt>
                <c:pt idx="214">
                  <c:v>92.923076923076906</c:v>
                </c:pt>
                <c:pt idx="215">
                  <c:v>135.461538461538</c:v>
                </c:pt>
                <c:pt idx="216">
                  <c:v>181</c:v>
                </c:pt>
                <c:pt idx="217">
                  <c:v>201.461538461538</c:v>
                </c:pt>
                <c:pt idx="218">
                  <c:v>213.692307692307</c:v>
                </c:pt>
                <c:pt idx="219">
                  <c:v>213.84615384615299</c:v>
                </c:pt>
                <c:pt idx="220">
                  <c:v>213.07692307692301</c:v>
                </c:pt>
                <c:pt idx="221">
                  <c:v>213</c:v>
                </c:pt>
                <c:pt idx="222">
                  <c:v>213</c:v>
                </c:pt>
                <c:pt idx="223">
                  <c:v>208</c:v>
                </c:pt>
                <c:pt idx="224">
                  <c:v>208</c:v>
                </c:pt>
                <c:pt idx="225">
                  <c:v>208.07692307692301</c:v>
                </c:pt>
                <c:pt idx="226">
                  <c:v>208.461538461538</c:v>
                </c:pt>
                <c:pt idx="227">
                  <c:v>208.230769230769</c:v>
                </c:pt>
                <c:pt idx="228">
                  <c:v>208</c:v>
                </c:pt>
                <c:pt idx="229">
                  <c:v>207.923076923076</c:v>
                </c:pt>
                <c:pt idx="230">
                  <c:v>168.230769230769</c:v>
                </c:pt>
                <c:pt idx="231">
                  <c:v>118.07692307692299</c:v>
                </c:pt>
                <c:pt idx="232">
                  <c:v>97.076923076922995</c:v>
                </c:pt>
                <c:pt idx="233">
                  <c:v>104.846153846153</c:v>
                </c:pt>
                <c:pt idx="234">
                  <c:v>102.461538461538</c:v>
                </c:pt>
                <c:pt idx="235">
                  <c:v>165.15384615384599</c:v>
                </c:pt>
                <c:pt idx="236">
                  <c:v>204.923076923076</c:v>
                </c:pt>
                <c:pt idx="237">
                  <c:v>203.53846153846101</c:v>
                </c:pt>
                <c:pt idx="238">
                  <c:v>214.230769230769</c:v>
                </c:pt>
                <c:pt idx="239">
                  <c:v>214</c:v>
                </c:pt>
                <c:pt idx="240">
                  <c:v>214.692307692307</c:v>
                </c:pt>
                <c:pt idx="241">
                  <c:v>214</c:v>
                </c:pt>
                <c:pt idx="242">
                  <c:v>213.84615384615299</c:v>
                </c:pt>
                <c:pt idx="243">
                  <c:v>214</c:v>
                </c:pt>
                <c:pt idx="244">
                  <c:v>213.30769230769201</c:v>
                </c:pt>
                <c:pt idx="245">
                  <c:v>213.38461538461499</c:v>
                </c:pt>
                <c:pt idx="246">
                  <c:v>213.15384615384599</c:v>
                </c:pt>
                <c:pt idx="247">
                  <c:v>213</c:v>
                </c:pt>
                <c:pt idx="248">
                  <c:v>213</c:v>
                </c:pt>
                <c:pt idx="249">
                  <c:v>168.230769230769</c:v>
                </c:pt>
                <c:pt idx="250">
                  <c:v>112.153846153846</c:v>
                </c:pt>
                <c:pt idx="251">
                  <c:v>95.846153846153797</c:v>
                </c:pt>
                <c:pt idx="252">
                  <c:v>100.76923076923001</c:v>
                </c:pt>
                <c:pt idx="253">
                  <c:v>92.615384615384599</c:v>
                </c:pt>
                <c:pt idx="254">
                  <c:v>144.76923076923001</c:v>
                </c:pt>
                <c:pt idx="255">
                  <c:v>218.15384615384599</c:v>
                </c:pt>
                <c:pt idx="256">
                  <c:v>196</c:v>
                </c:pt>
                <c:pt idx="257">
                  <c:v>211.57142857142799</c:v>
                </c:pt>
                <c:pt idx="258">
                  <c:v>213.692307692307</c:v>
                </c:pt>
                <c:pt idx="259">
                  <c:v>213.230769230769</c:v>
                </c:pt>
                <c:pt idx="260">
                  <c:v>213.07692307692301</c:v>
                </c:pt>
                <c:pt idx="261">
                  <c:v>213</c:v>
                </c:pt>
                <c:pt idx="262">
                  <c:v>213</c:v>
                </c:pt>
                <c:pt idx="263">
                  <c:v>213</c:v>
                </c:pt>
                <c:pt idx="264">
                  <c:v>213</c:v>
                </c:pt>
                <c:pt idx="265">
                  <c:v>213</c:v>
                </c:pt>
                <c:pt idx="266">
                  <c:v>213</c:v>
                </c:pt>
                <c:pt idx="267">
                  <c:v>212.53846153846101</c:v>
                </c:pt>
                <c:pt idx="268">
                  <c:v>176.84615384615299</c:v>
                </c:pt>
                <c:pt idx="269">
                  <c:v>106.384615384615</c:v>
                </c:pt>
                <c:pt idx="270">
                  <c:v>98.384615384615302</c:v>
                </c:pt>
                <c:pt idx="271">
                  <c:v>93.692307692307693</c:v>
                </c:pt>
                <c:pt idx="272">
                  <c:v>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BF93-4AD5-AB95-234B4F7C071C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Angle_T (F)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Sheet1!$M$2:$M$274</c:f>
              <c:numCache>
                <c:formatCode>General</c:formatCode>
                <c:ptCount val="273"/>
                <c:pt idx="0">
                  <c:v>-85.767447999999902</c:v>
                </c:pt>
                <c:pt idx="1">
                  <c:v>-85.764125714285598</c:v>
                </c:pt>
                <c:pt idx="2">
                  <c:v>-84.000001333333302</c:v>
                </c:pt>
                <c:pt idx="3">
                  <c:v>-83.023250666666598</c:v>
                </c:pt>
                <c:pt idx="4">
                  <c:v>-89.258728749999904</c:v>
                </c:pt>
                <c:pt idx="5">
                  <c:v>-56.511627857142798</c:v>
                </c:pt>
                <c:pt idx="6">
                  <c:v>-24.847943153846099</c:v>
                </c:pt>
                <c:pt idx="7">
                  <c:v>-32.4150261538461</c:v>
                </c:pt>
                <c:pt idx="8">
                  <c:v>-30.107334615384602</c:v>
                </c:pt>
                <c:pt idx="9">
                  <c:v>-26.618963076922999</c:v>
                </c:pt>
                <c:pt idx="10">
                  <c:v>-30.322003846153802</c:v>
                </c:pt>
                <c:pt idx="11">
                  <c:v>-33.112702307692302</c:v>
                </c:pt>
                <c:pt idx="12">
                  <c:v>-32.468693846153798</c:v>
                </c:pt>
                <c:pt idx="13">
                  <c:v>-32.737032307692303</c:v>
                </c:pt>
                <c:pt idx="14">
                  <c:v>-32.898033846153801</c:v>
                </c:pt>
                <c:pt idx="15">
                  <c:v>-35.420395384615297</c:v>
                </c:pt>
                <c:pt idx="16">
                  <c:v>-36.279068461538401</c:v>
                </c:pt>
                <c:pt idx="17">
                  <c:v>-36.923079999999999</c:v>
                </c:pt>
                <c:pt idx="18">
                  <c:v>-36.279069999999997</c:v>
                </c:pt>
                <c:pt idx="19">
                  <c:v>-35.581394615384603</c:v>
                </c:pt>
                <c:pt idx="20">
                  <c:v>-29.302324615384599</c:v>
                </c:pt>
                <c:pt idx="21">
                  <c:v>-31.073343846153801</c:v>
                </c:pt>
                <c:pt idx="22">
                  <c:v>-42.397137692307602</c:v>
                </c:pt>
                <c:pt idx="23">
                  <c:v>-68.372093846153803</c:v>
                </c:pt>
                <c:pt idx="24">
                  <c:v>-13.363148615384601</c:v>
                </c:pt>
                <c:pt idx="25">
                  <c:v>-0.53667261538461497</c:v>
                </c:pt>
                <c:pt idx="26">
                  <c:v>-15.885510784615301</c:v>
                </c:pt>
                <c:pt idx="27">
                  <c:v>-20.125222307692301</c:v>
                </c:pt>
                <c:pt idx="28">
                  <c:v>-13.685151538461501</c:v>
                </c:pt>
                <c:pt idx="29">
                  <c:v>-13.953489999999899</c:v>
                </c:pt>
                <c:pt idx="30">
                  <c:v>-21.091235384615299</c:v>
                </c:pt>
                <c:pt idx="31">
                  <c:v>-62.307693076923002</c:v>
                </c:pt>
                <c:pt idx="32">
                  <c:v>-84.847941538461498</c:v>
                </c:pt>
                <c:pt idx="33">
                  <c:v>-81.359569999999906</c:v>
                </c:pt>
                <c:pt idx="34">
                  <c:v>-80.232560000000007</c:v>
                </c:pt>
                <c:pt idx="35">
                  <c:v>-80.232560000000007</c:v>
                </c:pt>
                <c:pt idx="36">
                  <c:v>-80.232560000000007</c:v>
                </c:pt>
                <c:pt idx="37">
                  <c:v>-80.608228461538403</c:v>
                </c:pt>
                <c:pt idx="38">
                  <c:v>-80.876563076923006</c:v>
                </c:pt>
                <c:pt idx="39">
                  <c:v>-80.876563076923006</c:v>
                </c:pt>
                <c:pt idx="40">
                  <c:v>-82.540249999999901</c:v>
                </c:pt>
                <c:pt idx="41">
                  <c:v>-82.379246923076906</c:v>
                </c:pt>
                <c:pt idx="42">
                  <c:v>-82.057245384615399</c:v>
                </c:pt>
                <c:pt idx="43">
                  <c:v>-81.574242307692302</c:v>
                </c:pt>
                <c:pt idx="44">
                  <c:v>-81.62791</c:v>
                </c:pt>
                <c:pt idx="45">
                  <c:v>-81.681576923076904</c:v>
                </c:pt>
                <c:pt idx="46">
                  <c:v>-82.164579230769206</c:v>
                </c:pt>
                <c:pt idx="47">
                  <c:v>-82.325579999999903</c:v>
                </c:pt>
                <c:pt idx="48">
                  <c:v>-82.325579999999903</c:v>
                </c:pt>
                <c:pt idx="49">
                  <c:v>-82.325579999999903</c:v>
                </c:pt>
                <c:pt idx="50">
                  <c:v>-82.325579999999903</c:v>
                </c:pt>
                <c:pt idx="51">
                  <c:v>-83.237920769230698</c:v>
                </c:pt>
                <c:pt idx="52">
                  <c:v>-82.325577692307604</c:v>
                </c:pt>
                <c:pt idx="53">
                  <c:v>-86.994632307692299</c:v>
                </c:pt>
                <c:pt idx="54">
                  <c:v>-33.649373076922998</c:v>
                </c:pt>
                <c:pt idx="55">
                  <c:v>0.53667255384615398</c:v>
                </c:pt>
                <c:pt idx="56">
                  <c:v>-51.949911107692301</c:v>
                </c:pt>
                <c:pt idx="57">
                  <c:v>-91.180676153846093</c:v>
                </c:pt>
                <c:pt idx="58">
                  <c:v>-96.010728461538406</c:v>
                </c:pt>
                <c:pt idx="59">
                  <c:v>-98.855099999999993</c:v>
                </c:pt>
                <c:pt idx="60">
                  <c:v>-70.357781538461495</c:v>
                </c:pt>
                <c:pt idx="61">
                  <c:v>-28.014311384615301</c:v>
                </c:pt>
                <c:pt idx="62">
                  <c:v>-0.53667260000000006</c:v>
                </c:pt>
                <c:pt idx="63">
                  <c:v>-0.59033987692307699</c:v>
                </c:pt>
                <c:pt idx="64">
                  <c:v>-0.42933809230769199</c:v>
                </c:pt>
                <c:pt idx="65">
                  <c:v>-17.763863892307601</c:v>
                </c:pt>
                <c:pt idx="66">
                  <c:v>-24.042933076922999</c:v>
                </c:pt>
                <c:pt idx="67">
                  <c:v>-17.441859999999899</c:v>
                </c:pt>
                <c:pt idx="68">
                  <c:v>-17.549193846153798</c:v>
                </c:pt>
                <c:pt idx="69">
                  <c:v>-17.817528461538402</c:v>
                </c:pt>
                <c:pt idx="70">
                  <c:v>-17.441859999999899</c:v>
                </c:pt>
                <c:pt idx="71">
                  <c:v>-17.602860769230698</c:v>
                </c:pt>
                <c:pt idx="72">
                  <c:v>-17.656527692307598</c:v>
                </c:pt>
                <c:pt idx="73">
                  <c:v>-18.637869999999999</c:v>
                </c:pt>
                <c:pt idx="74">
                  <c:v>-35.849730000000001</c:v>
                </c:pt>
                <c:pt idx="75">
                  <c:v>-79.588551538461502</c:v>
                </c:pt>
                <c:pt idx="76">
                  <c:v>-97.942760000000007</c:v>
                </c:pt>
                <c:pt idx="77">
                  <c:v>-99.9284392307692</c:v>
                </c:pt>
                <c:pt idx="78">
                  <c:v>-74.812163846153794</c:v>
                </c:pt>
                <c:pt idx="79">
                  <c:v>-37.0304115384615</c:v>
                </c:pt>
                <c:pt idx="80">
                  <c:v>-0.32200350769230701</c:v>
                </c:pt>
                <c:pt idx="81">
                  <c:v>0.96601078461538403</c:v>
                </c:pt>
                <c:pt idx="82">
                  <c:v>0.69767440000000003</c:v>
                </c:pt>
                <c:pt idx="83">
                  <c:v>0.69767440000000003</c:v>
                </c:pt>
                <c:pt idx="84">
                  <c:v>1.01967806153846</c:v>
                </c:pt>
                <c:pt idx="85">
                  <c:v>-26.189623615384601</c:v>
                </c:pt>
                <c:pt idx="86">
                  <c:v>-18.783541538461499</c:v>
                </c:pt>
                <c:pt idx="87">
                  <c:v>-16.046510000000001</c:v>
                </c:pt>
                <c:pt idx="88">
                  <c:v>-16.3148484615384</c:v>
                </c:pt>
                <c:pt idx="89">
                  <c:v>-16.690522307692301</c:v>
                </c:pt>
                <c:pt idx="90">
                  <c:v>-16.74419</c:v>
                </c:pt>
                <c:pt idx="91">
                  <c:v>-17.227192307692299</c:v>
                </c:pt>
                <c:pt idx="92">
                  <c:v>-16.9588576923076</c:v>
                </c:pt>
                <c:pt idx="93">
                  <c:v>-44.973166923076903</c:v>
                </c:pt>
                <c:pt idx="94">
                  <c:v>-84.418605384615304</c:v>
                </c:pt>
                <c:pt idx="95">
                  <c:v>-97.835415384615402</c:v>
                </c:pt>
                <c:pt idx="96">
                  <c:v>-94.991050769230696</c:v>
                </c:pt>
                <c:pt idx="97">
                  <c:v>-86.243300000000005</c:v>
                </c:pt>
                <c:pt idx="98">
                  <c:v>-45.831843846153802</c:v>
                </c:pt>
                <c:pt idx="99">
                  <c:v>-22.4329146153846</c:v>
                </c:pt>
                <c:pt idx="100">
                  <c:v>-16.422182307692299</c:v>
                </c:pt>
                <c:pt idx="101">
                  <c:v>-16.583186923076902</c:v>
                </c:pt>
                <c:pt idx="102">
                  <c:v>-16.74419</c:v>
                </c:pt>
                <c:pt idx="103">
                  <c:v>-18.568870769230699</c:v>
                </c:pt>
                <c:pt idx="104">
                  <c:v>-18.407867692307601</c:v>
                </c:pt>
                <c:pt idx="105">
                  <c:v>-20.071554615384599</c:v>
                </c:pt>
                <c:pt idx="106">
                  <c:v>-21.3595707692307</c:v>
                </c:pt>
                <c:pt idx="107">
                  <c:v>-18.729873846153801</c:v>
                </c:pt>
                <c:pt idx="108">
                  <c:v>-9.4991048461538394</c:v>
                </c:pt>
                <c:pt idx="109">
                  <c:v>-19.7495515384615</c:v>
                </c:pt>
                <c:pt idx="110">
                  <c:v>-18.085863076923001</c:v>
                </c:pt>
                <c:pt idx="111">
                  <c:v>-18.139530000000001</c:v>
                </c:pt>
                <c:pt idx="112">
                  <c:v>-18.139530000000001</c:v>
                </c:pt>
                <c:pt idx="113">
                  <c:v>-37.0304115384615</c:v>
                </c:pt>
                <c:pt idx="114">
                  <c:v>-82.862255384615295</c:v>
                </c:pt>
                <c:pt idx="115">
                  <c:v>-93.864043076922997</c:v>
                </c:pt>
                <c:pt idx="116">
                  <c:v>-91.234343846153806</c:v>
                </c:pt>
                <c:pt idx="117">
                  <c:v>-83.935603846153796</c:v>
                </c:pt>
                <c:pt idx="118">
                  <c:v>-44.543828461538403</c:v>
                </c:pt>
                <c:pt idx="119">
                  <c:v>-28.6046515384615</c:v>
                </c:pt>
                <c:pt idx="120">
                  <c:v>-18.729875384615301</c:v>
                </c:pt>
                <c:pt idx="121">
                  <c:v>-17.388193076922999</c:v>
                </c:pt>
                <c:pt idx="122">
                  <c:v>-17.441859999999899</c:v>
                </c:pt>
                <c:pt idx="123">
                  <c:v>-17.441859999999899</c:v>
                </c:pt>
                <c:pt idx="124">
                  <c:v>-17.8175307692307</c:v>
                </c:pt>
                <c:pt idx="125">
                  <c:v>-17.7638623076923</c:v>
                </c:pt>
                <c:pt idx="126">
                  <c:v>-17.763861538461502</c:v>
                </c:pt>
                <c:pt idx="127">
                  <c:v>-18.139530000000001</c:v>
                </c:pt>
                <c:pt idx="128">
                  <c:v>-18.032196153846101</c:v>
                </c:pt>
                <c:pt idx="129">
                  <c:v>-17.549193846153798</c:v>
                </c:pt>
                <c:pt idx="130">
                  <c:v>-17.924862307692301</c:v>
                </c:pt>
                <c:pt idx="131">
                  <c:v>-17.817528461538402</c:v>
                </c:pt>
                <c:pt idx="132">
                  <c:v>-20.661895384615299</c:v>
                </c:pt>
                <c:pt idx="133">
                  <c:v>-53.828264615384597</c:v>
                </c:pt>
                <c:pt idx="134">
                  <c:v>-89.302327692307699</c:v>
                </c:pt>
                <c:pt idx="135">
                  <c:v>-96.010734615384607</c:v>
                </c:pt>
                <c:pt idx="136">
                  <c:v>-101.431123846153</c:v>
                </c:pt>
                <c:pt idx="137">
                  <c:v>-75.563506923076901</c:v>
                </c:pt>
                <c:pt idx="138">
                  <c:v>-27.531304153846101</c:v>
                </c:pt>
                <c:pt idx="139">
                  <c:v>2.1466908769230701</c:v>
                </c:pt>
                <c:pt idx="140">
                  <c:v>0.80500895384615401</c:v>
                </c:pt>
                <c:pt idx="141">
                  <c:v>4.8837208769230704</c:v>
                </c:pt>
                <c:pt idx="142">
                  <c:v>3.6493738307692198</c:v>
                </c:pt>
                <c:pt idx="143">
                  <c:v>0.75134167692307696</c:v>
                </c:pt>
                <c:pt idx="144">
                  <c:v>-17.817531892307599</c:v>
                </c:pt>
                <c:pt idx="145">
                  <c:v>-24.418605384615301</c:v>
                </c:pt>
                <c:pt idx="146">
                  <c:v>-17.441859999999899</c:v>
                </c:pt>
                <c:pt idx="147">
                  <c:v>-18.032196153846101</c:v>
                </c:pt>
                <c:pt idx="148">
                  <c:v>-18.139530000000001</c:v>
                </c:pt>
                <c:pt idx="149">
                  <c:v>-18.139530000000001</c:v>
                </c:pt>
                <c:pt idx="150">
                  <c:v>-18.139530000000001</c:v>
                </c:pt>
                <c:pt idx="151">
                  <c:v>-31.449015384615301</c:v>
                </c:pt>
                <c:pt idx="152">
                  <c:v>-74.973164615384604</c:v>
                </c:pt>
                <c:pt idx="153">
                  <c:v>-96.547406923076906</c:v>
                </c:pt>
                <c:pt idx="154">
                  <c:v>-93.810375384615398</c:v>
                </c:pt>
                <c:pt idx="155">
                  <c:v>-99.928436923076902</c:v>
                </c:pt>
                <c:pt idx="156">
                  <c:v>-71.806797692307597</c:v>
                </c:pt>
                <c:pt idx="157">
                  <c:v>-40.035778692307602</c:v>
                </c:pt>
                <c:pt idx="158">
                  <c:v>-26.404293846153799</c:v>
                </c:pt>
                <c:pt idx="159">
                  <c:v>-16.583186923076902</c:v>
                </c:pt>
                <c:pt idx="160">
                  <c:v>-17.012524615384599</c:v>
                </c:pt>
                <c:pt idx="161">
                  <c:v>-17.388193076922999</c:v>
                </c:pt>
                <c:pt idx="162">
                  <c:v>-17.6028615384615</c:v>
                </c:pt>
                <c:pt idx="163">
                  <c:v>-17.441859999999899</c:v>
                </c:pt>
                <c:pt idx="164">
                  <c:v>-17.441859999999899</c:v>
                </c:pt>
                <c:pt idx="165">
                  <c:v>-17.602860769230698</c:v>
                </c:pt>
                <c:pt idx="166">
                  <c:v>-17.763861538461502</c:v>
                </c:pt>
                <c:pt idx="167">
                  <c:v>-17.924862307692301</c:v>
                </c:pt>
                <c:pt idx="168">
                  <c:v>-17.334523615384601</c:v>
                </c:pt>
                <c:pt idx="169">
                  <c:v>-18.7298723076923</c:v>
                </c:pt>
                <c:pt idx="170">
                  <c:v>-20.822898461538401</c:v>
                </c:pt>
                <c:pt idx="171">
                  <c:v>-33.273702307692297</c:v>
                </c:pt>
                <c:pt idx="172">
                  <c:v>-71.914131538461504</c:v>
                </c:pt>
                <c:pt idx="173">
                  <c:v>-101.53846153846099</c:v>
                </c:pt>
                <c:pt idx="174">
                  <c:v>-97.298748461538395</c:v>
                </c:pt>
                <c:pt idx="175">
                  <c:v>-104.86584230769201</c:v>
                </c:pt>
                <c:pt idx="176">
                  <c:v>-71.323792307692301</c:v>
                </c:pt>
                <c:pt idx="177">
                  <c:v>-38.157423076923003</c:v>
                </c:pt>
                <c:pt idx="178">
                  <c:v>-22.862252307692302</c:v>
                </c:pt>
                <c:pt idx="179">
                  <c:v>-16.958853999999899</c:v>
                </c:pt>
                <c:pt idx="180">
                  <c:v>-17.656527692307598</c:v>
                </c:pt>
                <c:pt idx="181">
                  <c:v>-17.978529230769201</c:v>
                </c:pt>
                <c:pt idx="182">
                  <c:v>-17.817527461538401</c:v>
                </c:pt>
                <c:pt idx="183">
                  <c:v>-18.354199999999999</c:v>
                </c:pt>
                <c:pt idx="184">
                  <c:v>-18.139530000000001</c:v>
                </c:pt>
                <c:pt idx="185">
                  <c:v>-20.232556923076899</c:v>
                </c:pt>
                <c:pt idx="186">
                  <c:v>-25.116279230769202</c:v>
                </c:pt>
                <c:pt idx="187">
                  <c:v>-24.2576</c:v>
                </c:pt>
                <c:pt idx="188">
                  <c:v>-24.311269230769199</c:v>
                </c:pt>
                <c:pt idx="189">
                  <c:v>-24.4722676923076</c:v>
                </c:pt>
                <c:pt idx="190">
                  <c:v>-24.364933076922998</c:v>
                </c:pt>
                <c:pt idx="191">
                  <c:v>-48.568873846153799</c:v>
                </c:pt>
                <c:pt idx="192">
                  <c:v>-84.525940000000006</c:v>
                </c:pt>
                <c:pt idx="193">
                  <c:v>-100.626133076923</c:v>
                </c:pt>
                <c:pt idx="194">
                  <c:v>-100.304118461538</c:v>
                </c:pt>
                <c:pt idx="195">
                  <c:v>-83.506262307692296</c:v>
                </c:pt>
                <c:pt idx="196">
                  <c:v>-44.1144884615384</c:v>
                </c:pt>
                <c:pt idx="197">
                  <c:v>-31.0733446923076</c:v>
                </c:pt>
                <c:pt idx="198">
                  <c:v>-17.763865384615301</c:v>
                </c:pt>
                <c:pt idx="199">
                  <c:v>-17.3881923076923</c:v>
                </c:pt>
                <c:pt idx="200">
                  <c:v>-17.441859999999899</c:v>
                </c:pt>
                <c:pt idx="201">
                  <c:v>-17.602860769230698</c:v>
                </c:pt>
                <c:pt idx="202">
                  <c:v>-17.549193846153798</c:v>
                </c:pt>
                <c:pt idx="203">
                  <c:v>-17.495526923076898</c:v>
                </c:pt>
                <c:pt idx="204">
                  <c:v>-17.817528461538402</c:v>
                </c:pt>
                <c:pt idx="205">
                  <c:v>-17.817528461538402</c:v>
                </c:pt>
                <c:pt idx="206">
                  <c:v>-17.656527692307598</c:v>
                </c:pt>
                <c:pt idx="207">
                  <c:v>-17.549193846153798</c:v>
                </c:pt>
                <c:pt idx="208">
                  <c:v>-17.763861538461502</c:v>
                </c:pt>
                <c:pt idx="209">
                  <c:v>-17.978529230769201</c:v>
                </c:pt>
                <c:pt idx="210">
                  <c:v>-27.9606423076923</c:v>
                </c:pt>
                <c:pt idx="211">
                  <c:v>-71.270125384615298</c:v>
                </c:pt>
                <c:pt idx="212">
                  <c:v>-99.230765384615395</c:v>
                </c:pt>
                <c:pt idx="213">
                  <c:v>-95.205719999999999</c:v>
                </c:pt>
                <c:pt idx="214">
                  <c:v>-101.91413153846101</c:v>
                </c:pt>
                <c:pt idx="215">
                  <c:v>-72.236136153846104</c:v>
                </c:pt>
                <c:pt idx="216">
                  <c:v>-40.465116923076899</c:v>
                </c:pt>
                <c:pt idx="217">
                  <c:v>-26.189623076922999</c:v>
                </c:pt>
                <c:pt idx="218">
                  <c:v>-17.656529230769198</c:v>
                </c:pt>
                <c:pt idx="219">
                  <c:v>-17.549193846153798</c:v>
                </c:pt>
                <c:pt idx="220">
                  <c:v>-18.085863076923001</c:v>
                </c:pt>
                <c:pt idx="221">
                  <c:v>-18.139530000000001</c:v>
                </c:pt>
                <c:pt idx="222">
                  <c:v>-18.139530000000001</c:v>
                </c:pt>
                <c:pt idx="223">
                  <c:v>-21.627907692307598</c:v>
                </c:pt>
                <c:pt idx="224">
                  <c:v>-21.627909230769198</c:v>
                </c:pt>
                <c:pt idx="225">
                  <c:v>-21.574242307692298</c:v>
                </c:pt>
                <c:pt idx="226">
                  <c:v>-21.3059038461538</c:v>
                </c:pt>
                <c:pt idx="227">
                  <c:v>-21.466906923076898</c:v>
                </c:pt>
                <c:pt idx="228">
                  <c:v>-21.6279099999999</c:v>
                </c:pt>
                <c:pt idx="229">
                  <c:v>-21.6815769230769</c:v>
                </c:pt>
                <c:pt idx="230">
                  <c:v>-49.373881538461497</c:v>
                </c:pt>
                <c:pt idx="231">
                  <c:v>-84.364937692307706</c:v>
                </c:pt>
                <c:pt idx="232">
                  <c:v>-99.016098461538405</c:v>
                </c:pt>
                <c:pt idx="233">
                  <c:v>-93.595702307692306</c:v>
                </c:pt>
                <c:pt idx="234">
                  <c:v>-95.259386153846094</c:v>
                </c:pt>
                <c:pt idx="235">
                  <c:v>-51.520572307692298</c:v>
                </c:pt>
                <c:pt idx="236">
                  <c:v>-23.774597384615301</c:v>
                </c:pt>
                <c:pt idx="237">
                  <c:v>-24.74061</c:v>
                </c:pt>
                <c:pt idx="238">
                  <c:v>-17.280859230769199</c:v>
                </c:pt>
                <c:pt idx="239">
                  <c:v>-17.441859999999899</c:v>
                </c:pt>
                <c:pt idx="240">
                  <c:v>-16.958854846153798</c:v>
                </c:pt>
                <c:pt idx="241">
                  <c:v>-17.441859999999899</c:v>
                </c:pt>
                <c:pt idx="242">
                  <c:v>-17.549193846153798</c:v>
                </c:pt>
                <c:pt idx="243">
                  <c:v>-17.441859999999899</c:v>
                </c:pt>
                <c:pt idx="244">
                  <c:v>-17.924862307692301</c:v>
                </c:pt>
                <c:pt idx="245">
                  <c:v>-17.871195384615302</c:v>
                </c:pt>
                <c:pt idx="246">
                  <c:v>-18.032196153846101</c:v>
                </c:pt>
                <c:pt idx="247">
                  <c:v>-18.139530000000001</c:v>
                </c:pt>
                <c:pt idx="248">
                  <c:v>-18.139530000000001</c:v>
                </c:pt>
                <c:pt idx="249">
                  <c:v>-49.373880769230702</c:v>
                </c:pt>
                <c:pt idx="250">
                  <c:v>-88.497316923076895</c:v>
                </c:pt>
                <c:pt idx="251">
                  <c:v>-99.874771538461502</c:v>
                </c:pt>
                <c:pt idx="252">
                  <c:v>-96.440074615384603</c:v>
                </c:pt>
                <c:pt idx="253">
                  <c:v>-102.128801538461</c:v>
                </c:pt>
                <c:pt idx="254">
                  <c:v>-65.742396923076896</c:v>
                </c:pt>
                <c:pt idx="255">
                  <c:v>-14.543827815384599</c:v>
                </c:pt>
                <c:pt idx="256">
                  <c:v>-30.0000003076923</c:v>
                </c:pt>
                <c:pt idx="257">
                  <c:v>-19.136212142857101</c:v>
                </c:pt>
                <c:pt idx="258">
                  <c:v>-17.656527692307598</c:v>
                </c:pt>
                <c:pt idx="259">
                  <c:v>-17.978529230769201</c:v>
                </c:pt>
                <c:pt idx="260">
                  <c:v>-18.085863076923001</c:v>
                </c:pt>
                <c:pt idx="261">
                  <c:v>-18.139530000000001</c:v>
                </c:pt>
                <c:pt idx="262">
                  <c:v>-18.139530000000001</c:v>
                </c:pt>
                <c:pt idx="263">
                  <c:v>-18.139530000000001</c:v>
                </c:pt>
                <c:pt idx="264">
                  <c:v>-18.139530000000001</c:v>
                </c:pt>
                <c:pt idx="265">
                  <c:v>-18.139530000000001</c:v>
                </c:pt>
                <c:pt idx="266">
                  <c:v>-18.139530000000001</c:v>
                </c:pt>
                <c:pt idx="267">
                  <c:v>-18.461533846153799</c:v>
                </c:pt>
                <c:pt idx="268">
                  <c:v>-43.363147692307599</c:v>
                </c:pt>
                <c:pt idx="269">
                  <c:v>-92.5223546153846</c:v>
                </c:pt>
                <c:pt idx="270">
                  <c:v>-98.103751538461495</c:v>
                </c:pt>
                <c:pt idx="271">
                  <c:v>-101.377468461538</c:v>
                </c:pt>
                <c:pt idx="272">
                  <c:v>-77.441860000000005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BF93-4AD5-AB95-234B4F7C071C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Motor (F)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Sheet1!$N$2:$N$274</c:f>
              <c:numCache>
                <c:formatCode>General</c:formatCode>
                <c:ptCount val="27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123.75</c:v>
                </c:pt>
                <c:pt idx="5">
                  <c:v>180</c:v>
                </c:pt>
                <c:pt idx="6">
                  <c:v>152.30769230769201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110.76923076923001</c:v>
                </c:pt>
                <c:pt idx="24">
                  <c:v>180</c:v>
                </c:pt>
                <c:pt idx="25">
                  <c:v>180</c:v>
                </c:pt>
                <c:pt idx="26">
                  <c:v>110.76923076923001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13.846153846153801</c:v>
                </c:pt>
                <c:pt idx="53">
                  <c:v>180</c:v>
                </c:pt>
                <c:pt idx="54">
                  <c:v>180</c:v>
                </c:pt>
                <c:pt idx="55">
                  <c:v>180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110.76923076923001</c:v>
                </c:pt>
                <c:pt idx="60">
                  <c:v>180</c:v>
                </c:pt>
                <c:pt idx="61">
                  <c:v>180</c:v>
                </c:pt>
                <c:pt idx="62">
                  <c:v>180</c:v>
                </c:pt>
                <c:pt idx="63">
                  <c:v>180</c:v>
                </c:pt>
                <c:pt idx="64">
                  <c:v>180</c:v>
                </c:pt>
                <c:pt idx="65">
                  <c:v>96.923076923076906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96.923076923076906</c:v>
                </c:pt>
                <c:pt idx="78">
                  <c:v>180</c:v>
                </c:pt>
                <c:pt idx="79">
                  <c:v>180</c:v>
                </c:pt>
                <c:pt idx="80">
                  <c:v>180</c:v>
                </c:pt>
                <c:pt idx="81">
                  <c:v>180</c:v>
                </c:pt>
                <c:pt idx="82">
                  <c:v>180</c:v>
                </c:pt>
                <c:pt idx="83">
                  <c:v>180</c:v>
                </c:pt>
                <c:pt idx="84">
                  <c:v>180</c:v>
                </c:pt>
                <c:pt idx="85">
                  <c:v>55.384615384615302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55.384615384615302</c:v>
                </c:pt>
                <c:pt idx="97">
                  <c:v>180</c:v>
                </c:pt>
                <c:pt idx="98">
                  <c:v>124.615384615384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55.384615384615302</c:v>
                </c:pt>
                <c:pt idx="117">
                  <c:v>180</c:v>
                </c:pt>
                <c:pt idx="118">
                  <c:v>180</c:v>
                </c:pt>
                <c:pt idx="119">
                  <c:v>41.538461538461497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96.923076923076906</c:v>
                </c:pt>
                <c:pt idx="137">
                  <c:v>180</c:v>
                </c:pt>
                <c:pt idx="138">
                  <c:v>180</c:v>
                </c:pt>
                <c:pt idx="139">
                  <c:v>180</c:v>
                </c:pt>
                <c:pt idx="140">
                  <c:v>180</c:v>
                </c:pt>
                <c:pt idx="141">
                  <c:v>180</c:v>
                </c:pt>
                <c:pt idx="142">
                  <c:v>180</c:v>
                </c:pt>
                <c:pt idx="143">
                  <c:v>180</c:v>
                </c:pt>
                <c:pt idx="144">
                  <c:v>96.923076923076906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138.461538461538</c:v>
                </c:pt>
                <c:pt idx="156">
                  <c:v>180</c:v>
                </c:pt>
                <c:pt idx="157">
                  <c:v>138.461538461538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138.461538461538</c:v>
                </c:pt>
                <c:pt idx="176">
                  <c:v>180</c:v>
                </c:pt>
                <c:pt idx="177">
                  <c:v>96.923076923076906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69.230769230769198</c:v>
                </c:pt>
                <c:pt idx="195">
                  <c:v>180</c:v>
                </c:pt>
                <c:pt idx="196">
                  <c:v>180</c:v>
                </c:pt>
                <c:pt idx="197">
                  <c:v>13.846153846153801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110.76923076923001</c:v>
                </c:pt>
                <c:pt idx="215">
                  <c:v>180</c:v>
                </c:pt>
                <c:pt idx="216">
                  <c:v>138.461538461538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27.692307692307601</c:v>
                </c:pt>
                <c:pt idx="234">
                  <c:v>180</c:v>
                </c:pt>
                <c:pt idx="235">
                  <c:v>180</c:v>
                </c:pt>
                <c:pt idx="236">
                  <c:v>96.923076923076906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180</c:v>
                </c:pt>
                <c:pt idx="254">
                  <c:v>180</c:v>
                </c:pt>
                <c:pt idx="255">
                  <c:v>180</c:v>
                </c:pt>
                <c:pt idx="256">
                  <c:v>41.538461538461497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124.615384615384</c:v>
                </c:pt>
                <c:pt idx="272">
                  <c:v>180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BF93-4AD5-AB95-234B4F7C071C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Grab (F)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Sheet1!$O$2:$O$274</c:f>
              <c:numCache>
                <c:formatCode>General</c:formatCode>
                <c:ptCount val="273"/>
                <c:pt idx="55">
                  <c:v>0</c:v>
                </c:pt>
                <c:pt idx="57">
                  <c:v>1</c:v>
                </c:pt>
                <c:pt idx="73">
                  <c:v>0</c:v>
                </c:pt>
                <c:pt idx="75">
                  <c:v>1</c:v>
                </c:pt>
                <c:pt idx="92">
                  <c:v>0</c:v>
                </c:pt>
                <c:pt idx="94">
                  <c:v>1</c:v>
                </c:pt>
                <c:pt idx="112">
                  <c:v>0</c:v>
                </c:pt>
                <c:pt idx="114">
                  <c:v>1</c:v>
                </c:pt>
                <c:pt idx="131">
                  <c:v>0</c:v>
                </c:pt>
                <c:pt idx="134">
                  <c:v>1</c:v>
                </c:pt>
                <c:pt idx="151">
                  <c:v>0</c:v>
                </c:pt>
                <c:pt idx="152">
                  <c:v>1</c:v>
                </c:pt>
                <c:pt idx="170">
                  <c:v>0</c:v>
                </c:pt>
                <c:pt idx="173">
                  <c:v>1</c:v>
                </c:pt>
                <c:pt idx="190">
                  <c:v>0</c:v>
                </c:pt>
                <c:pt idx="192">
                  <c:v>1</c:v>
                </c:pt>
                <c:pt idx="209">
                  <c:v>0</c:v>
                </c:pt>
                <c:pt idx="212">
                  <c:v>1</c:v>
                </c:pt>
                <c:pt idx="229">
                  <c:v>0</c:v>
                </c:pt>
                <c:pt idx="231">
                  <c:v>1</c:v>
                </c:pt>
                <c:pt idx="248">
                  <c:v>0</c:v>
                </c:pt>
                <c:pt idx="250">
                  <c:v>1</c:v>
                </c:pt>
                <c:pt idx="267">
                  <c:v>0</c:v>
                </c:pt>
                <c:pt idx="26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BF93-4AD5-AB95-234B4F7C0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40731488"/>
        <c:axId val="1640731904"/>
      </c:lineChart>
      <c:catAx>
        <c:axId val="164073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0731904"/>
        <c:crosses val="autoZero"/>
        <c:auto val="1"/>
        <c:lblAlgn val="ctr"/>
        <c:lblOffset val="100"/>
        <c:noMultiLvlLbl val="0"/>
      </c:catAx>
      <c:valAx>
        <c:axId val="164073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0731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Grab (FCM)</c:v>
                </c:pt>
              </c:strCache>
            </c:strRef>
          </c:tx>
          <c:spPr>
            <a:ln w="127000" cap="rnd">
              <a:solidFill>
                <a:schemeClr val="accent1">
                  <a:alpha val="64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Sheet1!$A$2:$A$311</c:f>
              <c:numCache>
                <c:formatCode>General</c:formatCode>
                <c:ptCount val="310"/>
              </c:numCache>
            </c:numRef>
          </c:cat>
          <c:val>
            <c:numRef>
              <c:f>Sheet1!$H$2:$H$311</c:f>
              <c:numCache>
                <c:formatCode>General</c:formatCode>
                <c:ptCount val="310"/>
                <c:pt idx="138">
                  <c:v>0.5</c:v>
                </c:pt>
                <c:pt idx="139">
                  <c:v>0.5</c:v>
                </c:pt>
                <c:pt idx="140">
                  <c:v>0.5</c:v>
                </c:pt>
                <c:pt idx="141">
                  <c:v>0.5</c:v>
                </c:pt>
                <c:pt idx="142">
                  <c:v>0.5</c:v>
                </c:pt>
                <c:pt idx="143">
                  <c:v>0.5</c:v>
                </c:pt>
                <c:pt idx="144">
                  <c:v>0.5</c:v>
                </c:pt>
                <c:pt idx="145">
                  <c:v>0.5</c:v>
                </c:pt>
                <c:pt idx="146">
                  <c:v>0.5</c:v>
                </c:pt>
                <c:pt idx="147">
                  <c:v>0.5</c:v>
                </c:pt>
                <c:pt idx="148">
                  <c:v>0.5</c:v>
                </c:pt>
                <c:pt idx="160">
                  <c:v>0.5</c:v>
                </c:pt>
                <c:pt idx="161">
                  <c:v>0.5</c:v>
                </c:pt>
                <c:pt idx="162">
                  <c:v>0.5</c:v>
                </c:pt>
                <c:pt idx="163">
                  <c:v>0.5</c:v>
                </c:pt>
                <c:pt idx="164">
                  <c:v>0.5</c:v>
                </c:pt>
                <c:pt idx="165">
                  <c:v>0.5</c:v>
                </c:pt>
                <c:pt idx="166">
                  <c:v>0.5</c:v>
                </c:pt>
                <c:pt idx="167">
                  <c:v>0.5</c:v>
                </c:pt>
                <c:pt idx="178">
                  <c:v>0.5</c:v>
                </c:pt>
                <c:pt idx="179">
                  <c:v>0.5</c:v>
                </c:pt>
                <c:pt idx="180">
                  <c:v>0.5</c:v>
                </c:pt>
                <c:pt idx="181">
                  <c:v>0.5</c:v>
                </c:pt>
                <c:pt idx="182">
                  <c:v>0.5</c:v>
                </c:pt>
                <c:pt idx="183">
                  <c:v>0.5</c:v>
                </c:pt>
                <c:pt idx="184">
                  <c:v>0.5</c:v>
                </c:pt>
                <c:pt idx="195">
                  <c:v>0.5</c:v>
                </c:pt>
                <c:pt idx="196">
                  <c:v>0.5</c:v>
                </c:pt>
                <c:pt idx="197">
                  <c:v>0.5</c:v>
                </c:pt>
                <c:pt idx="198">
                  <c:v>0.5</c:v>
                </c:pt>
                <c:pt idx="199">
                  <c:v>0.5</c:v>
                </c:pt>
                <c:pt idx="200">
                  <c:v>0.5</c:v>
                </c:pt>
                <c:pt idx="201">
                  <c:v>0.5</c:v>
                </c:pt>
                <c:pt idx="213">
                  <c:v>0.5</c:v>
                </c:pt>
                <c:pt idx="214">
                  <c:v>0.5</c:v>
                </c:pt>
                <c:pt idx="215">
                  <c:v>0.5</c:v>
                </c:pt>
                <c:pt idx="216">
                  <c:v>0.5</c:v>
                </c:pt>
                <c:pt idx="217">
                  <c:v>0.5</c:v>
                </c:pt>
                <c:pt idx="218">
                  <c:v>0.5</c:v>
                </c:pt>
                <c:pt idx="219">
                  <c:v>0.5</c:v>
                </c:pt>
                <c:pt idx="233">
                  <c:v>0.5</c:v>
                </c:pt>
                <c:pt idx="234">
                  <c:v>0.5</c:v>
                </c:pt>
                <c:pt idx="235">
                  <c:v>0.5</c:v>
                </c:pt>
                <c:pt idx="236">
                  <c:v>0.5</c:v>
                </c:pt>
                <c:pt idx="237">
                  <c:v>0.5</c:v>
                </c:pt>
                <c:pt idx="238">
                  <c:v>0.5</c:v>
                </c:pt>
                <c:pt idx="251">
                  <c:v>0.5</c:v>
                </c:pt>
                <c:pt idx="252">
                  <c:v>0.5</c:v>
                </c:pt>
                <c:pt idx="253">
                  <c:v>0.5</c:v>
                </c:pt>
                <c:pt idx="254">
                  <c:v>0.5</c:v>
                </c:pt>
                <c:pt idx="255">
                  <c:v>0.5</c:v>
                </c:pt>
                <c:pt idx="256">
                  <c:v>0.5</c:v>
                </c:pt>
                <c:pt idx="270">
                  <c:v>0.5</c:v>
                </c:pt>
                <c:pt idx="271">
                  <c:v>0.5</c:v>
                </c:pt>
                <c:pt idx="272">
                  <c:v>0.5</c:v>
                </c:pt>
                <c:pt idx="273">
                  <c:v>0.5</c:v>
                </c:pt>
                <c:pt idx="274">
                  <c:v>0.5</c:v>
                </c:pt>
                <c:pt idx="275">
                  <c:v>0.5</c:v>
                </c:pt>
                <c:pt idx="288">
                  <c:v>0.5</c:v>
                </c:pt>
                <c:pt idx="289">
                  <c:v>0.5</c:v>
                </c:pt>
                <c:pt idx="290">
                  <c:v>0.5</c:v>
                </c:pt>
                <c:pt idx="291">
                  <c:v>0.5</c:v>
                </c:pt>
                <c:pt idx="292">
                  <c:v>0.5</c:v>
                </c:pt>
                <c:pt idx="293">
                  <c:v>0.5</c:v>
                </c:pt>
                <c:pt idx="307">
                  <c:v>0.5</c:v>
                </c:pt>
                <c:pt idx="308">
                  <c:v>0.5</c:v>
                </c:pt>
                <c:pt idx="309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F93-4AD5-AB95-234B4F7C071C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Grab (ECM)</c:v>
                </c:pt>
              </c:strCache>
            </c:strRef>
          </c:tx>
          <c:spPr>
            <a:ln w="127000" cap="rnd">
              <a:solidFill>
                <a:schemeClr val="accent2">
                  <a:lumMod val="75000"/>
                  <a:alpha val="68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Sheet1!$A$2:$A$311</c:f>
              <c:numCache>
                <c:formatCode>General</c:formatCode>
                <c:ptCount val="310"/>
              </c:numCache>
            </c:numRef>
          </c:cat>
          <c:val>
            <c:numRef>
              <c:f>Sheet1!$O$2:$O$311</c:f>
              <c:numCache>
                <c:formatCode>General</c:formatCode>
                <c:ptCount val="310"/>
                <c:pt idx="93">
                  <c:v>1</c:v>
                </c:pt>
                <c:pt idx="94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39">
                  <c:v>1</c:v>
                </c:pt>
                <c:pt idx="140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93">
                  <c:v>1</c:v>
                </c:pt>
                <c:pt idx="294">
                  <c:v>1</c:v>
                </c:pt>
                <c:pt idx="302">
                  <c:v>1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1</c:v>
                </c:pt>
                <c:pt idx="307">
                  <c:v>1</c:v>
                </c:pt>
                <c:pt idx="308">
                  <c:v>1</c:v>
                </c:pt>
                <c:pt idx="30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BF93-4AD5-AB95-234B4F7C0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40731488"/>
        <c:axId val="164073190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Time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Sheet1!$A$2:$A$311</c15:sqref>
                        </c15:formulaRef>
                      </c:ext>
                    </c:extLst>
                    <c:numCache>
                      <c:formatCode>General</c:formatCode>
                      <c:ptCount val="310"/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Sheet1!$B$2:$B$311</c15:sqref>
                        </c15:formulaRef>
                      </c:ext>
                    </c:extLst>
                    <c:numCache>
                      <c:formatCode>General</c:formatCode>
                      <c:ptCount val="310"/>
                      <c:pt idx="0">
                        <c:v>59.250739230769199</c:v>
                      </c:pt>
                      <c:pt idx="1">
                        <c:v>59.507080769230697</c:v>
                      </c:pt>
                      <c:pt idx="2">
                        <c:v>59.764444615384598</c:v>
                      </c:pt>
                      <c:pt idx="3">
                        <c:v>60.0220553846153</c:v>
                      </c:pt>
                      <c:pt idx="4">
                        <c:v>60.279394615384597</c:v>
                      </c:pt>
                      <c:pt idx="5">
                        <c:v>60.536740000000002</c:v>
                      </c:pt>
                      <c:pt idx="6">
                        <c:v>60.793215384615301</c:v>
                      </c:pt>
                      <c:pt idx="7">
                        <c:v>61.049059230769203</c:v>
                      </c:pt>
                      <c:pt idx="8">
                        <c:v>61.306390769230703</c:v>
                      </c:pt>
                      <c:pt idx="9">
                        <c:v>61.566525384615304</c:v>
                      </c:pt>
                      <c:pt idx="10">
                        <c:v>61.820906923076897</c:v>
                      </c:pt>
                      <c:pt idx="11">
                        <c:v>62.079966153846101</c:v>
                      </c:pt>
                      <c:pt idx="12">
                        <c:v>62.335366923076897</c:v>
                      </c:pt>
                      <c:pt idx="13">
                        <c:v>62.5926792307692</c:v>
                      </c:pt>
                      <c:pt idx="14">
                        <c:v>62.850299230769203</c:v>
                      </c:pt>
                      <c:pt idx="15">
                        <c:v>63.107309999999998</c:v>
                      </c:pt>
                      <c:pt idx="16">
                        <c:v>63.362706153846098</c:v>
                      </c:pt>
                      <c:pt idx="17">
                        <c:v>63.620319230769198</c:v>
                      </c:pt>
                      <c:pt idx="18">
                        <c:v>63.877170769230702</c:v>
                      </c:pt>
                      <c:pt idx="19">
                        <c:v>64.135339999999999</c:v>
                      </c:pt>
                      <c:pt idx="20">
                        <c:v>64.393785384615299</c:v>
                      </c:pt>
                      <c:pt idx="21">
                        <c:v>64.649046153846101</c:v>
                      </c:pt>
                      <c:pt idx="22">
                        <c:v>64.907889999999995</c:v>
                      </c:pt>
                      <c:pt idx="23">
                        <c:v>65.165561538461503</c:v>
                      </c:pt>
                      <c:pt idx="24">
                        <c:v>65.420903076922997</c:v>
                      </c:pt>
                      <c:pt idx="25">
                        <c:v>65.677573846153805</c:v>
                      </c:pt>
                      <c:pt idx="26">
                        <c:v>65.934076153846107</c:v>
                      </c:pt>
                      <c:pt idx="27">
                        <c:v>66.191886153846099</c:v>
                      </c:pt>
                      <c:pt idx="28">
                        <c:v>66.450334615384605</c:v>
                      </c:pt>
                      <c:pt idx="29">
                        <c:v>66.708129230769202</c:v>
                      </c:pt>
                      <c:pt idx="30">
                        <c:v>66.964342307692206</c:v>
                      </c:pt>
                      <c:pt idx="31">
                        <c:v>67.221289999999996</c:v>
                      </c:pt>
                      <c:pt idx="32">
                        <c:v>67.478746153846103</c:v>
                      </c:pt>
                      <c:pt idx="33">
                        <c:v>67.735629230769206</c:v>
                      </c:pt>
                      <c:pt idx="34">
                        <c:v>67.992836153846099</c:v>
                      </c:pt>
                      <c:pt idx="35">
                        <c:v>68.248945384615297</c:v>
                      </c:pt>
                      <c:pt idx="36">
                        <c:v>68.506727692307607</c:v>
                      </c:pt>
                      <c:pt idx="37">
                        <c:v>68.764135384615301</c:v>
                      </c:pt>
                      <c:pt idx="38">
                        <c:v>69.022353846153806</c:v>
                      </c:pt>
                      <c:pt idx="39">
                        <c:v>69.279087692307698</c:v>
                      </c:pt>
                      <c:pt idx="40">
                        <c:v>69.535483846153795</c:v>
                      </c:pt>
                      <c:pt idx="41">
                        <c:v>69.792486923076893</c:v>
                      </c:pt>
                      <c:pt idx="42">
                        <c:v>70.050966153846105</c:v>
                      </c:pt>
                      <c:pt idx="43">
                        <c:v>70.309217692307598</c:v>
                      </c:pt>
                      <c:pt idx="44">
                        <c:v>70.567307692307693</c:v>
                      </c:pt>
                      <c:pt idx="45">
                        <c:v>70.821740769230701</c:v>
                      </c:pt>
                      <c:pt idx="46">
                        <c:v>71.0783438461538</c:v>
                      </c:pt>
                      <c:pt idx="47">
                        <c:v>71.336620769230706</c:v>
                      </c:pt>
                      <c:pt idx="48">
                        <c:v>71.595566923076902</c:v>
                      </c:pt>
                      <c:pt idx="49">
                        <c:v>71.850470769230697</c:v>
                      </c:pt>
                      <c:pt idx="50">
                        <c:v>72.108597692307598</c:v>
                      </c:pt>
                      <c:pt idx="51">
                        <c:v>72.365279999999998</c:v>
                      </c:pt>
                      <c:pt idx="52">
                        <c:v>72.623536923076898</c:v>
                      </c:pt>
                      <c:pt idx="53">
                        <c:v>72.879149230769201</c:v>
                      </c:pt>
                      <c:pt idx="54">
                        <c:v>73.137783076923</c:v>
                      </c:pt>
                      <c:pt idx="55">
                        <c:v>73.393757692307702</c:v>
                      </c:pt>
                      <c:pt idx="56">
                        <c:v>73.650653076923007</c:v>
                      </c:pt>
                      <c:pt idx="57">
                        <c:v>73.907599230769193</c:v>
                      </c:pt>
                      <c:pt idx="58">
                        <c:v>74.164867692307695</c:v>
                      </c:pt>
                      <c:pt idx="59">
                        <c:v>74.421917692307701</c:v>
                      </c:pt>
                      <c:pt idx="60">
                        <c:v>74.679476923076905</c:v>
                      </c:pt>
                      <c:pt idx="61">
                        <c:v>74.936267692307695</c:v>
                      </c:pt>
                      <c:pt idx="62">
                        <c:v>75.193551538461506</c:v>
                      </c:pt>
                      <c:pt idx="63">
                        <c:v>75.450716923076897</c:v>
                      </c:pt>
                      <c:pt idx="64">
                        <c:v>75.707539999999995</c:v>
                      </c:pt>
                      <c:pt idx="65">
                        <c:v>75.964849230769204</c:v>
                      </c:pt>
                      <c:pt idx="66">
                        <c:v>76.222192307692296</c:v>
                      </c:pt>
                      <c:pt idx="67">
                        <c:v>76.478539999999995</c:v>
                      </c:pt>
                      <c:pt idx="68">
                        <c:v>76.737942307692293</c:v>
                      </c:pt>
                      <c:pt idx="69">
                        <c:v>76.994028461538406</c:v>
                      </c:pt>
                      <c:pt idx="70">
                        <c:v>77.251098461538405</c:v>
                      </c:pt>
                      <c:pt idx="71">
                        <c:v>77.507683846153796</c:v>
                      </c:pt>
                      <c:pt idx="72">
                        <c:v>77.764469999999903</c:v>
                      </c:pt>
                      <c:pt idx="73">
                        <c:v>78.0210923076923</c:v>
                      </c:pt>
                      <c:pt idx="74">
                        <c:v>78.278987692307695</c:v>
                      </c:pt>
                      <c:pt idx="75">
                        <c:v>78.536981538461504</c:v>
                      </c:pt>
                      <c:pt idx="76">
                        <c:v>78.793123846153804</c:v>
                      </c:pt>
                      <c:pt idx="77">
                        <c:v>79.049593076923003</c:v>
                      </c:pt>
                      <c:pt idx="78">
                        <c:v>79.306669999999997</c:v>
                      </c:pt>
                      <c:pt idx="79">
                        <c:v>79.564573846153806</c:v>
                      </c:pt>
                      <c:pt idx="80">
                        <c:v>79.822040000000001</c:v>
                      </c:pt>
                      <c:pt idx="81">
                        <c:v>80.078740769230706</c:v>
                      </c:pt>
                      <c:pt idx="82">
                        <c:v>80.3382692307692</c:v>
                      </c:pt>
                      <c:pt idx="83">
                        <c:v>80.592363076922993</c:v>
                      </c:pt>
                      <c:pt idx="84">
                        <c:v>80.849678461538403</c:v>
                      </c:pt>
                      <c:pt idx="85">
                        <c:v>81.107878461538405</c:v>
                      </c:pt>
                      <c:pt idx="86">
                        <c:v>81.363752307692295</c:v>
                      </c:pt>
                      <c:pt idx="87">
                        <c:v>81.620811538461496</c:v>
                      </c:pt>
                      <c:pt idx="88">
                        <c:v>81.878426923076901</c:v>
                      </c:pt>
                      <c:pt idx="89">
                        <c:v>82.13758</c:v>
                      </c:pt>
                      <c:pt idx="90">
                        <c:v>82.394243846153799</c:v>
                      </c:pt>
                      <c:pt idx="91">
                        <c:v>82.649616923076906</c:v>
                      </c:pt>
                      <c:pt idx="92">
                        <c:v>82.907030769230701</c:v>
                      </c:pt>
                      <c:pt idx="93">
                        <c:v>83.164593846153807</c:v>
                      </c:pt>
                      <c:pt idx="94">
                        <c:v>83.421183846153795</c:v>
                      </c:pt>
                      <c:pt idx="95">
                        <c:v>83.678893846153798</c:v>
                      </c:pt>
                      <c:pt idx="96">
                        <c:v>83.935543846153806</c:v>
                      </c:pt>
                      <c:pt idx="97">
                        <c:v>84.192546923076904</c:v>
                      </c:pt>
                      <c:pt idx="98">
                        <c:v>84.450662307692298</c:v>
                      </c:pt>
                      <c:pt idx="99">
                        <c:v>84.707983846153795</c:v>
                      </c:pt>
                      <c:pt idx="100">
                        <c:v>84.964156923076899</c:v>
                      </c:pt>
                      <c:pt idx="101">
                        <c:v>85.220986923076893</c:v>
                      </c:pt>
                      <c:pt idx="102">
                        <c:v>85.478429999999904</c:v>
                      </c:pt>
                      <c:pt idx="103">
                        <c:v>85.736039230769194</c:v>
                      </c:pt>
                      <c:pt idx="104">
                        <c:v>85.992773846153796</c:v>
                      </c:pt>
                      <c:pt idx="105">
                        <c:v>86.250364615384598</c:v>
                      </c:pt>
                      <c:pt idx="106">
                        <c:v>86.508688461538398</c:v>
                      </c:pt>
                      <c:pt idx="107">
                        <c:v>86.764540769230706</c:v>
                      </c:pt>
                      <c:pt idx="108">
                        <c:v>87.021546153846103</c:v>
                      </c:pt>
                      <c:pt idx="109">
                        <c:v>87.281011538461499</c:v>
                      </c:pt>
                      <c:pt idx="110">
                        <c:v>87.5371223076923</c:v>
                      </c:pt>
                      <c:pt idx="111">
                        <c:v>87.793385384615306</c:v>
                      </c:pt>
                      <c:pt idx="112">
                        <c:v>88.0507846153846</c:v>
                      </c:pt>
                      <c:pt idx="113">
                        <c:v>88.307509230769199</c:v>
                      </c:pt>
                      <c:pt idx="114">
                        <c:v>88.565332307692302</c:v>
                      </c:pt>
                      <c:pt idx="115">
                        <c:v>88.820987692307696</c:v>
                      </c:pt>
                      <c:pt idx="116">
                        <c:v>89.077834615384603</c:v>
                      </c:pt>
                      <c:pt idx="117">
                        <c:v>89.335136153846094</c:v>
                      </c:pt>
                      <c:pt idx="118">
                        <c:v>89.593240769230704</c:v>
                      </c:pt>
                      <c:pt idx="119">
                        <c:v>89.849752307692299</c:v>
                      </c:pt>
                      <c:pt idx="120">
                        <c:v>90.1070669230769</c:v>
                      </c:pt>
                      <c:pt idx="121">
                        <c:v>90.366617692307699</c:v>
                      </c:pt>
                      <c:pt idx="122">
                        <c:v>90.623347692307703</c:v>
                      </c:pt>
                      <c:pt idx="123">
                        <c:v>90.878602307692304</c:v>
                      </c:pt>
                      <c:pt idx="124">
                        <c:v>91.135229230769198</c:v>
                      </c:pt>
                      <c:pt idx="125">
                        <c:v>91.394519230769205</c:v>
                      </c:pt>
                      <c:pt idx="126">
                        <c:v>91.65043</c:v>
                      </c:pt>
                      <c:pt idx="127">
                        <c:v>91.907127692307697</c:v>
                      </c:pt>
                      <c:pt idx="128">
                        <c:v>92.164243846153795</c:v>
                      </c:pt>
                      <c:pt idx="129">
                        <c:v>92.422548461538398</c:v>
                      </c:pt>
                      <c:pt idx="130">
                        <c:v>92.678039999999996</c:v>
                      </c:pt>
                      <c:pt idx="131">
                        <c:v>92.9351699999999</c:v>
                      </c:pt>
                      <c:pt idx="132">
                        <c:v>93.194820769230702</c:v>
                      </c:pt>
                      <c:pt idx="133">
                        <c:v>93.451776153846097</c:v>
                      </c:pt>
                      <c:pt idx="134">
                        <c:v>93.708855384615305</c:v>
                      </c:pt>
                      <c:pt idx="135">
                        <c:v>93.963606923076895</c:v>
                      </c:pt>
                      <c:pt idx="136">
                        <c:v>94.220519230769199</c:v>
                      </c:pt>
                      <c:pt idx="137">
                        <c:v>94.477957692307697</c:v>
                      </c:pt>
                      <c:pt idx="138">
                        <c:v>94.735513846153793</c:v>
                      </c:pt>
                      <c:pt idx="139">
                        <c:v>94.993018461538398</c:v>
                      </c:pt>
                      <c:pt idx="140">
                        <c:v>95.249644615384597</c:v>
                      </c:pt>
                      <c:pt idx="141">
                        <c:v>95.506666923076907</c:v>
                      </c:pt>
                      <c:pt idx="142">
                        <c:v>95.763999999999996</c:v>
                      </c:pt>
                      <c:pt idx="143">
                        <c:v>96.020947692307701</c:v>
                      </c:pt>
                      <c:pt idx="144">
                        <c:v>96.280224615384597</c:v>
                      </c:pt>
                      <c:pt idx="145">
                        <c:v>96.538545384615304</c:v>
                      </c:pt>
                      <c:pt idx="146">
                        <c:v>96.794923076922998</c:v>
                      </c:pt>
                      <c:pt idx="147">
                        <c:v>97.050501538461504</c:v>
                      </c:pt>
                      <c:pt idx="148">
                        <c:v>97.307798461538397</c:v>
                      </c:pt>
                      <c:pt idx="149">
                        <c:v>97.564844615384601</c:v>
                      </c:pt>
                      <c:pt idx="150">
                        <c:v>97.8222307692307</c:v>
                      </c:pt>
                      <c:pt idx="151">
                        <c:v>98.079503846153798</c:v>
                      </c:pt>
                      <c:pt idx="152">
                        <c:v>98.337954615384604</c:v>
                      </c:pt>
                      <c:pt idx="153">
                        <c:v>98.595495384615305</c:v>
                      </c:pt>
                      <c:pt idx="154">
                        <c:v>98.851414615384599</c:v>
                      </c:pt>
                      <c:pt idx="155">
                        <c:v>99.109506923076907</c:v>
                      </c:pt>
                      <c:pt idx="156">
                        <c:v>99.366694615384603</c:v>
                      </c:pt>
                      <c:pt idx="157">
                        <c:v>99.623115384615303</c:v>
                      </c:pt>
                      <c:pt idx="158">
                        <c:v>99.879719230769197</c:v>
                      </c:pt>
                      <c:pt idx="159">
                        <c:v>100.1375</c:v>
                      </c:pt>
                      <c:pt idx="160">
                        <c:v>100.393146153846</c:v>
                      </c:pt>
                      <c:pt idx="161">
                        <c:v>100.650038461538</c:v>
                      </c:pt>
                      <c:pt idx="162">
                        <c:v>100.90733076923</c:v>
                      </c:pt>
                      <c:pt idx="163">
                        <c:v>101.164546153846</c:v>
                      </c:pt>
                      <c:pt idx="164">
                        <c:v>101.42272307692301</c:v>
                      </c:pt>
                      <c:pt idx="165">
                        <c:v>101.67978461538399</c:v>
                      </c:pt>
                      <c:pt idx="166">
                        <c:v>101.936153846153</c:v>
                      </c:pt>
                      <c:pt idx="167">
                        <c:v>102.195338461538</c:v>
                      </c:pt>
                      <c:pt idx="168">
                        <c:v>102.451407692307</c:v>
                      </c:pt>
                      <c:pt idx="169">
                        <c:v>102.708492307692</c:v>
                      </c:pt>
                      <c:pt idx="170">
                        <c:v>102.96550000000001</c:v>
                      </c:pt>
                      <c:pt idx="171">
                        <c:v>103.222123076923</c:v>
                      </c:pt>
                      <c:pt idx="172">
                        <c:v>103.47963076923</c:v>
                      </c:pt>
                      <c:pt idx="173">
                        <c:v>103.73739230769201</c:v>
                      </c:pt>
                      <c:pt idx="174">
                        <c:v>103.994323076923</c:v>
                      </c:pt>
                      <c:pt idx="175">
                        <c:v>104.250576923076</c:v>
                      </c:pt>
                      <c:pt idx="176">
                        <c:v>104.508638461538</c:v>
                      </c:pt>
                      <c:pt idx="177">
                        <c:v>104.767253846153</c:v>
                      </c:pt>
                      <c:pt idx="178">
                        <c:v>105.022838461538</c:v>
                      </c:pt>
                      <c:pt idx="179">
                        <c:v>105.28192307692299</c:v>
                      </c:pt>
                      <c:pt idx="180">
                        <c:v>105.538546153846</c:v>
                      </c:pt>
                      <c:pt idx="181">
                        <c:v>105.79513076923</c:v>
                      </c:pt>
                      <c:pt idx="182">
                        <c:v>106.05138461538399</c:v>
                      </c:pt>
                      <c:pt idx="183">
                        <c:v>106.309338461538</c:v>
                      </c:pt>
                      <c:pt idx="184">
                        <c:v>106.566007692307</c:v>
                      </c:pt>
                      <c:pt idx="185">
                        <c:v>106.82278461538399</c:v>
                      </c:pt>
                      <c:pt idx="186">
                        <c:v>107.08164615384599</c:v>
                      </c:pt>
                      <c:pt idx="187">
                        <c:v>107.338769230769</c:v>
                      </c:pt>
                      <c:pt idx="188">
                        <c:v>107.59579230769199</c:v>
                      </c:pt>
                      <c:pt idx="189">
                        <c:v>107.852646153846</c:v>
                      </c:pt>
                      <c:pt idx="190">
                        <c:v>108.107492307692</c:v>
                      </c:pt>
                      <c:pt idx="191">
                        <c:v>108.365238461538</c:v>
                      </c:pt>
                      <c:pt idx="192">
                        <c:v>108.624723076923</c:v>
                      </c:pt>
                      <c:pt idx="193">
                        <c:v>108.880453846153</c:v>
                      </c:pt>
                      <c:pt idx="194">
                        <c:v>109.136684615384</c:v>
                      </c:pt>
                      <c:pt idx="195">
                        <c:v>109.396446153846</c:v>
                      </c:pt>
                      <c:pt idx="196">
                        <c:v>109.650876923076</c:v>
                      </c:pt>
                      <c:pt idx="197">
                        <c:v>109.90826153846101</c:v>
                      </c:pt>
                      <c:pt idx="198">
                        <c:v>110.1653</c:v>
                      </c:pt>
                      <c:pt idx="199">
                        <c:v>110.42215384615299</c:v>
                      </c:pt>
                      <c:pt idx="200">
                        <c:v>110.68235384615301</c:v>
                      </c:pt>
                      <c:pt idx="201">
                        <c:v>110.93823076923</c:v>
                      </c:pt>
                      <c:pt idx="202">
                        <c:v>111.194061538461</c:v>
                      </c:pt>
                      <c:pt idx="203">
                        <c:v>111.45167692307599</c:v>
                      </c:pt>
                      <c:pt idx="204">
                        <c:v>111.708092307692</c:v>
                      </c:pt>
                      <c:pt idx="205">
                        <c:v>111.96535384615299</c:v>
                      </c:pt>
                      <c:pt idx="206">
                        <c:v>112.223569230769</c:v>
                      </c:pt>
                      <c:pt idx="207">
                        <c:v>112.490942857142</c:v>
                      </c:pt>
                      <c:pt idx="208">
                        <c:v>112.75678461538401</c:v>
                      </c:pt>
                      <c:pt idx="209">
                        <c:v>113.013761538461</c:v>
                      </c:pt>
                      <c:pt idx="210">
                        <c:v>113.271661538461</c:v>
                      </c:pt>
                      <c:pt idx="211">
                        <c:v>113.528784615384</c:v>
                      </c:pt>
                      <c:pt idx="212">
                        <c:v>113.78671538461499</c:v>
                      </c:pt>
                      <c:pt idx="213">
                        <c:v>114.042999999999</c:v>
                      </c:pt>
                      <c:pt idx="214">
                        <c:v>114.300261538461</c:v>
                      </c:pt>
                      <c:pt idx="215">
                        <c:v>114.557561538461</c:v>
                      </c:pt>
                      <c:pt idx="216">
                        <c:v>114.813946153846</c:v>
                      </c:pt>
                      <c:pt idx="217">
                        <c:v>115.070738461538</c:v>
                      </c:pt>
                      <c:pt idx="218">
                        <c:v>115.328769230769</c:v>
                      </c:pt>
                      <c:pt idx="219">
                        <c:v>115.58542307692301</c:v>
                      </c:pt>
                      <c:pt idx="220">
                        <c:v>115.84278461538401</c:v>
                      </c:pt>
                      <c:pt idx="221">
                        <c:v>116.10063076922999</c:v>
                      </c:pt>
                      <c:pt idx="222">
                        <c:v>116.357169230769</c:v>
                      </c:pt>
                      <c:pt idx="223">
                        <c:v>116.61456923076901</c:v>
                      </c:pt>
                      <c:pt idx="224">
                        <c:v>116.871769230769</c:v>
                      </c:pt>
                      <c:pt idx="225">
                        <c:v>117.127969230769</c:v>
                      </c:pt>
                      <c:pt idx="226">
                        <c:v>117.38509999999999</c:v>
                      </c:pt>
                      <c:pt idx="227">
                        <c:v>117.642146153846</c:v>
                      </c:pt>
                      <c:pt idx="228">
                        <c:v>117.89976153846099</c:v>
                      </c:pt>
                      <c:pt idx="229">
                        <c:v>118.157338461538</c:v>
                      </c:pt>
                      <c:pt idx="230">
                        <c:v>118.416523076923</c:v>
                      </c:pt>
                      <c:pt idx="231">
                        <c:v>118.67323846153801</c:v>
                      </c:pt>
                      <c:pt idx="232">
                        <c:v>118.928684615384</c:v>
                      </c:pt>
                      <c:pt idx="233">
                        <c:v>119.18523076923</c:v>
                      </c:pt>
                      <c:pt idx="234">
                        <c:v>119.44343846153799</c:v>
                      </c:pt>
                      <c:pt idx="235">
                        <c:v>119.701738461538</c:v>
                      </c:pt>
                      <c:pt idx="236">
                        <c:v>119.95713846153799</c:v>
                      </c:pt>
                      <c:pt idx="237">
                        <c:v>120.213907692307</c:v>
                      </c:pt>
                      <c:pt idx="238">
                        <c:v>120.47128461538399</c:v>
                      </c:pt>
                      <c:pt idx="239">
                        <c:v>120.729146153846</c:v>
                      </c:pt>
                      <c:pt idx="240">
                        <c:v>120.98590769230699</c:v>
                      </c:pt>
                      <c:pt idx="241">
                        <c:v>121.24313076923001</c:v>
                      </c:pt>
                      <c:pt idx="242">
                        <c:v>121.501876923076</c:v>
                      </c:pt>
                      <c:pt idx="243">
                        <c:v>121.757538461538</c:v>
                      </c:pt>
                      <c:pt idx="244">
                        <c:v>122.015061538461</c:v>
                      </c:pt>
                      <c:pt idx="245">
                        <c:v>122.271346153846</c:v>
                      </c:pt>
                      <c:pt idx="246">
                        <c:v>122.527892307692</c:v>
                      </c:pt>
                      <c:pt idx="247">
                        <c:v>122.786976923076</c:v>
                      </c:pt>
                      <c:pt idx="248">
                        <c:v>123.042884615384</c:v>
                      </c:pt>
                      <c:pt idx="249">
                        <c:v>123.30076923076901</c:v>
                      </c:pt>
                      <c:pt idx="250">
                        <c:v>123.5596</c:v>
                      </c:pt>
                      <c:pt idx="251">
                        <c:v>123.816953846153</c:v>
                      </c:pt>
                      <c:pt idx="252">
                        <c:v>124.07174615384599</c:v>
                      </c:pt>
                      <c:pt idx="253">
                        <c:v>124.33033846153801</c:v>
                      </c:pt>
                      <c:pt idx="254">
                        <c:v>124.586646153846</c:v>
                      </c:pt>
                      <c:pt idx="255">
                        <c:v>124.843423076923</c:v>
                      </c:pt>
                      <c:pt idx="256">
                        <c:v>125.10100769230699</c:v>
                      </c:pt>
                      <c:pt idx="257">
                        <c:v>125.358253846153</c:v>
                      </c:pt>
                      <c:pt idx="258">
                        <c:v>125.6148</c:v>
                      </c:pt>
                      <c:pt idx="259">
                        <c:v>125.87183076923</c:v>
                      </c:pt>
                      <c:pt idx="260">
                        <c:v>126.12845384615299</c:v>
                      </c:pt>
                      <c:pt idx="261">
                        <c:v>126.38633076923</c:v>
                      </c:pt>
                      <c:pt idx="262">
                        <c:v>126.64363076923</c:v>
                      </c:pt>
                      <c:pt idx="263">
                        <c:v>126.900292307692</c:v>
                      </c:pt>
                      <c:pt idx="264">
                        <c:v>127.157315384615</c:v>
                      </c:pt>
                      <c:pt idx="265">
                        <c:v>127.41563846153799</c:v>
                      </c:pt>
                      <c:pt idx="266">
                        <c:v>127.671684615384</c:v>
                      </c:pt>
                      <c:pt idx="267">
                        <c:v>127.928946153846</c:v>
                      </c:pt>
                      <c:pt idx="268">
                        <c:v>128.18576153846101</c:v>
                      </c:pt>
                      <c:pt idx="269">
                        <c:v>128.44323846153799</c:v>
                      </c:pt>
                      <c:pt idx="270">
                        <c:v>128.70026923076901</c:v>
                      </c:pt>
                      <c:pt idx="271">
                        <c:v>128.95727692307599</c:v>
                      </c:pt>
                      <c:pt idx="272">
                        <c:v>129.214984615384</c:v>
                      </c:pt>
                      <c:pt idx="273">
                        <c:v>129.472499999999</c:v>
                      </c:pt>
                      <c:pt idx="274">
                        <c:v>129.73093076923001</c:v>
                      </c:pt>
                      <c:pt idx="275">
                        <c:v>129.98678461538401</c:v>
                      </c:pt>
                      <c:pt idx="276">
                        <c:v>130.245361538461</c:v>
                      </c:pt>
                      <c:pt idx="277">
                        <c:v>130.5008</c:v>
                      </c:pt>
                      <c:pt idx="278">
                        <c:v>130.75727692307601</c:v>
                      </c:pt>
                      <c:pt idx="279">
                        <c:v>131.014969230769</c:v>
                      </c:pt>
                      <c:pt idx="280">
                        <c:v>131.27389230769199</c:v>
                      </c:pt>
                      <c:pt idx="281">
                        <c:v>131.53054615384599</c:v>
                      </c:pt>
                      <c:pt idx="282">
                        <c:v>131.78747692307601</c:v>
                      </c:pt>
                      <c:pt idx="283">
                        <c:v>132.04257692307601</c:v>
                      </c:pt>
                      <c:pt idx="284">
                        <c:v>132.29999230769201</c:v>
                      </c:pt>
                      <c:pt idx="285">
                        <c:v>132.55779230769201</c:v>
                      </c:pt>
                      <c:pt idx="286">
                        <c:v>132.814623076923</c:v>
                      </c:pt>
                      <c:pt idx="287">
                        <c:v>133.07136923076899</c:v>
                      </c:pt>
                      <c:pt idx="288">
                        <c:v>133.32869230769199</c:v>
                      </c:pt>
                      <c:pt idx="289">
                        <c:v>133.586153846153</c:v>
                      </c:pt>
                      <c:pt idx="290">
                        <c:v>133.843961538461</c:v>
                      </c:pt>
                      <c:pt idx="291">
                        <c:v>134.09950000000001</c:v>
                      </c:pt>
                      <c:pt idx="292">
                        <c:v>134.35693846153799</c:v>
                      </c:pt>
                      <c:pt idx="293">
                        <c:v>134.61449230769199</c:v>
                      </c:pt>
                      <c:pt idx="294">
                        <c:v>134.87374615384601</c:v>
                      </c:pt>
                      <c:pt idx="295">
                        <c:v>135.129023076923</c:v>
                      </c:pt>
                      <c:pt idx="296">
                        <c:v>135.38650769230699</c:v>
                      </c:pt>
                      <c:pt idx="297">
                        <c:v>135.6439</c:v>
                      </c:pt>
                      <c:pt idx="298">
                        <c:v>135.90115384615299</c:v>
                      </c:pt>
                      <c:pt idx="299">
                        <c:v>136.158023076923</c:v>
                      </c:pt>
                      <c:pt idx="300">
                        <c:v>136.41577692307601</c:v>
                      </c:pt>
                      <c:pt idx="301">
                        <c:v>136.67201538461501</c:v>
                      </c:pt>
                      <c:pt idx="302">
                        <c:v>136.929423076923</c:v>
                      </c:pt>
                      <c:pt idx="303">
                        <c:v>137.18852307692299</c:v>
                      </c:pt>
                      <c:pt idx="304">
                        <c:v>137.443223076923</c:v>
                      </c:pt>
                      <c:pt idx="305">
                        <c:v>137.70163846153801</c:v>
                      </c:pt>
                      <c:pt idx="306">
                        <c:v>137.95758461538401</c:v>
                      </c:pt>
                      <c:pt idx="307">
                        <c:v>138.21429999999901</c:v>
                      </c:pt>
                      <c:pt idx="308">
                        <c:v>138.472261538461</c:v>
                      </c:pt>
                      <c:pt idx="309">
                        <c:v>138.62155000000001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0-BF93-4AD5-AB95-234B4F7C071C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EMG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Sheet1!$A$2:$A$311</c15:sqref>
                        </c15:formulaRef>
                      </c:ext>
                    </c:extLst>
                    <c:numCache>
                      <c:formatCode>General</c:formatCode>
                      <c:ptCount val="310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Sheet1!$C$2:$C$311</c15:sqref>
                        </c15:formulaRef>
                      </c:ext>
                    </c:extLst>
                    <c:numCache>
                      <c:formatCode>General</c:formatCode>
                      <c:ptCount val="310"/>
                      <c:pt idx="0">
                        <c:v>17</c:v>
                      </c:pt>
                      <c:pt idx="1">
                        <c:v>16.846153846153801</c:v>
                      </c:pt>
                      <c:pt idx="2">
                        <c:v>16.846153846153801</c:v>
                      </c:pt>
                      <c:pt idx="3">
                        <c:v>16.846153846153801</c:v>
                      </c:pt>
                      <c:pt idx="4">
                        <c:v>17</c:v>
                      </c:pt>
                      <c:pt idx="5">
                        <c:v>17</c:v>
                      </c:pt>
                      <c:pt idx="6">
                        <c:v>16.923076923076898</c:v>
                      </c:pt>
                      <c:pt idx="7">
                        <c:v>16.692307692307601</c:v>
                      </c:pt>
                      <c:pt idx="8">
                        <c:v>16.769230769230699</c:v>
                      </c:pt>
                      <c:pt idx="9">
                        <c:v>16.769230769230699</c:v>
                      </c:pt>
                      <c:pt idx="10">
                        <c:v>17</c:v>
                      </c:pt>
                      <c:pt idx="11">
                        <c:v>16.692307692307601</c:v>
                      </c:pt>
                      <c:pt idx="12">
                        <c:v>17</c:v>
                      </c:pt>
                      <c:pt idx="13">
                        <c:v>17</c:v>
                      </c:pt>
                      <c:pt idx="14">
                        <c:v>16.769230769230699</c:v>
                      </c:pt>
                      <c:pt idx="15">
                        <c:v>16.846153846153801</c:v>
                      </c:pt>
                      <c:pt idx="16">
                        <c:v>16.846153846153801</c:v>
                      </c:pt>
                      <c:pt idx="17">
                        <c:v>16.923076923076898</c:v>
                      </c:pt>
                      <c:pt idx="18">
                        <c:v>16.769230769230699</c:v>
                      </c:pt>
                      <c:pt idx="19">
                        <c:v>17</c:v>
                      </c:pt>
                      <c:pt idx="20">
                        <c:v>16.923076923076898</c:v>
                      </c:pt>
                      <c:pt idx="21">
                        <c:v>16.846153846153801</c:v>
                      </c:pt>
                      <c:pt idx="22">
                        <c:v>17</c:v>
                      </c:pt>
                      <c:pt idx="23">
                        <c:v>16.769230769230699</c:v>
                      </c:pt>
                      <c:pt idx="24">
                        <c:v>15.9230769230769</c:v>
                      </c:pt>
                      <c:pt idx="25">
                        <c:v>15.2307692307692</c:v>
                      </c:pt>
                      <c:pt idx="26">
                        <c:v>14.3846153846153</c:v>
                      </c:pt>
                      <c:pt idx="27">
                        <c:v>16</c:v>
                      </c:pt>
                      <c:pt idx="28">
                        <c:v>16.769230769230699</c:v>
                      </c:pt>
                      <c:pt idx="29">
                        <c:v>16.923076923076898</c:v>
                      </c:pt>
                      <c:pt idx="30">
                        <c:v>16.769230769230699</c:v>
                      </c:pt>
                      <c:pt idx="31">
                        <c:v>17</c:v>
                      </c:pt>
                      <c:pt idx="32">
                        <c:v>16.846153846153801</c:v>
                      </c:pt>
                      <c:pt idx="33">
                        <c:v>16.769230769230699</c:v>
                      </c:pt>
                      <c:pt idx="34">
                        <c:v>16.923076923076898</c:v>
                      </c:pt>
                      <c:pt idx="35">
                        <c:v>17</c:v>
                      </c:pt>
                      <c:pt idx="36">
                        <c:v>16.923076923076898</c:v>
                      </c:pt>
                      <c:pt idx="37">
                        <c:v>16.923076923076898</c:v>
                      </c:pt>
                      <c:pt idx="38">
                        <c:v>16.846153846153801</c:v>
                      </c:pt>
                      <c:pt idx="39">
                        <c:v>17</c:v>
                      </c:pt>
                      <c:pt idx="40">
                        <c:v>16.769230769230699</c:v>
                      </c:pt>
                      <c:pt idx="41">
                        <c:v>17</c:v>
                      </c:pt>
                      <c:pt idx="42">
                        <c:v>17</c:v>
                      </c:pt>
                      <c:pt idx="43">
                        <c:v>16.615384615384599</c:v>
                      </c:pt>
                      <c:pt idx="44">
                        <c:v>16.769230769230699</c:v>
                      </c:pt>
                      <c:pt idx="45">
                        <c:v>16.230769230769202</c:v>
                      </c:pt>
                      <c:pt idx="46">
                        <c:v>16.692307692307601</c:v>
                      </c:pt>
                      <c:pt idx="47">
                        <c:v>16.230769230769202</c:v>
                      </c:pt>
                      <c:pt idx="48">
                        <c:v>16</c:v>
                      </c:pt>
                      <c:pt idx="49">
                        <c:v>16.307692307692299</c:v>
                      </c:pt>
                      <c:pt idx="50">
                        <c:v>16.307692307692299</c:v>
                      </c:pt>
                      <c:pt idx="51">
                        <c:v>16.846153846153801</c:v>
                      </c:pt>
                      <c:pt idx="52">
                        <c:v>17</c:v>
                      </c:pt>
                      <c:pt idx="53">
                        <c:v>15.692307692307599</c:v>
                      </c:pt>
                      <c:pt idx="54">
                        <c:v>16.076923076922998</c:v>
                      </c:pt>
                      <c:pt idx="55">
                        <c:v>16.076923076922998</c:v>
                      </c:pt>
                      <c:pt idx="56">
                        <c:v>16.769230769230699</c:v>
                      </c:pt>
                      <c:pt idx="57">
                        <c:v>16.538461538461501</c:v>
                      </c:pt>
                      <c:pt idx="58">
                        <c:v>16.923076923076898</c:v>
                      </c:pt>
                      <c:pt idx="59">
                        <c:v>15.692307692307599</c:v>
                      </c:pt>
                      <c:pt idx="60">
                        <c:v>17.4615384615384</c:v>
                      </c:pt>
                      <c:pt idx="61">
                        <c:v>15.9230769230769</c:v>
                      </c:pt>
                      <c:pt idx="62">
                        <c:v>16.692307692307601</c:v>
                      </c:pt>
                      <c:pt idx="63">
                        <c:v>16.846153846153801</c:v>
                      </c:pt>
                      <c:pt idx="64">
                        <c:v>16.923076923076898</c:v>
                      </c:pt>
                      <c:pt idx="65">
                        <c:v>16.615384615384599</c:v>
                      </c:pt>
                      <c:pt idx="66">
                        <c:v>16.923076923076898</c:v>
                      </c:pt>
                      <c:pt idx="67">
                        <c:v>17</c:v>
                      </c:pt>
                      <c:pt idx="68">
                        <c:v>17</c:v>
                      </c:pt>
                      <c:pt idx="69">
                        <c:v>16.615384615384599</c:v>
                      </c:pt>
                      <c:pt idx="70">
                        <c:v>17</c:v>
                      </c:pt>
                      <c:pt idx="71">
                        <c:v>16.846153846153801</c:v>
                      </c:pt>
                      <c:pt idx="72">
                        <c:v>17.076923076922998</c:v>
                      </c:pt>
                      <c:pt idx="73">
                        <c:v>16.923076923076898</c:v>
                      </c:pt>
                      <c:pt idx="74">
                        <c:v>17</c:v>
                      </c:pt>
                      <c:pt idx="75">
                        <c:v>16.923076923076898</c:v>
                      </c:pt>
                      <c:pt idx="76">
                        <c:v>16.923076923076898</c:v>
                      </c:pt>
                      <c:pt idx="77">
                        <c:v>17</c:v>
                      </c:pt>
                      <c:pt idx="78">
                        <c:v>17</c:v>
                      </c:pt>
                      <c:pt idx="79">
                        <c:v>16.923076923076898</c:v>
                      </c:pt>
                      <c:pt idx="80">
                        <c:v>17</c:v>
                      </c:pt>
                      <c:pt idx="81">
                        <c:v>17</c:v>
                      </c:pt>
                      <c:pt idx="82">
                        <c:v>16.923076923076898</c:v>
                      </c:pt>
                      <c:pt idx="83">
                        <c:v>17.076923076922998</c:v>
                      </c:pt>
                      <c:pt idx="84">
                        <c:v>16.692307692307601</c:v>
                      </c:pt>
                      <c:pt idx="85">
                        <c:v>16.846153846153801</c:v>
                      </c:pt>
                      <c:pt idx="86">
                        <c:v>16.923076923076898</c:v>
                      </c:pt>
                      <c:pt idx="87">
                        <c:v>15.769230769230701</c:v>
                      </c:pt>
                      <c:pt idx="88">
                        <c:v>16.538461538461501</c:v>
                      </c:pt>
                      <c:pt idx="89">
                        <c:v>17</c:v>
                      </c:pt>
                      <c:pt idx="90">
                        <c:v>16.615384615384599</c:v>
                      </c:pt>
                      <c:pt idx="91">
                        <c:v>16.769230769230699</c:v>
                      </c:pt>
                      <c:pt idx="92">
                        <c:v>16.769230769230699</c:v>
                      </c:pt>
                      <c:pt idx="93">
                        <c:v>16.846153846153801</c:v>
                      </c:pt>
                      <c:pt idx="94">
                        <c:v>17</c:v>
                      </c:pt>
                      <c:pt idx="95">
                        <c:v>16.846153846153801</c:v>
                      </c:pt>
                      <c:pt idx="96">
                        <c:v>16.846153846153801</c:v>
                      </c:pt>
                      <c:pt idx="97">
                        <c:v>17</c:v>
                      </c:pt>
                      <c:pt idx="98">
                        <c:v>16.769230769230699</c:v>
                      </c:pt>
                      <c:pt idx="99">
                        <c:v>16.846153846153801</c:v>
                      </c:pt>
                      <c:pt idx="100">
                        <c:v>16.692307692307601</c:v>
                      </c:pt>
                      <c:pt idx="101">
                        <c:v>16.846153846153801</c:v>
                      </c:pt>
                      <c:pt idx="102">
                        <c:v>16.846153846153801</c:v>
                      </c:pt>
                      <c:pt idx="103">
                        <c:v>16</c:v>
                      </c:pt>
                      <c:pt idx="104">
                        <c:v>16.307692307692299</c:v>
                      </c:pt>
                      <c:pt idx="105">
                        <c:v>17</c:v>
                      </c:pt>
                      <c:pt idx="106">
                        <c:v>16.846153846153801</c:v>
                      </c:pt>
                      <c:pt idx="107">
                        <c:v>17</c:v>
                      </c:pt>
                      <c:pt idx="108">
                        <c:v>16.846153846153801</c:v>
                      </c:pt>
                      <c:pt idx="109">
                        <c:v>16.769230769230699</c:v>
                      </c:pt>
                      <c:pt idx="110">
                        <c:v>16.769230769230699</c:v>
                      </c:pt>
                      <c:pt idx="111">
                        <c:v>16.923076923076898</c:v>
                      </c:pt>
                      <c:pt idx="112">
                        <c:v>16.923076923076898</c:v>
                      </c:pt>
                      <c:pt idx="113">
                        <c:v>16.769230769230699</c:v>
                      </c:pt>
                      <c:pt idx="114">
                        <c:v>17.1538461538461</c:v>
                      </c:pt>
                      <c:pt idx="115">
                        <c:v>16.307692307692299</c:v>
                      </c:pt>
                      <c:pt idx="116">
                        <c:v>16.538461538461501</c:v>
                      </c:pt>
                      <c:pt idx="117">
                        <c:v>16.230769230769202</c:v>
                      </c:pt>
                      <c:pt idx="118">
                        <c:v>16.692307692307601</c:v>
                      </c:pt>
                      <c:pt idx="119">
                        <c:v>16.692307692307601</c:v>
                      </c:pt>
                      <c:pt idx="120">
                        <c:v>16.846153846153801</c:v>
                      </c:pt>
                      <c:pt idx="121">
                        <c:v>17.076923076922998</c:v>
                      </c:pt>
                      <c:pt idx="122">
                        <c:v>17.076923076922998</c:v>
                      </c:pt>
                      <c:pt idx="123">
                        <c:v>17.076923076922998</c:v>
                      </c:pt>
                      <c:pt idx="124">
                        <c:v>16.692307692307601</c:v>
                      </c:pt>
                      <c:pt idx="125">
                        <c:v>16.076923076922998</c:v>
                      </c:pt>
                      <c:pt idx="126">
                        <c:v>16.230769230769202</c:v>
                      </c:pt>
                      <c:pt idx="127">
                        <c:v>16.769230769230699</c:v>
                      </c:pt>
                      <c:pt idx="128">
                        <c:v>16.923076923076898</c:v>
                      </c:pt>
                      <c:pt idx="129">
                        <c:v>16.846153846153801</c:v>
                      </c:pt>
                      <c:pt idx="130">
                        <c:v>17.076923076922998</c:v>
                      </c:pt>
                      <c:pt idx="131">
                        <c:v>17</c:v>
                      </c:pt>
                      <c:pt idx="132">
                        <c:v>16.923076923076898</c:v>
                      </c:pt>
                      <c:pt idx="133">
                        <c:v>17</c:v>
                      </c:pt>
                      <c:pt idx="134">
                        <c:v>16.769230769230699</c:v>
                      </c:pt>
                      <c:pt idx="135">
                        <c:v>16.615384615384599</c:v>
                      </c:pt>
                      <c:pt idx="136">
                        <c:v>16.307692307692299</c:v>
                      </c:pt>
                      <c:pt idx="137">
                        <c:v>16.692307692307601</c:v>
                      </c:pt>
                      <c:pt idx="138">
                        <c:v>16.923076923076898</c:v>
                      </c:pt>
                      <c:pt idx="139">
                        <c:v>16.846153846153801</c:v>
                      </c:pt>
                      <c:pt idx="140">
                        <c:v>16.846153846153801</c:v>
                      </c:pt>
                      <c:pt idx="141">
                        <c:v>16.923076923076898</c:v>
                      </c:pt>
                      <c:pt idx="142">
                        <c:v>17</c:v>
                      </c:pt>
                      <c:pt idx="143">
                        <c:v>17.230769230769202</c:v>
                      </c:pt>
                      <c:pt idx="144">
                        <c:v>16.846153846153801</c:v>
                      </c:pt>
                      <c:pt idx="145">
                        <c:v>17.230769230769202</c:v>
                      </c:pt>
                      <c:pt idx="146">
                        <c:v>16.615384615384599</c:v>
                      </c:pt>
                      <c:pt idx="147">
                        <c:v>16.230769230769202</c:v>
                      </c:pt>
                      <c:pt idx="148">
                        <c:v>16.692307692307601</c:v>
                      </c:pt>
                      <c:pt idx="149">
                        <c:v>16.692307692307601</c:v>
                      </c:pt>
                      <c:pt idx="150">
                        <c:v>17.307692307692299</c:v>
                      </c:pt>
                      <c:pt idx="151">
                        <c:v>16.769230769230699</c:v>
                      </c:pt>
                      <c:pt idx="152">
                        <c:v>16.846153846153801</c:v>
                      </c:pt>
                      <c:pt idx="153">
                        <c:v>16.923076923076898</c:v>
                      </c:pt>
                      <c:pt idx="154">
                        <c:v>16.923076923076898</c:v>
                      </c:pt>
                      <c:pt idx="155">
                        <c:v>16.692307692307601</c:v>
                      </c:pt>
                      <c:pt idx="156">
                        <c:v>16.538461538461501</c:v>
                      </c:pt>
                      <c:pt idx="157">
                        <c:v>16.1538461538461</c:v>
                      </c:pt>
                      <c:pt idx="158">
                        <c:v>16.1538461538461</c:v>
                      </c:pt>
                      <c:pt idx="159">
                        <c:v>16.230769230769202</c:v>
                      </c:pt>
                      <c:pt idx="160">
                        <c:v>16.615384615384599</c:v>
                      </c:pt>
                      <c:pt idx="161">
                        <c:v>16.846153846153801</c:v>
                      </c:pt>
                      <c:pt idx="162">
                        <c:v>16.769230769230699</c:v>
                      </c:pt>
                      <c:pt idx="163">
                        <c:v>16.846153846153801</c:v>
                      </c:pt>
                      <c:pt idx="164">
                        <c:v>16.846153846153801</c:v>
                      </c:pt>
                      <c:pt idx="165">
                        <c:v>16.923076923076898</c:v>
                      </c:pt>
                      <c:pt idx="166">
                        <c:v>17.1538461538461</c:v>
                      </c:pt>
                      <c:pt idx="167">
                        <c:v>16.846153846153801</c:v>
                      </c:pt>
                      <c:pt idx="168">
                        <c:v>16</c:v>
                      </c:pt>
                      <c:pt idx="169">
                        <c:v>16.615384615384599</c:v>
                      </c:pt>
                      <c:pt idx="170">
                        <c:v>16.692307692307601</c:v>
                      </c:pt>
                      <c:pt idx="171">
                        <c:v>16.923076923076898</c:v>
                      </c:pt>
                      <c:pt idx="172">
                        <c:v>16.846153846153801</c:v>
                      </c:pt>
                      <c:pt idx="173">
                        <c:v>16.846153846153801</c:v>
                      </c:pt>
                      <c:pt idx="174">
                        <c:v>17</c:v>
                      </c:pt>
                      <c:pt idx="175">
                        <c:v>16.1538461538461</c:v>
                      </c:pt>
                      <c:pt idx="176">
                        <c:v>15.9230769230769</c:v>
                      </c:pt>
                      <c:pt idx="177">
                        <c:v>16.076923076922998</c:v>
                      </c:pt>
                      <c:pt idx="178">
                        <c:v>16.230769230769202</c:v>
                      </c:pt>
                      <c:pt idx="179">
                        <c:v>16.923076923076898</c:v>
                      </c:pt>
                      <c:pt idx="180">
                        <c:v>17</c:v>
                      </c:pt>
                      <c:pt idx="181">
                        <c:v>17.1538461538461</c:v>
                      </c:pt>
                      <c:pt idx="182">
                        <c:v>16.846153846153801</c:v>
                      </c:pt>
                      <c:pt idx="183">
                        <c:v>17.615384615384599</c:v>
                      </c:pt>
                      <c:pt idx="184">
                        <c:v>15.846153846153801</c:v>
                      </c:pt>
                      <c:pt idx="185">
                        <c:v>16.307692307692299</c:v>
                      </c:pt>
                      <c:pt idx="186">
                        <c:v>17.384615384615302</c:v>
                      </c:pt>
                      <c:pt idx="187">
                        <c:v>16.846153846153801</c:v>
                      </c:pt>
                      <c:pt idx="188">
                        <c:v>16.923076923076898</c:v>
                      </c:pt>
                      <c:pt idx="189">
                        <c:v>16.769230769230699</c:v>
                      </c:pt>
                      <c:pt idx="190">
                        <c:v>16.692307692307601</c:v>
                      </c:pt>
                      <c:pt idx="191">
                        <c:v>17.307692307692299</c:v>
                      </c:pt>
                      <c:pt idx="192">
                        <c:v>15.615384615384601</c:v>
                      </c:pt>
                      <c:pt idx="193">
                        <c:v>15.9230769230769</c:v>
                      </c:pt>
                      <c:pt idx="194">
                        <c:v>16.692307692307601</c:v>
                      </c:pt>
                      <c:pt idx="195">
                        <c:v>16.4615384615384</c:v>
                      </c:pt>
                      <c:pt idx="196">
                        <c:v>17.307692307692299</c:v>
                      </c:pt>
                      <c:pt idx="197">
                        <c:v>16.769230769230699</c:v>
                      </c:pt>
                      <c:pt idx="198">
                        <c:v>17</c:v>
                      </c:pt>
                      <c:pt idx="199">
                        <c:v>16.923076923076898</c:v>
                      </c:pt>
                      <c:pt idx="200">
                        <c:v>16.4615384615384</c:v>
                      </c:pt>
                      <c:pt idx="201">
                        <c:v>16.076923076922998</c:v>
                      </c:pt>
                      <c:pt idx="202">
                        <c:v>16</c:v>
                      </c:pt>
                      <c:pt idx="203">
                        <c:v>16.846153846153801</c:v>
                      </c:pt>
                      <c:pt idx="204">
                        <c:v>17</c:v>
                      </c:pt>
                      <c:pt idx="205">
                        <c:v>16.692307692307601</c:v>
                      </c:pt>
                      <c:pt idx="206">
                        <c:v>16.769230769230699</c:v>
                      </c:pt>
                      <c:pt idx="207">
                        <c:v>16.714285714285701</c:v>
                      </c:pt>
                      <c:pt idx="208">
                        <c:v>16.692307692307601</c:v>
                      </c:pt>
                      <c:pt idx="209">
                        <c:v>17</c:v>
                      </c:pt>
                      <c:pt idx="210">
                        <c:v>16.307692307692299</c:v>
                      </c:pt>
                      <c:pt idx="211">
                        <c:v>15.846153846153801</c:v>
                      </c:pt>
                      <c:pt idx="212">
                        <c:v>16.076923076922998</c:v>
                      </c:pt>
                      <c:pt idx="213">
                        <c:v>16.615384615384599</c:v>
                      </c:pt>
                      <c:pt idx="214">
                        <c:v>16.846153846153801</c:v>
                      </c:pt>
                      <c:pt idx="215">
                        <c:v>16.4615384615384</c:v>
                      </c:pt>
                      <c:pt idx="216">
                        <c:v>16.923076923076898</c:v>
                      </c:pt>
                      <c:pt idx="217">
                        <c:v>16.769230769230699</c:v>
                      </c:pt>
                      <c:pt idx="218">
                        <c:v>17.4615384615384</c:v>
                      </c:pt>
                      <c:pt idx="219">
                        <c:v>15.4615384615384</c:v>
                      </c:pt>
                      <c:pt idx="220">
                        <c:v>16.1538461538461</c:v>
                      </c:pt>
                      <c:pt idx="221">
                        <c:v>17</c:v>
                      </c:pt>
                      <c:pt idx="222">
                        <c:v>16.692307692307601</c:v>
                      </c:pt>
                      <c:pt idx="223">
                        <c:v>16.692307692307601</c:v>
                      </c:pt>
                      <c:pt idx="224">
                        <c:v>17</c:v>
                      </c:pt>
                      <c:pt idx="225">
                        <c:v>16.923076923076898</c:v>
                      </c:pt>
                      <c:pt idx="226">
                        <c:v>16.769230769230699</c:v>
                      </c:pt>
                      <c:pt idx="227">
                        <c:v>16.692307692307601</c:v>
                      </c:pt>
                      <c:pt idx="228">
                        <c:v>16.692307692307601</c:v>
                      </c:pt>
                      <c:pt idx="229">
                        <c:v>16.615384615384599</c:v>
                      </c:pt>
                      <c:pt idx="230">
                        <c:v>16.076923076922998</c:v>
                      </c:pt>
                      <c:pt idx="231">
                        <c:v>16.076923076922998</c:v>
                      </c:pt>
                      <c:pt idx="232">
                        <c:v>16.4615384615384</c:v>
                      </c:pt>
                      <c:pt idx="233">
                        <c:v>16.384615384615302</c:v>
                      </c:pt>
                      <c:pt idx="234">
                        <c:v>16.769230769230699</c:v>
                      </c:pt>
                      <c:pt idx="235">
                        <c:v>16.846153846153801</c:v>
                      </c:pt>
                      <c:pt idx="236">
                        <c:v>16.769230769230699</c:v>
                      </c:pt>
                      <c:pt idx="237">
                        <c:v>17</c:v>
                      </c:pt>
                      <c:pt idx="238">
                        <c:v>17.1538461538461</c:v>
                      </c:pt>
                      <c:pt idx="239">
                        <c:v>15.692307692307599</c:v>
                      </c:pt>
                      <c:pt idx="240">
                        <c:v>16.307692307692299</c:v>
                      </c:pt>
                      <c:pt idx="241">
                        <c:v>16.769230769230699</c:v>
                      </c:pt>
                      <c:pt idx="242">
                        <c:v>16.846153846153801</c:v>
                      </c:pt>
                      <c:pt idx="243">
                        <c:v>16.692307692307601</c:v>
                      </c:pt>
                      <c:pt idx="244">
                        <c:v>16.846153846153801</c:v>
                      </c:pt>
                      <c:pt idx="245">
                        <c:v>16.846153846153801</c:v>
                      </c:pt>
                      <c:pt idx="246">
                        <c:v>16.846153846153801</c:v>
                      </c:pt>
                      <c:pt idx="247">
                        <c:v>16.769230769230699</c:v>
                      </c:pt>
                      <c:pt idx="248">
                        <c:v>17</c:v>
                      </c:pt>
                      <c:pt idx="249">
                        <c:v>15.846153846153801</c:v>
                      </c:pt>
                      <c:pt idx="250">
                        <c:v>15.846153846153801</c:v>
                      </c:pt>
                      <c:pt idx="251">
                        <c:v>16.076923076922998</c:v>
                      </c:pt>
                      <c:pt idx="252">
                        <c:v>16.692307692307601</c:v>
                      </c:pt>
                      <c:pt idx="253">
                        <c:v>16.769230769230699</c:v>
                      </c:pt>
                      <c:pt idx="254">
                        <c:v>16.538461538461501</c:v>
                      </c:pt>
                      <c:pt idx="255">
                        <c:v>16.615384615384599</c:v>
                      </c:pt>
                      <c:pt idx="256">
                        <c:v>17.076923076922998</c:v>
                      </c:pt>
                      <c:pt idx="257">
                        <c:v>15.9230769230769</c:v>
                      </c:pt>
                      <c:pt idx="258">
                        <c:v>16.076923076922998</c:v>
                      </c:pt>
                      <c:pt idx="259">
                        <c:v>16.615384615384599</c:v>
                      </c:pt>
                      <c:pt idx="260">
                        <c:v>16.923076923076898</c:v>
                      </c:pt>
                      <c:pt idx="261">
                        <c:v>16.923076923076898</c:v>
                      </c:pt>
                      <c:pt idx="262">
                        <c:v>16.615384615384599</c:v>
                      </c:pt>
                      <c:pt idx="263">
                        <c:v>16.692307692307601</c:v>
                      </c:pt>
                      <c:pt idx="264">
                        <c:v>16.923076923076898</c:v>
                      </c:pt>
                      <c:pt idx="265">
                        <c:v>16.846153846153801</c:v>
                      </c:pt>
                      <c:pt idx="266">
                        <c:v>15.9230769230769</c:v>
                      </c:pt>
                      <c:pt idx="267">
                        <c:v>16.769230769230699</c:v>
                      </c:pt>
                      <c:pt idx="268">
                        <c:v>16.307692307692299</c:v>
                      </c:pt>
                      <c:pt idx="269">
                        <c:v>16.307692307692299</c:v>
                      </c:pt>
                      <c:pt idx="270">
                        <c:v>16.923076923076898</c:v>
                      </c:pt>
                      <c:pt idx="271">
                        <c:v>16.769230769230699</c:v>
                      </c:pt>
                      <c:pt idx="272">
                        <c:v>16.846153846153801</c:v>
                      </c:pt>
                      <c:pt idx="273">
                        <c:v>16.846153846153801</c:v>
                      </c:pt>
                      <c:pt idx="274">
                        <c:v>16.384615384615302</c:v>
                      </c:pt>
                      <c:pt idx="275">
                        <c:v>16.307692307692299</c:v>
                      </c:pt>
                      <c:pt idx="276">
                        <c:v>16.923076923076898</c:v>
                      </c:pt>
                      <c:pt idx="277">
                        <c:v>16.538461538461501</c:v>
                      </c:pt>
                      <c:pt idx="278">
                        <c:v>16.769230769230699</c:v>
                      </c:pt>
                      <c:pt idx="279">
                        <c:v>16.923076923076898</c:v>
                      </c:pt>
                      <c:pt idx="280">
                        <c:v>16.769230769230699</c:v>
                      </c:pt>
                      <c:pt idx="281">
                        <c:v>16.692307692307601</c:v>
                      </c:pt>
                      <c:pt idx="282">
                        <c:v>16.923076923076898</c:v>
                      </c:pt>
                      <c:pt idx="283">
                        <c:v>16.846153846153801</c:v>
                      </c:pt>
                      <c:pt idx="284">
                        <c:v>16.846153846153801</c:v>
                      </c:pt>
                      <c:pt idx="285">
                        <c:v>15.4615384615384</c:v>
                      </c:pt>
                      <c:pt idx="286">
                        <c:v>15.9230769230769</c:v>
                      </c:pt>
                      <c:pt idx="287">
                        <c:v>16.1538461538461</c:v>
                      </c:pt>
                      <c:pt idx="288">
                        <c:v>16.4615384615384</c:v>
                      </c:pt>
                      <c:pt idx="289">
                        <c:v>16.846153846153801</c:v>
                      </c:pt>
                      <c:pt idx="290">
                        <c:v>16.846153846153801</c:v>
                      </c:pt>
                      <c:pt idx="291">
                        <c:v>16.769230769230699</c:v>
                      </c:pt>
                      <c:pt idx="292">
                        <c:v>17.230769230769202</c:v>
                      </c:pt>
                      <c:pt idx="293">
                        <c:v>16.1538461538461</c:v>
                      </c:pt>
                      <c:pt idx="294">
                        <c:v>16.307692307692299</c:v>
                      </c:pt>
                      <c:pt idx="295">
                        <c:v>16.307692307692299</c:v>
                      </c:pt>
                      <c:pt idx="296">
                        <c:v>16.692307692307601</c:v>
                      </c:pt>
                      <c:pt idx="297">
                        <c:v>16.923076923076898</c:v>
                      </c:pt>
                      <c:pt idx="298">
                        <c:v>16.923076923076898</c:v>
                      </c:pt>
                      <c:pt idx="299">
                        <c:v>17.1538461538461</c:v>
                      </c:pt>
                      <c:pt idx="300">
                        <c:v>16.923076923076898</c:v>
                      </c:pt>
                      <c:pt idx="301">
                        <c:v>17.230769230769202</c:v>
                      </c:pt>
                      <c:pt idx="302">
                        <c:v>16.769230769230699</c:v>
                      </c:pt>
                      <c:pt idx="303">
                        <c:v>16.846153846153801</c:v>
                      </c:pt>
                      <c:pt idx="304">
                        <c:v>16.4615384615384</c:v>
                      </c:pt>
                      <c:pt idx="305">
                        <c:v>16.1538461538461</c:v>
                      </c:pt>
                      <c:pt idx="306">
                        <c:v>15.9230769230769</c:v>
                      </c:pt>
                      <c:pt idx="307">
                        <c:v>16.307692307692299</c:v>
                      </c:pt>
                      <c:pt idx="308">
                        <c:v>16.692307692307601</c:v>
                      </c:pt>
                      <c:pt idx="309">
                        <c:v>17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BF93-4AD5-AB95-234B4F7C071C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Force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Sheet1!$A$2:$A$311</c15:sqref>
                        </c15:formulaRef>
                      </c:ext>
                    </c:extLst>
                    <c:numCache>
                      <c:formatCode>General</c:formatCode>
                      <c:ptCount val="310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Sheet1!$D$2:$D$311</c15:sqref>
                        </c15:formulaRef>
                      </c:ext>
                    </c:extLst>
                    <c:numCache>
                      <c:formatCode>General</c:formatCode>
                      <c:ptCount val="310"/>
                      <c:pt idx="0">
                        <c:v>416.76923076922998</c:v>
                      </c:pt>
                      <c:pt idx="1">
                        <c:v>416.84615384615302</c:v>
                      </c:pt>
                      <c:pt idx="2">
                        <c:v>417.07692307692298</c:v>
                      </c:pt>
                      <c:pt idx="3">
                        <c:v>417.15384615384602</c:v>
                      </c:pt>
                      <c:pt idx="4">
                        <c:v>417</c:v>
                      </c:pt>
                      <c:pt idx="5">
                        <c:v>416.923076923076</c:v>
                      </c:pt>
                      <c:pt idx="6">
                        <c:v>416.692307692307</c:v>
                      </c:pt>
                      <c:pt idx="7">
                        <c:v>416.61538461538402</c:v>
                      </c:pt>
                      <c:pt idx="8">
                        <c:v>417</c:v>
                      </c:pt>
                      <c:pt idx="9">
                        <c:v>416</c:v>
                      </c:pt>
                      <c:pt idx="10">
                        <c:v>416.07692307692298</c:v>
                      </c:pt>
                      <c:pt idx="11">
                        <c:v>416.230769230769</c:v>
                      </c:pt>
                      <c:pt idx="12">
                        <c:v>416.07692307692298</c:v>
                      </c:pt>
                      <c:pt idx="13">
                        <c:v>416.15384615384602</c:v>
                      </c:pt>
                      <c:pt idx="14">
                        <c:v>416.38461538461502</c:v>
                      </c:pt>
                      <c:pt idx="15">
                        <c:v>416.15384615384602</c:v>
                      </c:pt>
                      <c:pt idx="16">
                        <c:v>416.61538461538402</c:v>
                      </c:pt>
                      <c:pt idx="17">
                        <c:v>416.230769230769</c:v>
                      </c:pt>
                      <c:pt idx="18">
                        <c:v>416.38461538461502</c:v>
                      </c:pt>
                      <c:pt idx="19">
                        <c:v>416.230769230769</c:v>
                      </c:pt>
                      <c:pt idx="20">
                        <c:v>416.230769230769</c:v>
                      </c:pt>
                      <c:pt idx="21">
                        <c:v>415.923076923076</c:v>
                      </c:pt>
                      <c:pt idx="22">
                        <c:v>410.38461538461502</c:v>
                      </c:pt>
                      <c:pt idx="23">
                        <c:v>425.15384615384602</c:v>
                      </c:pt>
                      <c:pt idx="24">
                        <c:v>439.84615384615302</c:v>
                      </c:pt>
                      <c:pt idx="25">
                        <c:v>439.692307692307</c:v>
                      </c:pt>
                      <c:pt idx="26">
                        <c:v>439.230769230769</c:v>
                      </c:pt>
                      <c:pt idx="27">
                        <c:v>430.07692307692298</c:v>
                      </c:pt>
                      <c:pt idx="28">
                        <c:v>419.76923076922998</c:v>
                      </c:pt>
                      <c:pt idx="29">
                        <c:v>419.07692307692298</c:v>
                      </c:pt>
                      <c:pt idx="30">
                        <c:v>418.692307692307</c:v>
                      </c:pt>
                      <c:pt idx="31">
                        <c:v>417.692307692307</c:v>
                      </c:pt>
                      <c:pt idx="32">
                        <c:v>417.692307692307</c:v>
                      </c:pt>
                      <c:pt idx="33">
                        <c:v>418.07692307692298</c:v>
                      </c:pt>
                      <c:pt idx="34">
                        <c:v>418.15384615384602</c:v>
                      </c:pt>
                      <c:pt idx="35">
                        <c:v>418.53846153846098</c:v>
                      </c:pt>
                      <c:pt idx="36">
                        <c:v>418.923076923076</c:v>
                      </c:pt>
                      <c:pt idx="37">
                        <c:v>419.07692307692298</c:v>
                      </c:pt>
                      <c:pt idx="38">
                        <c:v>419.15384615384602</c:v>
                      </c:pt>
                      <c:pt idx="39">
                        <c:v>419.38461538461502</c:v>
                      </c:pt>
                      <c:pt idx="40">
                        <c:v>419.692307692307</c:v>
                      </c:pt>
                      <c:pt idx="41">
                        <c:v>420</c:v>
                      </c:pt>
                      <c:pt idx="42">
                        <c:v>421.230769230769</c:v>
                      </c:pt>
                      <c:pt idx="43">
                        <c:v>423.30769230769198</c:v>
                      </c:pt>
                      <c:pt idx="44">
                        <c:v>422.38461538461502</c:v>
                      </c:pt>
                      <c:pt idx="45">
                        <c:v>424.07692307692298</c:v>
                      </c:pt>
                      <c:pt idx="46">
                        <c:v>426.76923076922998</c:v>
                      </c:pt>
                      <c:pt idx="47">
                        <c:v>427.53846153846098</c:v>
                      </c:pt>
                      <c:pt idx="48">
                        <c:v>433.30769230769198</c:v>
                      </c:pt>
                      <c:pt idx="49">
                        <c:v>430.84615384615302</c:v>
                      </c:pt>
                      <c:pt idx="50">
                        <c:v>426.61538461538402</c:v>
                      </c:pt>
                      <c:pt idx="51">
                        <c:v>414.38461538461502</c:v>
                      </c:pt>
                      <c:pt idx="52">
                        <c:v>428.61538461538402</c:v>
                      </c:pt>
                      <c:pt idx="53">
                        <c:v>440.38461538461502</c:v>
                      </c:pt>
                      <c:pt idx="54">
                        <c:v>440.15384615384602</c:v>
                      </c:pt>
                      <c:pt idx="55">
                        <c:v>441.07692307692298</c:v>
                      </c:pt>
                      <c:pt idx="56">
                        <c:v>439.53846153846098</c:v>
                      </c:pt>
                      <c:pt idx="57">
                        <c:v>443.07692307692298</c:v>
                      </c:pt>
                      <c:pt idx="58">
                        <c:v>442.15384615384602</c:v>
                      </c:pt>
                      <c:pt idx="59">
                        <c:v>445.30769230769198</c:v>
                      </c:pt>
                      <c:pt idx="60">
                        <c:v>445</c:v>
                      </c:pt>
                      <c:pt idx="61">
                        <c:v>433.230769230769</c:v>
                      </c:pt>
                      <c:pt idx="62">
                        <c:v>429.30769230769198</c:v>
                      </c:pt>
                      <c:pt idx="63">
                        <c:v>421.53846153846098</c:v>
                      </c:pt>
                      <c:pt idx="64">
                        <c:v>420.923076923076</c:v>
                      </c:pt>
                      <c:pt idx="65">
                        <c:v>420.30769230769198</c:v>
                      </c:pt>
                      <c:pt idx="66">
                        <c:v>420.692307692307</c:v>
                      </c:pt>
                      <c:pt idx="67">
                        <c:v>420.692307692307</c:v>
                      </c:pt>
                      <c:pt idx="68">
                        <c:v>421.15384615384602</c:v>
                      </c:pt>
                      <c:pt idx="69">
                        <c:v>421.38461538461502</c:v>
                      </c:pt>
                      <c:pt idx="70">
                        <c:v>420.461538461538</c:v>
                      </c:pt>
                      <c:pt idx="71">
                        <c:v>419.30769230769198</c:v>
                      </c:pt>
                      <c:pt idx="72">
                        <c:v>419.38461538461502</c:v>
                      </c:pt>
                      <c:pt idx="73">
                        <c:v>419.84615384615302</c:v>
                      </c:pt>
                      <c:pt idx="74">
                        <c:v>418.923076923076</c:v>
                      </c:pt>
                      <c:pt idx="75">
                        <c:v>418.38461538461502</c:v>
                      </c:pt>
                      <c:pt idx="76">
                        <c:v>418.61538461538402</c:v>
                      </c:pt>
                      <c:pt idx="77">
                        <c:v>419</c:v>
                      </c:pt>
                      <c:pt idx="78">
                        <c:v>418.692307692307</c:v>
                      </c:pt>
                      <c:pt idx="79">
                        <c:v>418.30769230769198</c:v>
                      </c:pt>
                      <c:pt idx="80">
                        <c:v>415.76923076922998</c:v>
                      </c:pt>
                      <c:pt idx="81">
                        <c:v>412.76923076922998</c:v>
                      </c:pt>
                      <c:pt idx="82">
                        <c:v>409.461538461538</c:v>
                      </c:pt>
                      <c:pt idx="83">
                        <c:v>408</c:v>
                      </c:pt>
                      <c:pt idx="84">
                        <c:v>406.61538461538402</c:v>
                      </c:pt>
                      <c:pt idx="85">
                        <c:v>413.76923076922998</c:v>
                      </c:pt>
                      <c:pt idx="86">
                        <c:v>440.07692307692298</c:v>
                      </c:pt>
                      <c:pt idx="87">
                        <c:v>439.30769230769198</c:v>
                      </c:pt>
                      <c:pt idx="88">
                        <c:v>437.461538461538</c:v>
                      </c:pt>
                      <c:pt idx="89">
                        <c:v>437.692307692307</c:v>
                      </c:pt>
                      <c:pt idx="90">
                        <c:v>440.53846153846098</c:v>
                      </c:pt>
                      <c:pt idx="91">
                        <c:v>437.84615384615302</c:v>
                      </c:pt>
                      <c:pt idx="92">
                        <c:v>438.230769230769</c:v>
                      </c:pt>
                      <c:pt idx="93">
                        <c:v>441.53846153846098</c:v>
                      </c:pt>
                      <c:pt idx="94">
                        <c:v>447.15384615384602</c:v>
                      </c:pt>
                      <c:pt idx="95">
                        <c:v>453.38461538461502</c:v>
                      </c:pt>
                      <c:pt idx="96">
                        <c:v>447.30769230769198</c:v>
                      </c:pt>
                      <c:pt idx="97">
                        <c:v>443</c:v>
                      </c:pt>
                      <c:pt idx="98">
                        <c:v>444</c:v>
                      </c:pt>
                      <c:pt idx="99">
                        <c:v>444.53846153846098</c:v>
                      </c:pt>
                      <c:pt idx="100">
                        <c:v>445.461538461538</c:v>
                      </c:pt>
                      <c:pt idx="101">
                        <c:v>449.76923076922998</c:v>
                      </c:pt>
                      <c:pt idx="102">
                        <c:v>444.84615384615302</c:v>
                      </c:pt>
                      <c:pt idx="103">
                        <c:v>428.15384615384602</c:v>
                      </c:pt>
                      <c:pt idx="104">
                        <c:v>422.461538461538</c:v>
                      </c:pt>
                      <c:pt idx="105">
                        <c:v>417.461538461538</c:v>
                      </c:pt>
                      <c:pt idx="106">
                        <c:v>417.76923076922998</c:v>
                      </c:pt>
                      <c:pt idx="107">
                        <c:v>416.76923076922998</c:v>
                      </c:pt>
                      <c:pt idx="108">
                        <c:v>416.38461538461502</c:v>
                      </c:pt>
                      <c:pt idx="109">
                        <c:v>416.15384615384602</c:v>
                      </c:pt>
                      <c:pt idx="110">
                        <c:v>416.07692307692298</c:v>
                      </c:pt>
                      <c:pt idx="111">
                        <c:v>415.923076923076</c:v>
                      </c:pt>
                      <c:pt idx="112">
                        <c:v>415.38461538461502</c:v>
                      </c:pt>
                      <c:pt idx="113">
                        <c:v>411.38461538461502</c:v>
                      </c:pt>
                      <c:pt idx="114">
                        <c:v>417.38461538461502</c:v>
                      </c:pt>
                      <c:pt idx="115">
                        <c:v>441.230769230769</c:v>
                      </c:pt>
                      <c:pt idx="116">
                        <c:v>438.923076923076</c:v>
                      </c:pt>
                      <c:pt idx="117">
                        <c:v>438.84615384615302</c:v>
                      </c:pt>
                      <c:pt idx="118">
                        <c:v>438.923076923076</c:v>
                      </c:pt>
                      <c:pt idx="119">
                        <c:v>439.15384615384602</c:v>
                      </c:pt>
                      <c:pt idx="120">
                        <c:v>439.84615384615302</c:v>
                      </c:pt>
                      <c:pt idx="121">
                        <c:v>440.230769230769</c:v>
                      </c:pt>
                      <c:pt idx="122">
                        <c:v>444.07692307692298</c:v>
                      </c:pt>
                      <c:pt idx="123">
                        <c:v>452.692307692307</c:v>
                      </c:pt>
                      <c:pt idx="124">
                        <c:v>437.923076923076</c:v>
                      </c:pt>
                      <c:pt idx="125">
                        <c:v>426.61538461538402</c:v>
                      </c:pt>
                      <c:pt idx="126">
                        <c:v>423.692307692307</c:v>
                      </c:pt>
                      <c:pt idx="127">
                        <c:v>419.76923076922998</c:v>
                      </c:pt>
                      <c:pt idx="128">
                        <c:v>418.692307692307</c:v>
                      </c:pt>
                      <c:pt idx="129">
                        <c:v>417.61538461538402</c:v>
                      </c:pt>
                      <c:pt idx="130">
                        <c:v>416.38461538461502</c:v>
                      </c:pt>
                      <c:pt idx="131">
                        <c:v>415.07692307692298</c:v>
                      </c:pt>
                      <c:pt idx="132">
                        <c:v>411.461538461538</c:v>
                      </c:pt>
                      <c:pt idx="133">
                        <c:v>412.53846153846098</c:v>
                      </c:pt>
                      <c:pt idx="134">
                        <c:v>441.07692307692298</c:v>
                      </c:pt>
                      <c:pt idx="135">
                        <c:v>438.15384615384602</c:v>
                      </c:pt>
                      <c:pt idx="136">
                        <c:v>438.07692307692298</c:v>
                      </c:pt>
                      <c:pt idx="137">
                        <c:v>438</c:v>
                      </c:pt>
                      <c:pt idx="138">
                        <c:v>439.230769230769</c:v>
                      </c:pt>
                      <c:pt idx="139">
                        <c:v>440.53846153846098</c:v>
                      </c:pt>
                      <c:pt idx="140">
                        <c:v>442.923076923076</c:v>
                      </c:pt>
                      <c:pt idx="141">
                        <c:v>443.76923076922998</c:v>
                      </c:pt>
                      <c:pt idx="142">
                        <c:v>444.38461538461502</c:v>
                      </c:pt>
                      <c:pt idx="143">
                        <c:v>445.61538461538402</c:v>
                      </c:pt>
                      <c:pt idx="144">
                        <c:v>450.53846153846098</c:v>
                      </c:pt>
                      <c:pt idx="145">
                        <c:v>438.53846153846098</c:v>
                      </c:pt>
                      <c:pt idx="146">
                        <c:v>425.692307692307</c:v>
                      </c:pt>
                      <c:pt idx="147">
                        <c:v>423.07692307692298</c:v>
                      </c:pt>
                      <c:pt idx="148">
                        <c:v>420.53846153846098</c:v>
                      </c:pt>
                      <c:pt idx="149">
                        <c:v>419.53846153846098</c:v>
                      </c:pt>
                      <c:pt idx="150">
                        <c:v>419.230769230769</c:v>
                      </c:pt>
                      <c:pt idx="151">
                        <c:v>417</c:v>
                      </c:pt>
                      <c:pt idx="152">
                        <c:v>413.461538461538</c:v>
                      </c:pt>
                      <c:pt idx="153">
                        <c:v>410.15384615384602</c:v>
                      </c:pt>
                      <c:pt idx="154">
                        <c:v>406.15384615384602</c:v>
                      </c:pt>
                      <c:pt idx="155">
                        <c:v>417.692307692307</c:v>
                      </c:pt>
                      <c:pt idx="156">
                        <c:v>440.461538461538</c:v>
                      </c:pt>
                      <c:pt idx="157">
                        <c:v>439.38461538461502</c:v>
                      </c:pt>
                      <c:pt idx="158">
                        <c:v>440</c:v>
                      </c:pt>
                      <c:pt idx="159">
                        <c:v>439.692307692307</c:v>
                      </c:pt>
                      <c:pt idx="160">
                        <c:v>438.923076923076</c:v>
                      </c:pt>
                      <c:pt idx="161">
                        <c:v>440.461538461538</c:v>
                      </c:pt>
                      <c:pt idx="162">
                        <c:v>439.84615384615302</c:v>
                      </c:pt>
                      <c:pt idx="163">
                        <c:v>440.30769230769198</c:v>
                      </c:pt>
                      <c:pt idx="164">
                        <c:v>444.61538461538402</c:v>
                      </c:pt>
                      <c:pt idx="165">
                        <c:v>447.923076923076</c:v>
                      </c:pt>
                      <c:pt idx="166">
                        <c:v>452.84615384615302</c:v>
                      </c:pt>
                      <c:pt idx="167">
                        <c:v>434.461538461538</c:v>
                      </c:pt>
                      <c:pt idx="168">
                        <c:v>427.923076923076</c:v>
                      </c:pt>
                      <c:pt idx="169">
                        <c:v>421.53846153846098</c:v>
                      </c:pt>
                      <c:pt idx="170">
                        <c:v>418.923076923076</c:v>
                      </c:pt>
                      <c:pt idx="171">
                        <c:v>416.30769230769198</c:v>
                      </c:pt>
                      <c:pt idx="172">
                        <c:v>413.61538461538402</c:v>
                      </c:pt>
                      <c:pt idx="173">
                        <c:v>404.84615384615302</c:v>
                      </c:pt>
                      <c:pt idx="174">
                        <c:v>432.30769230769198</c:v>
                      </c:pt>
                      <c:pt idx="175">
                        <c:v>440.84615384615302</c:v>
                      </c:pt>
                      <c:pt idx="176">
                        <c:v>440</c:v>
                      </c:pt>
                      <c:pt idx="177">
                        <c:v>439.53846153846098</c:v>
                      </c:pt>
                      <c:pt idx="178">
                        <c:v>439.30769230769198</c:v>
                      </c:pt>
                      <c:pt idx="179">
                        <c:v>438.923076923076</c:v>
                      </c:pt>
                      <c:pt idx="180">
                        <c:v>441</c:v>
                      </c:pt>
                      <c:pt idx="181">
                        <c:v>446.923076923076</c:v>
                      </c:pt>
                      <c:pt idx="182">
                        <c:v>453.53846153846098</c:v>
                      </c:pt>
                      <c:pt idx="183">
                        <c:v>447.923076923076</c:v>
                      </c:pt>
                      <c:pt idx="184">
                        <c:v>432.53846153846098</c:v>
                      </c:pt>
                      <c:pt idx="185">
                        <c:v>426.692307692307</c:v>
                      </c:pt>
                      <c:pt idx="186">
                        <c:v>418.461538461538</c:v>
                      </c:pt>
                      <c:pt idx="187">
                        <c:v>412.692307692307</c:v>
                      </c:pt>
                      <c:pt idx="188">
                        <c:v>409.07692307692298</c:v>
                      </c:pt>
                      <c:pt idx="189">
                        <c:v>408.923076923076</c:v>
                      </c:pt>
                      <c:pt idx="190">
                        <c:v>404</c:v>
                      </c:pt>
                      <c:pt idx="191">
                        <c:v>437.84615384615302</c:v>
                      </c:pt>
                      <c:pt idx="192">
                        <c:v>440.230769230769</c:v>
                      </c:pt>
                      <c:pt idx="193">
                        <c:v>439.61538461538402</c:v>
                      </c:pt>
                      <c:pt idx="194">
                        <c:v>439.84615384615302</c:v>
                      </c:pt>
                      <c:pt idx="195">
                        <c:v>439.84615384615302</c:v>
                      </c:pt>
                      <c:pt idx="196">
                        <c:v>440.38461538461502</c:v>
                      </c:pt>
                      <c:pt idx="197">
                        <c:v>439.692307692307</c:v>
                      </c:pt>
                      <c:pt idx="198">
                        <c:v>444.53846153846098</c:v>
                      </c:pt>
                      <c:pt idx="199">
                        <c:v>454.15384615384602</c:v>
                      </c:pt>
                      <c:pt idx="200">
                        <c:v>431.461538461538</c:v>
                      </c:pt>
                      <c:pt idx="201">
                        <c:v>430.692307692307</c:v>
                      </c:pt>
                      <c:pt idx="202">
                        <c:v>423.61538461538402</c:v>
                      </c:pt>
                      <c:pt idx="203">
                        <c:v>417.84615384615302</c:v>
                      </c:pt>
                      <c:pt idx="204">
                        <c:v>415.461538461538</c:v>
                      </c:pt>
                      <c:pt idx="205">
                        <c:v>412.61538461538402</c:v>
                      </c:pt>
                      <c:pt idx="206">
                        <c:v>411.230769230769</c:v>
                      </c:pt>
                      <c:pt idx="207">
                        <c:v>410.07142857142799</c:v>
                      </c:pt>
                      <c:pt idx="208">
                        <c:v>402.38461538461502</c:v>
                      </c:pt>
                      <c:pt idx="209">
                        <c:v>431.15384615384602</c:v>
                      </c:pt>
                      <c:pt idx="210">
                        <c:v>439.76923076922998</c:v>
                      </c:pt>
                      <c:pt idx="211">
                        <c:v>440.461538461538</c:v>
                      </c:pt>
                      <c:pt idx="212">
                        <c:v>440.07692307692298</c:v>
                      </c:pt>
                      <c:pt idx="213">
                        <c:v>441.692307692307</c:v>
                      </c:pt>
                      <c:pt idx="214">
                        <c:v>441.53846153846098</c:v>
                      </c:pt>
                      <c:pt idx="215">
                        <c:v>444.30769230769198</c:v>
                      </c:pt>
                      <c:pt idx="216">
                        <c:v>446.461538461538</c:v>
                      </c:pt>
                      <c:pt idx="217">
                        <c:v>453.84615384615302</c:v>
                      </c:pt>
                      <c:pt idx="218">
                        <c:v>438.76923076922998</c:v>
                      </c:pt>
                      <c:pt idx="219">
                        <c:v>430.53846153846098</c:v>
                      </c:pt>
                      <c:pt idx="220">
                        <c:v>423.76923076922998</c:v>
                      </c:pt>
                      <c:pt idx="221">
                        <c:v>419.61538461538402</c:v>
                      </c:pt>
                      <c:pt idx="222">
                        <c:v>418.61538461538402</c:v>
                      </c:pt>
                      <c:pt idx="223">
                        <c:v>416.15384615384602</c:v>
                      </c:pt>
                      <c:pt idx="224">
                        <c:v>415</c:v>
                      </c:pt>
                      <c:pt idx="225">
                        <c:v>411.84615384615302</c:v>
                      </c:pt>
                      <c:pt idx="226">
                        <c:v>409.61538461538402</c:v>
                      </c:pt>
                      <c:pt idx="227">
                        <c:v>406.230769230769</c:v>
                      </c:pt>
                      <c:pt idx="228">
                        <c:v>404.61538461538402</c:v>
                      </c:pt>
                      <c:pt idx="229">
                        <c:v>419.30769230769198</c:v>
                      </c:pt>
                      <c:pt idx="230">
                        <c:v>440.76923076922998</c:v>
                      </c:pt>
                      <c:pt idx="231">
                        <c:v>440.15384615384602</c:v>
                      </c:pt>
                      <c:pt idx="232">
                        <c:v>440.84615384615302</c:v>
                      </c:pt>
                      <c:pt idx="233">
                        <c:v>440.38461538461502</c:v>
                      </c:pt>
                      <c:pt idx="234">
                        <c:v>440.38461538461502</c:v>
                      </c:pt>
                      <c:pt idx="235">
                        <c:v>441.38461538461502</c:v>
                      </c:pt>
                      <c:pt idx="236">
                        <c:v>444.230769230769</c:v>
                      </c:pt>
                      <c:pt idx="237">
                        <c:v>453.84615384615302</c:v>
                      </c:pt>
                      <c:pt idx="238">
                        <c:v>435.30769230769198</c:v>
                      </c:pt>
                      <c:pt idx="239">
                        <c:v>429</c:v>
                      </c:pt>
                      <c:pt idx="240">
                        <c:v>422.230769230769</c:v>
                      </c:pt>
                      <c:pt idx="241">
                        <c:v>419.461538461538</c:v>
                      </c:pt>
                      <c:pt idx="242">
                        <c:v>418.76923076922998</c:v>
                      </c:pt>
                      <c:pt idx="243">
                        <c:v>418.76923076922998</c:v>
                      </c:pt>
                      <c:pt idx="244">
                        <c:v>417.61538461538402</c:v>
                      </c:pt>
                      <c:pt idx="245">
                        <c:v>415.38461538461502</c:v>
                      </c:pt>
                      <c:pt idx="246">
                        <c:v>409.15384615384602</c:v>
                      </c:pt>
                      <c:pt idx="247">
                        <c:v>405.07692307692298</c:v>
                      </c:pt>
                      <c:pt idx="248">
                        <c:v>438.61538461538402</c:v>
                      </c:pt>
                      <c:pt idx="249">
                        <c:v>440.30769230769198</c:v>
                      </c:pt>
                      <c:pt idx="250">
                        <c:v>440.692307692307</c:v>
                      </c:pt>
                      <c:pt idx="251">
                        <c:v>440.53846153846098</c:v>
                      </c:pt>
                      <c:pt idx="252">
                        <c:v>440.923076923076</c:v>
                      </c:pt>
                      <c:pt idx="253">
                        <c:v>441.76923076922998</c:v>
                      </c:pt>
                      <c:pt idx="254">
                        <c:v>442.53846153846098</c:v>
                      </c:pt>
                      <c:pt idx="255">
                        <c:v>450.84615384615302</c:v>
                      </c:pt>
                      <c:pt idx="256">
                        <c:v>439.76923076922998</c:v>
                      </c:pt>
                      <c:pt idx="257">
                        <c:v>432.07692307692298</c:v>
                      </c:pt>
                      <c:pt idx="258">
                        <c:v>424.07692307692298</c:v>
                      </c:pt>
                      <c:pt idx="259">
                        <c:v>419</c:v>
                      </c:pt>
                      <c:pt idx="260">
                        <c:v>415.84615384615302</c:v>
                      </c:pt>
                      <c:pt idx="261">
                        <c:v>415.38461538461502</c:v>
                      </c:pt>
                      <c:pt idx="262">
                        <c:v>414.84615384615302</c:v>
                      </c:pt>
                      <c:pt idx="263">
                        <c:v>413.923076923076</c:v>
                      </c:pt>
                      <c:pt idx="264">
                        <c:v>409.461538461538</c:v>
                      </c:pt>
                      <c:pt idx="265">
                        <c:v>413.84615384615302</c:v>
                      </c:pt>
                      <c:pt idx="266">
                        <c:v>441.230769230769</c:v>
                      </c:pt>
                      <c:pt idx="267">
                        <c:v>440.84615384615302</c:v>
                      </c:pt>
                      <c:pt idx="268">
                        <c:v>439.692307692307</c:v>
                      </c:pt>
                      <c:pt idx="269">
                        <c:v>440.53846153846098</c:v>
                      </c:pt>
                      <c:pt idx="270">
                        <c:v>437.84615384615302</c:v>
                      </c:pt>
                      <c:pt idx="271">
                        <c:v>438.692307692307</c:v>
                      </c:pt>
                      <c:pt idx="272">
                        <c:v>445.38461538461502</c:v>
                      </c:pt>
                      <c:pt idx="273">
                        <c:v>450.15384615384602</c:v>
                      </c:pt>
                      <c:pt idx="274">
                        <c:v>430</c:v>
                      </c:pt>
                      <c:pt idx="275">
                        <c:v>424.461538461538</c:v>
                      </c:pt>
                      <c:pt idx="276">
                        <c:v>420.15384615384602</c:v>
                      </c:pt>
                      <c:pt idx="277">
                        <c:v>420</c:v>
                      </c:pt>
                      <c:pt idx="278">
                        <c:v>419.30769230769198</c:v>
                      </c:pt>
                      <c:pt idx="279">
                        <c:v>417.53846153846098</c:v>
                      </c:pt>
                      <c:pt idx="280">
                        <c:v>416.76923076922998</c:v>
                      </c:pt>
                      <c:pt idx="281">
                        <c:v>415.692307692307</c:v>
                      </c:pt>
                      <c:pt idx="282">
                        <c:v>416.07692307692298</c:v>
                      </c:pt>
                      <c:pt idx="283">
                        <c:v>409.61538461538402</c:v>
                      </c:pt>
                      <c:pt idx="284">
                        <c:v>434.38461538461502</c:v>
                      </c:pt>
                      <c:pt idx="285">
                        <c:v>441.53846153846098</c:v>
                      </c:pt>
                      <c:pt idx="286">
                        <c:v>440.923076923076</c:v>
                      </c:pt>
                      <c:pt idx="287">
                        <c:v>439.230769230769</c:v>
                      </c:pt>
                      <c:pt idx="288">
                        <c:v>437.461538461538</c:v>
                      </c:pt>
                      <c:pt idx="289">
                        <c:v>438.15384615384602</c:v>
                      </c:pt>
                      <c:pt idx="290">
                        <c:v>443.61538461538402</c:v>
                      </c:pt>
                      <c:pt idx="291">
                        <c:v>447.30769230769198</c:v>
                      </c:pt>
                      <c:pt idx="292">
                        <c:v>452.230769230769</c:v>
                      </c:pt>
                      <c:pt idx="293">
                        <c:v>431</c:v>
                      </c:pt>
                      <c:pt idx="294">
                        <c:v>427.15384615384602</c:v>
                      </c:pt>
                      <c:pt idx="295">
                        <c:v>420.84615384615302</c:v>
                      </c:pt>
                      <c:pt idx="296">
                        <c:v>419.15384615384602</c:v>
                      </c:pt>
                      <c:pt idx="297">
                        <c:v>414.230769230769</c:v>
                      </c:pt>
                      <c:pt idx="298">
                        <c:v>406.07692307692298</c:v>
                      </c:pt>
                      <c:pt idx="299">
                        <c:v>405.692307692307</c:v>
                      </c:pt>
                      <c:pt idx="300">
                        <c:v>406.38461538461502</c:v>
                      </c:pt>
                      <c:pt idx="301">
                        <c:v>405.07692307692298</c:v>
                      </c:pt>
                      <c:pt idx="302">
                        <c:v>402.15384615384602</c:v>
                      </c:pt>
                      <c:pt idx="303">
                        <c:v>427.76923076922998</c:v>
                      </c:pt>
                      <c:pt idx="304">
                        <c:v>441.53846153846098</c:v>
                      </c:pt>
                      <c:pt idx="305">
                        <c:v>441.53846153846098</c:v>
                      </c:pt>
                      <c:pt idx="306">
                        <c:v>441.230769230769</c:v>
                      </c:pt>
                      <c:pt idx="307">
                        <c:v>439.61538461538402</c:v>
                      </c:pt>
                      <c:pt idx="308">
                        <c:v>442.53846153846098</c:v>
                      </c:pt>
                      <c:pt idx="309">
                        <c:v>450.5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BF93-4AD5-AB95-234B4F7C071C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Angle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Sheet1!$A$2:$A$311</c15:sqref>
                        </c15:formulaRef>
                      </c:ext>
                    </c:extLst>
                    <c:numCache>
                      <c:formatCode>General</c:formatCode>
                      <c:ptCount val="310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Sheet1!$E$2:$E$311</c15:sqref>
                        </c15:formulaRef>
                      </c:ext>
                    </c:extLst>
                    <c:numCache>
                      <c:formatCode>General</c:formatCode>
                      <c:ptCount val="310"/>
                      <c:pt idx="0">
                        <c:v>96</c:v>
                      </c:pt>
                      <c:pt idx="1">
                        <c:v>95.615384615384599</c:v>
                      </c:pt>
                      <c:pt idx="2">
                        <c:v>95.230769230769198</c:v>
                      </c:pt>
                      <c:pt idx="3">
                        <c:v>95.076923076922995</c:v>
                      </c:pt>
                      <c:pt idx="4">
                        <c:v>95.230769230769198</c:v>
                      </c:pt>
                      <c:pt idx="5">
                        <c:v>95</c:v>
                      </c:pt>
                      <c:pt idx="6">
                        <c:v>95</c:v>
                      </c:pt>
                      <c:pt idx="7">
                        <c:v>95</c:v>
                      </c:pt>
                      <c:pt idx="8">
                        <c:v>95</c:v>
                      </c:pt>
                      <c:pt idx="9">
                        <c:v>95.230769230769198</c:v>
                      </c:pt>
                      <c:pt idx="10">
                        <c:v>95.230769230769198</c:v>
                      </c:pt>
                      <c:pt idx="11">
                        <c:v>95</c:v>
                      </c:pt>
                      <c:pt idx="12">
                        <c:v>95</c:v>
                      </c:pt>
                      <c:pt idx="13">
                        <c:v>95.153846153846104</c:v>
                      </c:pt>
                      <c:pt idx="14">
                        <c:v>95.076923076922995</c:v>
                      </c:pt>
                      <c:pt idx="15">
                        <c:v>95</c:v>
                      </c:pt>
                      <c:pt idx="16">
                        <c:v>95</c:v>
                      </c:pt>
                      <c:pt idx="17">
                        <c:v>95</c:v>
                      </c:pt>
                      <c:pt idx="18">
                        <c:v>95</c:v>
                      </c:pt>
                      <c:pt idx="19">
                        <c:v>95</c:v>
                      </c:pt>
                      <c:pt idx="20">
                        <c:v>95</c:v>
                      </c:pt>
                      <c:pt idx="21">
                        <c:v>95</c:v>
                      </c:pt>
                      <c:pt idx="22">
                        <c:v>96</c:v>
                      </c:pt>
                      <c:pt idx="23">
                        <c:v>81</c:v>
                      </c:pt>
                      <c:pt idx="24">
                        <c:v>133.15384615384599</c:v>
                      </c:pt>
                      <c:pt idx="25">
                        <c:v>163.692307692307</c:v>
                      </c:pt>
                      <c:pt idx="26">
                        <c:v>191.07692307692301</c:v>
                      </c:pt>
                      <c:pt idx="27">
                        <c:v>200.692307692307</c:v>
                      </c:pt>
                      <c:pt idx="28">
                        <c:v>208</c:v>
                      </c:pt>
                      <c:pt idx="29">
                        <c:v>209.30769230769201</c:v>
                      </c:pt>
                      <c:pt idx="30">
                        <c:v>209</c:v>
                      </c:pt>
                      <c:pt idx="31">
                        <c:v>209.07692307692301</c:v>
                      </c:pt>
                      <c:pt idx="32">
                        <c:v>209.15384615384599</c:v>
                      </c:pt>
                      <c:pt idx="33">
                        <c:v>209</c:v>
                      </c:pt>
                      <c:pt idx="34">
                        <c:v>209</c:v>
                      </c:pt>
                      <c:pt idx="35">
                        <c:v>209</c:v>
                      </c:pt>
                      <c:pt idx="36">
                        <c:v>209</c:v>
                      </c:pt>
                      <c:pt idx="37">
                        <c:v>208.923076923076</c:v>
                      </c:pt>
                      <c:pt idx="38">
                        <c:v>208.61538461538399</c:v>
                      </c:pt>
                      <c:pt idx="39">
                        <c:v>208.923076923076</c:v>
                      </c:pt>
                      <c:pt idx="40">
                        <c:v>208.84615384615299</c:v>
                      </c:pt>
                      <c:pt idx="41">
                        <c:v>208.461538461538</c:v>
                      </c:pt>
                      <c:pt idx="42">
                        <c:v>207.38461538461499</c:v>
                      </c:pt>
                      <c:pt idx="43">
                        <c:v>202.15384615384599</c:v>
                      </c:pt>
                      <c:pt idx="44">
                        <c:v>201.38461538461499</c:v>
                      </c:pt>
                      <c:pt idx="45">
                        <c:v>193</c:v>
                      </c:pt>
                      <c:pt idx="46">
                        <c:v>179.38461538461499</c:v>
                      </c:pt>
                      <c:pt idx="47">
                        <c:v>163.15384615384599</c:v>
                      </c:pt>
                      <c:pt idx="48">
                        <c:v>121.153846153846</c:v>
                      </c:pt>
                      <c:pt idx="49">
                        <c:v>91.461538461538396</c:v>
                      </c:pt>
                      <c:pt idx="50">
                        <c:v>82</c:v>
                      </c:pt>
                      <c:pt idx="51">
                        <c:v>88.846153846153797</c:v>
                      </c:pt>
                      <c:pt idx="52">
                        <c:v>76.615384615384599</c:v>
                      </c:pt>
                      <c:pt idx="53">
                        <c:v>124.384615384615</c:v>
                      </c:pt>
                      <c:pt idx="54">
                        <c:v>160.07692307692301</c:v>
                      </c:pt>
                      <c:pt idx="55">
                        <c:v>187.461538461538</c:v>
                      </c:pt>
                      <c:pt idx="56">
                        <c:v>207.692307692307</c:v>
                      </c:pt>
                      <c:pt idx="57">
                        <c:v>210.53846153846101</c:v>
                      </c:pt>
                      <c:pt idx="58">
                        <c:v>211.923076923076</c:v>
                      </c:pt>
                      <c:pt idx="59">
                        <c:v>206.84615384615299</c:v>
                      </c:pt>
                      <c:pt idx="60">
                        <c:v>141.61538461538399</c:v>
                      </c:pt>
                      <c:pt idx="61">
                        <c:v>111.07692307692299</c:v>
                      </c:pt>
                      <c:pt idx="62">
                        <c:v>82.923076923076906</c:v>
                      </c:pt>
                      <c:pt idx="63">
                        <c:v>91.538461538461505</c:v>
                      </c:pt>
                      <c:pt idx="64">
                        <c:v>90.769230769230703</c:v>
                      </c:pt>
                      <c:pt idx="65">
                        <c:v>91</c:v>
                      </c:pt>
                      <c:pt idx="66">
                        <c:v>91</c:v>
                      </c:pt>
                      <c:pt idx="67">
                        <c:v>91</c:v>
                      </c:pt>
                      <c:pt idx="68">
                        <c:v>91</c:v>
                      </c:pt>
                      <c:pt idx="69">
                        <c:v>91</c:v>
                      </c:pt>
                      <c:pt idx="70">
                        <c:v>91</c:v>
                      </c:pt>
                      <c:pt idx="71">
                        <c:v>91</c:v>
                      </c:pt>
                      <c:pt idx="72">
                        <c:v>91</c:v>
                      </c:pt>
                      <c:pt idx="73">
                        <c:v>91.076923076922995</c:v>
                      </c:pt>
                      <c:pt idx="74">
                        <c:v>91</c:v>
                      </c:pt>
                      <c:pt idx="75">
                        <c:v>91.153846153846104</c:v>
                      </c:pt>
                      <c:pt idx="76">
                        <c:v>91</c:v>
                      </c:pt>
                      <c:pt idx="77">
                        <c:v>91</c:v>
                      </c:pt>
                      <c:pt idx="78">
                        <c:v>91</c:v>
                      </c:pt>
                      <c:pt idx="79">
                        <c:v>91</c:v>
                      </c:pt>
                      <c:pt idx="80">
                        <c:v>91.230769230769198</c:v>
                      </c:pt>
                      <c:pt idx="81">
                        <c:v>92</c:v>
                      </c:pt>
                      <c:pt idx="82">
                        <c:v>93</c:v>
                      </c:pt>
                      <c:pt idx="83">
                        <c:v>92.615384615384599</c:v>
                      </c:pt>
                      <c:pt idx="84">
                        <c:v>92.384615384615302</c:v>
                      </c:pt>
                      <c:pt idx="85">
                        <c:v>79.923076923076906</c:v>
                      </c:pt>
                      <c:pt idx="86">
                        <c:v>108.615384615384</c:v>
                      </c:pt>
                      <c:pt idx="87">
                        <c:v>140.461538461538</c:v>
                      </c:pt>
                      <c:pt idx="88">
                        <c:v>169.53846153846101</c:v>
                      </c:pt>
                      <c:pt idx="89">
                        <c:v>181.230769230769</c:v>
                      </c:pt>
                      <c:pt idx="90">
                        <c:v>182.76923076923001</c:v>
                      </c:pt>
                      <c:pt idx="91">
                        <c:v>190</c:v>
                      </c:pt>
                      <c:pt idx="92">
                        <c:v>190.461538461538</c:v>
                      </c:pt>
                      <c:pt idx="93">
                        <c:v>192</c:v>
                      </c:pt>
                      <c:pt idx="94">
                        <c:v>197</c:v>
                      </c:pt>
                      <c:pt idx="95">
                        <c:v>191.923076923076</c:v>
                      </c:pt>
                      <c:pt idx="96">
                        <c:v>190.923076923076</c:v>
                      </c:pt>
                      <c:pt idx="97">
                        <c:v>191</c:v>
                      </c:pt>
                      <c:pt idx="98">
                        <c:v>191.30769230769201</c:v>
                      </c:pt>
                      <c:pt idx="99">
                        <c:v>191</c:v>
                      </c:pt>
                      <c:pt idx="100">
                        <c:v>191.230769230769</c:v>
                      </c:pt>
                      <c:pt idx="101">
                        <c:v>191</c:v>
                      </c:pt>
                      <c:pt idx="102">
                        <c:v>138.84615384615299</c:v>
                      </c:pt>
                      <c:pt idx="103">
                        <c:v>114.76923076923001</c:v>
                      </c:pt>
                      <c:pt idx="104">
                        <c:v>105.384615384615</c:v>
                      </c:pt>
                      <c:pt idx="105">
                        <c:v>108.615384615384</c:v>
                      </c:pt>
                      <c:pt idx="106">
                        <c:v>108.53846153846099</c:v>
                      </c:pt>
                      <c:pt idx="107">
                        <c:v>108.30769230769199</c:v>
                      </c:pt>
                      <c:pt idx="108">
                        <c:v>108</c:v>
                      </c:pt>
                      <c:pt idx="109">
                        <c:v>108</c:v>
                      </c:pt>
                      <c:pt idx="110">
                        <c:v>108.07692307692299</c:v>
                      </c:pt>
                      <c:pt idx="111">
                        <c:v>108</c:v>
                      </c:pt>
                      <c:pt idx="112">
                        <c:v>108</c:v>
                      </c:pt>
                      <c:pt idx="113">
                        <c:v>108.230769230769</c:v>
                      </c:pt>
                      <c:pt idx="114">
                        <c:v>95.615384615384599</c:v>
                      </c:pt>
                      <c:pt idx="115">
                        <c:v>133.692307692307</c:v>
                      </c:pt>
                      <c:pt idx="116">
                        <c:v>161.84615384615299</c:v>
                      </c:pt>
                      <c:pt idx="117">
                        <c:v>171.76923076923001</c:v>
                      </c:pt>
                      <c:pt idx="118">
                        <c:v>186.76923076923001</c:v>
                      </c:pt>
                      <c:pt idx="119">
                        <c:v>193.461538461538</c:v>
                      </c:pt>
                      <c:pt idx="120">
                        <c:v>197.38461538461499</c:v>
                      </c:pt>
                      <c:pt idx="121">
                        <c:v>199</c:v>
                      </c:pt>
                      <c:pt idx="122">
                        <c:v>200.07692307692301</c:v>
                      </c:pt>
                      <c:pt idx="123">
                        <c:v>198.38461538461499</c:v>
                      </c:pt>
                      <c:pt idx="124">
                        <c:v>127.153846153846</c:v>
                      </c:pt>
                      <c:pt idx="125">
                        <c:v>114.923076923076</c:v>
                      </c:pt>
                      <c:pt idx="126">
                        <c:v>107</c:v>
                      </c:pt>
                      <c:pt idx="127">
                        <c:v>105.07692307692299</c:v>
                      </c:pt>
                      <c:pt idx="128">
                        <c:v>105.384615384615</c:v>
                      </c:pt>
                      <c:pt idx="129">
                        <c:v>106</c:v>
                      </c:pt>
                      <c:pt idx="130">
                        <c:v>106</c:v>
                      </c:pt>
                      <c:pt idx="131">
                        <c:v>105.923076923076</c:v>
                      </c:pt>
                      <c:pt idx="132">
                        <c:v>106</c:v>
                      </c:pt>
                      <c:pt idx="133">
                        <c:v>93.692307692307693</c:v>
                      </c:pt>
                      <c:pt idx="134">
                        <c:v>123</c:v>
                      </c:pt>
                      <c:pt idx="135">
                        <c:v>145</c:v>
                      </c:pt>
                      <c:pt idx="136">
                        <c:v>166.15384615384599</c:v>
                      </c:pt>
                      <c:pt idx="137">
                        <c:v>184</c:v>
                      </c:pt>
                      <c:pt idx="138">
                        <c:v>193.15384615384599</c:v>
                      </c:pt>
                      <c:pt idx="139">
                        <c:v>197.38461538461499</c:v>
                      </c:pt>
                      <c:pt idx="140">
                        <c:v>197.84615384615299</c:v>
                      </c:pt>
                      <c:pt idx="141">
                        <c:v>197.30769230769201</c:v>
                      </c:pt>
                      <c:pt idx="142">
                        <c:v>197.30769230769201</c:v>
                      </c:pt>
                      <c:pt idx="143">
                        <c:v>202.692307692307</c:v>
                      </c:pt>
                      <c:pt idx="144">
                        <c:v>198.84615384615299</c:v>
                      </c:pt>
                      <c:pt idx="145">
                        <c:v>123.76923076923001</c:v>
                      </c:pt>
                      <c:pt idx="146">
                        <c:v>115.923076923076</c:v>
                      </c:pt>
                      <c:pt idx="147">
                        <c:v>109.153846153846</c:v>
                      </c:pt>
                      <c:pt idx="148">
                        <c:v>105</c:v>
                      </c:pt>
                      <c:pt idx="149">
                        <c:v>103</c:v>
                      </c:pt>
                      <c:pt idx="150">
                        <c:v>102.384615384615</c:v>
                      </c:pt>
                      <c:pt idx="151">
                        <c:v>103</c:v>
                      </c:pt>
                      <c:pt idx="152">
                        <c:v>103</c:v>
                      </c:pt>
                      <c:pt idx="153">
                        <c:v>103</c:v>
                      </c:pt>
                      <c:pt idx="154">
                        <c:v>103.230769230769</c:v>
                      </c:pt>
                      <c:pt idx="155">
                        <c:v>90.230769230769198</c:v>
                      </c:pt>
                      <c:pt idx="156">
                        <c:v>124.846153846153</c:v>
                      </c:pt>
                      <c:pt idx="157">
                        <c:v>141.76923076923001</c:v>
                      </c:pt>
                      <c:pt idx="158">
                        <c:v>162.30769230769201</c:v>
                      </c:pt>
                      <c:pt idx="159">
                        <c:v>175.230769230769</c:v>
                      </c:pt>
                      <c:pt idx="160">
                        <c:v>189.692307692307</c:v>
                      </c:pt>
                      <c:pt idx="161">
                        <c:v>195.692307692307</c:v>
                      </c:pt>
                      <c:pt idx="162">
                        <c:v>198</c:v>
                      </c:pt>
                      <c:pt idx="163">
                        <c:v>198.461538461538</c:v>
                      </c:pt>
                      <c:pt idx="164">
                        <c:v>198.07692307692301</c:v>
                      </c:pt>
                      <c:pt idx="165">
                        <c:v>197.923076923076</c:v>
                      </c:pt>
                      <c:pt idx="166">
                        <c:v>184.61538461538399</c:v>
                      </c:pt>
                      <c:pt idx="167">
                        <c:v>120</c:v>
                      </c:pt>
                      <c:pt idx="168">
                        <c:v>103.384615384615</c:v>
                      </c:pt>
                      <c:pt idx="169">
                        <c:v>96.692307692307693</c:v>
                      </c:pt>
                      <c:pt idx="170">
                        <c:v>97.769230769230703</c:v>
                      </c:pt>
                      <c:pt idx="171">
                        <c:v>99</c:v>
                      </c:pt>
                      <c:pt idx="172">
                        <c:v>99</c:v>
                      </c:pt>
                      <c:pt idx="173">
                        <c:v>99.307692307692307</c:v>
                      </c:pt>
                      <c:pt idx="174">
                        <c:v>88.692307692307693</c:v>
                      </c:pt>
                      <c:pt idx="175">
                        <c:v>132.15384615384599</c:v>
                      </c:pt>
                      <c:pt idx="176">
                        <c:v>154.84615384615299</c:v>
                      </c:pt>
                      <c:pt idx="177">
                        <c:v>171.84615384615299</c:v>
                      </c:pt>
                      <c:pt idx="178">
                        <c:v>191.230769230769</c:v>
                      </c:pt>
                      <c:pt idx="179">
                        <c:v>206</c:v>
                      </c:pt>
                      <c:pt idx="180">
                        <c:v>205.923076923076</c:v>
                      </c:pt>
                      <c:pt idx="181">
                        <c:v>212.461538461538</c:v>
                      </c:pt>
                      <c:pt idx="182">
                        <c:v>207</c:v>
                      </c:pt>
                      <c:pt idx="183">
                        <c:v>146.15384615384599</c:v>
                      </c:pt>
                      <c:pt idx="184">
                        <c:v>111.615384615384</c:v>
                      </c:pt>
                      <c:pt idx="185">
                        <c:v>90.461538461538396</c:v>
                      </c:pt>
                      <c:pt idx="186">
                        <c:v>94.461538461538396</c:v>
                      </c:pt>
                      <c:pt idx="187">
                        <c:v>95.923076923076906</c:v>
                      </c:pt>
                      <c:pt idx="188">
                        <c:v>96.153846153846104</c:v>
                      </c:pt>
                      <c:pt idx="189">
                        <c:v>96</c:v>
                      </c:pt>
                      <c:pt idx="190">
                        <c:v>96.538461538461505</c:v>
                      </c:pt>
                      <c:pt idx="191">
                        <c:v>90.307692307692307</c:v>
                      </c:pt>
                      <c:pt idx="192">
                        <c:v>127.846153846153</c:v>
                      </c:pt>
                      <c:pt idx="193">
                        <c:v>152.15384615384599</c:v>
                      </c:pt>
                      <c:pt idx="194">
                        <c:v>176</c:v>
                      </c:pt>
                      <c:pt idx="195">
                        <c:v>191.15384615384599</c:v>
                      </c:pt>
                      <c:pt idx="196">
                        <c:v>199.30769230769201</c:v>
                      </c:pt>
                      <c:pt idx="197">
                        <c:v>200.38461538461499</c:v>
                      </c:pt>
                      <c:pt idx="198">
                        <c:v>203.38461538461499</c:v>
                      </c:pt>
                      <c:pt idx="199">
                        <c:v>175.61538461538399</c:v>
                      </c:pt>
                      <c:pt idx="200">
                        <c:v>131.61538461538399</c:v>
                      </c:pt>
                      <c:pt idx="201">
                        <c:v>105.53846153846099</c:v>
                      </c:pt>
                      <c:pt idx="202">
                        <c:v>94.769230769230703</c:v>
                      </c:pt>
                      <c:pt idx="203">
                        <c:v>99.846153846153797</c:v>
                      </c:pt>
                      <c:pt idx="204">
                        <c:v>100</c:v>
                      </c:pt>
                      <c:pt idx="205">
                        <c:v>100.07692307692299</c:v>
                      </c:pt>
                      <c:pt idx="206">
                        <c:v>100.30769230769199</c:v>
                      </c:pt>
                      <c:pt idx="207">
                        <c:v>100.142857142857</c:v>
                      </c:pt>
                      <c:pt idx="208">
                        <c:v>101.461538461538</c:v>
                      </c:pt>
                      <c:pt idx="209">
                        <c:v>91.307692307692307</c:v>
                      </c:pt>
                      <c:pt idx="210">
                        <c:v>133.692307692307</c:v>
                      </c:pt>
                      <c:pt idx="211">
                        <c:v>161.53846153846101</c:v>
                      </c:pt>
                      <c:pt idx="212">
                        <c:v>183.230769230769</c:v>
                      </c:pt>
                      <c:pt idx="213">
                        <c:v>196.461538461538</c:v>
                      </c:pt>
                      <c:pt idx="214">
                        <c:v>202.53846153846101</c:v>
                      </c:pt>
                      <c:pt idx="215">
                        <c:v>202.07692307692301</c:v>
                      </c:pt>
                      <c:pt idx="216">
                        <c:v>201.53846153846101</c:v>
                      </c:pt>
                      <c:pt idx="217">
                        <c:v>200.07692307692301</c:v>
                      </c:pt>
                      <c:pt idx="218">
                        <c:v>132.61538461538399</c:v>
                      </c:pt>
                      <c:pt idx="219">
                        <c:v>113.53846153846099</c:v>
                      </c:pt>
                      <c:pt idx="220">
                        <c:v>101.923076923076</c:v>
                      </c:pt>
                      <c:pt idx="221">
                        <c:v>104.461538461538</c:v>
                      </c:pt>
                      <c:pt idx="222">
                        <c:v>104.461538461538</c:v>
                      </c:pt>
                      <c:pt idx="223">
                        <c:v>104.692307692307</c:v>
                      </c:pt>
                      <c:pt idx="224">
                        <c:v>104.846153846153</c:v>
                      </c:pt>
                      <c:pt idx="225">
                        <c:v>105</c:v>
                      </c:pt>
                      <c:pt idx="226">
                        <c:v>105</c:v>
                      </c:pt>
                      <c:pt idx="227">
                        <c:v>105.07692307692299</c:v>
                      </c:pt>
                      <c:pt idx="228">
                        <c:v>105</c:v>
                      </c:pt>
                      <c:pt idx="229">
                        <c:v>92.615384615384599</c:v>
                      </c:pt>
                      <c:pt idx="230">
                        <c:v>126.846153846153</c:v>
                      </c:pt>
                      <c:pt idx="231">
                        <c:v>153.53846153846101</c:v>
                      </c:pt>
                      <c:pt idx="232">
                        <c:v>176.38461538461499</c:v>
                      </c:pt>
                      <c:pt idx="233">
                        <c:v>192.692307692307</c:v>
                      </c:pt>
                      <c:pt idx="234">
                        <c:v>196.84615384615299</c:v>
                      </c:pt>
                      <c:pt idx="235">
                        <c:v>197.30769230769201</c:v>
                      </c:pt>
                      <c:pt idx="236">
                        <c:v>197</c:v>
                      </c:pt>
                      <c:pt idx="237">
                        <c:v>179.923076923076</c:v>
                      </c:pt>
                      <c:pt idx="238">
                        <c:v>120.53846153846099</c:v>
                      </c:pt>
                      <c:pt idx="239">
                        <c:v>102.384615384615</c:v>
                      </c:pt>
                      <c:pt idx="240">
                        <c:v>99.230769230769198</c:v>
                      </c:pt>
                      <c:pt idx="241">
                        <c:v>98.692307692307693</c:v>
                      </c:pt>
                      <c:pt idx="242">
                        <c:v>99.769230769230703</c:v>
                      </c:pt>
                      <c:pt idx="243">
                        <c:v>99.846153846153797</c:v>
                      </c:pt>
                      <c:pt idx="244">
                        <c:v>99.615384615384599</c:v>
                      </c:pt>
                      <c:pt idx="245">
                        <c:v>99.461538461538396</c:v>
                      </c:pt>
                      <c:pt idx="246">
                        <c:v>100</c:v>
                      </c:pt>
                      <c:pt idx="247">
                        <c:v>99.692307692307693</c:v>
                      </c:pt>
                      <c:pt idx="248">
                        <c:v>94.615384615384599</c:v>
                      </c:pt>
                      <c:pt idx="249">
                        <c:v>140.53846153846101</c:v>
                      </c:pt>
                      <c:pt idx="250">
                        <c:v>163.61538461538399</c:v>
                      </c:pt>
                      <c:pt idx="251">
                        <c:v>185.84615384615299</c:v>
                      </c:pt>
                      <c:pt idx="252">
                        <c:v>196.692307692307</c:v>
                      </c:pt>
                      <c:pt idx="253">
                        <c:v>201</c:v>
                      </c:pt>
                      <c:pt idx="254">
                        <c:v>200.76923076923001</c:v>
                      </c:pt>
                      <c:pt idx="255">
                        <c:v>198.53846153846101</c:v>
                      </c:pt>
                      <c:pt idx="256">
                        <c:v>126.53846153846099</c:v>
                      </c:pt>
                      <c:pt idx="257">
                        <c:v>104.846153846153</c:v>
                      </c:pt>
                      <c:pt idx="258">
                        <c:v>93.153846153846104</c:v>
                      </c:pt>
                      <c:pt idx="259">
                        <c:v>98.538461538461505</c:v>
                      </c:pt>
                      <c:pt idx="260">
                        <c:v>98.846153846153797</c:v>
                      </c:pt>
                      <c:pt idx="261">
                        <c:v>98.846153846153797</c:v>
                      </c:pt>
                      <c:pt idx="262">
                        <c:v>98.769230769230703</c:v>
                      </c:pt>
                      <c:pt idx="263">
                        <c:v>98.923076923076906</c:v>
                      </c:pt>
                      <c:pt idx="264">
                        <c:v>99</c:v>
                      </c:pt>
                      <c:pt idx="265">
                        <c:v>85.692307692307693</c:v>
                      </c:pt>
                      <c:pt idx="266">
                        <c:v>122</c:v>
                      </c:pt>
                      <c:pt idx="267">
                        <c:v>155.692307692307</c:v>
                      </c:pt>
                      <c:pt idx="268">
                        <c:v>172.53846153846101</c:v>
                      </c:pt>
                      <c:pt idx="269">
                        <c:v>183.230769230769</c:v>
                      </c:pt>
                      <c:pt idx="270">
                        <c:v>190.76923076923001</c:v>
                      </c:pt>
                      <c:pt idx="271">
                        <c:v>193</c:v>
                      </c:pt>
                      <c:pt idx="272">
                        <c:v>193.30769230769201</c:v>
                      </c:pt>
                      <c:pt idx="273">
                        <c:v>146.07692307692301</c:v>
                      </c:pt>
                      <c:pt idx="274">
                        <c:v>115.30769230769199</c:v>
                      </c:pt>
                      <c:pt idx="275">
                        <c:v>104.384615384615</c:v>
                      </c:pt>
                      <c:pt idx="276">
                        <c:v>105.615384615384</c:v>
                      </c:pt>
                      <c:pt idx="277">
                        <c:v>104.153846153846</c:v>
                      </c:pt>
                      <c:pt idx="278">
                        <c:v>105.07692307692299</c:v>
                      </c:pt>
                      <c:pt idx="279">
                        <c:v>105.07692307692299</c:v>
                      </c:pt>
                      <c:pt idx="280">
                        <c:v>105.30769230769199</c:v>
                      </c:pt>
                      <c:pt idx="281">
                        <c:v>105.692307692307</c:v>
                      </c:pt>
                      <c:pt idx="282">
                        <c:v>105.615384615384</c:v>
                      </c:pt>
                      <c:pt idx="283">
                        <c:v>106.384615384615</c:v>
                      </c:pt>
                      <c:pt idx="284">
                        <c:v>98.307692307692307</c:v>
                      </c:pt>
                      <c:pt idx="285">
                        <c:v>138.230769230769</c:v>
                      </c:pt>
                      <c:pt idx="286">
                        <c:v>161.76923076923001</c:v>
                      </c:pt>
                      <c:pt idx="287">
                        <c:v>181</c:v>
                      </c:pt>
                      <c:pt idx="288">
                        <c:v>192.61538461538399</c:v>
                      </c:pt>
                      <c:pt idx="289">
                        <c:v>199.76923076923001</c:v>
                      </c:pt>
                      <c:pt idx="290">
                        <c:v>199.15384615384599</c:v>
                      </c:pt>
                      <c:pt idx="291">
                        <c:v>202.692307692307</c:v>
                      </c:pt>
                      <c:pt idx="292">
                        <c:v>164.30769230769201</c:v>
                      </c:pt>
                      <c:pt idx="293">
                        <c:v>122.923076923076</c:v>
                      </c:pt>
                      <c:pt idx="294">
                        <c:v>103.615384615384</c:v>
                      </c:pt>
                      <c:pt idx="295">
                        <c:v>104.384615384615</c:v>
                      </c:pt>
                      <c:pt idx="296">
                        <c:v>106.846153846153</c:v>
                      </c:pt>
                      <c:pt idx="297">
                        <c:v>106.923076923076</c:v>
                      </c:pt>
                      <c:pt idx="298">
                        <c:v>110.30769230769199</c:v>
                      </c:pt>
                      <c:pt idx="299">
                        <c:v>118.384615384615</c:v>
                      </c:pt>
                      <c:pt idx="300">
                        <c:v>118.230769230769</c:v>
                      </c:pt>
                      <c:pt idx="301">
                        <c:v>118.153846153846</c:v>
                      </c:pt>
                      <c:pt idx="302">
                        <c:v>112.07692307692299</c:v>
                      </c:pt>
                      <c:pt idx="303">
                        <c:v>96.538461538461505</c:v>
                      </c:pt>
                      <c:pt idx="304">
                        <c:v>138.923076923076</c:v>
                      </c:pt>
                      <c:pt idx="305">
                        <c:v>156.61538461538399</c:v>
                      </c:pt>
                      <c:pt idx="306">
                        <c:v>172.84615384615299</c:v>
                      </c:pt>
                      <c:pt idx="307">
                        <c:v>191.07692307692301</c:v>
                      </c:pt>
                      <c:pt idx="308">
                        <c:v>196.53846153846101</c:v>
                      </c:pt>
                      <c:pt idx="309">
                        <c:v>196.5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BF93-4AD5-AB95-234B4F7C071C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Angle_T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Sheet1!$A$2:$A$311</c15:sqref>
                        </c15:formulaRef>
                      </c:ext>
                    </c:extLst>
                    <c:numCache>
                      <c:formatCode>General</c:formatCode>
                      <c:ptCount val="310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Sheet1!$F$2:$F$311</c15:sqref>
                        </c15:formulaRef>
                      </c:ext>
                    </c:extLst>
                    <c:numCache>
                      <c:formatCode>General</c:formatCode>
                      <c:ptCount val="310"/>
                      <c:pt idx="0">
                        <c:v>-86.538460000000001</c:v>
                      </c:pt>
                      <c:pt idx="1">
                        <c:v>-86.804733076923</c:v>
                      </c:pt>
                      <c:pt idx="2">
                        <c:v>-87.071006153846099</c:v>
                      </c:pt>
                      <c:pt idx="3">
                        <c:v>-87.177515384615404</c:v>
                      </c:pt>
                      <c:pt idx="4">
                        <c:v>-87.071006153846099</c:v>
                      </c:pt>
                      <c:pt idx="5">
                        <c:v>-87.230770000000007</c:v>
                      </c:pt>
                      <c:pt idx="6">
                        <c:v>-87.230770000000007</c:v>
                      </c:pt>
                      <c:pt idx="7">
                        <c:v>-87.230770000000007</c:v>
                      </c:pt>
                      <c:pt idx="8">
                        <c:v>-87.230770000000007</c:v>
                      </c:pt>
                      <c:pt idx="9">
                        <c:v>-87.071006153846099</c:v>
                      </c:pt>
                      <c:pt idx="10">
                        <c:v>-87.071006153846099</c:v>
                      </c:pt>
                      <c:pt idx="11">
                        <c:v>-87.230770000000007</c:v>
                      </c:pt>
                      <c:pt idx="12">
                        <c:v>-87.230770000000007</c:v>
                      </c:pt>
                      <c:pt idx="13">
                        <c:v>-87.124260769230702</c:v>
                      </c:pt>
                      <c:pt idx="14">
                        <c:v>-87.177515384615404</c:v>
                      </c:pt>
                      <c:pt idx="15">
                        <c:v>-87.230770000000007</c:v>
                      </c:pt>
                      <c:pt idx="16">
                        <c:v>-87.230770000000007</c:v>
                      </c:pt>
                      <c:pt idx="17">
                        <c:v>-87.230770000000007</c:v>
                      </c:pt>
                      <c:pt idx="18">
                        <c:v>-87.230770000000007</c:v>
                      </c:pt>
                      <c:pt idx="19">
                        <c:v>-87.230770000000007</c:v>
                      </c:pt>
                      <c:pt idx="20">
                        <c:v>-87.230770000000007</c:v>
                      </c:pt>
                      <c:pt idx="21">
                        <c:v>-87.230770000000007</c:v>
                      </c:pt>
                      <c:pt idx="22">
                        <c:v>-86.538460000000001</c:v>
                      </c:pt>
                      <c:pt idx="23">
                        <c:v>-96.923072307692294</c:v>
                      </c:pt>
                      <c:pt idx="24">
                        <c:v>-60.816568461538402</c:v>
                      </c:pt>
                      <c:pt idx="25">
                        <c:v>-39.674557692307602</c:v>
                      </c:pt>
                      <c:pt idx="26">
                        <c:v>-20.7159755384615</c:v>
                      </c:pt>
                      <c:pt idx="27">
                        <c:v>-14.0591715384615</c:v>
                      </c:pt>
                      <c:pt idx="28">
                        <c:v>-8.9999995384615392</c:v>
                      </c:pt>
                      <c:pt idx="29">
                        <c:v>-8.0946751538461506</c:v>
                      </c:pt>
                      <c:pt idx="30">
                        <c:v>-8.3076930000000004</c:v>
                      </c:pt>
                      <c:pt idx="31">
                        <c:v>-8.25443853846153</c:v>
                      </c:pt>
                      <c:pt idx="32">
                        <c:v>-8.2011840769230702</c:v>
                      </c:pt>
                      <c:pt idx="33">
                        <c:v>-8.3076930000000004</c:v>
                      </c:pt>
                      <c:pt idx="34">
                        <c:v>-8.3076930000000004</c:v>
                      </c:pt>
                      <c:pt idx="35">
                        <c:v>-8.3076930000000004</c:v>
                      </c:pt>
                      <c:pt idx="36">
                        <c:v>-8.3076930000000004</c:v>
                      </c:pt>
                      <c:pt idx="37">
                        <c:v>-8.3609473846153808</c:v>
                      </c:pt>
                      <c:pt idx="38">
                        <c:v>-8.5739649230769199</c:v>
                      </c:pt>
                      <c:pt idx="39">
                        <c:v>-8.3609473846153808</c:v>
                      </c:pt>
                      <c:pt idx="40">
                        <c:v>-8.41420176923077</c:v>
                      </c:pt>
                      <c:pt idx="41">
                        <c:v>-8.6804736923076895</c:v>
                      </c:pt>
                      <c:pt idx="42">
                        <c:v>-9.4260353846153802</c:v>
                      </c:pt>
                      <c:pt idx="43">
                        <c:v>-13.0473369230769</c:v>
                      </c:pt>
                      <c:pt idx="44">
                        <c:v>-13.579883076923</c:v>
                      </c:pt>
                      <c:pt idx="45">
                        <c:v>-19.384615384615302</c:v>
                      </c:pt>
                      <c:pt idx="46">
                        <c:v>-28.810652307692301</c:v>
                      </c:pt>
                      <c:pt idx="47">
                        <c:v>-40.047336153846103</c:v>
                      </c:pt>
                      <c:pt idx="48">
                        <c:v>-69.124260769230702</c:v>
                      </c:pt>
                      <c:pt idx="49">
                        <c:v>-89.680473846153802</c:v>
                      </c:pt>
                      <c:pt idx="50">
                        <c:v>-96.230767692307694</c:v>
                      </c:pt>
                      <c:pt idx="51">
                        <c:v>-91.491122307692194</c:v>
                      </c:pt>
                      <c:pt idx="52">
                        <c:v>-99.958574615384507</c:v>
                      </c:pt>
                      <c:pt idx="53">
                        <c:v>-66.887575384615303</c:v>
                      </c:pt>
                      <c:pt idx="54">
                        <c:v>-42.177515384615297</c:v>
                      </c:pt>
                      <c:pt idx="55">
                        <c:v>-23.218936153846101</c:v>
                      </c:pt>
                      <c:pt idx="56">
                        <c:v>-9.2130163076922997</c:v>
                      </c:pt>
                      <c:pt idx="57">
                        <c:v>-7.2426036153846098</c:v>
                      </c:pt>
                      <c:pt idx="58">
                        <c:v>-6.2840234615384603</c:v>
                      </c:pt>
                      <c:pt idx="59">
                        <c:v>-9.7988172307692292</c:v>
                      </c:pt>
                      <c:pt idx="60">
                        <c:v>-54.958579230769203</c:v>
                      </c:pt>
                      <c:pt idx="61">
                        <c:v>-76.100592307692295</c:v>
                      </c:pt>
                      <c:pt idx="62">
                        <c:v>-95.591717692307597</c:v>
                      </c:pt>
                      <c:pt idx="63">
                        <c:v>-89.627220769230703</c:v>
                      </c:pt>
                      <c:pt idx="64">
                        <c:v>-90.159763846153794</c:v>
                      </c:pt>
                      <c:pt idx="65">
                        <c:v>-90</c:v>
                      </c:pt>
                      <c:pt idx="66">
                        <c:v>-90</c:v>
                      </c:pt>
                      <c:pt idx="67">
                        <c:v>-90</c:v>
                      </c:pt>
                      <c:pt idx="68">
                        <c:v>-90</c:v>
                      </c:pt>
                      <c:pt idx="69">
                        <c:v>-90</c:v>
                      </c:pt>
                      <c:pt idx="70">
                        <c:v>-90</c:v>
                      </c:pt>
                      <c:pt idx="71">
                        <c:v>-90</c:v>
                      </c:pt>
                      <c:pt idx="72">
                        <c:v>-90</c:v>
                      </c:pt>
                      <c:pt idx="73">
                        <c:v>-89.946745384615397</c:v>
                      </c:pt>
                      <c:pt idx="74">
                        <c:v>-90</c:v>
                      </c:pt>
                      <c:pt idx="75">
                        <c:v>-89.893490769230695</c:v>
                      </c:pt>
                      <c:pt idx="76">
                        <c:v>-90</c:v>
                      </c:pt>
                      <c:pt idx="77">
                        <c:v>-90</c:v>
                      </c:pt>
                      <c:pt idx="78">
                        <c:v>-90</c:v>
                      </c:pt>
                      <c:pt idx="79">
                        <c:v>-90</c:v>
                      </c:pt>
                      <c:pt idx="80">
                        <c:v>-89.840236153846107</c:v>
                      </c:pt>
                      <c:pt idx="81">
                        <c:v>-89.307689999999994</c:v>
                      </c:pt>
                      <c:pt idx="82">
                        <c:v>-88.615389230769196</c:v>
                      </c:pt>
                      <c:pt idx="83">
                        <c:v>-88.881659230769202</c:v>
                      </c:pt>
                      <c:pt idx="84">
                        <c:v>-89.041420769230697</c:v>
                      </c:pt>
                      <c:pt idx="85">
                        <c:v>-97.6686415384615</c:v>
                      </c:pt>
                      <c:pt idx="86">
                        <c:v>-77.804733846153795</c:v>
                      </c:pt>
                      <c:pt idx="87">
                        <c:v>-55.757396923076897</c:v>
                      </c:pt>
                      <c:pt idx="88">
                        <c:v>-35.627220000000001</c:v>
                      </c:pt>
                      <c:pt idx="89">
                        <c:v>-27.5325453846153</c:v>
                      </c:pt>
                      <c:pt idx="90">
                        <c:v>-26.467456923076899</c:v>
                      </c:pt>
                      <c:pt idx="91">
                        <c:v>-21.461536923076899</c:v>
                      </c:pt>
                      <c:pt idx="92">
                        <c:v>-21.142011538461499</c:v>
                      </c:pt>
                      <c:pt idx="93">
                        <c:v>-20.076919999999902</c:v>
                      </c:pt>
                      <c:pt idx="94">
                        <c:v>-16.615383076922999</c:v>
                      </c:pt>
                      <c:pt idx="95">
                        <c:v>-20.130176923076899</c:v>
                      </c:pt>
                      <c:pt idx="96">
                        <c:v>-20.822484615384599</c:v>
                      </c:pt>
                      <c:pt idx="97">
                        <c:v>-20.769229999999901</c:v>
                      </c:pt>
                      <c:pt idx="98">
                        <c:v>-20.556211538461501</c:v>
                      </c:pt>
                      <c:pt idx="99">
                        <c:v>-20.769229999999901</c:v>
                      </c:pt>
                      <c:pt idx="100">
                        <c:v>-20.6094661538461</c:v>
                      </c:pt>
                      <c:pt idx="101">
                        <c:v>-20.769229999999901</c:v>
                      </c:pt>
                      <c:pt idx="102">
                        <c:v>-56.87574</c:v>
                      </c:pt>
                      <c:pt idx="103">
                        <c:v>-73.544380000000004</c:v>
                      </c:pt>
                      <c:pt idx="104">
                        <c:v>-80.041423076922996</c:v>
                      </c:pt>
                      <c:pt idx="105">
                        <c:v>-77.804733076923</c:v>
                      </c:pt>
                      <c:pt idx="106">
                        <c:v>-77.857987692307603</c:v>
                      </c:pt>
                      <c:pt idx="107">
                        <c:v>-78.017751538461496</c:v>
                      </c:pt>
                      <c:pt idx="108">
                        <c:v>-78.230770000000007</c:v>
                      </c:pt>
                      <c:pt idx="109">
                        <c:v>-78.230770000000007</c:v>
                      </c:pt>
                      <c:pt idx="110">
                        <c:v>-78.177515384615305</c:v>
                      </c:pt>
                      <c:pt idx="111">
                        <c:v>-78.230770000000007</c:v>
                      </c:pt>
                      <c:pt idx="112">
                        <c:v>-78.230770000000007</c:v>
                      </c:pt>
                      <c:pt idx="113">
                        <c:v>-78.071006153846099</c:v>
                      </c:pt>
                      <c:pt idx="114">
                        <c:v>-86.804735384615299</c:v>
                      </c:pt>
                      <c:pt idx="115">
                        <c:v>-60.443786153846098</c:v>
                      </c:pt>
                      <c:pt idx="116">
                        <c:v>-40.9526623076923</c:v>
                      </c:pt>
                      <c:pt idx="117">
                        <c:v>-34.082839999999997</c:v>
                      </c:pt>
                      <c:pt idx="118">
                        <c:v>-23.6982246153846</c:v>
                      </c:pt>
                      <c:pt idx="119">
                        <c:v>-19.065088461538402</c:v>
                      </c:pt>
                      <c:pt idx="120">
                        <c:v>-16.349113846153799</c:v>
                      </c:pt>
                      <c:pt idx="121">
                        <c:v>-15.23077</c:v>
                      </c:pt>
                      <c:pt idx="122">
                        <c:v>-14.485207615384599</c:v>
                      </c:pt>
                      <c:pt idx="123">
                        <c:v>-15.6568058461538</c:v>
                      </c:pt>
                      <c:pt idx="124">
                        <c:v>-64.970413076922995</c:v>
                      </c:pt>
                      <c:pt idx="125">
                        <c:v>-73.437870000000004</c:v>
                      </c:pt>
                      <c:pt idx="126">
                        <c:v>-78.923078461538395</c:v>
                      </c:pt>
                      <c:pt idx="127">
                        <c:v>-80.254439230769194</c:v>
                      </c:pt>
                      <c:pt idx="128">
                        <c:v>-80.041423076922996</c:v>
                      </c:pt>
                      <c:pt idx="129">
                        <c:v>-79.615390000000005</c:v>
                      </c:pt>
                      <c:pt idx="130">
                        <c:v>-79.615390000000005</c:v>
                      </c:pt>
                      <c:pt idx="131">
                        <c:v>-79.668643846153799</c:v>
                      </c:pt>
                      <c:pt idx="132">
                        <c:v>-79.615390000000005</c:v>
                      </c:pt>
                      <c:pt idx="133">
                        <c:v>-88.136094615384593</c:v>
                      </c:pt>
                      <c:pt idx="134">
                        <c:v>-67.846152307692293</c:v>
                      </c:pt>
                      <c:pt idx="135">
                        <c:v>-52.615383846153797</c:v>
                      </c:pt>
                      <c:pt idx="136">
                        <c:v>-37.970413076923002</c:v>
                      </c:pt>
                      <c:pt idx="137">
                        <c:v>-25.615385384615301</c:v>
                      </c:pt>
                      <c:pt idx="138">
                        <c:v>-19.278104615384599</c:v>
                      </c:pt>
                      <c:pt idx="139">
                        <c:v>-16.3491146153846</c:v>
                      </c:pt>
                      <c:pt idx="140">
                        <c:v>-16.029589230769201</c:v>
                      </c:pt>
                      <c:pt idx="141">
                        <c:v>-16.402371538461502</c:v>
                      </c:pt>
                      <c:pt idx="142">
                        <c:v>-16.402371538461502</c:v>
                      </c:pt>
                      <c:pt idx="143">
                        <c:v>-12.6745578461538</c:v>
                      </c:pt>
                      <c:pt idx="144">
                        <c:v>-15.337279461538399</c:v>
                      </c:pt>
                      <c:pt idx="145">
                        <c:v>-67.313609230769202</c:v>
                      </c:pt>
                      <c:pt idx="146">
                        <c:v>-72.745563076923005</c:v>
                      </c:pt>
                      <c:pt idx="147">
                        <c:v>-77.431953846153803</c:v>
                      </c:pt>
                      <c:pt idx="148">
                        <c:v>-80.307693076923002</c:v>
                      </c:pt>
                      <c:pt idx="149">
                        <c:v>-81.692306923076899</c:v>
                      </c:pt>
                      <c:pt idx="150">
                        <c:v>-82.118343076922997</c:v>
                      </c:pt>
                      <c:pt idx="151">
                        <c:v>-81.692310000000006</c:v>
                      </c:pt>
                      <c:pt idx="152">
                        <c:v>-81.692310000000006</c:v>
                      </c:pt>
                      <c:pt idx="153">
                        <c:v>-81.692310000000006</c:v>
                      </c:pt>
                      <c:pt idx="154">
                        <c:v>-81.532546153846098</c:v>
                      </c:pt>
                      <c:pt idx="155">
                        <c:v>-90.532545384615403</c:v>
                      </c:pt>
                      <c:pt idx="156">
                        <c:v>-66.568046153846097</c:v>
                      </c:pt>
                      <c:pt idx="157">
                        <c:v>-54.852071538461502</c:v>
                      </c:pt>
                      <c:pt idx="158">
                        <c:v>-40.633134615384598</c:v>
                      </c:pt>
                      <c:pt idx="159">
                        <c:v>-31.6863915384615</c:v>
                      </c:pt>
                      <c:pt idx="160">
                        <c:v>-21.674555384615299</c:v>
                      </c:pt>
                      <c:pt idx="161">
                        <c:v>-17.520710000000001</c:v>
                      </c:pt>
                      <c:pt idx="162">
                        <c:v>-15.923080000000001</c:v>
                      </c:pt>
                      <c:pt idx="163">
                        <c:v>-15.603551538461501</c:v>
                      </c:pt>
                      <c:pt idx="164">
                        <c:v>-15.8698253846153</c:v>
                      </c:pt>
                      <c:pt idx="165">
                        <c:v>-15.9763346153846</c:v>
                      </c:pt>
                      <c:pt idx="166">
                        <c:v>-25.1893504615384</c:v>
                      </c:pt>
                      <c:pt idx="167">
                        <c:v>-69.923075384615302</c:v>
                      </c:pt>
                      <c:pt idx="168">
                        <c:v>-81.426036153846098</c:v>
                      </c:pt>
                      <c:pt idx="169">
                        <c:v>-86.059171538461499</c:v>
                      </c:pt>
                      <c:pt idx="170">
                        <c:v>-85.313609999999997</c:v>
                      </c:pt>
                      <c:pt idx="171">
                        <c:v>-84.461539999999999</c:v>
                      </c:pt>
                      <c:pt idx="172">
                        <c:v>-84.461539999999999</c:v>
                      </c:pt>
                      <c:pt idx="173">
                        <c:v>-84.248521538461503</c:v>
                      </c:pt>
                      <c:pt idx="174">
                        <c:v>-91.597636153846096</c:v>
                      </c:pt>
                      <c:pt idx="175">
                        <c:v>-61.508876923076897</c:v>
                      </c:pt>
                      <c:pt idx="176">
                        <c:v>-45.798816923076899</c:v>
                      </c:pt>
                      <c:pt idx="177">
                        <c:v>-34.029586153846097</c:v>
                      </c:pt>
                      <c:pt idx="178">
                        <c:v>-20.609468461538398</c:v>
                      </c:pt>
                      <c:pt idx="179">
                        <c:v>-10.384613230769199</c:v>
                      </c:pt>
                      <c:pt idx="180">
                        <c:v>-10.4378646153846</c:v>
                      </c:pt>
                      <c:pt idx="181">
                        <c:v>-5.9112409999999898</c:v>
                      </c:pt>
                      <c:pt idx="182">
                        <c:v>-9.6923060769230691</c:v>
                      </c:pt>
                      <c:pt idx="183">
                        <c:v>-51.816566692307603</c:v>
                      </c:pt>
                      <c:pt idx="184">
                        <c:v>-75.727810000000005</c:v>
                      </c:pt>
                      <c:pt idx="185">
                        <c:v>-90.372779999999906</c:v>
                      </c:pt>
                      <c:pt idx="186">
                        <c:v>-87.603549230769204</c:v>
                      </c:pt>
                      <c:pt idx="187">
                        <c:v>-86.591714615384603</c:v>
                      </c:pt>
                      <c:pt idx="188">
                        <c:v>-86.431950769230696</c:v>
                      </c:pt>
                      <c:pt idx="189">
                        <c:v>-86.538460000000001</c:v>
                      </c:pt>
                      <c:pt idx="190">
                        <c:v>-86.165677692307696</c:v>
                      </c:pt>
                      <c:pt idx="191">
                        <c:v>-90.479293076923</c:v>
                      </c:pt>
                      <c:pt idx="192">
                        <c:v>-64.491123846153798</c:v>
                      </c:pt>
                      <c:pt idx="193">
                        <c:v>-47.662722307692299</c:v>
                      </c:pt>
                      <c:pt idx="194">
                        <c:v>-31.1538446153846</c:v>
                      </c:pt>
                      <c:pt idx="195">
                        <c:v>-20.662721538461501</c:v>
                      </c:pt>
                      <c:pt idx="196">
                        <c:v>-15.0177507692307</c:v>
                      </c:pt>
                      <c:pt idx="197">
                        <c:v>-14.2721869230769</c:v>
                      </c:pt>
                      <c:pt idx="198">
                        <c:v>-12.195265076923</c:v>
                      </c:pt>
                      <c:pt idx="199">
                        <c:v>-31.420119230769199</c:v>
                      </c:pt>
                      <c:pt idx="200">
                        <c:v>-61.881656153846102</c:v>
                      </c:pt>
                      <c:pt idx="201">
                        <c:v>-79.934911538461506</c:v>
                      </c:pt>
                      <c:pt idx="202">
                        <c:v>-87.390530769230693</c:v>
                      </c:pt>
                      <c:pt idx="203">
                        <c:v>-83.875739230769199</c:v>
                      </c:pt>
                      <c:pt idx="204">
                        <c:v>-83.769229999999894</c:v>
                      </c:pt>
                      <c:pt idx="205">
                        <c:v>-83.715975384615305</c:v>
                      </c:pt>
                      <c:pt idx="206">
                        <c:v>-83.556211538461497</c:v>
                      </c:pt>
                      <c:pt idx="207">
                        <c:v>-83.670328571428499</c:v>
                      </c:pt>
                      <c:pt idx="208">
                        <c:v>-82.757393846153803</c:v>
                      </c:pt>
                      <c:pt idx="209">
                        <c:v>-89.7869884615384</c:v>
                      </c:pt>
                      <c:pt idx="210">
                        <c:v>-60.4437869230769</c:v>
                      </c:pt>
                      <c:pt idx="211">
                        <c:v>-41.165680769230697</c:v>
                      </c:pt>
                      <c:pt idx="212">
                        <c:v>-26.147928461538399</c:v>
                      </c:pt>
                      <c:pt idx="213">
                        <c:v>-16.9881653846153</c:v>
                      </c:pt>
                      <c:pt idx="214">
                        <c:v>-12.781066153846099</c:v>
                      </c:pt>
                      <c:pt idx="215">
                        <c:v>-13.100594615384599</c:v>
                      </c:pt>
                      <c:pt idx="216">
                        <c:v>-13.473373076923</c:v>
                      </c:pt>
                      <c:pt idx="217">
                        <c:v>-14.4852058461538</c:v>
                      </c:pt>
                      <c:pt idx="218">
                        <c:v>-61.189349230769203</c:v>
                      </c:pt>
                      <c:pt idx="219">
                        <c:v>-74.396449230769207</c:v>
                      </c:pt>
                      <c:pt idx="220">
                        <c:v>-82.4378684615384</c:v>
                      </c:pt>
                      <c:pt idx="221">
                        <c:v>-80.680472307692298</c:v>
                      </c:pt>
                      <c:pt idx="222">
                        <c:v>-80.680472307692298</c:v>
                      </c:pt>
                      <c:pt idx="223">
                        <c:v>-80.520708461538405</c:v>
                      </c:pt>
                      <c:pt idx="224">
                        <c:v>-80.414199230769199</c:v>
                      </c:pt>
                      <c:pt idx="225">
                        <c:v>-80.307689999999994</c:v>
                      </c:pt>
                      <c:pt idx="226">
                        <c:v>-80.307689999999994</c:v>
                      </c:pt>
                      <c:pt idx="227">
                        <c:v>-80.2544361538461</c:v>
                      </c:pt>
                      <c:pt idx="228">
                        <c:v>-80.307689999999994</c:v>
                      </c:pt>
                      <c:pt idx="229">
                        <c:v>-88.8816553846153</c:v>
                      </c:pt>
                      <c:pt idx="230">
                        <c:v>-65.183430769230696</c:v>
                      </c:pt>
                      <c:pt idx="231">
                        <c:v>-46.704142307692301</c:v>
                      </c:pt>
                      <c:pt idx="232">
                        <c:v>-30.887573846153799</c:v>
                      </c:pt>
                      <c:pt idx="233">
                        <c:v>-19.597632307692301</c:v>
                      </c:pt>
                      <c:pt idx="234">
                        <c:v>-16.7218961538461</c:v>
                      </c:pt>
                      <c:pt idx="235">
                        <c:v>-16.402371538461502</c:v>
                      </c:pt>
                      <c:pt idx="236">
                        <c:v>-16.615389999999898</c:v>
                      </c:pt>
                      <c:pt idx="237">
                        <c:v>-28.4378705384615</c:v>
                      </c:pt>
                      <c:pt idx="238">
                        <c:v>-69.550295384615396</c:v>
                      </c:pt>
                      <c:pt idx="239">
                        <c:v>-82.118342307692302</c:v>
                      </c:pt>
                      <c:pt idx="240">
                        <c:v>-84.301774615384602</c:v>
                      </c:pt>
                      <c:pt idx="241">
                        <c:v>-84.674558461538396</c:v>
                      </c:pt>
                      <c:pt idx="242">
                        <c:v>-83.928993846153801</c:v>
                      </c:pt>
                      <c:pt idx="243">
                        <c:v>-83.875739230769199</c:v>
                      </c:pt>
                      <c:pt idx="244">
                        <c:v>-84.035503076923007</c:v>
                      </c:pt>
                      <c:pt idx="245">
                        <c:v>-84.142012307692298</c:v>
                      </c:pt>
                      <c:pt idx="246">
                        <c:v>-83.769229999999894</c:v>
                      </c:pt>
                      <c:pt idx="247">
                        <c:v>-83.982247692307595</c:v>
                      </c:pt>
                      <c:pt idx="248">
                        <c:v>-87.497046923076894</c:v>
                      </c:pt>
                      <c:pt idx="249">
                        <c:v>-55.704141538461499</c:v>
                      </c:pt>
                      <c:pt idx="250">
                        <c:v>-39.727809999999998</c:v>
                      </c:pt>
                      <c:pt idx="251">
                        <c:v>-24.337279230769202</c:v>
                      </c:pt>
                      <c:pt idx="252">
                        <c:v>-16.828402307692301</c:v>
                      </c:pt>
                      <c:pt idx="253">
                        <c:v>-13.8461499999999</c:v>
                      </c:pt>
                      <c:pt idx="254">
                        <c:v>-14.005913846153801</c:v>
                      </c:pt>
                      <c:pt idx="255">
                        <c:v>-15.5502947692307</c:v>
                      </c:pt>
                      <c:pt idx="256">
                        <c:v>-65.396447692307603</c:v>
                      </c:pt>
                      <c:pt idx="257">
                        <c:v>-80.414200769230703</c:v>
                      </c:pt>
                      <c:pt idx="258">
                        <c:v>-88.508878461538401</c:v>
                      </c:pt>
                      <c:pt idx="259">
                        <c:v>-84.781066923076907</c:v>
                      </c:pt>
                      <c:pt idx="260">
                        <c:v>-84.568049230769205</c:v>
                      </c:pt>
                      <c:pt idx="261">
                        <c:v>-84.568049230769205</c:v>
                      </c:pt>
                      <c:pt idx="262">
                        <c:v>-84.621303846153793</c:v>
                      </c:pt>
                      <c:pt idx="263">
                        <c:v>-84.514794615384602</c:v>
                      </c:pt>
                      <c:pt idx="264">
                        <c:v>-84.461539999999999</c:v>
                      </c:pt>
                      <c:pt idx="265">
                        <c:v>-93.674558461538396</c:v>
                      </c:pt>
                      <c:pt idx="266">
                        <c:v>-68.538460769230696</c:v>
                      </c:pt>
                      <c:pt idx="267">
                        <c:v>-45.213018461538397</c:v>
                      </c:pt>
                      <c:pt idx="268">
                        <c:v>-33.550294615384601</c:v>
                      </c:pt>
                      <c:pt idx="269">
                        <c:v>-26.147929230769201</c:v>
                      </c:pt>
                      <c:pt idx="270">
                        <c:v>-20.928993076923</c:v>
                      </c:pt>
                      <c:pt idx="271">
                        <c:v>-19.384609999999999</c:v>
                      </c:pt>
                      <c:pt idx="272">
                        <c:v>-19.171593846153801</c:v>
                      </c:pt>
                      <c:pt idx="273">
                        <c:v>-51.869821538461501</c:v>
                      </c:pt>
                      <c:pt idx="274">
                        <c:v>-73.171596923076905</c:v>
                      </c:pt>
                      <c:pt idx="275">
                        <c:v>-80.7337292307692</c:v>
                      </c:pt>
                      <c:pt idx="276">
                        <c:v>-79.881659230769202</c:v>
                      </c:pt>
                      <c:pt idx="277">
                        <c:v>-80.893490769230695</c:v>
                      </c:pt>
                      <c:pt idx="278">
                        <c:v>-80.2544361538461</c:v>
                      </c:pt>
                      <c:pt idx="279">
                        <c:v>-80.2544361538461</c:v>
                      </c:pt>
                      <c:pt idx="280">
                        <c:v>-80.094674615384605</c:v>
                      </c:pt>
                      <c:pt idx="281">
                        <c:v>-79.828405384615294</c:v>
                      </c:pt>
                      <c:pt idx="282">
                        <c:v>-79.881659230769202</c:v>
                      </c:pt>
                      <c:pt idx="283">
                        <c:v>-79.349116153846097</c:v>
                      </c:pt>
                      <c:pt idx="284">
                        <c:v>-84.940825384615295</c:v>
                      </c:pt>
                      <c:pt idx="285">
                        <c:v>-57.301774615384602</c:v>
                      </c:pt>
                      <c:pt idx="286">
                        <c:v>-41.005916153846101</c:v>
                      </c:pt>
                      <c:pt idx="287">
                        <c:v>-27.692307692307601</c:v>
                      </c:pt>
                      <c:pt idx="288">
                        <c:v>-19.650889230769199</c:v>
                      </c:pt>
                      <c:pt idx="289">
                        <c:v>-14.6982238461538</c:v>
                      </c:pt>
                      <c:pt idx="290">
                        <c:v>-15.1242607692307</c:v>
                      </c:pt>
                      <c:pt idx="291">
                        <c:v>-12.6745567692307</c:v>
                      </c:pt>
                      <c:pt idx="292">
                        <c:v>-39.248523076923</c:v>
                      </c:pt>
                      <c:pt idx="293">
                        <c:v>-67.899409230769194</c:v>
                      </c:pt>
                      <c:pt idx="294">
                        <c:v>-81.266272307692304</c:v>
                      </c:pt>
                      <c:pt idx="295">
                        <c:v>-80.733727692307696</c:v>
                      </c:pt>
                      <c:pt idx="296">
                        <c:v>-79.029589230769204</c:v>
                      </c:pt>
                      <c:pt idx="297">
                        <c:v>-78.976334615384602</c:v>
                      </c:pt>
                      <c:pt idx="298">
                        <c:v>-76.633137692307699</c:v>
                      </c:pt>
                      <c:pt idx="299">
                        <c:v>-71.041420769230697</c:v>
                      </c:pt>
                      <c:pt idx="300">
                        <c:v>-71.147928461538399</c:v>
                      </c:pt>
                      <c:pt idx="301">
                        <c:v>-71.201182307692306</c:v>
                      </c:pt>
                      <c:pt idx="302">
                        <c:v>-75.408283846153793</c:v>
                      </c:pt>
                      <c:pt idx="303">
                        <c:v>-86.165683076923003</c:v>
                      </c:pt>
                      <c:pt idx="304">
                        <c:v>-56.822485384615298</c:v>
                      </c:pt>
                      <c:pt idx="305">
                        <c:v>-44.573965384615299</c:v>
                      </c:pt>
                      <c:pt idx="306">
                        <c:v>-33.337279230769198</c:v>
                      </c:pt>
                      <c:pt idx="307">
                        <c:v>-20.7159761538461</c:v>
                      </c:pt>
                      <c:pt idx="308">
                        <c:v>-16.934915384615302</c:v>
                      </c:pt>
                      <c:pt idx="309">
                        <c:v>-16.961539999999999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BF93-4AD5-AB95-234B4F7C071C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Sheet1!$G$1</c15:sqref>
                        </c15:formulaRef>
                      </c:ext>
                    </c:extLst>
                    <c:strCache>
                      <c:ptCount val="1"/>
                      <c:pt idx="0">
                        <c:v>Motor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Sheet1!$A$2:$A$311</c15:sqref>
                        </c15:formulaRef>
                      </c:ext>
                    </c:extLst>
                    <c:numCache>
                      <c:formatCode>General</c:formatCode>
                      <c:ptCount val="310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Sheet1!$G$2:$G$311</c15:sqref>
                        </c15:formulaRef>
                      </c:ext>
                    </c:extLst>
                    <c:numCache>
                      <c:formatCode>General</c:formatCode>
                      <c:ptCount val="31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152.30769230769201</c:v>
                      </c:pt>
                      <c:pt idx="24">
                        <c:v>180</c:v>
                      </c:pt>
                      <c:pt idx="25">
                        <c:v>180</c:v>
                      </c:pt>
                      <c:pt idx="26">
                        <c:v>166.15384615384599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166.15384615384599</c:v>
                      </c:pt>
                      <c:pt idx="53">
                        <c:v>180</c:v>
                      </c:pt>
                      <c:pt idx="54">
                        <c:v>180</c:v>
                      </c:pt>
                      <c:pt idx="55">
                        <c:v>180</c:v>
                      </c:pt>
                      <c:pt idx="56">
                        <c:v>180</c:v>
                      </c:pt>
                      <c:pt idx="57">
                        <c:v>180</c:v>
                      </c:pt>
                      <c:pt idx="58">
                        <c:v>180</c:v>
                      </c:pt>
                      <c:pt idx="59">
                        <c:v>166.15384615384599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96.923076923076906</c:v>
                      </c:pt>
                      <c:pt idx="86">
                        <c:v>180</c:v>
                      </c:pt>
                      <c:pt idx="87">
                        <c:v>180</c:v>
                      </c:pt>
                      <c:pt idx="88">
                        <c:v>180</c:v>
                      </c:pt>
                      <c:pt idx="89">
                        <c:v>180</c:v>
                      </c:pt>
                      <c:pt idx="90">
                        <c:v>180</c:v>
                      </c:pt>
                      <c:pt idx="91">
                        <c:v>180</c:v>
                      </c:pt>
                      <c:pt idx="92">
                        <c:v>180</c:v>
                      </c:pt>
                      <c:pt idx="93">
                        <c:v>180</c:v>
                      </c:pt>
                      <c:pt idx="94">
                        <c:v>180</c:v>
                      </c:pt>
                      <c:pt idx="95">
                        <c:v>180</c:v>
                      </c:pt>
                      <c:pt idx="96">
                        <c:v>180</c:v>
                      </c:pt>
                      <c:pt idx="97">
                        <c:v>180</c:v>
                      </c:pt>
                      <c:pt idx="98">
                        <c:v>180</c:v>
                      </c:pt>
                      <c:pt idx="99">
                        <c:v>180</c:v>
                      </c:pt>
                      <c:pt idx="100">
                        <c:v>180</c:v>
                      </c:pt>
                      <c:pt idx="101">
                        <c:v>180</c:v>
                      </c:pt>
                      <c:pt idx="102">
                        <c:v>13.846153846153801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110.76923076923001</c:v>
                      </c:pt>
                      <c:pt idx="115">
                        <c:v>180</c:v>
                      </c:pt>
                      <c:pt idx="116">
                        <c:v>180</c:v>
                      </c:pt>
                      <c:pt idx="117">
                        <c:v>180</c:v>
                      </c:pt>
                      <c:pt idx="118">
                        <c:v>180</c:v>
                      </c:pt>
                      <c:pt idx="119">
                        <c:v>180</c:v>
                      </c:pt>
                      <c:pt idx="120">
                        <c:v>180</c:v>
                      </c:pt>
                      <c:pt idx="121">
                        <c:v>180</c:v>
                      </c:pt>
                      <c:pt idx="122">
                        <c:v>180</c:v>
                      </c:pt>
                      <c:pt idx="123">
                        <c:v>138.461538461538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83.076923076922995</c:v>
                      </c:pt>
                      <c:pt idx="134">
                        <c:v>180</c:v>
                      </c:pt>
                      <c:pt idx="135">
                        <c:v>180</c:v>
                      </c:pt>
                      <c:pt idx="136">
                        <c:v>180</c:v>
                      </c:pt>
                      <c:pt idx="137">
                        <c:v>180</c:v>
                      </c:pt>
                      <c:pt idx="138">
                        <c:v>180</c:v>
                      </c:pt>
                      <c:pt idx="139">
                        <c:v>180</c:v>
                      </c:pt>
                      <c:pt idx="140">
                        <c:v>180</c:v>
                      </c:pt>
                      <c:pt idx="141">
                        <c:v>180</c:v>
                      </c:pt>
                      <c:pt idx="142">
                        <c:v>180</c:v>
                      </c:pt>
                      <c:pt idx="143">
                        <c:v>180</c:v>
                      </c:pt>
                      <c:pt idx="144">
                        <c:v>152.30769230769201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110.76923076923001</c:v>
                      </c:pt>
                      <c:pt idx="156">
                        <c:v>180</c:v>
                      </c:pt>
                      <c:pt idx="157">
                        <c:v>180</c:v>
                      </c:pt>
                      <c:pt idx="158">
                        <c:v>180</c:v>
                      </c:pt>
                      <c:pt idx="159">
                        <c:v>180</c:v>
                      </c:pt>
                      <c:pt idx="160">
                        <c:v>180</c:v>
                      </c:pt>
                      <c:pt idx="161">
                        <c:v>180</c:v>
                      </c:pt>
                      <c:pt idx="162">
                        <c:v>180</c:v>
                      </c:pt>
                      <c:pt idx="163">
                        <c:v>180</c:v>
                      </c:pt>
                      <c:pt idx="164">
                        <c:v>180</c:v>
                      </c:pt>
                      <c:pt idx="165">
                        <c:v>180</c:v>
                      </c:pt>
                      <c:pt idx="166">
                        <c:v>110.76923076923001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180</c:v>
                      </c:pt>
                      <c:pt idx="175">
                        <c:v>180</c:v>
                      </c:pt>
                      <c:pt idx="176">
                        <c:v>180</c:v>
                      </c:pt>
                      <c:pt idx="177">
                        <c:v>180</c:v>
                      </c:pt>
                      <c:pt idx="178">
                        <c:v>180</c:v>
                      </c:pt>
                      <c:pt idx="179">
                        <c:v>180</c:v>
                      </c:pt>
                      <c:pt idx="180">
                        <c:v>180</c:v>
                      </c:pt>
                      <c:pt idx="181">
                        <c:v>180</c:v>
                      </c:pt>
                      <c:pt idx="182">
                        <c:v>180</c:v>
                      </c:pt>
                      <c:pt idx="183">
                        <c:v>13.846153846153801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13.846153846153801</c:v>
                      </c:pt>
                      <c:pt idx="191">
                        <c:v>180</c:v>
                      </c:pt>
                      <c:pt idx="192">
                        <c:v>180</c:v>
                      </c:pt>
                      <c:pt idx="193">
                        <c:v>180</c:v>
                      </c:pt>
                      <c:pt idx="194">
                        <c:v>180</c:v>
                      </c:pt>
                      <c:pt idx="195">
                        <c:v>180</c:v>
                      </c:pt>
                      <c:pt idx="196">
                        <c:v>180</c:v>
                      </c:pt>
                      <c:pt idx="197">
                        <c:v>180</c:v>
                      </c:pt>
                      <c:pt idx="198">
                        <c:v>180</c:v>
                      </c:pt>
                      <c:pt idx="199">
                        <c:v>96.923076923076906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180</c:v>
                      </c:pt>
                      <c:pt idx="210">
                        <c:v>180</c:v>
                      </c:pt>
                      <c:pt idx="211">
                        <c:v>180</c:v>
                      </c:pt>
                      <c:pt idx="212">
                        <c:v>180</c:v>
                      </c:pt>
                      <c:pt idx="213">
                        <c:v>180</c:v>
                      </c:pt>
                      <c:pt idx="214">
                        <c:v>180</c:v>
                      </c:pt>
                      <c:pt idx="215">
                        <c:v>180</c:v>
                      </c:pt>
                      <c:pt idx="216">
                        <c:v>180</c:v>
                      </c:pt>
                      <c:pt idx="217">
                        <c:v>152.30769230769201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124.615384615384</c:v>
                      </c:pt>
                      <c:pt idx="230">
                        <c:v>180</c:v>
                      </c:pt>
                      <c:pt idx="231">
                        <c:v>180</c:v>
                      </c:pt>
                      <c:pt idx="232">
                        <c:v>180</c:v>
                      </c:pt>
                      <c:pt idx="233">
                        <c:v>180</c:v>
                      </c:pt>
                      <c:pt idx="234">
                        <c:v>180</c:v>
                      </c:pt>
                      <c:pt idx="235">
                        <c:v>180</c:v>
                      </c:pt>
                      <c:pt idx="236">
                        <c:v>180</c:v>
                      </c:pt>
                      <c:pt idx="237">
                        <c:v>110.76923076923001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27.692307692307601</c:v>
                      </c:pt>
                      <c:pt idx="248">
                        <c:v>180</c:v>
                      </c:pt>
                      <c:pt idx="249">
                        <c:v>180</c:v>
                      </c:pt>
                      <c:pt idx="250">
                        <c:v>180</c:v>
                      </c:pt>
                      <c:pt idx="251">
                        <c:v>180</c:v>
                      </c:pt>
                      <c:pt idx="252">
                        <c:v>180</c:v>
                      </c:pt>
                      <c:pt idx="253">
                        <c:v>180</c:v>
                      </c:pt>
                      <c:pt idx="254">
                        <c:v>180</c:v>
                      </c:pt>
                      <c:pt idx="255">
                        <c:v>152.30769230769201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96.923076923076906</c:v>
                      </c:pt>
                      <c:pt idx="266">
                        <c:v>180</c:v>
                      </c:pt>
                      <c:pt idx="267">
                        <c:v>180</c:v>
                      </c:pt>
                      <c:pt idx="268">
                        <c:v>180</c:v>
                      </c:pt>
                      <c:pt idx="269">
                        <c:v>180</c:v>
                      </c:pt>
                      <c:pt idx="270">
                        <c:v>180</c:v>
                      </c:pt>
                      <c:pt idx="271">
                        <c:v>180</c:v>
                      </c:pt>
                      <c:pt idx="272">
                        <c:v>180</c:v>
                      </c:pt>
                      <c:pt idx="273">
                        <c:v>41.538461538461497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180</c:v>
                      </c:pt>
                      <c:pt idx="285">
                        <c:v>180</c:v>
                      </c:pt>
                      <c:pt idx="286">
                        <c:v>180</c:v>
                      </c:pt>
                      <c:pt idx="287">
                        <c:v>180</c:v>
                      </c:pt>
                      <c:pt idx="288">
                        <c:v>180</c:v>
                      </c:pt>
                      <c:pt idx="289">
                        <c:v>180</c:v>
                      </c:pt>
                      <c:pt idx="290">
                        <c:v>180</c:v>
                      </c:pt>
                      <c:pt idx="291">
                        <c:v>180</c:v>
                      </c:pt>
                      <c:pt idx="292">
                        <c:v>69.230769230769198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152.30769230769201</c:v>
                      </c:pt>
                      <c:pt idx="304">
                        <c:v>180</c:v>
                      </c:pt>
                      <c:pt idx="305">
                        <c:v>180</c:v>
                      </c:pt>
                      <c:pt idx="306">
                        <c:v>180</c:v>
                      </c:pt>
                      <c:pt idx="307">
                        <c:v>180</c:v>
                      </c:pt>
                      <c:pt idx="308">
                        <c:v>180</c:v>
                      </c:pt>
                      <c:pt idx="309">
                        <c:v>180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BF93-4AD5-AB95-234B4F7C071C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Sheet1!$I$1</c15:sqref>
                        </c15:formulaRef>
                      </c:ext>
                    </c:extLst>
                    <c:strCache>
                      <c:ptCount val="1"/>
                      <c:pt idx="0">
                        <c:v>Time (F)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Sheet1!$A$2:$A$311</c15:sqref>
                        </c15:formulaRef>
                      </c:ext>
                    </c:extLst>
                    <c:numCache>
                      <c:formatCode>General</c:formatCode>
                      <c:ptCount val="310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Sheet1!$I$2:$I$311</c15:sqref>
                        </c15:formulaRef>
                      </c:ext>
                    </c:extLst>
                    <c:numCache>
                      <c:formatCode>General</c:formatCode>
                      <c:ptCount val="310"/>
                      <c:pt idx="0">
                        <c:v>18.378635882352899</c:v>
                      </c:pt>
                      <c:pt idx="1">
                        <c:v>18.622976470588199</c:v>
                      </c:pt>
                      <c:pt idx="2">
                        <c:v>18.894178461538399</c:v>
                      </c:pt>
                      <c:pt idx="3">
                        <c:v>19.155838749999901</c:v>
                      </c:pt>
                      <c:pt idx="4">
                        <c:v>19.414975625</c:v>
                      </c:pt>
                      <c:pt idx="5">
                        <c:v>19.678273125</c:v>
                      </c:pt>
                      <c:pt idx="6">
                        <c:v>19.929200666666599</c:v>
                      </c:pt>
                      <c:pt idx="7">
                        <c:v>20.178903333333299</c:v>
                      </c:pt>
                      <c:pt idx="8">
                        <c:v>20.434411874999999</c:v>
                      </c:pt>
                      <c:pt idx="9">
                        <c:v>20.681412857142799</c:v>
                      </c:pt>
                      <c:pt idx="10">
                        <c:v>20.945218461538399</c:v>
                      </c:pt>
                      <c:pt idx="11">
                        <c:v>21.203112307692301</c:v>
                      </c:pt>
                      <c:pt idx="12">
                        <c:v>21.461406153846099</c:v>
                      </c:pt>
                      <c:pt idx="13">
                        <c:v>21.721650769230699</c:v>
                      </c:pt>
                      <c:pt idx="14">
                        <c:v>21.976746153846101</c:v>
                      </c:pt>
                      <c:pt idx="15">
                        <c:v>22.2338369230769</c:v>
                      </c:pt>
                      <c:pt idx="16">
                        <c:v>22.493900769230699</c:v>
                      </c:pt>
                      <c:pt idx="17">
                        <c:v>22.750196153846101</c:v>
                      </c:pt>
                      <c:pt idx="18">
                        <c:v>23.007030769230699</c:v>
                      </c:pt>
                      <c:pt idx="19">
                        <c:v>23.264965384615302</c:v>
                      </c:pt>
                      <c:pt idx="20">
                        <c:v>23.524193076923002</c:v>
                      </c:pt>
                      <c:pt idx="21">
                        <c:v>23.781713076923001</c:v>
                      </c:pt>
                      <c:pt idx="22">
                        <c:v>24.0379723076923</c:v>
                      </c:pt>
                      <c:pt idx="23">
                        <c:v>24.297076153846099</c:v>
                      </c:pt>
                      <c:pt idx="24">
                        <c:v>24.5547607692307</c:v>
                      </c:pt>
                      <c:pt idx="25">
                        <c:v>24.812288461538401</c:v>
                      </c:pt>
                      <c:pt idx="26">
                        <c:v>25.0696446153846</c:v>
                      </c:pt>
                      <c:pt idx="27">
                        <c:v>25.3268369230769</c:v>
                      </c:pt>
                      <c:pt idx="28">
                        <c:v>25.584426923076901</c:v>
                      </c:pt>
                      <c:pt idx="29">
                        <c:v>25.843077692307599</c:v>
                      </c:pt>
                      <c:pt idx="30">
                        <c:v>26.100501538461501</c:v>
                      </c:pt>
                      <c:pt idx="31">
                        <c:v>26.35859</c:v>
                      </c:pt>
                      <c:pt idx="32">
                        <c:v>26.615511538461501</c:v>
                      </c:pt>
                      <c:pt idx="33">
                        <c:v>26.8722438461538</c:v>
                      </c:pt>
                      <c:pt idx="34">
                        <c:v>27.1300046153846</c:v>
                      </c:pt>
                      <c:pt idx="35">
                        <c:v>27.389319999999898</c:v>
                      </c:pt>
                      <c:pt idx="36">
                        <c:v>27.6471646153846</c:v>
                      </c:pt>
                      <c:pt idx="37">
                        <c:v>27.9039361538461</c:v>
                      </c:pt>
                      <c:pt idx="38">
                        <c:v>28.161452307692301</c:v>
                      </c:pt>
                      <c:pt idx="39">
                        <c:v>28.418694615384599</c:v>
                      </c:pt>
                      <c:pt idx="40">
                        <c:v>28.6767084615384</c:v>
                      </c:pt>
                      <c:pt idx="41">
                        <c:v>28.933264615384601</c:v>
                      </c:pt>
                      <c:pt idx="42">
                        <c:v>29.19134</c:v>
                      </c:pt>
                      <c:pt idx="43">
                        <c:v>29.448704615384599</c:v>
                      </c:pt>
                      <c:pt idx="44">
                        <c:v>29.705719230769201</c:v>
                      </c:pt>
                      <c:pt idx="45">
                        <c:v>29.9634</c:v>
                      </c:pt>
                      <c:pt idx="46">
                        <c:v>30.221492307692301</c:v>
                      </c:pt>
                      <c:pt idx="47">
                        <c:v>30.479089230769201</c:v>
                      </c:pt>
                      <c:pt idx="48">
                        <c:v>30.7366192307692</c:v>
                      </c:pt>
                      <c:pt idx="49">
                        <c:v>30.99456</c:v>
                      </c:pt>
                      <c:pt idx="50">
                        <c:v>31.252103076922999</c:v>
                      </c:pt>
                      <c:pt idx="51">
                        <c:v>31.509613846153801</c:v>
                      </c:pt>
                      <c:pt idx="52">
                        <c:v>31.766349230769201</c:v>
                      </c:pt>
                      <c:pt idx="53">
                        <c:v>32.023146923076901</c:v>
                      </c:pt>
                      <c:pt idx="54">
                        <c:v>32.281175384615302</c:v>
                      </c:pt>
                      <c:pt idx="55">
                        <c:v>32.537645384615303</c:v>
                      </c:pt>
                      <c:pt idx="56">
                        <c:v>32.794673846153799</c:v>
                      </c:pt>
                      <c:pt idx="57">
                        <c:v>33.051699230769202</c:v>
                      </c:pt>
                      <c:pt idx="58">
                        <c:v>33.309680769230702</c:v>
                      </c:pt>
                      <c:pt idx="59">
                        <c:v>33.566409230769203</c:v>
                      </c:pt>
                      <c:pt idx="60">
                        <c:v>33.823543076923002</c:v>
                      </c:pt>
                      <c:pt idx="61">
                        <c:v>34.080543846153802</c:v>
                      </c:pt>
                      <c:pt idx="62">
                        <c:v>34.337461538461497</c:v>
                      </c:pt>
                      <c:pt idx="63">
                        <c:v>34.594634615384599</c:v>
                      </c:pt>
                      <c:pt idx="64">
                        <c:v>34.852400769230698</c:v>
                      </c:pt>
                      <c:pt idx="65">
                        <c:v>35.110373076922997</c:v>
                      </c:pt>
                      <c:pt idx="66">
                        <c:v>35.367608461538403</c:v>
                      </c:pt>
                      <c:pt idx="67">
                        <c:v>35.624835384615302</c:v>
                      </c:pt>
                      <c:pt idx="68">
                        <c:v>35.882813076923</c:v>
                      </c:pt>
                      <c:pt idx="69">
                        <c:v>36.139072307692302</c:v>
                      </c:pt>
                      <c:pt idx="70">
                        <c:v>36.396764615384598</c:v>
                      </c:pt>
                      <c:pt idx="71">
                        <c:v>36.652910769230701</c:v>
                      </c:pt>
                      <c:pt idx="72">
                        <c:v>36.911820769230701</c:v>
                      </c:pt>
                      <c:pt idx="73">
                        <c:v>37.168479230769201</c:v>
                      </c:pt>
                      <c:pt idx="74">
                        <c:v>37.425466153846102</c:v>
                      </c:pt>
                      <c:pt idx="75">
                        <c:v>37.683479230769201</c:v>
                      </c:pt>
                      <c:pt idx="76">
                        <c:v>37.942175384615297</c:v>
                      </c:pt>
                      <c:pt idx="77">
                        <c:v>38.199240769230698</c:v>
                      </c:pt>
                      <c:pt idx="78">
                        <c:v>38.458106153846103</c:v>
                      </c:pt>
                      <c:pt idx="79">
                        <c:v>38.715007692307601</c:v>
                      </c:pt>
                      <c:pt idx="80">
                        <c:v>38.972789230769202</c:v>
                      </c:pt>
                      <c:pt idx="81">
                        <c:v>39.232447692307602</c:v>
                      </c:pt>
                      <c:pt idx="82">
                        <c:v>39.489251538461502</c:v>
                      </c:pt>
                      <c:pt idx="83">
                        <c:v>39.746809999999897</c:v>
                      </c:pt>
                      <c:pt idx="84">
                        <c:v>40.003534615384602</c:v>
                      </c:pt>
                      <c:pt idx="85">
                        <c:v>40.260852307692303</c:v>
                      </c:pt>
                      <c:pt idx="86">
                        <c:v>40.519258461538399</c:v>
                      </c:pt>
                      <c:pt idx="87">
                        <c:v>40.779478461538403</c:v>
                      </c:pt>
                      <c:pt idx="88">
                        <c:v>41.034559230769197</c:v>
                      </c:pt>
                      <c:pt idx="89">
                        <c:v>41.2947176923076</c:v>
                      </c:pt>
                      <c:pt idx="90">
                        <c:v>41.551043076923001</c:v>
                      </c:pt>
                      <c:pt idx="91">
                        <c:v>41.808505384615302</c:v>
                      </c:pt>
                      <c:pt idx="92">
                        <c:v>42.067426923076901</c:v>
                      </c:pt>
                      <c:pt idx="93">
                        <c:v>42.326213076922997</c:v>
                      </c:pt>
                      <c:pt idx="94">
                        <c:v>42.5811261538461</c:v>
                      </c:pt>
                      <c:pt idx="95">
                        <c:v>42.838805384615398</c:v>
                      </c:pt>
                      <c:pt idx="96">
                        <c:v>43.0971299999999</c:v>
                      </c:pt>
                      <c:pt idx="97">
                        <c:v>43.354917692307602</c:v>
                      </c:pt>
                      <c:pt idx="98">
                        <c:v>43.612123076922998</c:v>
                      </c:pt>
                      <c:pt idx="99">
                        <c:v>43.8691946153846</c:v>
                      </c:pt>
                      <c:pt idx="100">
                        <c:v>44.126796923076903</c:v>
                      </c:pt>
                      <c:pt idx="101">
                        <c:v>44.385426153846097</c:v>
                      </c:pt>
                      <c:pt idx="102">
                        <c:v>44.642450769230699</c:v>
                      </c:pt>
                      <c:pt idx="103">
                        <c:v>44.900573076923003</c:v>
                      </c:pt>
                      <c:pt idx="104">
                        <c:v>45.158166153846103</c:v>
                      </c:pt>
                      <c:pt idx="105">
                        <c:v>45.416397692307598</c:v>
                      </c:pt>
                      <c:pt idx="106">
                        <c:v>45.6739769230769</c:v>
                      </c:pt>
                      <c:pt idx="107">
                        <c:v>45.931246923076898</c:v>
                      </c:pt>
                      <c:pt idx="108">
                        <c:v>46.1899515384615</c:v>
                      </c:pt>
                      <c:pt idx="109">
                        <c:v>46.449840769230697</c:v>
                      </c:pt>
                      <c:pt idx="110">
                        <c:v>46.705053076923001</c:v>
                      </c:pt>
                      <c:pt idx="111">
                        <c:v>46.962601538461499</c:v>
                      </c:pt>
                      <c:pt idx="112">
                        <c:v>47.2206761538461</c:v>
                      </c:pt>
                      <c:pt idx="113">
                        <c:v>47.479616153846102</c:v>
                      </c:pt>
                      <c:pt idx="114">
                        <c:v>47.737286923076901</c:v>
                      </c:pt>
                      <c:pt idx="115">
                        <c:v>47.995464615384599</c:v>
                      </c:pt>
                      <c:pt idx="116">
                        <c:v>48.252283846153802</c:v>
                      </c:pt>
                      <c:pt idx="117">
                        <c:v>48.5101284615384</c:v>
                      </c:pt>
                      <c:pt idx="118">
                        <c:v>48.7679592307692</c:v>
                      </c:pt>
                      <c:pt idx="119">
                        <c:v>49.025799999999997</c:v>
                      </c:pt>
                      <c:pt idx="120">
                        <c:v>49.283602307692298</c:v>
                      </c:pt>
                      <c:pt idx="121">
                        <c:v>49.540904615384598</c:v>
                      </c:pt>
                      <c:pt idx="122">
                        <c:v>49.798287692307603</c:v>
                      </c:pt>
                      <c:pt idx="123">
                        <c:v>50.056136153846097</c:v>
                      </c:pt>
                      <c:pt idx="124">
                        <c:v>50.313911538461497</c:v>
                      </c:pt>
                      <c:pt idx="125">
                        <c:v>50.571851538461502</c:v>
                      </c:pt>
                      <c:pt idx="126">
                        <c:v>50.830527692307598</c:v>
                      </c:pt>
                      <c:pt idx="127">
                        <c:v>51.087604615384599</c:v>
                      </c:pt>
                      <c:pt idx="128">
                        <c:v>51.345549999999903</c:v>
                      </c:pt>
                      <c:pt idx="129">
                        <c:v>51.602613846153801</c:v>
                      </c:pt>
                      <c:pt idx="130">
                        <c:v>51.860356153846098</c:v>
                      </c:pt>
                      <c:pt idx="131">
                        <c:v>52.117915384615301</c:v>
                      </c:pt>
                      <c:pt idx="132">
                        <c:v>52.376093076922999</c:v>
                      </c:pt>
                      <c:pt idx="133">
                        <c:v>52.633990769230699</c:v>
                      </c:pt>
                      <c:pt idx="134">
                        <c:v>52.892073846153799</c:v>
                      </c:pt>
                      <c:pt idx="135">
                        <c:v>53.149215384615303</c:v>
                      </c:pt>
                      <c:pt idx="136">
                        <c:v>53.406664615384599</c:v>
                      </c:pt>
                      <c:pt idx="137">
                        <c:v>53.664977692307602</c:v>
                      </c:pt>
                      <c:pt idx="138">
                        <c:v>53.922183076922998</c:v>
                      </c:pt>
                      <c:pt idx="139">
                        <c:v>54.179678461538401</c:v>
                      </c:pt>
                      <c:pt idx="140">
                        <c:v>54.438613076922998</c:v>
                      </c:pt>
                      <c:pt idx="141">
                        <c:v>54.695938461538397</c:v>
                      </c:pt>
                      <c:pt idx="142">
                        <c:v>54.952548461538399</c:v>
                      </c:pt>
                      <c:pt idx="143">
                        <c:v>55.2119084615384</c:v>
                      </c:pt>
                      <c:pt idx="144">
                        <c:v>55.469756153846099</c:v>
                      </c:pt>
                      <c:pt idx="145">
                        <c:v>55.727113076922997</c:v>
                      </c:pt>
                      <c:pt idx="146">
                        <c:v>55.984311538461498</c:v>
                      </c:pt>
                      <c:pt idx="147">
                        <c:v>56.242455384615297</c:v>
                      </c:pt>
                      <c:pt idx="148">
                        <c:v>56.499304615384602</c:v>
                      </c:pt>
                      <c:pt idx="149">
                        <c:v>56.757740769230701</c:v>
                      </c:pt>
                      <c:pt idx="150">
                        <c:v>57.0138769230769</c:v>
                      </c:pt>
                      <c:pt idx="151">
                        <c:v>57.2708169230769</c:v>
                      </c:pt>
                      <c:pt idx="152">
                        <c:v>57.528645384615302</c:v>
                      </c:pt>
                      <c:pt idx="153">
                        <c:v>57.788826923076897</c:v>
                      </c:pt>
                      <c:pt idx="154">
                        <c:v>58.044813076922999</c:v>
                      </c:pt>
                      <c:pt idx="155">
                        <c:v>58.301709230769198</c:v>
                      </c:pt>
                      <c:pt idx="156">
                        <c:v>58.560040769230703</c:v>
                      </c:pt>
                      <c:pt idx="157">
                        <c:v>58.817873846153802</c:v>
                      </c:pt>
                      <c:pt idx="158">
                        <c:v>59.075931538461496</c:v>
                      </c:pt>
                      <c:pt idx="159">
                        <c:v>59.335243076923</c:v>
                      </c:pt>
                      <c:pt idx="160">
                        <c:v>59.592749999999903</c:v>
                      </c:pt>
                      <c:pt idx="161">
                        <c:v>59.850349230769197</c:v>
                      </c:pt>
                      <c:pt idx="162">
                        <c:v>60.107623076922998</c:v>
                      </c:pt>
                      <c:pt idx="163">
                        <c:v>60.363770000000002</c:v>
                      </c:pt>
                      <c:pt idx="164">
                        <c:v>60.6210684615384</c:v>
                      </c:pt>
                      <c:pt idx="165">
                        <c:v>60.881262307692303</c:v>
                      </c:pt>
                      <c:pt idx="166">
                        <c:v>61.138939999999998</c:v>
                      </c:pt>
                      <c:pt idx="167">
                        <c:v>61.395442307692299</c:v>
                      </c:pt>
                      <c:pt idx="168">
                        <c:v>61.653894615384601</c:v>
                      </c:pt>
                      <c:pt idx="169">
                        <c:v>61.910686923076902</c:v>
                      </c:pt>
                      <c:pt idx="170">
                        <c:v>62.168889999999898</c:v>
                      </c:pt>
                      <c:pt idx="171">
                        <c:v>62.426655384615302</c:v>
                      </c:pt>
                      <c:pt idx="172">
                        <c:v>62.684478461538397</c:v>
                      </c:pt>
                      <c:pt idx="173">
                        <c:v>62.942129999999899</c:v>
                      </c:pt>
                      <c:pt idx="174">
                        <c:v>63.199979230769202</c:v>
                      </c:pt>
                      <c:pt idx="175">
                        <c:v>63.457692307692298</c:v>
                      </c:pt>
                      <c:pt idx="176">
                        <c:v>63.715052307692297</c:v>
                      </c:pt>
                      <c:pt idx="177">
                        <c:v>63.9727738461538</c:v>
                      </c:pt>
                      <c:pt idx="178">
                        <c:v>64.230572307692299</c:v>
                      </c:pt>
                      <c:pt idx="179">
                        <c:v>64.487808461538407</c:v>
                      </c:pt>
                      <c:pt idx="180">
                        <c:v>64.746046923076904</c:v>
                      </c:pt>
                      <c:pt idx="181">
                        <c:v>65.002433076922998</c:v>
                      </c:pt>
                      <c:pt idx="182">
                        <c:v>65.260478461538398</c:v>
                      </c:pt>
                      <c:pt idx="183">
                        <c:v>65.519671538461495</c:v>
                      </c:pt>
                      <c:pt idx="184">
                        <c:v>65.777380769230703</c:v>
                      </c:pt>
                      <c:pt idx="185">
                        <c:v>66.034983076922998</c:v>
                      </c:pt>
                      <c:pt idx="186">
                        <c:v>66.291531538461498</c:v>
                      </c:pt>
                      <c:pt idx="187">
                        <c:v>66.5494615384615</c:v>
                      </c:pt>
                      <c:pt idx="188">
                        <c:v>66.806973846153795</c:v>
                      </c:pt>
                      <c:pt idx="189">
                        <c:v>67.064346153846103</c:v>
                      </c:pt>
                      <c:pt idx="190">
                        <c:v>67.321955384615293</c:v>
                      </c:pt>
                      <c:pt idx="191">
                        <c:v>67.580258461538406</c:v>
                      </c:pt>
                      <c:pt idx="192">
                        <c:v>67.838261538461495</c:v>
                      </c:pt>
                      <c:pt idx="193">
                        <c:v>68.096614615384595</c:v>
                      </c:pt>
                      <c:pt idx="194">
                        <c:v>68.353453846153798</c:v>
                      </c:pt>
                      <c:pt idx="195">
                        <c:v>68.612198461538398</c:v>
                      </c:pt>
                      <c:pt idx="196">
                        <c:v>68.870423846153798</c:v>
                      </c:pt>
                      <c:pt idx="197">
                        <c:v>69.127127692307695</c:v>
                      </c:pt>
                      <c:pt idx="198">
                        <c:v>69.384836923076904</c:v>
                      </c:pt>
                      <c:pt idx="199">
                        <c:v>69.643559230769199</c:v>
                      </c:pt>
                      <c:pt idx="200">
                        <c:v>69.902377692307695</c:v>
                      </c:pt>
                      <c:pt idx="201">
                        <c:v>70.157969999999906</c:v>
                      </c:pt>
                      <c:pt idx="202">
                        <c:v>70.41534</c:v>
                      </c:pt>
                      <c:pt idx="203">
                        <c:v>70.673166153846097</c:v>
                      </c:pt>
                      <c:pt idx="204">
                        <c:v>70.930941538461497</c:v>
                      </c:pt>
                      <c:pt idx="205">
                        <c:v>71.188471538461499</c:v>
                      </c:pt>
                      <c:pt idx="206">
                        <c:v>71.4468915384615</c:v>
                      </c:pt>
                      <c:pt idx="207">
                        <c:v>71.705819230769194</c:v>
                      </c:pt>
                      <c:pt idx="208">
                        <c:v>71.963239230769204</c:v>
                      </c:pt>
                      <c:pt idx="209">
                        <c:v>72.219406923076903</c:v>
                      </c:pt>
                      <c:pt idx="210">
                        <c:v>72.477630000000005</c:v>
                      </c:pt>
                      <c:pt idx="211">
                        <c:v>72.737385384615294</c:v>
                      </c:pt>
                      <c:pt idx="212">
                        <c:v>72.994425384615298</c:v>
                      </c:pt>
                      <c:pt idx="213">
                        <c:v>73.260750000000002</c:v>
                      </c:pt>
                      <c:pt idx="214">
                        <c:v>73.527544615384599</c:v>
                      </c:pt>
                      <c:pt idx="215">
                        <c:v>73.786746923076905</c:v>
                      </c:pt>
                      <c:pt idx="216">
                        <c:v>74.043223076922999</c:v>
                      </c:pt>
                      <c:pt idx="217">
                        <c:v>74.300370000000001</c:v>
                      </c:pt>
                      <c:pt idx="218">
                        <c:v>74.558170000000004</c:v>
                      </c:pt>
                      <c:pt idx="219">
                        <c:v>74.815668461538394</c:v>
                      </c:pt>
                      <c:pt idx="220">
                        <c:v>75.072936153846101</c:v>
                      </c:pt>
                      <c:pt idx="221">
                        <c:v>75.332843846153807</c:v>
                      </c:pt>
                      <c:pt idx="222">
                        <c:v>75.5895315384615</c:v>
                      </c:pt>
                      <c:pt idx="223">
                        <c:v>75.847337692307605</c:v>
                      </c:pt>
                      <c:pt idx="224">
                        <c:v>76.104956153846103</c:v>
                      </c:pt>
                      <c:pt idx="225">
                        <c:v>76.361920769230693</c:v>
                      </c:pt>
                      <c:pt idx="226">
                        <c:v>76.620324615384604</c:v>
                      </c:pt>
                      <c:pt idx="227">
                        <c:v>76.877690000000001</c:v>
                      </c:pt>
                      <c:pt idx="228">
                        <c:v>77.136027692307593</c:v>
                      </c:pt>
                      <c:pt idx="229">
                        <c:v>77.395560000000003</c:v>
                      </c:pt>
                      <c:pt idx="230">
                        <c:v>77.6517384615384</c:v>
                      </c:pt>
                      <c:pt idx="231">
                        <c:v>77.910339230769196</c:v>
                      </c:pt>
                      <c:pt idx="232">
                        <c:v>78.167826923076902</c:v>
                      </c:pt>
                      <c:pt idx="233">
                        <c:v>78.426353076922993</c:v>
                      </c:pt>
                      <c:pt idx="234">
                        <c:v>78.6838007692307</c:v>
                      </c:pt>
                      <c:pt idx="235">
                        <c:v>78.940404615384594</c:v>
                      </c:pt>
                      <c:pt idx="236">
                        <c:v>79.198734615384595</c:v>
                      </c:pt>
                      <c:pt idx="237">
                        <c:v>79.457370769230707</c:v>
                      </c:pt>
                      <c:pt idx="238">
                        <c:v>79.714769999999902</c:v>
                      </c:pt>
                      <c:pt idx="239">
                        <c:v>79.974349999999902</c:v>
                      </c:pt>
                      <c:pt idx="240">
                        <c:v>80.229305384615301</c:v>
                      </c:pt>
                      <c:pt idx="241">
                        <c:v>80.487719230769201</c:v>
                      </c:pt>
                      <c:pt idx="242">
                        <c:v>80.745174615384599</c:v>
                      </c:pt>
                      <c:pt idx="243">
                        <c:v>81.002745384615295</c:v>
                      </c:pt>
                      <c:pt idx="244">
                        <c:v>81.260256923076895</c:v>
                      </c:pt>
                      <c:pt idx="245">
                        <c:v>81.517619230769199</c:v>
                      </c:pt>
                      <c:pt idx="246">
                        <c:v>81.775402307692303</c:v>
                      </c:pt>
                      <c:pt idx="247">
                        <c:v>82.035030769230701</c:v>
                      </c:pt>
                      <c:pt idx="248">
                        <c:v>82.290683846153797</c:v>
                      </c:pt>
                      <c:pt idx="249">
                        <c:v>82.549766153846093</c:v>
                      </c:pt>
                      <c:pt idx="250">
                        <c:v>82.807453076922997</c:v>
                      </c:pt>
                      <c:pt idx="251">
                        <c:v>83.0645307692307</c:v>
                      </c:pt>
                      <c:pt idx="252">
                        <c:v>83.322012307692304</c:v>
                      </c:pt>
                      <c:pt idx="253">
                        <c:v>83.579709230769197</c:v>
                      </c:pt>
                      <c:pt idx="254">
                        <c:v>83.837770769230701</c:v>
                      </c:pt>
                      <c:pt idx="255">
                        <c:v>84.096852307692302</c:v>
                      </c:pt>
                      <c:pt idx="256">
                        <c:v>84.353269999999995</c:v>
                      </c:pt>
                      <c:pt idx="257">
                        <c:v>84.611073846153801</c:v>
                      </c:pt>
                      <c:pt idx="258">
                        <c:v>84.870613846153802</c:v>
                      </c:pt>
                      <c:pt idx="259">
                        <c:v>85.126886923076896</c:v>
                      </c:pt>
                      <c:pt idx="260">
                        <c:v>85.385684615384605</c:v>
                      </c:pt>
                      <c:pt idx="261">
                        <c:v>85.645180769230706</c:v>
                      </c:pt>
                      <c:pt idx="262">
                        <c:v>85.902046153846101</c:v>
                      </c:pt>
                      <c:pt idx="263">
                        <c:v>86.160136923076905</c:v>
                      </c:pt>
                      <c:pt idx="264">
                        <c:v>86.416661538461497</c:v>
                      </c:pt>
                      <c:pt idx="265">
                        <c:v>86.673996153846105</c:v>
                      </c:pt>
                      <c:pt idx="266">
                        <c:v>86.931734615384599</c:v>
                      </c:pt>
                      <c:pt idx="267">
                        <c:v>87.189229999999995</c:v>
                      </c:pt>
                      <c:pt idx="268">
                        <c:v>87.447150769230703</c:v>
                      </c:pt>
                      <c:pt idx="269">
                        <c:v>87.704744615384598</c:v>
                      </c:pt>
                      <c:pt idx="270">
                        <c:v>87.962215384615305</c:v>
                      </c:pt>
                      <c:pt idx="271">
                        <c:v>88.220061538461493</c:v>
                      </c:pt>
                      <c:pt idx="272">
                        <c:v>88.478326923076906</c:v>
                      </c:pt>
                      <c:pt idx="273">
                        <c:v>88.738487692307601</c:v>
                      </c:pt>
                      <c:pt idx="274">
                        <c:v>88.994664615384593</c:v>
                      </c:pt>
                      <c:pt idx="275">
                        <c:v>89.251472307692296</c:v>
                      </c:pt>
                      <c:pt idx="276">
                        <c:v>89.508785384615294</c:v>
                      </c:pt>
                      <c:pt idx="277">
                        <c:v>89.767234615384595</c:v>
                      </c:pt>
                      <c:pt idx="278">
                        <c:v>90.025668461538402</c:v>
                      </c:pt>
                      <c:pt idx="279">
                        <c:v>90.282668461538407</c:v>
                      </c:pt>
                      <c:pt idx="280">
                        <c:v>90.540214615384599</c:v>
                      </c:pt>
                      <c:pt idx="281">
                        <c:v>90.799630769230703</c:v>
                      </c:pt>
                      <c:pt idx="282">
                        <c:v>91.056463846153804</c:v>
                      </c:pt>
                      <c:pt idx="283">
                        <c:v>91.314853846153795</c:v>
                      </c:pt>
                      <c:pt idx="284">
                        <c:v>91.571906923076895</c:v>
                      </c:pt>
                      <c:pt idx="285">
                        <c:v>91.8302007692307</c:v>
                      </c:pt>
                      <c:pt idx="286">
                        <c:v>92.087237692307696</c:v>
                      </c:pt>
                      <c:pt idx="287">
                        <c:v>92.345456923076895</c:v>
                      </c:pt>
                      <c:pt idx="288">
                        <c:v>92.603032307692303</c:v>
                      </c:pt>
                      <c:pt idx="289">
                        <c:v>92.860796153846096</c:v>
                      </c:pt>
                      <c:pt idx="290">
                        <c:v>93.118491538461498</c:v>
                      </c:pt>
                      <c:pt idx="291">
                        <c:v>93.374788461538401</c:v>
                      </c:pt>
                      <c:pt idx="292">
                        <c:v>93.633403076923003</c:v>
                      </c:pt>
                      <c:pt idx="293">
                        <c:v>93.892375384615406</c:v>
                      </c:pt>
                      <c:pt idx="294">
                        <c:v>94.149329999999907</c:v>
                      </c:pt>
                      <c:pt idx="295">
                        <c:v>94.405294615384605</c:v>
                      </c:pt>
                      <c:pt idx="296">
                        <c:v>94.662908461538393</c:v>
                      </c:pt>
                      <c:pt idx="297">
                        <c:v>94.922823846153804</c:v>
                      </c:pt>
                      <c:pt idx="298">
                        <c:v>95.179133846153803</c:v>
                      </c:pt>
                      <c:pt idx="299">
                        <c:v>95.436262307692303</c:v>
                      </c:pt>
                      <c:pt idx="300">
                        <c:v>95.694281538461496</c:v>
                      </c:pt>
                      <c:pt idx="301">
                        <c:v>95.953758461538399</c:v>
                      </c:pt>
                      <c:pt idx="302">
                        <c:v>96.211025384615297</c:v>
                      </c:pt>
                      <c:pt idx="303">
                        <c:v>96.4694115384615</c:v>
                      </c:pt>
                      <c:pt idx="304">
                        <c:v>96.728086923076901</c:v>
                      </c:pt>
                      <c:pt idx="305">
                        <c:v>96.982849999999999</c:v>
                      </c:pt>
                      <c:pt idx="306">
                        <c:v>97.240273076923103</c:v>
                      </c:pt>
                      <c:pt idx="307">
                        <c:v>97.498113846153799</c:v>
                      </c:pt>
                      <c:pt idx="308">
                        <c:v>97.755584615384606</c:v>
                      </c:pt>
                      <c:pt idx="309">
                        <c:v>97.944436666666604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7-BF93-4AD5-AB95-234B4F7C071C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Sheet1!$J$1</c15:sqref>
                        </c15:formulaRef>
                      </c:ext>
                    </c:extLst>
                    <c:strCache>
                      <c:ptCount val="1"/>
                      <c:pt idx="0">
                        <c:v>EMG (F)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Sheet1!$A$2:$A$311</c15:sqref>
                        </c15:formulaRef>
                      </c:ext>
                    </c:extLst>
                    <c:numCache>
                      <c:formatCode>General</c:formatCode>
                      <c:ptCount val="310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Sheet1!$J$2:$J$311</c15:sqref>
                        </c15:formulaRef>
                      </c:ext>
                    </c:extLst>
                    <c:numCache>
                      <c:formatCode>General</c:formatCode>
                      <c:ptCount val="310"/>
                      <c:pt idx="0">
                        <c:v>23.8823529411764</c:v>
                      </c:pt>
                      <c:pt idx="1">
                        <c:v>24.764705882352899</c:v>
                      </c:pt>
                      <c:pt idx="2">
                        <c:v>54.307692307692299</c:v>
                      </c:pt>
                      <c:pt idx="3">
                        <c:v>76.6875</c:v>
                      </c:pt>
                      <c:pt idx="4">
                        <c:v>82.9375</c:v>
                      </c:pt>
                      <c:pt idx="5">
                        <c:v>73.5625</c:v>
                      </c:pt>
                      <c:pt idx="6">
                        <c:v>65</c:v>
                      </c:pt>
                      <c:pt idx="7">
                        <c:v>71.2</c:v>
                      </c:pt>
                      <c:pt idx="8">
                        <c:v>79.6875</c:v>
                      </c:pt>
                      <c:pt idx="9">
                        <c:v>89.071428571428498</c:v>
                      </c:pt>
                      <c:pt idx="10">
                        <c:v>86.307692307692307</c:v>
                      </c:pt>
                      <c:pt idx="11">
                        <c:v>87.153846153846104</c:v>
                      </c:pt>
                      <c:pt idx="12">
                        <c:v>100.53846153846099</c:v>
                      </c:pt>
                      <c:pt idx="13">
                        <c:v>99.153846153846104</c:v>
                      </c:pt>
                      <c:pt idx="14">
                        <c:v>93.076923076922995</c:v>
                      </c:pt>
                      <c:pt idx="15">
                        <c:v>108.923076923076</c:v>
                      </c:pt>
                      <c:pt idx="16">
                        <c:v>105.923076923076</c:v>
                      </c:pt>
                      <c:pt idx="17">
                        <c:v>98.461538461538396</c:v>
                      </c:pt>
                      <c:pt idx="18">
                        <c:v>91.692307692307693</c:v>
                      </c:pt>
                      <c:pt idx="19">
                        <c:v>81.153846153846104</c:v>
                      </c:pt>
                      <c:pt idx="20">
                        <c:v>74.461538461538396</c:v>
                      </c:pt>
                      <c:pt idx="21">
                        <c:v>67.769230769230703</c:v>
                      </c:pt>
                      <c:pt idx="22">
                        <c:v>48.461538461538403</c:v>
                      </c:pt>
                      <c:pt idx="23">
                        <c:v>35.384615384615302</c:v>
                      </c:pt>
                      <c:pt idx="24">
                        <c:v>39.923076923076898</c:v>
                      </c:pt>
                      <c:pt idx="25">
                        <c:v>45.923076923076898</c:v>
                      </c:pt>
                      <c:pt idx="26">
                        <c:v>50.230769230769198</c:v>
                      </c:pt>
                      <c:pt idx="27">
                        <c:v>55.153846153846096</c:v>
                      </c:pt>
                      <c:pt idx="28">
                        <c:v>77.538461538461505</c:v>
                      </c:pt>
                      <c:pt idx="29">
                        <c:v>271.76923076922998</c:v>
                      </c:pt>
                      <c:pt idx="30">
                        <c:v>148.07692307692301</c:v>
                      </c:pt>
                      <c:pt idx="31">
                        <c:v>67.307692307692307</c:v>
                      </c:pt>
                      <c:pt idx="32">
                        <c:v>75.846153846153797</c:v>
                      </c:pt>
                      <c:pt idx="33">
                        <c:v>207.61538461538399</c:v>
                      </c:pt>
                      <c:pt idx="34">
                        <c:v>322.923076923076</c:v>
                      </c:pt>
                      <c:pt idx="35">
                        <c:v>499.15384615384602</c:v>
                      </c:pt>
                      <c:pt idx="36">
                        <c:v>279.84615384615302</c:v>
                      </c:pt>
                      <c:pt idx="37">
                        <c:v>121.846153846153</c:v>
                      </c:pt>
                      <c:pt idx="38">
                        <c:v>243.07692307692301</c:v>
                      </c:pt>
                      <c:pt idx="39">
                        <c:v>145.230769230769</c:v>
                      </c:pt>
                      <c:pt idx="40">
                        <c:v>247.53846153846101</c:v>
                      </c:pt>
                      <c:pt idx="41">
                        <c:v>222.53846153846101</c:v>
                      </c:pt>
                      <c:pt idx="42">
                        <c:v>244.230769230769</c:v>
                      </c:pt>
                      <c:pt idx="43">
                        <c:v>159.692307692307</c:v>
                      </c:pt>
                      <c:pt idx="44">
                        <c:v>220.692307692307</c:v>
                      </c:pt>
                      <c:pt idx="45">
                        <c:v>49.307692307692299</c:v>
                      </c:pt>
                      <c:pt idx="46">
                        <c:v>27.384615384615302</c:v>
                      </c:pt>
                      <c:pt idx="47">
                        <c:v>55.692307692307601</c:v>
                      </c:pt>
                      <c:pt idx="48">
                        <c:v>147.461538461538</c:v>
                      </c:pt>
                      <c:pt idx="49">
                        <c:v>217.30769230769201</c:v>
                      </c:pt>
                      <c:pt idx="50">
                        <c:v>114.923076923076</c:v>
                      </c:pt>
                      <c:pt idx="51">
                        <c:v>174.923076923076</c:v>
                      </c:pt>
                      <c:pt idx="52">
                        <c:v>186.15384615384599</c:v>
                      </c:pt>
                      <c:pt idx="53">
                        <c:v>168.07692307692301</c:v>
                      </c:pt>
                      <c:pt idx="54">
                        <c:v>214.461538461538</c:v>
                      </c:pt>
                      <c:pt idx="55">
                        <c:v>180.07692307692301</c:v>
                      </c:pt>
                      <c:pt idx="56">
                        <c:v>156.30769230769201</c:v>
                      </c:pt>
                      <c:pt idx="57">
                        <c:v>161.461538461538</c:v>
                      </c:pt>
                      <c:pt idx="58">
                        <c:v>160.61538461538399</c:v>
                      </c:pt>
                      <c:pt idx="59">
                        <c:v>164.230769230769</c:v>
                      </c:pt>
                      <c:pt idx="60">
                        <c:v>167.84615384615299</c:v>
                      </c:pt>
                      <c:pt idx="61">
                        <c:v>172.07692307692301</c:v>
                      </c:pt>
                      <c:pt idx="62">
                        <c:v>165.53846153846101</c:v>
                      </c:pt>
                      <c:pt idx="63">
                        <c:v>205.692307692307</c:v>
                      </c:pt>
                      <c:pt idx="64">
                        <c:v>223.461538461538</c:v>
                      </c:pt>
                      <c:pt idx="65">
                        <c:v>113.384615384615</c:v>
                      </c:pt>
                      <c:pt idx="66">
                        <c:v>118.230769230769</c:v>
                      </c:pt>
                      <c:pt idx="67">
                        <c:v>201.76923076923001</c:v>
                      </c:pt>
                      <c:pt idx="68">
                        <c:v>230.15384615384599</c:v>
                      </c:pt>
                      <c:pt idx="69">
                        <c:v>230.30769230769201</c:v>
                      </c:pt>
                      <c:pt idx="70">
                        <c:v>219.15384615384599</c:v>
                      </c:pt>
                      <c:pt idx="71">
                        <c:v>186.230769230769</c:v>
                      </c:pt>
                      <c:pt idx="72">
                        <c:v>144.38461538461499</c:v>
                      </c:pt>
                      <c:pt idx="73">
                        <c:v>99</c:v>
                      </c:pt>
                      <c:pt idx="74">
                        <c:v>62.384615384615302</c:v>
                      </c:pt>
                      <c:pt idx="75">
                        <c:v>40.076923076923002</c:v>
                      </c:pt>
                      <c:pt idx="76">
                        <c:v>36.230769230769198</c:v>
                      </c:pt>
                      <c:pt idx="77">
                        <c:v>37.769230769230703</c:v>
                      </c:pt>
                      <c:pt idx="78">
                        <c:v>34.384615384615302</c:v>
                      </c:pt>
                      <c:pt idx="79">
                        <c:v>54.769230769230703</c:v>
                      </c:pt>
                      <c:pt idx="80">
                        <c:v>63.692307692307601</c:v>
                      </c:pt>
                      <c:pt idx="81">
                        <c:v>58.769230769230703</c:v>
                      </c:pt>
                      <c:pt idx="82">
                        <c:v>66.461538461538396</c:v>
                      </c:pt>
                      <c:pt idx="83">
                        <c:v>69</c:v>
                      </c:pt>
                      <c:pt idx="84">
                        <c:v>101.846153846153</c:v>
                      </c:pt>
                      <c:pt idx="85">
                        <c:v>92.461538461538396</c:v>
                      </c:pt>
                      <c:pt idx="86">
                        <c:v>71.615384615384599</c:v>
                      </c:pt>
                      <c:pt idx="87">
                        <c:v>68.230769230769198</c:v>
                      </c:pt>
                      <c:pt idx="88">
                        <c:v>77.384615384615302</c:v>
                      </c:pt>
                      <c:pt idx="89">
                        <c:v>94.769230769230703</c:v>
                      </c:pt>
                      <c:pt idx="90">
                        <c:v>75.384615384615302</c:v>
                      </c:pt>
                      <c:pt idx="91">
                        <c:v>48.230769230769198</c:v>
                      </c:pt>
                      <c:pt idx="92">
                        <c:v>62.153846153846096</c:v>
                      </c:pt>
                      <c:pt idx="93">
                        <c:v>111.53846153846099</c:v>
                      </c:pt>
                      <c:pt idx="94">
                        <c:v>229.692307692307</c:v>
                      </c:pt>
                      <c:pt idx="95">
                        <c:v>555.76923076923003</c:v>
                      </c:pt>
                      <c:pt idx="96">
                        <c:v>643.76923076923003</c:v>
                      </c:pt>
                      <c:pt idx="97">
                        <c:v>417.230769230769</c:v>
                      </c:pt>
                      <c:pt idx="98">
                        <c:v>215.461538461538</c:v>
                      </c:pt>
                      <c:pt idx="99">
                        <c:v>121.153846153846</c:v>
                      </c:pt>
                      <c:pt idx="100">
                        <c:v>244.76923076923001</c:v>
                      </c:pt>
                      <c:pt idx="101">
                        <c:v>104.615384615384</c:v>
                      </c:pt>
                      <c:pt idx="102">
                        <c:v>115.384615384615</c:v>
                      </c:pt>
                      <c:pt idx="103">
                        <c:v>141.61538461538399</c:v>
                      </c:pt>
                      <c:pt idx="104">
                        <c:v>125.07692307692299</c:v>
                      </c:pt>
                      <c:pt idx="105">
                        <c:v>79.846153846153797</c:v>
                      </c:pt>
                      <c:pt idx="106">
                        <c:v>36.153846153846096</c:v>
                      </c:pt>
                      <c:pt idx="107">
                        <c:v>57</c:v>
                      </c:pt>
                      <c:pt idx="108">
                        <c:v>91.692307692307693</c:v>
                      </c:pt>
                      <c:pt idx="109">
                        <c:v>90.384615384615302</c:v>
                      </c:pt>
                      <c:pt idx="110">
                        <c:v>94.769230769230703</c:v>
                      </c:pt>
                      <c:pt idx="111">
                        <c:v>109.923076923076</c:v>
                      </c:pt>
                      <c:pt idx="112">
                        <c:v>78.692307692307693</c:v>
                      </c:pt>
                      <c:pt idx="113">
                        <c:v>70.153846153846104</c:v>
                      </c:pt>
                      <c:pt idx="114">
                        <c:v>40.384615384615302</c:v>
                      </c:pt>
                      <c:pt idx="115">
                        <c:v>32.615384615384599</c:v>
                      </c:pt>
                      <c:pt idx="116">
                        <c:v>30.538461538461501</c:v>
                      </c:pt>
                      <c:pt idx="117">
                        <c:v>44.615384615384599</c:v>
                      </c:pt>
                      <c:pt idx="118">
                        <c:v>63.692307692307601</c:v>
                      </c:pt>
                      <c:pt idx="119">
                        <c:v>51.769230769230703</c:v>
                      </c:pt>
                      <c:pt idx="120">
                        <c:v>145.76923076923001</c:v>
                      </c:pt>
                      <c:pt idx="121">
                        <c:v>144.230769230769</c:v>
                      </c:pt>
                      <c:pt idx="122">
                        <c:v>70.384615384615302</c:v>
                      </c:pt>
                      <c:pt idx="123">
                        <c:v>64.461538461538396</c:v>
                      </c:pt>
                      <c:pt idx="124">
                        <c:v>27</c:v>
                      </c:pt>
                      <c:pt idx="125">
                        <c:v>45.615384615384599</c:v>
                      </c:pt>
                      <c:pt idx="126">
                        <c:v>51.230769230769198</c:v>
                      </c:pt>
                      <c:pt idx="127">
                        <c:v>49.153846153846096</c:v>
                      </c:pt>
                      <c:pt idx="128">
                        <c:v>45</c:v>
                      </c:pt>
                      <c:pt idx="129">
                        <c:v>86.538461538461505</c:v>
                      </c:pt>
                      <c:pt idx="130">
                        <c:v>470.61538461538402</c:v>
                      </c:pt>
                      <c:pt idx="131">
                        <c:v>582.15384615384596</c:v>
                      </c:pt>
                      <c:pt idx="132">
                        <c:v>362.923076923076</c:v>
                      </c:pt>
                      <c:pt idx="133">
                        <c:v>149.84615384615299</c:v>
                      </c:pt>
                      <c:pt idx="134">
                        <c:v>322.61538461538402</c:v>
                      </c:pt>
                      <c:pt idx="135">
                        <c:v>232.230769230769</c:v>
                      </c:pt>
                      <c:pt idx="136">
                        <c:v>223.76923076923001</c:v>
                      </c:pt>
                      <c:pt idx="137">
                        <c:v>156.461538461538</c:v>
                      </c:pt>
                      <c:pt idx="138">
                        <c:v>139.15384615384599</c:v>
                      </c:pt>
                      <c:pt idx="139">
                        <c:v>70.615384615384599</c:v>
                      </c:pt>
                      <c:pt idx="140">
                        <c:v>214.30769230769201</c:v>
                      </c:pt>
                      <c:pt idx="141">
                        <c:v>487.76923076922998</c:v>
                      </c:pt>
                      <c:pt idx="142">
                        <c:v>696.84615384615302</c:v>
                      </c:pt>
                      <c:pt idx="143">
                        <c:v>639.15384615384596</c:v>
                      </c:pt>
                      <c:pt idx="144">
                        <c:v>474.15384615384602</c:v>
                      </c:pt>
                      <c:pt idx="145">
                        <c:v>356.30769230769198</c:v>
                      </c:pt>
                      <c:pt idx="146">
                        <c:v>258.923076923076</c:v>
                      </c:pt>
                      <c:pt idx="147">
                        <c:v>202.76923076923001</c:v>
                      </c:pt>
                      <c:pt idx="148">
                        <c:v>157.07692307692301</c:v>
                      </c:pt>
                      <c:pt idx="149">
                        <c:v>73.307692307692307</c:v>
                      </c:pt>
                      <c:pt idx="150">
                        <c:v>160.692307692307</c:v>
                      </c:pt>
                      <c:pt idx="151">
                        <c:v>203.692307692307</c:v>
                      </c:pt>
                      <c:pt idx="152">
                        <c:v>87.615384615384599</c:v>
                      </c:pt>
                      <c:pt idx="153">
                        <c:v>131.38461538461499</c:v>
                      </c:pt>
                      <c:pt idx="154">
                        <c:v>66.846153846153797</c:v>
                      </c:pt>
                      <c:pt idx="155">
                        <c:v>32.846153846153797</c:v>
                      </c:pt>
                      <c:pt idx="156">
                        <c:v>27.846153846153801</c:v>
                      </c:pt>
                      <c:pt idx="157">
                        <c:v>29.923076923076898</c:v>
                      </c:pt>
                      <c:pt idx="158">
                        <c:v>57.923076923076898</c:v>
                      </c:pt>
                      <c:pt idx="159">
                        <c:v>101.846153846153</c:v>
                      </c:pt>
                      <c:pt idx="160">
                        <c:v>126.384615384615</c:v>
                      </c:pt>
                      <c:pt idx="161">
                        <c:v>147.76923076923001</c:v>
                      </c:pt>
                      <c:pt idx="162">
                        <c:v>185.923076923076</c:v>
                      </c:pt>
                      <c:pt idx="163">
                        <c:v>167.84615384615299</c:v>
                      </c:pt>
                      <c:pt idx="164">
                        <c:v>126.30769230769199</c:v>
                      </c:pt>
                      <c:pt idx="165">
                        <c:v>108.76923076923001</c:v>
                      </c:pt>
                      <c:pt idx="166">
                        <c:v>108.53846153846099</c:v>
                      </c:pt>
                      <c:pt idx="167">
                        <c:v>110.76923076923001</c:v>
                      </c:pt>
                      <c:pt idx="168">
                        <c:v>94.153846153846104</c:v>
                      </c:pt>
                      <c:pt idx="169">
                        <c:v>104</c:v>
                      </c:pt>
                      <c:pt idx="170">
                        <c:v>128.230769230769</c:v>
                      </c:pt>
                      <c:pt idx="171">
                        <c:v>65.615384615384599</c:v>
                      </c:pt>
                      <c:pt idx="172">
                        <c:v>27.230769230769202</c:v>
                      </c:pt>
                      <c:pt idx="173">
                        <c:v>69.615384615384599</c:v>
                      </c:pt>
                      <c:pt idx="174">
                        <c:v>179.07692307692301</c:v>
                      </c:pt>
                      <c:pt idx="175">
                        <c:v>116.692307692307</c:v>
                      </c:pt>
                      <c:pt idx="176">
                        <c:v>111.76923076923001</c:v>
                      </c:pt>
                      <c:pt idx="177">
                        <c:v>450</c:v>
                      </c:pt>
                      <c:pt idx="178">
                        <c:v>667.61538461538396</c:v>
                      </c:pt>
                      <c:pt idx="179">
                        <c:v>337.461538461538</c:v>
                      </c:pt>
                      <c:pt idx="180">
                        <c:v>131.84615384615299</c:v>
                      </c:pt>
                      <c:pt idx="181">
                        <c:v>315.230769230769</c:v>
                      </c:pt>
                      <c:pt idx="182">
                        <c:v>139.230769230769</c:v>
                      </c:pt>
                      <c:pt idx="183">
                        <c:v>225.692307692307</c:v>
                      </c:pt>
                      <c:pt idx="184">
                        <c:v>132.15384615384599</c:v>
                      </c:pt>
                      <c:pt idx="185">
                        <c:v>173.30769230769201</c:v>
                      </c:pt>
                      <c:pt idx="186">
                        <c:v>62.846153846153797</c:v>
                      </c:pt>
                      <c:pt idx="187">
                        <c:v>95.461538461538396</c:v>
                      </c:pt>
                      <c:pt idx="188">
                        <c:v>39.307692307692299</c:v>
                      </c:pt>
                      <c:pt idx="189">
                        <c:v>64.538461538461505</c:v>
                      </c:pt>
                      <c:pt idx="190">
                        <c:v>50.307692307692299</c:v>
                      </c:pt>
                      <c:pt idx="191">
                        <c:v>28</c:v>
                      </c:pt>
                      <c:pt idx="192">
                        <c:v>27.230769230769202</c:v>
                      </c:pt>
                      <c:pt idx="193">
                        <c:v>28.307692307692299</c:v>
                      </c:pt>
                      <c:pt idx="194">
                        <c:v>25.846153846153801</c:v>
                      </c:pt>
                      <c:pt idx="195">
                        <c:v>60.538461538461497</c:v>
                      </c:pt>
                      <c:pt idx="196">
                        <c:v>81.538461538461505</c:v>
                      </c:pt>
                      <c:pt idx="197">
                        <c:v>112.692307692307</c:v>
                      </c:pt>
                      <c:pt idx="198">
                        <c:v>107.07692307692299</c:v>
                      </c:pt>
                      <c:pt idx="199">
                        <c:v>118.76923076923001</c:v>
                      </c:pt>
                      <c:pt idx="200">
                        <c:v>108.07692307692299</c:v>
                      </c:pt>
                      <c:pt idx="201">
                        <c:v>186.230769230769</c:v>
                      </c:pt>
                      <c:pt idx="202">
                        <c:v>136.30769230769201</c:v>
                      </c:pt>
                      <c:pt idx="203">
                        <c:v>91.692307692307693</c:v>
                      </c:pt>
                      <c:pt idx="204">
                        <c:v>42.923076923076898</c:v>
                      </c:pt>
                      <c:pt idx="205">
                        <c:v>36.153846153846096</c:v>
                      </c:pt>
                      <c:pt idx="206">
                        <c:v>54.153846153846096</c:v>
                      </c:pt>
                      <c:pt idx="207">
                        <c:v>124.53846153846099</c:v>
                      </c:pt>
                      <c:pt idx="208">
                        <c:v>231.84615384615299</c:v>
                      </c:pt>
                      <c:pt idx="209">
                        <c:v>482.230769230769</c:v>
                      </c:pt>
                      <c:pt idx="210">
                        <c:v>678.15384615384596</c:v>
                      </c:pt>
                      <c:pt idx="211">
                        <c:v>417.84615384615302</c:v>
                      </c:pt>
                      <c:pt idx="212">
                        <c:v>127.846153846153</c:v>
                      </c:pt>
                      <c:pt idx="213">
                        <c:v>221.21428571428501</c:v>
                      </c:pt>
                      <c:pt idx="214">
                        <c:v>101.461538461538</c:v>
                      </c:pt>
                      <c:pt idx="215">
                        <c:v>172.76923076923001</c:v>
                      </c:pt>
                      <c:pt idx="216">
                        <c:v>92.615384615384599</c:v>
                      </c:pt>
                      <c:pt idx="217">
                        <c:v>115.923076923076</c:v>
                      </c:pt>
                      <c:pt idx="218">
                        <c:v>218.38461538461499</c:v>
                      </c:pt>
                      <c:pt idx="219">
                        <c:v>135.923076923076</c:v>
                      </c:pt>
                      <c:pt idx="220">
                        <c:v>47.615384615384599</c:v>
                      </c:pt>
                      <c:pt idx="221">
                        <c:v>99.461538461538396</c:v>
                      </c:pt>
                      <c:pt idx="222">
                        <c:v>78.538461538461505</c:v>
                      </c:pt>
                      <c:pt idx="223">
                        <c:v>55.923076923076898</c:v>
                      </c:pt>
                      <c:pt idx="224">
                        <c:v>54.461538461538403</c:v>
                      </c:pt>
                      <c:pt idx="225">
                        <c:v>78.076923076922995</c:v>
                      </c:pt>
                      <c:pt idx="226">
                        <c:v>53.692307692307601</c:v>
                      </c:pt>
                      <c:pt idx="227">
                        <c:v>27.076923076922998</c:v>
                      </c:pt>
                      <c:pt idx="228">
                        <c:v>75.692307692307693</c:v>
                      </c:pt>
                      <c:pt idx="229">
                        <c:v>97.846153846153797</c:v>
                      </c:pt>
                      <c:pt idx="230">
                        <c:v>48.153846153846096</c:v>
                      </c:pt>
                      <c:pt idx="231">
                        <c:v>56</c:v>
                      </c:pt>
                      <c:pt idx="232">
                        <c:v>60.615384615384599</c:v>
                      </c:pt>
                      <c:pt idx="233">
                        <c:v>97</c:v>
                      </c:pt>
                      <c:pt idx="234">
                        <c:v>77.461538461538396</c:v>
                      </c:pt>
                      <c:pt idx="235">
                        <c:v>66.692307692307693</c:v>
                      </c:pt>
                      <c:pt idx="236">
                        <c:v>46.153846153846096</c:v>
                      </c:pt>
                      <c:pt idx="237">
                        <c:v>36.461538461538403</c:v>
                      </c:pt>
                      <c:pt idx="238">
                        <c:v>142.30769230769201</c:v>
                      </c:pt>
                      <c:pt idx="239">
                        <c:v>498.84615384615302</c:v>
                      </c:pt>
                      <c:pt idx="240">
                        <c:v>626.15384615384596</c:v>
                      </c:pt>
                      <c:pt idx="241">
                        <c:v>412.15384615384602</c:v>
                      </c:pt>
                      <c:pt idx="242">
                        <c:v>192.61538461538399</c:v>
                      </c:pt>
                      <c:pt idx="243">
                        <c:v>165.30769230769201</c:v>
                      </c:pt>
                      <c:pt idx="244">
                        <c:v>254.38461538461499</c:v>
                      </c:pt>
                      <c:pt idx="245">
                        <c:v>128.15384615384599</c:v>
                      </c:pt>
                      <c:pt idx="246">
                        <c:v>181.61538461538399</c:v>
                      </c:pt>
                      <c:pt idx="247">
                        <c:v>57.538461538461497</c:v>
                      </c:pt>
                      <c:pt idx="248">
                        <c:v>31.4615384615384</c:v>
                      </c:pt>
                      <c:pt idx="249">
                        <c:v>56</c:v>
                      </c:pt>
                      <c:pt idx="250">
                        <c:v>43.076923076923002</c:v>
                      </c:pt>
                      <c:pt idx="251">
                        <c:v>27.846153846153801</c:v>
                      </c:pt>
                      <c:pt idx="252">
                        <c:v>27.4615384615384</c:v>
                      </c:pt>
                      <c:pt idx="253">
                        <c:v>31.615384615384599</c:v>
                      </c:pt>
                      <c:pt idx="254">
                        <c:v>23.846153846153801</c:v>
                      </c:pt>
                      <c:pt idx="255">
                        <c:v>26.4615384615384</c:v>
                      </c:pt>
                      <c:pt idx="256">
                        <c:v>31.692307692307601</c:v>
                      </c:pt>
                      <c:pt idx="257">
                        <c:v>39.769230769230703</c:v>
                      </c:pt>
                      <c:pt idx="258">
                        <c:v>45.384615384615302</c:v>
                      </c:pt>
                      <c:pt idx="259">
                        <c:v>71.846153846153797</c:v>
                      </c:pt>
                      <c:pt idx="260">
                        <c:v>79.692307692307693</c:v>
                      </c:pt>
                      <c:pt idx="261">
                        <c:v>43</c:v>
                      </c:pt>
                      <c:pt idx="262">
                        <c:v>34.769230769230703</c:v>
                      </c:pt>
                      <c:pt idx="263">
                        <c:v>33.307692307692299</c:v>
                      </c:pt>
                      <c:pt idx="264">
                        <c:v>34.153846153846096</c:v>
                      </c:pt>
                      <c:pt idx="265">
                        <c:v>45.384615384615302</c:v>
                      </c:pt>
                      <c:pt idx="266">
                        <c:v>160.38461538461499</c:v>
                      </c:pt>
                      <c:pt idx="267">
                        <c:v>109.461538461538</c:v>
                      </c:pt>
                      <c:pt idx="268">
                        <c:v>43.615384615384599</c:v>
                      </c:pt>
                      <c:pt idx="269">
                        <c:v>83.230769230769198</c:v>
                      </c:pt>
                      <c:pt idx="270">
                        <c:v>52.153846153846096</c:v>
                      </c:pt>
                      <c:pt idx="271">
                        <c:v>77.307692307692307</c:v>
                      </c:pt>
                      <c:pt idx="272">
                        <c:v>51.538461538461497</c:v>
                      </c:pt>
                      <c:pt idx="273">
                        <c:v>155.692307692307</c:v>
                      </c:pt>
                      <c:pt idx="274">
                        <c:v>114.461538461538</c:v>
                      </c:pt>
                      <c:pt idx="275">
                        <c:v>68.461538461538396</c:v>
                      </c:pt>
                      <c:pt idx="276">
                        <c:v>63.769230769230703</c:v>
                      </c:pt>
                      <c:pt idx="277">
                        <c:v>41.076923076923002</c:v>
                      </c:pt>
                      <c:pt idx="278">
                        <c:v>25.1538461538461</c:v>
                      </c:pt>
                      <c:pt idx="279">
                        <c:v>26.846153846153801</c:v>
                      </c:pt>
                      <c:pt idx="280">
                        <c:v>30</c:v>
                      </c:pt>
                      <c:pt idx="281">
                        <c:v>45.461538461538403</c:v>
                      </c:pt>
                      <c:pt idx="282">
                        <c:v>67.153846153846104</c:v>
                      </c:pt>
                      <c:pt idx="283">
                        <c:v>60.692307692307601</c:v>
                      </c:pt>
                      <c:pt idx="284">
                        <c:v>85.307692307692307</c:v>
                      </c:pt>
                      <c:pt idx="285">
                        <c:v>70.923076923076906</c:v>
                      </c:pt>
                      <c:pt idx="286">
                        <c:v>317.30769230769198</c:v>
                      </c:pt>
                      <c:pt idx="287">
                        <c:v>565.923076923076</c:v>
                      </c:pt>
                      <c:pt idx="288">
                        <c:v>455.76923076922998</c:v>
                      </c:pt>
                      <c:pt idx="289">
                        <c:v>322.30769230769198</c:v>
                      </c:pt>
                      <c:pt idx="290">
                        <c:v>234.53846153846101</c:v>
                      </c:pt>
                      <c:pt idx="291">
                        <c:v>119.846153846153</c:v>
                      </c:pt>
                      <c:pt idx="292">
                        <c:v>203.461538461538</c:v>
                      </c:pt>
                      <c:pt idx="293">
                        <c:v>176.84615384615299</c:v>
                      </c:pt>
                      <c:pt idx="294">
                        <c:v>199</c:v>
                      </c:pt>
                      <c:pt idx="295">
                        <c:v>133.923076923076</c:v>
                      </c:pt>
                      <c:pt idx="296">
                        <c:v>215.84615384615299</c:v>
                      </c:pt>
                      <c:pt idx="297">
                        <c:v>105.230769230769</c:v>
                      </c:pt>
                      <c:pt idx="298">
                        <c:v>110.153846153846</c:v>
                      </c:pt>
                      <c:pt idx="299">
                        <c:v>85.307692307692307</c:v>
                      </c:pt>
                      <c:pt idx="300">
                        <c:v>78.307692307692307</c:v>
                      </c:pt>
                      <c:pt idx="301">
                        <c:v>87.769230769230703</c:v>
                      </c:pt>
                      <c:pt idx="302">
                        <c:v>72.076923076922995</c:v>
                      </c:pt>
                      <c:pt idx="303">
                        <c:v>56.846153846153797</c:v>
                      </c:pt>
                      <c:pt idx="304">
                        <c:v>172.923076923076</c:v>
                      </c:pt>
                      <c:pt idx="305">
                        <c:v>167.07692307692301</c:v>
                      </c:pt>
                      <c:pt idx="306">
                        <c:v>95.615384615384599</c:v>
                      </c:pt>
                      <c:pt idx="307">
                        <c:v>46.538461538461497</c:v>
                      </c:pt>
                      <c:pt idx="308">
                        <c:v>26.692307692307601</c:v>
                      </c:pt>
                      <c:pt idx="309">
                        <c:v>27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8-BF93-4AD5-AB95-234B4F7C071C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Sheet1!$K$1</c15:sqref>
                        </c15:formulaRef>
                      </c:ext>
                    </c:extLst>
                    <c:strCache>
                      <c:ptCount val="1"/>
                      <c:pt idx="0">
                        <c:v>Force (F)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Sheet1!$A$2:$A$311</c15:sqref>
                        </c15:formulaRef>
                      </c:ext>
                    </c:extLst>
                    <c:numCache>
                      <c:formatCode>General</c:formatCode>
                      <c:ptCount val="310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Sheet1!$K$2:$K$311</c15:sqref>
                        </c15:formulaRef>
                      </c:ext>
                    </c:extLst>
                    <c:numCache>
                      <c:formatCode>General</c:formatCode>
                      <c:ptCount val="310"/>
                      <c:pt idx="0">
                        <c:v>439.47058823529397</c:v>
                      </c:pt>
                      <c:pt idx="1">
                        <c:v>440.529411764705</c:v>
                      </c:pt>
                      <c:pt idx="2">
                        <c:v>441.61538461538402</c:v>
                      </c:pt>
                      <c:pt idx="3">
                        <c:v>441.625</c:v>
                      </c:pt>
                      <c:pt idx="4">
                        <c:v>442.8125</c:v>
                      </c:pt>
                      <c:pt idx="5">
                        <c:v>443.8125</c:v>
                      </c:pt>
                      <c:pt idx="6">
                        <c:v>444.33333333333297</c:v>
                      </c:pt>
                      <c:pt idx="7">
                        <c:v>444.53333333333302</c:v>
                      </c:pt>
                      <c:pt idx="8">
                        <c:v>445.125</c:v>
                      </c:pt>
                      <c:pt idx="9">
                        <c:v>445</c:v>
                      </c:pt>
                      <c:pt idx="10">
                        <c:v>444.461538461538</c:v>
                      </c:pt>
                      <c:pt idx="11">
                        <c:v>444.15384615384602</c:v>
                      </c:pt>
                      <c:pt idx="12">
                        <c:v>444.38461538461502</c:v>
                      </c:pt>
                      <c:pt idx="13">
                        <c:v>444.07692307692298</c:v>
                      </c:pt>
                      <c:pt idx="14">
                        <c:v>443.76923076922998</c:v>
                      </c:pt>
                      <c:pt idx="15">
                        <c:v>443.923076923076</c:v>
                      </c:pt>
                      <c:pt idx="16">
                        <c:v>443.923076923076</c:v>
                      </c:pt>
                      <c:pt idx="17">
                        <c:v>444.61538461538402</c:v>
                      </c:pt>
                      <c:pt idx="18">
                        <c:v>444.692307692307</c:v>
                      </c:pt>
                      <c:pt idx="19">
                        <c:v>444.76923076922998</c:v>
                      </c:pt>
                      <c:pt idx="20">
                        <c:v>444.923076923076</c:v>
                      </c:pt>
                      <c:pt idx="21">
                        <c:v>445</c:v>
                      </c:pt>
                      <c:pt idx="22">
                        <c:v>444.692307692307</c:v>
                      </c:pt>
                      <c:pt idx="23">
                        <c:v>444</c:v>
                      </c:pt>
                      <c:pt idx="24">
                        <c:v>444.07692307692298</c:v>
                      </c:pt>
                      <c:pt idx="25">
                        <c:v>443.923076923076</c:v>
                      </c:pt>
                      <c:pt idx="26">
                        <c:v>443.461538461538</c:v>
                      </c:pt>
                      <c:pt idx="27">
                        <c:v>441.230769230769</c:v>
                      </c:pt>
                      <c:pt idx="28">
                        <c:v>441.38461538461502</c:v>
                      </c:pt>
                      <c:pt idx="29">
                        <c:v>440.30769230769198</c:v>
                      </c:pt>
                      <c:pt idx="30">
                        <c:v>431.15384615384602</c:v>
                      </c:pt>
                      <c:pt idx="31">
                        <c:v>439.53846153846098</c:v>
                      </c:pt>
                      <c:pt idx="32">
                        <c:v>434.61538461538402</c:v>
                      </c:pt>
                      <c:pt idx="33">
                        <c:v>445.30769230769198</c:v>
                      </c:pt>
                      <c:pt idx="34">
                        <c:v>433.38461538461502</c:v>
                      </c:pt>
                      <c:pt idx="35">
                        <c:v>422.230769230769</c:v>
                      </c:pt>
                      <c:pt idx="36">
                        <c:v>422.230769230769</c:v>
                      </c:pt>
                      <c:pt idx="37">
                        <c:v>441.15384615384602</c:v>
                      </c:pt>
                      <c:pt idx="38">
                        <c:v>455.07692307692298</c:v>
                      </c:pt>
                      <c:pt idx="39">
                        <c:v>448.61538461538402</c:v>
                      </c:pt>
                      <c:pt idx="40">
                        <c:v>447.30769230769198</c:v>
                      </c:pt>
                      <c:pt idx="41">
                        <c:v>444.461538461538</c:v>
                      </c:pt>
                      <c:pt idx="42">
                        <c:v>425.923076923076</c:v>
                      </c:pt>
                      <c:pt idx="43">
                        <c:v>435.38461538461502</c:v>
                      </c:pt>
                      <c:pt idx="44">
                        <c:v>430.76923076922998</c:v>
                      </c:pt>
                      <c:pt idx="45">
                        <c:v>440.461538461538</c:v>
                      </c:pt>
                      <c:pt idx="46">
                        <c:v>442.07692307692298</c:v>
                      </c:pt>
                      <c:pt idx="47">
                        <c:v>439.76923076922998</c:v>
                      </c:pt>
                      <c:pt idx="48">
                        <c:v>442.923076923076</c:v>
                      </c:pt>
                      <c:pt idx="49">
                        <c:v>441.923076923076</c:v>
                      </c:pt>
                      <c:pt idx="50">
                        <c:v>442.53846153846098</c:v>
                      </c:pt>
                      <c:pt idx="51">
                        <c:v>441.692307692307</c:v>
                      </c:pt>
                      <c:pt idx="52">
                        <c:v>439.84615384615302</c:v>
                      </c:pt>
                      <c:pt idx="53">
                        <c:v>443.84615384615302</c:v>
                      </c:pt>
                      <c:pt idx="54">
                        <c:v>445.61538461538402</c:v>
                      </c:pt>
                      <c:pt idx="55">
                        <c:v>445.230769230769</c:v>
                      </c:pt>
                      <c:pt idx="56">
                        <c:v>446.53846153846098</c:v>
                      </c:pt>
                      <c:pt idx="57">
                        <c:v>447.461538461538</c:v>
                      </c:pt>
                      <c:pt idx="58">
                        <c:v>447.461538461538</c:v>
                      </c:pt>
                      <c:pt idx="59">
                        <c:v>447.30769230769198</c:v>
                      </c:pt>
                      <c:pt idx="60">
                        <c:v>452.38461538461502</c:v>
                      </c:pt>
                      <c:pt idx="61">
                        <c:v>454.30769230769198</c:v>
                      </c:pt>
                      <c:pt idx="62">
                        <c:v>455.692307692307</c:v>
                      </c:pt>
                      <c:pt idx="63">
                        <c:v>458.230769230769</c:v>
                      </c:pt>
                      <c:pt idx="64">
                        <c:v>456.30769230769198</c:v>
                      </c:pt>
                      <c:pt idx="65">
                        <c:v>441.230769230769</c:v>
                      </c:pt>
                      <c:pt idx="66">
                        <c:v>443.76923076922998</c:v>
                      </c:pt>
                      <c:pt idx="67">
                        <c:v>444.07692307692298</c:v>
                      </c:pt>
                      <c:pt idx="68">
                        <c:v>444.30769230769198</c:v>
                      </c:pt>
                      <c:pt idx="69">
                        <c:v>444.76923076922998</c:v>
                      </c:pt>
                      <c:pt idx="70">
                        <c:v>445.07692307692298</c:v>
                      </c:pt>
                      <c:pt idx="71">
                        <c:v>445</c:v>
                      </c:pt>
                      <c:pt idx="72">
                        <c:v>444.84615384615302</c:v>
                      </c:pt>
                      <c:pt idx="73">
                        <c:v>444.30769230769198</c:v>
                      </c:pt>
                      <c:pt idx="74">
                        <c:v>444.07692307692298</c:v>
                      </c:pt>
                      <c:pt idx="75">
                        <c:v>444.15384615384602</c:v>
                      </c:pt>
                      <c:pt idx="76">
                        <c:v>444.38461538461502</c:v>
                      </c:pt>
                      <c:pt idx="77">
                        <c:v>444.923076923076</c:v>
                      </c:pt>
                      <c:pt idx="78">
                        <c:v>444.07692307692298</c:v>
                      </c:pt>
                      <c:pt idx="79">
                        <c:v>443.15384615384602</c:v>
                      </c:pt>
                      <c:pt idx="80">
                        <c:v>441.84615384615302</c:v>
                      </c:pt>
                      <c:pt idx="81">
                        <c:v>441</c:v>
                      </c:pt>
                      <c:pt idx="82">
                        <c:v>441.923076923076</c:v>
                      </c:pt>
                      <c:pt idx="83">
                        <c:v>440.38461538461502</c:v>
                      </c:pt>
                      <c:pt idx="84">
                        <c:v>439.692307692307</c:v>
                      </c:pt>
                      <c:pt idx="85">
                        <c:v>439.461538461538</c:v>
                      </c:pt>
                      <c:pt idx="86">
                        <c:v>439.461538461538</c:v>
                      </c:pt>
                      <c:pt idx="87">
                        <c:v>439.61538461538402</c:v>
                      </c:pt>
                      <c:pt idx="88">
                        <c:v>438.692307692307</c:v>
                      </c:pt>
                      <c:pt idx="89">
                        <c:v>442.30769230769198</c:v>
                      </c:pt>
                      <c:pt idx="90">
                        <c:v>440.61538461538402</c:v>
                      </c:pt>
                      <c:pt idx="91">
                        <c:v>439.76923076922998</c:v>
                      </c:pt>
                      <c:pt idx="92">
                        <c:v>443.15384615384602</c:v>
                      </c:pt>
                      <c:pt idx="93">
                        <c:v>442.76923076922998</c:v>
                      </c:pt>
                      <c:pt idx="94">
                        <c:v>448.84615384615302</c:v>
                      </c:pt>
                      <c:pt idx="95">
                        <c:v>435.923076923076</c:v>
                      </c:pt>
                      <c:pt idx="96">
                        <c:v>426.07692307692298</c:v>
                      </c:pt>
                      <c:pt idx="97">
                        <c:v>421.76923076922998</c:v>
                      </c:pt>
                      <c:pt idx="98">
                        <c:v>419.15384615384602</c:v>
                      </c:pt>
                      <c:pt idx="99">
                        <c:v>436.76923076922998</c:v>
                      </c:pt>
                      <c:pt idx="100">
                        <c:v>441.07692307692298</c:v>
                      </c:pt>
                      <c:pt idx="101">
                        <c:v>433.84615384615302</c:v>
                      </c:pt>
                      <c:pt idx="102">
                        <c:v>441.61538461538402</c:v>
                      </c:pt>
                      <c:pt idx="103">
                        <c:v>440.15384615384602</c:v>
                      </c:pt>
                      <c:pt idx="104">
                        <c:v>440.84615384615302</c:v>
                      </c:pt>
                      <c:pt idx="105">
                        <c:v>439.84615384615302</c:v>
                      </c:pt>
                      <c:pt idx="106">
                        <c:v>440.61538461538402</c:v>
                      </c:pt>
                      <c:pt idx="107">
                        <c:v>439.30769230769198</c:v>
                      </c:pt>
                      <c:pt idx="108">
                        <c:v>442.53846153846098</c:v>
                      </c:pt>
                      <c:pt idx="109">
                        <c:v>440.38461538461502</c:v>
                      </c:pt>
                      <c:pt idx="110">
                        <c:v>441.61538461538402</c:v>
                      </c:pt>
                      <c:pt idx="111">
                        <c:v>442.61538461538402</c:v>
                      </c:pt>
                      <c:pt idx="112">
                        <c:v>443.230769230769</c:v>
                      </c:pt>
                      <c:pt idx="113">
                        <c:v>446.07692307692298</c:v>
                      </c:pt>
                      <c:pt idx="114">
                        <c:v>454.230769230769</c:v>
                      </c:pt>
                      <c:pt idx="115">
                        <c:v>457.461538461538</c:v>
                      </c:pt>
                      <c:pt idx="116">
                        <c:v>456.76923076922998</c:v>
                      </c:pt>
                      <c:pt idx="117">
                        <c:v>454.461538461538</c:v>
                      </c:pt>
                      <c:pt idx="118">
                        <c:v>445.461538461538</c:v>
                      </c:pt>
                      <c:pt idx="119">
                        <c:v>448.461538461538</c:v>
                      </c:pt>
                      <c:pt idx="120">
                        <c:v>457.84615384615302</c:v>
                      </c:pt>
                      <c:pt idx="121">
                        <c:v>455.53846153846098</c:v>
                      </c:pt>
                      <c:pt idx="122">
                        <c:v>456.61538461538402</c:v>
                      </c:pt>
                      <c:pt idx="123">
                        <c:v>457.923076923076</c:v>
                      </c:pt>
                      <c:pt idx="124">
                        <c:v>462.84615384615302</c:v>
                      </c:pt>
                      <c:pt idx="125">
                        <c:v>459.53846153846098</c:v>
                      </c:pt>
                      <c:pt idx="126">
                        <c:v>462.38461538461502</c:v>
                      </c:pt>
                      <c:pt idx="127">
                        <c:v>458.230769230769</c:v>
                      </c:pt>
                      <c:pt idx="128">
                        <c:v>458.61538461538402</c:v>
                      </c:pt>
                      <c:pt idx="129">
                        <c:v>446.230769230769</c:v>
                      </c:pt>
                      <c:pt idx="130">
                        <c:v>422.53846153846098</c:v>
                      </c:pt>
                      <c:pt idx="131">
                        <c:v>411.07692307692298</c:v>
                      </c:pt>
                      <c:pt idx="132">
                        <c:v>409.230769230769</c:v>
                      </c:pt>
                      <c:pt idx="133">
                        <c:v>415.76923076922998</c:v>
                      </c:pt>
                      <c:pt idx="134">
                        <c:v>435.53846153846098</c:v>
                      </c:pt>
                      <c:pt idx="135">
                        <c:v>418.15384615384602</c:v>
                      </c:pt>
                      <c:pt idx="136">
                        <c:v>437.923076923076</c:v>
                      </c:pt>
                      <c:pt idx="137">
                        <c:v>431</c:v>
                      </c:pt>
                      <c:pt idx="138">
                        <c:v>440.923076923076</c:v>
                      </c:pt>
                      <c:pt idx="139">
                        <c:v>439.230769230769</c:v>
                      </c:pt>
                      <c:pt idx="140">
                        <c:v>444.15384615384602</c:v>
                      </c:pt>
                      <c:pt idx="141">
                        <c:v>437.38461538461502</c:v>
                      </c:pt>
                      <c:pt idx="142">
                        <c:v>428.61538461538402</c:v>
                      </c:pt>
                      <c:pt idx="143">
                        <c:v>422.15384615384602</c:v>
                      </c:pt>
                      <c:pt idx="144">
                        <c:v>419.30769230769198</c:v>
                      </c:pt>
                      <c:pt idx="145">
                        <c:v>418.461538461538</c:v>
                      </c:pt>
                      <c:pt idx="146">
                        <c:v>417.923076923076</c:v>
                      </c:pt>
                      <c:pt idx="147">
                        <c:v>415.15384615384602</c:v>
                      </c:pt>
                      <c:pt idx="148">
                        <c:v>412</c:v>
                      </c:pt>
                      <c:pt idx="149">
                        <c:v>440.53846153846098</c:v>
                      </c:pt>
                      <c:pt idx="150">
                        <c:v>441.230769230769</c:v>
                      </c:pt>
                      <c:pt idx="151">
                        <c:v>433.692307692307</c:v>
                      </c:pt>
                      <c:pt idx="152">
                        <c:v>441.923076923076</c:v>
                      </c:pt>
                      <c:pt idx="153">
                        <c:v>440.461538461538</c:v>
                      </c:pt>
                      <c:pt idx="154">
                        <c:v>441.07692307692298</c:v>
                      </c:pt>
                      <c:pt idx="155">
                        <c:v>440.461538461538</c:v>
                      </c:pt>
                      <c:pt idx="156">
                        <c:v>449.923076923076</c:v>
                      </c:pt>
                      <c:pt idx="157">
                        <c:v>448.923076923076</c:v>
                      </c:pt>
                      <c:pt idx="158">
                        <c:v>452.07692307692298</c:v>
                      </c:pt>
                      <c:pt idx="159">
                        <c:v>454.461538461538</c:v>
                      </c:pt>
                      <c:pt idx="160">
                        <c:v>453.38461538461502</c:v>
                      </c:pt>
                      <c:pt idx="161">
                        <c:v>456.53846153846098</c:v>
                      </c:pt>
                      <c:pt idx="162">
                        <c:v>458.38461538461502</c:v>
                      </c:pt>
                      <c:pt idx="163">
                        <c:v>456.923076923076</c:v>
                      </c:pt>
                      <c:pt idx="164">
                        <c:v>458</c:v>
                      </c:pt>
                      <c:pt idx="165">
                        <c:v>460.15384615384602</c:v>
                      </c:pt>
                      <c:pt idx="166">
                        <c:v>460</c:v>
                      </c:pt>
                      <c:pt idx="167">
                        <c:v>459</c:v>
                      </c:pt>
                      <c:pt idx="168">
                        <c:v>460.38461538461502</c:v>
                      </c:pt>
                      <c:pt idx="169">
                        <c:v>463</c:v>
                      </c:pt>
                      <c:pt idx="170">
                        <c:v>466.61538461538402</c:v>
                      </c:pt>
                      <c:pt idx="171">
                        <c:v>461.461538461538</c:v>
                      </c:pt>
                      <c:pt idx="172">
                        <c:v>454.84615384615302</c:v>
                      </c:pt>
                      <c:pt idx="173">
                        <c:v>462.07692307692298</c:v>
                      </c:pt>
                      <c:pt idx="174">
                        <c:v>461.84615384615302</c:v>
                      </c:pt>
                      <c:pt idx="175">
                        <c:v>452</c:v>
                      </c:pt>
                      <c:pt idx="176">
                        <c:v>442.53846153846098</c:v>
                      </c:pt>
                      <c:pt idx="177">
                        <c:v>422.230769230769</c:v>
                      </c:pt>
                      <c:pt idx="178">
                        <c:v>405.76923076922998</c:v>
                      </c:pt>
                      <c:pt idx="179">
                        <c:v>407</c:v>
                      </c:pt>
                      <c:pt idx="180">
                        <c:v>433.53846153846098</c:v>
                      </c:pt>
                      <c:pt idx="181">
                        <c:v>424.692307692307</c:v>
                      </c:pt>
                      <c:pt idx="182">
                        <c:v>437.61538461538402</c:v>
                      </c:pt>
                      <c:pt idx="183">
                        <c:v>428.923076923076</c:v>
                      </c:pt>
                      <c:pt idx="184">
                        <c:v>441</c:v>
                      </c:pt>
                      <c:pt idx="185">
                        <c:v>438.461538461538</c:v>
                      </c:pt>
                      <c:pt idx="186">
                        <c:v>439.461538461538</c:v>
                      </c:pt>
                      <c:pt idx="187">
                        <c:v>450.30769230769198</c:v>
                      </c:pt>
                      <c:pt idx="188">
                        <c:v>454.53846153846098</c:v>
                      </c:pt>
                      <c:pt idx="189">
                        <c:v>456.61538461538402</c:v>
                      </c:pt>
                      <c:pt idx="190">
                        <c:v>460</c:v>
                      </c:pt>
                      <c:pt idx="191">
                        <c:v>457.07692307692298</c:v>
                      </c:pt>
                      <c:pt idx="192">
                        <c:v>459.61538461538402</c:v>
                      </c:pt>
                      <c:pt idx="193">
                        <c:v>457.76923076922998</c:v>
                      </c:pt>
                      <c:pt idx="194">
                        <c:v>459.15384615384602</c:v>
                      </c:pt>
                      <c:pt idx="195">
                        <c:v>461.923076923076</c:v>
                      </c:pt>
                      <c:pt idx="196">
                        <c:v>461.461538461538</c:v>
                      </c:pt>
                      <c:pt idx="197">
                        <c:v>462.15384615384602</c:v>
                      </c:pt>
                      <c:pt idx="198">
                        <c:v>460.53846153846098</c:v>
                      </c:pt>
                      <c:pt idx="199">
                        <c:v>460.61538461538402</c:v>
                      </c:pt>
                      <c:pt idx="200">
                        <c:v>443.38461538461502</c:v>
                      </c:pt>
                      <c:pt idx="201">
                        <c:v>443.15384615384602</c:v>
                      </c:pt>
                      <c:pt idx="202">
                        <c:v>441.38461538461502</c:v>
                      </c:pt>
                      <c:pt idx="203">
                        <c:v>441.923076923076</c:v>
                      </c:pt>
                      <c:pt idx="204">
                        <c:v>441.61538461538402</c:v>
                      </c:pt>
                      <c:pt idx="205">
                        <c:v>440.61538461538402</c:v>
                      </c:pt>
                      <c:pt idx="206">
                        <c:v>439</c:v>
                      </c:pt>
                      <c:pt idx="207">
                        <c:v>438.84615384615302</c:v>
                      </c:pt>
                      <c:pt idx="208">
                        <c:v>442.30769230769198</c:v>
                      </c:pt>
                      <c:pt idx="209">
                        <c:v>435</c:v>
                      </c:pt>
                      <c:pt idx="210">
                        <c:v>433.230769230769</c:v>
                      </c:pt>
                      <c:pt idx="211">
                        <c:v>430.230769230769</c:v>
                      </c:pt>
                      <c:pt idx="212">
                        <c:v>439</c:v>
                      </c:pt>
                      <c:pt idx="213">
                        <c:v>430.642857142857</c:v>
                      </c:pt>
                      <c:pt idx="214">
                        <c:v>442.692307692307</c:v>
                      </c:pt>
                      <c:pt idx="215">
                        <c:v>440.84615384615302</c:v>
                      </c:pt>
                      <c:pt idx="216">
                        <c:v>441.30769230769198</c:v>
                      </c:pt>
                      <c:pt idx="217">
                        <c:v>441.07692307692298</c:v>
                      </c:pt>
                      <c:pt idx="218">
                        <c:v>440.38461538461502</c:v>
                      </c:pt>
                      <c:pt idx="219">
                        <c:v>437.30769230769198</c:v>
                      </c:pt>
                      <c:pt idx="220">
                        <c:v>451.230769230769</c:v>
                      </c:pt>
                      <c:pt idx="221">
                        <c:v>455.38461538461502</c:v>
                      </c:pt>
                      <c:pt idx="222">
                        <c:v>452.923076923076</c:v>
                      </c:pt>
                      <c:pt idx="223">
                        <c:v>455.07692307692298</c:v>
                      </c:pt>
                      <c:pt idx="224">
                        <c:v>457.84615384615302</c:v>
                      </c:pt>
                      <c:pt idx="225">
                        <c:v>461.230769230769</c:v>
                      </c:pt>
                      <c:pt idx="226">
                        <c:v>448.923076923076</c:v>
                      </c:pt>
                      <c:pt idx="227">
                        <c:v>445.923076923076</c:v>
                      </c:pt>
                      <c:pt idx="228">
                        <c:v>455.923076923076</c:v>
                      </c:pt>
                      <c:pt idx="229">
                        <c:v>456.692307692307</c:v>
                      </c:pt>
                      <c:pt idx="230">
                        <c:v>455.38461538461502</c:v>
                      </c:pt>
                      <c:pt idx="231">
                        <c:v>443.61538461538402</c:v>
                      </c:pt>
                      <c:pt idx="232">
                        <c:v>451.230769230769</c:v>
                      </c:pt>
                      <c:pt idx="233">
                        <c:v>457.84615384615302</c:v>
                      </c:pt>
                      <c:pt idx="234">
                        <c:v>458.923076923076</c:v>
                      </c:pt>
                      <c:pt idx="235">
                        <c:v>464</c:v>
                      </c:pt>
                      <c:pt idx="236">
                        <c:v>461.30769230769198</c:v>
                      </c:pt>
                      <c:pt idx="237">
                        <c:v>457.923076923076</c:v>
                      </c:pt>
                      <c:pt idx="238">
                        <c:v>442.07692307692298</c:v>
                      </c:pt>
                      <c:pt idx="239">
                        <c:v>418.230769230769</c:v>
                      </c:pt>
                      <c:pt idx="240">
                        <c:v>408.84615384615302</c:v>
                      </c:pt>
                      <c:pt idx="241">
                        <c:v>410.230769230769</c:v>
                      </c:pt>
                      <c:pt idx="242">
                        <c:v>408.07692307692298</c:v>
                      </c:pt>
                      <c:pt idx="243">
                        <c:v>439.30769230769198</c:v>
                      </c:pt>
                      <c:pt idx="244">
                        <c:v>424.692307692307</c:v>
                      </c:pt>
                      <c:pt idx="245">
                        <c:v>442.692307692307</c:v>
                      </c:pt>
                      <c:pt idx="246">
                        <c:v>436.07692307692298</c:v>
                      </c:pt>
                      <c:pt idx="247">
                        <c:v>441.61538461538402</c:v>
                      </c:pt>
                      <c:pt idx="248">
                        <c:v>440.230769230769</c:v>
                      </c:pt>
                      <c:pt idx="249">
                        <c:v>444.53846153846098</c:v>
                      </c:pt>
                      <c:pt idx="250">
                        <c:v>448.461538461538</c:v>
                      </c:pt>
                      <c:pt idx="251">
                        <c:v>450.692307692307</c:v>
                      </c:pt>
                      <c:pt idx="252">
                        <c:v>462.38461538461502</c:v>
                      </c:pt>
                      <c:pt idx="253">
                        <c:v>457.38461538461502</c:v>
                      </c:pt>
                      <c:pt idx="254">
                        <c:v>455.84615384615302</c:v>
                      </c:pt>
                      <c:pt idx="255">
                        <c:v>458.15384615384602</c:v>
                      </c:pt>
                      <c:pt idx="256">
                        <c:v>457.84615384615302</c:v>
                      </c:pt>
                      <c:pt idx="257">
                        <c:v>458</c:v>
                      </c:pt>
                      <c:pt idx="258">
                        <c:v>460.84615384615302</c:v>
                      </c:pt>
                      <c:pt idx="259">
                        <c:v>462.61538461538402</c:v>
                      </c:pt>
                      <c:pt idx="260">
                        <c:v>466.15384615384602</c:v>
                      </c:pt>
                      <c:pt idx="261">
                        <c:v>461.923076923076</c:v>
                      </c:pt>
                      <c:pt idx="262">
                        <c:v>465.923076923076</c:v>
                      </c:pt>
                      <c:pt idx="263">
                        <c:v>459.923076923076</c:v>
                      </c:pt>
                      <c:pt idx="264">
                        <c:v>458.53846153846098</c:v>
                      </c:pt>
                      <c:pt idx="265">
                        <c:v>450.30769230769198</c:v>
                      </c:pt>
                      <c:pt idx="266">
                        <c:v>442</c:v>
                      </c:pt>
                      <c:pt idx="267">
                        <c:v>441.38461538461502</c:v>
                      </c:pt>
                      <c:pt idx="268">
                        <c:v>442</c:v>
                      </c:pt>
                      <c:pt idx="269">
                        <c:v>441.38461538461502</c:v>
                      </c:pt>
                      <c:pt idx="270">
                        <c:v>440.53846153846098</c:v>
                      </c:pt>
                      <c:pt idx="271">
                        <c:v>440</c:v>
                      </c:pt>
                      <c:pt idx="272">
                        <c:v>439</c:v>
                      </c:pt>
                      <c:pt idx="273">
                        <c:v>446.84615384615302</c:v>
                      </c:pt>
                      <c:pt idx="274">
                        <c:v>454.61538461538402</c:v>
                      </c:pt>
                      <c:pt idx="275">
                        <c:v>456.230769230769</c:v>
                      </c:pt>
                      <c:pt idx="276">
                        <c:v>454.692307692307</c:v>
                      </c:pt>
                      <c:pt idx="277">
                        <c:v>458.923076923076</c:v>
                      </c:pt>
                      <c:pt idx="278">
                        <c:v>457</c:v>
                      </c:pt>
                      <c:pt idx="279">
                        <c:v>458.461538461538</c:v>
                      </c:pt>
                      <c:pt idx="280">
                        <c:v>459.461538461538</c:v>
                      </c:pt>
                      <c:pt idx="281">
                        <c:v>462.84615384615302</c:v>
                      </c:pt>
                      <c:pt idx="282">
                        <c:v>462.230769230769</c:v>
                      </c:pt>
                      <c:pt idx="283">
                        <c:v>461.15384615384602</c:v>
                      </c:pt>
                      <c:pt idx="284">
                        <c:v>462.692307692307</c:v>
                      </c:pt>
                      <c:pt idx="285">
                        <c:v>448.30769230769198</c:v>
                      </c:pt>
                      <c:pt idx="286">
                        <c:v>432.15384615384602</c:v>
                      </c:pt>
                      <c:pt idx="287">
                        <c:v>416</c:v>
                      </c:pt>
                      <c:pt idx="288">
                        <c:v>415.923076923076</c:v>
                      </c:pt>
                      <c:pt idx="289">
                        <c:v>412.84615384615302</c:v>
                      </c:pt>
                      <c:pt idx="290">
                        <c:v>411.15384615384602</c:v>
                      </c:pt>
                      <c:pt idx="291">
                        <c:v>421.07692307692298</c:v>
                      </c:pt>
                      <c:pt idx="292">
                        <c:v>439.61538461538402</c:v>
                      </c:pt>
                      <c:pt idx="293">
                        <c:v>428.76923076922998</c:v>
                      </c:pt>
                      <c:pt idx="294">
                        <c:v>445.07692307692298</c:v>
                      </c:pt>
                      <c:pt idx="295">
                        <c:v>441.230769230769</c:v>
                      </c:pt>
                      <c:pt idx="296">
                        <c:v>447.76923076922998</c:v>
                      </c:pt>
                      <c:pt idx="297">
                        <c:v>440.230769230769</c:v>
                      </c:pt>
                      <c:pt idx="298">
                        <c:v>441.53846153846098</c:v>
                      </c:pt>
                      <c:pt idx="299">
                        <c:v>440.84615384615302</c:v>
                      </c:pt>
                      <c:pt idx="300">
                        <c:v>441.230769230769</c:v>
                      </c:pt>
                      <c:pt idx="301">
                        <c:v>440.38461538461502</c:v>
                      </c:pt>
                      <c:pt idx="302">
                        <c:v>440.461538461538</c:v>
                      </c:pt>
                      <c:pt idx="303">
                        <c:v>439.84615384615302</c:v>
                      </c:pt>
                      <c:pt idx="304">
                        <c:v>445.461538461538</c:v>
                      </c:pt>
                      <c:pt idx="305">
                        <c:v>450.84615384615302</c:v>
                      </c:pt>
                      <c:pt idx="306">
                        <c:v>456.15384615384602</c:v>
                      </c:pt>
                      <c:pt idx="307">
                        <c:v>456</c:v>
                      </c:pt>
                      <c:pt idx="308">
                        <c:v>460.230769230769</c:v>
                      </c:pt>
                      <c:pt idx="309">
                        <c:v>462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9-BF93-4AD5-AB95-234B4F7C071C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Sheet1!$L$1</c15:sqref>
                        </c15:formulaRef>
                      </c:ext>
                    </c:extLst>
                    <c:strCache>
                      <c:ptCount val="1"/>
                      <c:pt idx="0">
                        <c:v>Angle (F)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Sheet1!$A$2:$A$311</c15:sqref>
                        </c15:formulaRef>
                      </c:ext>
                    </c:extLst>
                    <c:numCache>
                      <c:formatCode>General</c:formatCode>
                      <c:ptCount val="310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Sheet1!$L$2:$L$311</c15:sqref>
                        </c15:formulaRef>
                      </c:ext>
                    </c:extLst>
                    <c:numCache>
                      <c:formatCode>General</c:formatCode>
                      <c:ptCount val="310"/>
                      <c:pt idx="0">
                        <c:v>172.17647058823499</c:v>
                      </c:pt>
                      <c:pt idx="1">
                        <c:v>174</c:v>
                      </c:pt>
                      <c:pt idx="2">
                        <c:v>180.461538461538</c:v>
                      </c:pt>
                      <c:pt idx="3">
                        <c:v>184</c:v>
                      </c:pt>
                      <c:pt idx="4">
                        <c:v>184</c:v>
                      </c:pt>
                      <c:pt idx="5">
                        <c:v>183.9375</c:v>
                      </c:pt>
                      <c:pt idx="6">
                        <c:v>183.666666666666</c:v>
                      </c:pt>
                      <c:pt idx="7">
                        <c:v>183.8</c:v>
                      </c:pt>
                      <c:pt idx="8">
                        <c:v>183.5625</c:v>
                      </c:pt>
                      <c:pt idx="9">
                        <c:v>183.642857142857</c:v>
                      </c:pt>
                      <c:pt idx="10">
                        <c:v>183.07692307692301</c:v>
                      </c:pt>
                      <c:pt idx="11">
                        <c:v>183.15384615384599</c:v>
                      </c:pt>
                      <c:pt idx="12">
                        <c:v>183</c:v>
                      </c:pt>
                      <c:pt idx="13">
                        <c:v>183.07692307692301</c:v>
                      </c:pt>
                      <c:pt idx="14">
                        <c:v>183</c:v>
                      </c:pt>
                      <c:pt idx="15">
                        <c:v>183</c:v>
                      </c:pt>
                      <c:pt idx="16">
                        <c:v>183</c:v>
                      </c:pt>
                      <c:pt idx="17">
                        <c:v>183</c:v>
                      </c:pt>
                      <c:pt idx="18">
                        <c:v>183</c:v>
                      </c:pt>
                      <c:pt idx="19">
                        <c:v>183</c:v>
                      </c:pt>
                      <c:pt idx="20">
                        <c:v>183</c:v>
                      </c:pt>
                      <c:pt idx="21">
                        <c:v>183</c:v>
                      </c:pt>
                      <c:pt idx="22">
                        <c:v>183</c:v>
                      </c:pt>
                      <c:pt idx="23">
                        <c:v>183</c:v>
                      </c:pt>
                      <c:pt idx="24">
                        <c:v>183</c:v>
                      </c:pt>
                      <c:pt idx="25">
                        <c:v>183</c:v>
                      </c:pt>
                      <c:pt idx="26">
                        <c:v>183</c:v>
                      </c:pt>
                      <c:pt idx="27">
                        <c:v>180.84615384615299</c:v>
                      </c:pt>
                      <c:pt idx="28">
                        <c:v>179.84615384615299</c:v>
                      </c:pt>
                      <c:pt idx="29">
                        <c:v>193.15384615384599</c:v>
                      </c:pt>
                      <c:pt idx="30">
                        <c:v>187.38461538461499</c:v>
                      </c:pt>
                      <c:pt idx="31">
                        <c:v>214.230769230769</c:v>
                      </c:pt>
                      <c:pt idx="32">
                        <c:v>231.923076923076</c:v>
                      </c:pt>
                      <c:pt idx="33">
                        <c:v>200.07692307692301</c:v>
                      </c:pt>
                      <c:pt idx="34">
                        <c:v>185.76923076923001</c:v>
                      </c:pt>
                      <c:pt idx="35">
                        <c:v>198.38461538461499</c:v>
                      </c:pt>
                      <c:pt idx="36">
                        <c:v>200</c:v>
                      </c:pt>
                      <c:pt idx="37">
                        <c:v>192.692307692307</c:v>
                      </c:pt>
                      <c:pt idx="38">
                        <c:v>165.07692307692301</c:v>
                      </c:pt>
                      <c:pt idx="39">
                        <c:v>157.84615384615299</c:v>
                      </c:pt>
                      <c:pt idx="40">
                        <c:v>98.076923076922995</c:v>
                      </c:pt>
                      <c:pt idx="41">
                        <c:v>97.307692307692307</c:v>
                      </c:pt>
                      <c:pt idx="42">
                        <c:v>92.923076923076906</c:v>
                      </c:pt>
                      <c:pt idx="43">
                        <c:v>92.153846153846104</c:v>
                      </c:pt>
                      <c:pt idx="44">
                        <c:v>93.153846153846104</c:v>
                      </c:pt>
                      <c:pt idx="45">
                        <c:v>91.384615384615302</c:v>
                      </c:pt>
                      <c:pt idx="46">
                        <c:v>134.07692307692301</c:v>
                      </c:pt>
                      <c:pt idx="47">
                        <c:v>155</c:v>
                      </c:pt>
                      <c:pt idx="48">
                        <c:v>159.461538461538</c:v>
                      </c:pt>
                      <c:pt idx="49">
                        <c:v>120.153846153846</c:v>
                      </c:pt>
                      <c:pt idx="50">
                        <c:v>137.461538461538</c:v>
                      </c:pt>
                      <c:pt idx="51">
                        <c:v>146.461538461538</c:v>
                      </c:pt>
                      <c:pt idx="52">
                        <c:v>156.53846153846101</c:v>
                      </c:pt>
                      <c:pt idx="53">
                        <c:v>158.76923076923001</c:v>
                      </c:pt>
                      <c:pt idx="54">
                        <c:v>158</c:v>
                      </c:pt>
                      <c:pt idx="55">
                        <c:v>158.230769230769</c:v>
                      </c:pt>
                      <c:pt idx="56">
                        <c:v>158</c:v>
                      </c:pt>
                      <c:pt idx="57">
                        <c:v>158</c:v>
                      </c:pt>
                      <c:pt idx="58">
                        <c:v>168.15384615384599</c:v>
                      </c:pt>
                      <c:pt idx="59">
                        <c:v>169</c:v>
                      </c:pt>
                      <c:pt idx="60">
                        <c:v>160.61538461538399</c:v>
                      </c:pt>
                      <c:pt idx="61">
                        <c:v>157</c:v>
                      </c:pt>
                      <c:pt idx="62">
                        <c:v>156.84615384615299</c:v>
                      </c:pt>
                      <c:pt idx="63">
                        <c:v>157.461538461538</c:v>
                      </c:pt>
                      <c:pt idx="64">
                        <c:v>134.230769230769</c:v>
                      </c:pt>
                      <c:pt idx="65">
                        <c:v>123.846153846153</c:v>
                      </c:pt>
                      <c:pt idx="66">
                        <c:v>136</c:v>
                      </c:pt>
                      <c:pt idx="67">
                        <c:v>136</c:v>
                      </c:pt>
                      <c:pt idx="68">
                        <c:v>136</c:v>
                      </c:pt>
                      <c:pt idx="69">
                        <c:v>136</c:v>
                      </c:pt>
                      <c:pt idx="70">
                        <c:v>136</c:v>
                      </c:pt>
                      <c:pt idx="71">
                        <c:v>136</c:v>
                      </c:pt>
                      <c:pt idx="72">
                        <c:v>136</c:v>
                      </c:pt>
                      <c:pt idx="73">
                        <c:v>136</c:v>
                      </c:pt>
                      <c:pt idx="74">
                        <c:v>136</c:v>
                      </c:pt>
                      <c:pt idx="75">
                        <c:v>136</c:v>
                      </c:pt>
                      <c:pt idx="76">
                        <c:v>136</c:v>
                      </c:pt>
                      <c:pt idx="77">
                        <c:v>136</c:v>
                      </c:pt>
                      <c:pt idx="78">
                        <c:v>136</c:v>
                      </c:pt>
                      <c:pt idx="79">
                        <c:v>136</c:v>
                      </c:pt>
                      <c:pt idx="80">
                        <c:v>134.84615384615299</c:v>
                      </c:pt>
                      <c:pt idx="81">
                        <c:v>140.76923076923001</c:v>
                      </c:pt>
                      <c:pt idx="82">
                        <c:v>144.61538461538399</c:v>
                      </c:pt>
                      <c:pt idx="83">
                        <c:v>150.30769230769201</c:v>
                      </c:pt>
                      <c:pt idx="84">
                        <c:v>155.84615384615299</c:v>
                      </c:pt>
                      <c:pt idx="85">
                        <c:v>157</c:v>
                      </c:pt>
                      <c:pt idx="86">
                        <c:v>157</c:v>
                      </c:pt>
                      <c:pt idx="87">
                        <c:v>157</c:v>
                      </c:pt>
                      <c:pt idx="88">
                        <c:v>152</c:v>
                      </c:pt>
                      <c:pt idx="89">
                        <c:v>160.76923076923001</c:v>
                      </c:pt>
                      <c:pt idx="90">
                        <c:v>180.61538461538399</c:v>
                      </c:pt>
                      <c:pt idx="91">
                        <c:v>198.15384615384599</c:v>
                      </c:pt>
                      <c:pt idx="92">
                        <c:v>194.38461538461499</c:v>
                      </c:pt>
                      <c:pt idx="93">
                        <c:v>207.53846153846101</c:v>
                      </c:pt>
                      <c:pt idx="94">
                        <c:v>189.230769230769</c:v>
                      </c:pt>
                      <c:pt idx="95">
                        <c:v>136.61538461538399</c:v>
                      </c:pt>
                      <c:pt idx="96">
                        <c:v>127.07692307692299</c:v>
                      </c:pt>
                      <c:pt idx="97">
                        <c:v>126.615384615384</c:v>
                      </c:pt>
                      <c:pt idx="98">
                        <c:v>128.07692307692301</c:v>
                      </c:pt>
                      <c:pt idx="99">
                        <c:v>124.384615384615</c:v>
                      </c:pt>
                      <c:pt idx="100">
                        <c:v>138.230769230769</c:v>
                      </c:pt>
                      <c:pt idx="101">
                        <c:v>129</c:v>
                      </c:pt>
                      <c:pt idx="102">
                        <c:v>164.15384615384599</c:v>
                      </c:pt>
                      <c:pt idx="103">
                        <c:v>181.61538461538399</c:v>
                      </c:pt>
                      <c:pt idx="104">
                        <c:v>192.07692307692301</c:v>
                      </c:pt>
                      <c:pt idx="105">
                        <c:v>198.07692307692301</c:v>
                      </c:pt>
                      <c:pt idx="106">
                        <c:v>201.84615384615299</c:v>
                      </c:pt>
                      <c:pt idx="107">
                        <c:v>203.15384615384599</c:v>
                      </c:pt>
                      <c:pt idx="108">
                        <c:v>197.84615384615299</c:v>
                      </c:pt>
                      <c:pt idx="109">
                        <c:v>204.30769230769201</c:v>
                      </c:pt>
                      <c:pt idx="110">
                        <c:v>205</c:v>
                      </c:pt>
                      <c:pt idx="111">
                        <c:v>205</c:v>
                      </c:pt>
                      <c:pt idx="112">
                        <c:v>205</c:v>
                      </c:pt>
                      <c:pt idx="113">
                        <c:v>209.61538461538399</c:v>
                      </c:pt>
                      <c:pt idx="114">
                        <c:v>204.61538461538399</c:v>
                      </c:pt>
                      <c:pt idx="115">
                        <c:v>204.84615384615299</c:v>
                      </c:pt>
                      <c:pt idx="116">
                        <c:v>187.923076923076</c:v>
                      </c:pt>
                      <c:pt idx="117">
                        <c:v>174.15384615384599</c:v>
                      </c:pt>
                      <c:pt idx="118">
                        <c:v>175</c:v>
                      </c:pt>
                      <c:pt idx="119">
                        <c:v>174.923076923076</c:v>
                      </c:pt>
                      <c:pt idx="120">
                        <c:v>174.07692307692301</c:v>
                      </c:pt>
                      <c:pt idx="121">
                        <c:v>173.692307692307</c:v>
                      </c:pt>
                      <c:pt idx="122">
                        <c:v>171.61538461538399</c:v>
                      </c:pt>
                      <c:pt idx="123">
                        <c:v>173.923076923076</c:v>
                      </c:pt>
                      <c:pt idx="124">
                        <c:v>166.53846153846101</c:v>
                      </c:pt>
                      <c:pt idx="125">
                        <c:v>162</c:v>
                      </c:pt>
                      <c:pt idx="126">
                        <c:v>155</c:v>
                      </c:pt>
                      <c:pt idx="127">
                        <c:v>147.53846153846101</c:v>
                      </c:pt>
                      <c:pt idx="128">
                        <c:v>139.461538461538</c:v>
                      </c:pt>
                      <c:pt idx="129">
                        <c:v>137.61538461538399</c:v>
                      </c:pt>
                      <c:pt idx="130">
                        <c:v>147.84615384615299</c:v>
                      </c:pt>
                      <c:pt idx="131">
                        <c:v>154</c:v>
                      </c:pt>
                      <c:pt idx="132">
                        <c:v>154.30769230769201</c:v>
                      </c:pt>
                      <c:pt idx="133">
                        <c:v>144.230769230769</c:v>
                      </c:pt>
                      <c:pt idx="134">
                        <c:v>157.692307692307</c:v>
                      </c:pt>
                      <c:pt idx="135">
                        <c:v>178.84615384615299</c:v>
                      </c:pt>
                      <c:pt idx="136">
                        <c:v>165.30769230769201</c:v>
                      </c:pt>
                      <c:pt idx="137">
                        <c:v>170.230769230769</c:v>
                      </c:pt>
                      <c:pt idx="138">
                        <c:v>201.30769230769201</c:v>
                      </c:pt>
                      <c:pt idx="139">
                        <c:v>210.07692307692301</c:v>
                      </c:pt>
                      <c:pt idx="140">
                        <c:v>193.692307692307</c:v>
                      </c:pt>
                      <c:pt idx="141">
                        <c:v>142.61538461538399</c:v>
                      </c:pt>
                      <c:pt idx="142">
                        <c:v>129.53846153846101</c:v>
                      </c:pt>
                      <c:pt idx="143">
                        <c:v>127</c:v>
                      </c:pt>
                      <c:pt idx="144">
                        <c:v>130</c:v>
                      </c:pt>
                      <c:pt idx="145">
                        <c:v>130</c:v>
                      </c:pt>
                      <c:pt idx="146">
                        <c:v>130</c:v>
                      </c:pt>
                      <c:pt idx="147">
                        <c:v>130</c:v>
                      </c:pt>
                      <c:pt idx="148">
                        <c:v>128.61538461538399</c:v>
                      </c:pt>
                      <c:pt idx="149">
                        <c:v>128.53846153846101</c:v>
                      </c:pt>
                      <c:pt idx="150">
                        <c:v>175.461538461538</c:v>
                      </c:pt>
                      <c:pt idx="151">
                        <c:v>179</c:v>
                      </c:pt>
                      <c:pt idx="152">
                        <c:v>184.230769230769</c:v>
                      </c:pt>
                      <c:pt idx="153">
                        <c:v>208.07692307692301</c:v>
                      </c:pt>
                      <c:pt idx="154">
                        <c:v>210</c:v>
                      </c:pt>
                      <c:pt idx="155">
                        <c:v>208.15384615384599</c:v>
                      </c:pt>
                      <c:pt idx="156">
                        <c:v>201.923076923076</c:v>
                      </c:pt>
                      <c:pt idx="157">
                        <c:v>209</c:v>
                      </c:pt>
                      <c:pt idx="158">
                        <c:v>208.30769230769201</c:v>
                      </c:pt>
                      <c:pt idx="159">
                        <c:v>208</c:v>
                      </c:pt>
                      <c:pt idx="160">
                        <c:v>208</c:v>
                      </c:pt>
                      <c:pt idx="161">
                        <c:v>207.76923076923001</c:v>
                      </c:pt>
                      <c:pt idx="162">
                        <c:v>211.230769230769</c:v>
                      </c:pt>
                      <c:pt idx="163">
                        <c:v>206.230769230769</c:v>
                      </c:pt>
                      <c:pt idx="164">
                        <c:v>193.30769230769201</c:v>
                      </c:pt>
                      <c:pt idx="165">
                        <c:v>179.230769230769</c:v>
                      </c:pt>
                      <c:pt idx="166">
                        <c:v>179.61538461538399</c:v>
                      </c:pt>
                      <c:pt idx="167">
                        <c:v>170.76923076923001</c:v>
                      </c:pt>
                      <c:pt idx="168">
                        <c:v>165</c:v>
                      </c:pt>
                      <c:pt idx="169">
                        <c:v>164.923076923076</c:v>
                      </c:pt>
                      <c:pt idx="170">
                        <c:v>170</c:v>
                      </c:pt>
                      <c:pt idx="171">
                        <c:v>155.923076923076</c:v>
                      </c:pt>
                      <c:pt idx="172">
                        <c:v>150.38461538461499</c:v>
                      </c:pt>
                      <c:pt idx="173">
                        <c:v>150.923076923076</c:v>
                      </c:pt>
                      <c:pt idx="174">
                        <c:v>150.07692307692301</c:v>
                      </c:pt>
                      <c:pt idx="175">
                        <c:v>134.15384615384599</c:v>
                      </c:pt>
                      <c:pt idx="176">
                        <c:v>131.84615384615299</c:v>
                      </c:pt>
                      <c:pt idx="177">
                        <c:v>145</c:v>
                      </c:pt>
                      <c:pt idx="178">
                        <c:v>153.461538461538</c:v>
                      </c:pt>
                      <c:pt idx="179">
                        <c:v>153</c:v>
                      </c:pt>
                      <c:pt idx="180">
                        <c:v>140</c:v>
                      </c:pt>
                      <c:pt idx="181">
                        <c:v>167.230769230769</c:v>
                      </c:pt>
                      <c:pt idx="182">
                        <c:v>167.15384615384599</c:v>
                      </c:pt>
                      <c:pt idx="183">
                        <c:v>176.38461538461499</c:v>
                      </c:pt>
                      <c:pt idx="184">
                        <c:v>188.76923076923001</c:v>
                      </c:pt>
                      <c:pt idx="185">
                        <c:v>211</c:v>
                      </c:pt>
                      <c:pt idx="186">
                        <c:v>211.923076923076</c:v>
                      </c:pt>
                      <c:pt idx="187">
                        <c:v>200.461538461538</c:v>
                      </c:pt>
                      <c:pt idx="188">
                        <c:v>209.230769230769</c:v>
                      </c:pt>
                      <c:pt idx="189">
                        <c:v>209.38461538461499</c:v>
                      </c:pt>
                      <c:pt idx="190">
                        <c:v>204.923076923076</c:v>
                      </c:pt>
                      <c:pt idx="191">
                        <c:v>207.30769230769201</c:v>
                      </c:pt>
                      <c:pt idx="192">
                        <c:v>196.07692307692301</c:v>
                      </c:pt>
                      <c:pt idx="193">
                        <c:v>176.61538461538399</c:v>
                      </c:pt>
                      <c:pt idx="194">
                        <c:v>167.461538461538</c:v>
                      </c:pt>
                      <c:pt idx="195">
                        <c:v>168.15384615384599</c:v>
                      </c:pt>
                      <c:pt idx="196">
                        <c:v>159.76923076923001</c:v>
                      </c:pt>
                      <c:pt idx="197">
                        <c:v>151.692307692307</c:v>
                      </c:pt>
                      <c:pt idx="198">
                        <c:v>139.692307692307</c:v>
                      </c:pt>
                      <c:pt idx="199">
                        <c:v>139</c:v>
                      </c:pt>
                      <c:pt idx="200">
                        <c:v>136.30769230769201</c:v>
                      </c:pt>
                      <c:pt idx="201">
                        <c:v>146.923076923076</c:v>
                      </c:pt>
                      <c:pt idx="202">
                        <c:v>160.38461538461499</c:v>
                      </c:pt>
                      <c:pt idx="203">
                        <c:v>174.61538461538399</c:v>
                      </c:pt>
                      <c:pt idx="204">
                        <c:v>192.76923076923001</c:v>
                      </c:pt>
                      <c:pt idx="205">
                        <c:v>203.53846153846101</c:v>
                      </c:pt>
                      <c:pt idx="206">
                        <c:v>209.230769230769</c:v>
                      </c:pt>
                      <c:pt idx="207">
                        <c:v>210.230769230769</c:v>
                      </c:pt>
                      <c:pt idx="208">
                        <c:v>206.61538461538399</c:v>
                      </c:pt>
                      <c:pt idx="209">
                        <c:v>154.692307692307</c:v>
                      </c:pt>
                      <c:pt idx="210">
                        <c:v>137.692307692307</c:v>
                      </c:pt>
                      <c:pt idx="211">
                        <c:v>112.153846153846</c:v>
                      </c:pt>
                      <c:pt idx="212">
                        <c:v>100.692307692307</c:v>
                      </c:pt>
                      <c:pt idx="213">
                        <c:v>107.85714285714199</c:v>
                      </c:pt>
                      <c:pt idx="214">
                        <c:v>108.615384615384</c:v>
                      </c:pt>
                      <c:pt idx="215">
                        <c:v>136.692307692307</c:v>
                      </c:pt>
                      <c:pt idx="216">
                        <c:v>155.461538461538</c:v>
                      </c:pt>
                      <c:pt idx="217">
                        <c:v>177.230769230769</c:v>
                      </c:pt>
                      <c:pt idx="218">
                        <c:v>188.923076923076</c:v>
                      </c:pt>
                      <c:pt idx="219">
                        <c:v>183.53846153846101</c:v>
                      </c:pt>
                      <c:pt idx="220">
                        <c:v>209.461538461538</c:v>
                      </c:pt>
                      <c:pt idx="221">
                        <c:v>208.38461538461499</c:v>
                      </c:pt>
                      <c:pt idx="222">
                        <c:v>205.07692307692301</c:v>
                      </c:pt>
                      <c:pt idx="223">
                        <c:v>205.07692307692301</c:v>
                      </c:pt>
                      <c:pt idx="224">
                        <c:v>205</c:v>
                      </c:pt>
                      <c:pt idx="225">
                        <c:v>204.07692307692301</c:v>
                      </c:pt>
                      <c:pt idx="226">
                        <c:v>204.461538461538</c:v>
                      </c:pt>
                      <c:pt idx="227">
                        <c:v>200.15384615384599</c:v>
                      </c:pt>
                      <c:pt idx="228">
                        <c:v>206.53846153846101</c:v>
                      </c:pt>
                      <c:pt idx="229">
                        <c:v>196.76923076923001</c:v>
                      </c:pt>
                      <c:pt idx="230">
                        <c:v>191</c:v>
                      </c:pt>
                      <c:pt idx="231">
                        <c:v>191.76923076923001</c:v>
                      </c:pt>
                      <c:pt idx="232">
                        <c:v>192.923076923076</c:v>
                      </c:pt>
                      <c:pt idx="233">
                        <c:v>196.30769230769201</c:v>
                      </c:pt>
                      <c:pt idx="234">
                        <c:v>185.76923076923001</c:v>
                      </c:pt>
                      <c:pt idx="235">
                        <c:v>165.30769230769201</c:v>
                      </c:pt>
                      <c:pt idx="236">
                        <c:v>145.07692307692301</c:v>
                      </c:pt>
                      <c:pt idx="237">
                        <c:v>137.53846153846101</c:v>
                      </c:pt>
                      <c:pt idx="238">
                        <c:v>131.53846153846101</c:v>
                      </c:pt>
                      <c:pt idx="239">
                        <c:v>145.230769230769</c:v>
                      </c:pt>
                      <c:pt idx="240">
                        <c:v>150</c:v>
                      </c:pt>
                      <c:pt idx="241">
                        <c:v>150.07692307692301</c:v>
                      </c:pt>
                      <c:pt idx="242">
                        <c:v>149.461538461538</c:v>
                      </c:pt>
                      <c:pt idx="243">
                        <c:v>146.61538461538399</c:v>
                      </c:pt>
                      <c:pt idx="244">
                        <c:v>170.07692307692301</c:v>
                      </c:pt>
                      <c:pt idx="245">
                        <c:v>175.692307692307</c:v>
                      </c:pt>
                      <c:pt idx="246">
                        <c:v>169.30769230769201</c:v>
                      </c:pt>
                      <c:pt idx="247">
                        <c:v>200.15384615384599</c:v>
                      </c:pt>
                      <c:pt idx="248">
                        <c:v>207.692307692307</c:v>
                      </c:pt>
                      <c:pt idx="249">
                        <c:v>209.230769230769</c:v>
                      </c:pt>
                      <c:pt idx="250">
                        <c:v>208.61538461538399</c:v>
                      </c:pt>
                      <c:pt idx="251">
                        <c:v>207.53846153846101</c:v>
                      </c:pt>
                      <c:pt idx="252">
                        <c:v>198.30769230769201</c:v>
                      </c:pt>
                      <c:pt idx="253">
                        <c:v>209.461538461538</c:v>
                      </c:pt>
                      <c:pt idx="254">
                        <c:v>201.07692307692301</c:v>
                      </c:pt>
                      <c:pt idx="255">
                        <c:v>196.461538461538</c:v>
                      </c:pt>
                      <c:pt idx="256">
                        <c:v>189.15384615384599</c:v>
                      </c:pt>
                      <c:pt idx="257">
                        <c:v>179.53846153846101</c:v>
                      </c:pt>
                      <c:pt idx="258">
                        <c:v>167.923076923076</c:v>
                      </c:pt>
                      <c:pt idx="259">
                        <c:v>165.84615384615299</c:v>
                      </c:pt>
                      <c:pt idx="260">
                        <c:v>165.84615384615299</c:v>
                      </c:pt>
                      <c:pt idx="261">
                        <c:v>155.692307692307</c:v>
                      </c:pt>
                      <c:pt idx="262">
                        <c:v>150</c:v>
                      </c:pt>
                      <c:pt idx="263">
                        <c:v>147.692307692307</c:v>
                      </c:pt>
                      <c:pt idx="264">
                        <c:v>135.923076923076</c:v>
                      </c:pt>
                      <c:pt idx="265">
                        <c:v>136.15384615384599</c:v>
                      </c:pt>
                      <c:pt idx="266">
                        <c:v>134.53846153846101</c:v>
                      </c:pt>
                      <c:pt idx="267">
                        <c:v>152.30769230769201</c:v>
                      </c:pt>
                      <c:pt idx="268">
                        <c:v>155.923076923076</c:v>
                      </c:pt>
                      <c:pt idx="269">
                        <c:v>166.692307692307</c:v>
                      </c:pt>
                      <c:pt idx="270">
                        <c:v>189.76923076923001</c:v>
                      </c:pt>
                      <c:pt idx="271">
                        <c:v>207.230769230769</c:v>
                      </c:pt>
                      <c:pt idx="272">
                        <c:v>210.76923076923001</c:v>
                      </c:pt>
                      <c:pt idx="273">
                        <c:v>211.38461538461499</c:v>
                      </c:pt>
                      <c:pt idx="274">
                        <c:v>208.76923076923001</c:v>
                      </c:pt>
                      <c:pt idx="275">
                        <c:v>208.61538461538399</c:v>
                      </c:pt>
                      <c:pt idx="276">
                        <c:v>199.84615384615299</c:v>
                      </c:pt>
                      <c:pt idx="277">
                        <c:v>207.15384615384599</c:v>
                      </c:pt>
                      <c:pt idx="278">
                        <c:v>201.230769230769</c:v>
                      </c:pt>
                      <c:pt idx="279">
                        <c:v>184.923076923076</c:v>
                      </c:pt>
                      <c:pt idx="280">
                        <c:v>176.76923076923001</c:v>
                      </c:pt>
                      <c:pt idx="281">
                        <c:v>165.30769230769201</c:v>
                      </c:pt>
                      <c:pt idx="282">
                        <c:v>150.84615384615299</c:v>
                      </c:pt>
                      <c:pt idx="283">
                        <c:v>140.76923076923001</c:v>
                      </c:pt>
                      <c:pt idx="284">
                        <c:v>139.07692307692301</c:v>
                      </c:pt>
                      <c:pt idx="285">
                        <c:v>140.07692307692301</c:v>
                      </c:pt>
                      <c:pt idx="286">
                        <c:v>132.30769230769201</c:v>
                      </c:pt>
                      <c:pt idx="287">
                        <c:v>142</c:v>
                      </c:pt>
                      <c:pt idx="288">
                        <c:v>142</c:v>
                      </c:pt>
                      <c:pt idx="289">
                        <c:v>142.15384615384599</c:v>
                      </c:pt>
                      <c:pt idx="290">
                        <c:v>142.461538461538</c:v>
                      </c:pt>
                      <c:pt idx="291">
                        <c:v>129</c:v>
                      </c:pt>
                      <c:pt idx="292">
                        <c:v>168.461538461538</c:v>
                      </c:pt>
                      <c:pt idx="293">
                        <c:v>174.07692307692301</c:v>
                      </c:pt>
                      <c:pt idx="294">
                        <c:v>186.61538461538399</c:v>
                      </c:pt>
                      <c:pt idx="295">
                        <c:v>162.30769230769201</c:v>
                      </c:pt>
                      <c:pt idx="296">
                        <c:v>167.692307692307</c:v>
                      </c:pt>
                      <c:pt idx="297">
                        <c:v>157.84615384615299</c:v>
                      </c:pt>
                      <c:pt idx="298">
                        <c:v>172.30769230769201</c:v>
                      </c:pt>
                      <c:pt idx="299">
                        <c:v>176.15384615384599</c:v>
                      </c:pt>
                      <c:pt idx="300">
                        <c:v>183.461538461538</c:v>
                      </c:pt>
                      <c:pt idx="301">
                        <c:v>192.30769230769201</c:v>
                      </c:pt>
                      <c:pt idx="302">
                        <c:v>206.692307692307</c:v>
                      </c:pt>
                      <c:pt idx="303">
                        <c:v>208.692307692307</c:v>
                      </c:pt>
                      <c:pt idx="304">
                        <c:v>209.230769230769</c:v>
                      </c:pt>
                      <c:pt idx="305">
                        <c:v>208.461538461538</c:v>
                      </c:pt>
                      <c:pt idx="306">
                        <c:v>208.07692307692301</c:v>
                      </c:pt>
                      <c:pt idx="307">
                        <c:v>208.38461538461499</c:v>
                      </c:pt>
                      <c:pt idx="308">
                        <c:v>198.38461538461499</c:v>
                      </c:pt>
                      <c:pt idx="309">
                        <c:v>205.5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A-BF93-4AD5-AB95-234B4F7C071C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Sheet1!$M$1</c15:sqref>
                        </c15:formulaRef>
                      </c:ext>
                    </c:extLst>
                    <c:strCache>
                      <c:ptCount val="1"/>
                      <c:pt idx="0">
                        <c:v>Angle_T (F)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Sheet1!$A$2:$A$311</c15:sqref>
                        </c15:formulaRef>
                      </c:ext>
                    </c:extLst>
                    <c:numCache>
                      <c:formatCode>General</c:formatCode>
                      <c:ptCount val="310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Sheet1!$M$2:$M$311</c15:sqref>
                        </c15:formulaRef>
                      </c:ext>
                    </c:extLst>
                    <c:numCache>
                      <c:formatCode>General</c:formatCode>
                      <c:ptCount val="310"/>
                      <c:pt idx="0">
                        <c:v>-20.695186470588201</c:v>
                      </c:pt>
                      <c:pt idx="1">
                        <c:v>-19.338844117647</c:v>
                      </c:pt>
                      <c:pt idx="2">
                        <c:v>-14.532741538461501</c:v>
                      </c:pt>
                      <c:pt idx="3">
                        <c:v>-11.9008299999999</c:v>
                      </c:pt>
                      <c:pt idx="4">
                        <c:v>-11.9008299999999</c:v>
                      </c:pt>
                      <c:pt idx="5">
                        <c:v>-11.947317499999899</c:v>
                      </c:pt>
                      <c:pt idx="6">
                        <c:v>-12.148763333333299</c:v>
                      </c:pt>
                      <c:pt idx="7">
                        <c:v>-12.04959</c:v>
                      </c:pt>
                      <c:pt idx="8">
                        <c:v>-12.2262424999999</c:v>
                      </c:pt>
                      <c:pt idx="9">
                        <c:v>-12.1664728571428</c:v>
                      </c:pt>
                      <c:pt idx="10">
                        <c:v>-12.587414615384599</c:v>
                      </c:pt>
                      <c:pt idx="11">
                        <c:v>-12.530199230769201</c:v>
                      </c:pt>
                      <c:pt idx="12">
                        <c:v>-12.644629999999999</c:v>
                      </c:pt>
                      <c:pt idx="13">
                        <c:v>-12.587414615384599</c:v>
                      </c:pt>
                      <c:pt idx="14">
                        <c:v>-12.644629999999999</c:v>
                      </c:pt>
                      <c:pt idx="15">
                        <c:v>-12.644629999999999</c:v>
                      </c:pt>
                      <c:pt idx="16">
                        <c:v>-12.644629999999999</c:v>
                      </c:pt>
                      <c:pt idx="17">
                        <c:v>-12.644629999999999</c:v>
                      </c:pt>
                      <c:pt idx="18">
                        <c:v>-12.644629999999999</c:v>
                      </c:pt>
                      <c:pt idx="19">
                        <c:v>-12.644629999999999</c:v>
                      </c:pt>
                      <c:pt idx="20">
                        <c:v>-12.644629999999999</c:v>
                      </c:pt>
                      <c:pt idx="21">
                        <c:v>-12.644629999999999</c:v>
                      </c:pt>
                      <c:pt idx="22">
                        <c:v>-12.644629999999999</c:v>
                      </c:pt>
                      <c:pt idx="23">
                        <c:v>-12.644629999999999</c:v>
                      </c:pt>
                      <c:pt idx="24">
                        <c:v>-12.644629999999999</c:v>
                      </c:pt>
                      <c:pt idx="25">
                        <c:v>-12.644629999999999</c:v>
                      </c:pt>
                      <c:pt idx="26">
                        <c:v>-12.644629999999999</c:v>
                      </c:pt>
                      <c:pt idx="27">
                        <c:v>-14.246663846153799</c:v>
                      </c:pt>
                      <c:pt idx="28">
                        <c:v>-14.9904639230769</c:v>
                      </c:pt>
                      <c:pt idx="29">
                        <c:v>-5.0921799999999999</c:v>
                      </c:pt>
                      <c:pt idx="30">
                        <c:v>-9.3833439230769198</c:v>
                      </c:pt>
                      <c:pt idx="31">
                        <c:v>10.5848694846153</c:v>
                      </c:pt>
                      <c:pt idx="32">
                        <c:v>23.744441538461501</c:v>
                      </c:pt>
                      <c:pt idx="33">
                        <c:v>5.72176153846157E-2</c:v>
                      </c:pt>
                      <c:pt idx="34">
                        <c:v>-10.5848686153846</c:v>
                      </c:pt>
                      <c:pt idx="35">
                        <c:v>-1.2015257923076901</c:v>
                      </c:pt>
                      <c:pt idx="36">
                        <c:v>0</c:v>
                      </c:pt>
                      <c:pt idx="37">
                        <c:v>-5.435473</c:v>
                      </c:pt>
                      <c:pt idx="38">
                        <c:v>-25.9758423076923</c:v>
                      </c:pt>
                      <c:pt idx="39">
                        <c:v>-31.354099999999999</c:v>
                      </c:pt>
                      <c:pt idx="40">
                        <c:v>-75.810552307692305</c:v>
                      </c:pt>
                      <c:pt idx="41">
                        <c:v>-76.382706153846101</c:v>
                      </c:pt>
                      <c:pt idx="42">
                        <c:v>-79.643993076922996</c:v>
                      </c:pt>
                      <c:pt idx="43">
                        <c:v>-80.216148461538396</c:v>
                      </c:pt>
                      <c:pt idx="44">
                        <c:v>-79.472348461538402</c:v>
                      </c:pt>
                      <c:pt idx="45">
                        <c:v>-80.788300000000007</c:v>
                      </c:pt>
                      <c:pt idx="46">
                        <c:v>-49.033693076923001</c:v>
                      </c:pt>
                      <c:pt idx="47">
                        <c:v>-33.471071538461501</c:v>
                      </c:pt>
                      <c:pt idx="48">
                        <c:v>-30.1525738461538</c:v>
                      </c:pt>
                      <c:pt idx="49">
                        <c:v>-59.389702307692303</c:v>
                      </c:pt>
                      <c:pt idx="50">
                        <c:v>-46.516208461538398</c:v>
                      </c:pt>
                      <c:pt idx="51">
                        <c:v>-39.821993076923</c:v>
                      </c:pt>
                      <c:pt idx="52">
                        <c:v>-32.326763076923001</c:v>
                      </c:pt>
                      <c:pt idx="53">
                        <c:v>-30.667516153846101</c:v>
                      </c:pt>
                      <c:pt idx="54">
                        <c:v>-31.239669999999901</c:v>
                      </c:pt>
                      <c:pt idx="55">
                        <c:v>-31.0680238461538</c:v>
                      </c:pt>
                      <c:pt idx="56">
                        <c:v>-31.239669999999901</c:v>
                      </c:pt>
                      <c:pt idx="57">
                        <c:v>-31.239669999999901</c:v>
                      </c:pt>
                      <c:pt idx="58">
                        <c:v>-23.687220769230699</c:v>
                      </c:pt>
                      <c:pt idx="59">
                        <c:v>-23.057849999999899</c:v>
                      </c:pt>
                      <c:pt idx="60">
                        <c:v>-29.294340769230701</c:v>
                      </c:pt>
                      <c:pt idx="61">
                        <c:v>-31.983470000000001</c:v>
                      </c:pt>
                      <c:pt idx="62">
                        <c:v>-32.097900769230698</c:v>
                      </c:pt>
                      <c:pt idx="63">
                        <c:v>-31.640176923076901</c:v>
                      </c:pt>
                      <c:pt idx="64">
                        <c:v>-48.9192592307692</c:v>
                      </c:pt>
                      <c:pt idx="65">
                        <c:v>-56.6433592307692</c:v>
                      </c:pt>
                      <c:pt idx="66">
                        <c:v>-47.60331</c:v>
                      </c:pt>
                      <c:pt idx="67">
                        <c:v>-47.60331</c:v>
                      </c:pt>
                      <c:pt idx="68">
                        <c:v>-47.60331</c:v>
                      </c:pt>
                      <c:pt idx="69">
                        <c:v>-47.60331</c:v>
                      </c:pt>
                      <c:pt idx="70">
                        <c:v>-47.60331</c:v>
                      </c:pt>
                      <c:pt idx="71">
                        <c:v>-47.60331</c:v>
                      </c:pt>
                      <c:pt idx="72">
                        <c:v>-47.60331</c:v>
                      </c:pt>
                      <c:pt idx="73">
                        <c:v>-47.60331</c:v>
                      </c:pt>
                      <c:pt idx="74">
                        <c:v>-47.60331</c:v>
                      </c:pt>
                      <c:pt idx="75">
                        <c:v>-47.60331</c:v>
                      </c:pt>
                      <c:pt idx="76">
                        <c:v>-47.60331</c:v>
                      </c:pt>
                      <c:pt idx="77">
                        <c:v>-47.60331</c:v>
                      </c:pt>
                      <c:pt idx="78">
                        <c:v>-47.60331</c:v>
                      </c:pt>
                      <c:pt idx="79">
                        <c:v>-47.60331</c:v>
                      </c:pt>
                      <c:pt idx="80">
                        <c:v>-48.461539230769198</c:v>
                      </c:pt>
                      <c:pt idx="81">
                        <c:v>-44.055944615384597</c:v>
                      </c:pt>
                      <c:pt idx="82">
                        <c:v>-41.195167692307699</c:v>
                      </c:pt>
                      <c:pt idx="83">
                        <c:v>-36.9612207692307</c:v>
                      </c:pt>
                      <c:pt idx="84">
                        <c:v>-32.841703076922997</c:v>
                      </c:pt>
                      <c:pt idx="85">
                        <c:v>-31.983470000000001</c:v>
                      </c:pt>
                      <c:pt idx="86">
                        <c:v>-31.983470000000001</c:v>
                      </c:pt>
                      <c:pt idx="87">
                        <c:v>-31.983470000000001</c:v>
                      </c:pt>
                      <c:pt idx="88">
                        <c:v>-35.702476923076901</c:v>
                      </c:pt>
                      <c:pt idx="89">
                        <c:v>-29.1799099999999</c:v>
                      </c:pt>
                      <c:pt idx="90">
                        <c:v>-14.4183081538461</c:v>
                      </c:pt>
                      <c:pt idx="91">
                        <c:v>-1.3731721307692299</c:v>
                      </c:pt>
                      <c:pt idx="92">
                        <c:v>-4.1767322615384597</c:v>
                      </c:pt>
                      <c:pt idx="93">
                        <c:v>5.6071200769230698</c:v>
                      </c:pt>
                      <c:pt idx="94">
                        <c:v>-8.0101719230769195</c:v>
                      </c:pt>
                      <c:pt idx="95">
                        <c:v>-47.145581538461499</c:v>
                      </c:pt>
                      <c:pt idx="96">
                        <c:v>-54.240306923076901</c:v>
                      </c:pt>
                      <c:pt idx="97">
                        <c:v>-54.583599999999997</c:v>
                      </c:pt>
                      <c:pt idx="98">
                        <c:v>-53.496504615384602</c:v>
                      </c:pt>
                      <c:pt idx="99">
                        <c:v>-56.242849999999997</c:v>
                      </c:pt>
                      <c:pt idx="100">
                        <c:v>-45.944055384615297</c:v>
                      </c:pt>
                      <c:pt idx="101">
                        <c:v>-52.8099176923077</c:v>
                      </c:pt>
                      <c:pt idx="102">
                        <c:v>-26.662428461538401</c:v>
                      </c:pt>
                      <c:pt idx="103">
                        <c:v>-13.6745084615384</c:v>
                      </c:pt>
                      <c:pt idx="104">
                        <c:v>-5.8931969769230701</c:v>
                      </c:pt>
                      <c:pt idx="105">
                        <c:v>-1.4303878846153799</c:v>
                      </c:pt>
                      <c:pt idx="106">
                        <c:v>1.37317228461538</c:v>
                      </c:pt>
                      <c:pt idx="107">
                        <c:v>2.3458360769230699</c:v>
                      </c:pt>
                      <c:pt idx="108">
                        <c:v>-1.60203453846153</c:v>
                      </c:pt>
                      <c:pt idx="109">
                        <c:v>3.20406851538461</c:v>
                      </c:pt>
                      <c:pt idx="110">
                        <c:v>3.7190080000000001</c:v>
                      </c:pt>
                      <c:pt idx="111">
                        <c:v>3.7190080000000001</c:v>
                      </c:pt>
                      <c:pt idx="112">
                        <c:v>3.7190080000000001</c:v>
                      </c:pt>
                      <c:pt idx="113">
                        <c:v>7.1519398461538399</c:v>
                      </c:pt>
                      <c:pt idx="114">
                        <c:v>3.4329307692307598</c:v>
                      </c:pt>
                      <c:pt idx="115">
                        <c:v>3.6045769769230702</c:v>
                      </c:pt>
                      <c:pt idx="116">
                        <c:v>-8.9828348461538408</c:v>
                      </c:pt>
                      <c:pt idx="117">
                        <c:v>-19.224409230769201</c:v>
                      </c:pt>
                      <c:pt idx="118">
                        <c:v>-18.595040000000001</c:v>
                      </c:pt>
                      <c:pt idx="119">
                        <c:v>-18.652255384615302</c:v>
                      </c:pt>
                      <c:pt idx="120">
                        <c:v>-19.2816253846153</c:v>
                      </c:pt>
                      <c:pt idx="121">
                        <c:v>-19.5677076923076</c:v>
                      </c:pt>
                      <c:pt idx="122">
                        <c:v>-21.112526923076899</c:v>
                      </c:pt>
                      <c:pt idx="123">
                        <c:v>-19.396059999999999</c:v>
                      </c:pt>
                      <c:pt idx="124">
                        <c:v>-24.8887492307692</c:v>
                      </c:pt>
                      <c:pt idx="125">
                        <c:v>-28.264463076923001</c:v>
                      </c:pt>
                      <c:pt idx="126">
                        <c:v>-33.471072307692303</c:v>
                      </c:pt>
                      <c:pt idx="127">
                        <c:v>-39.020976923076901</c:v>
                      </c:pt>
                      <c:pt idx="128">
                        <c:v>-45.028607692307602</c:v>
                      </c:pt>
                      <c:pt idx="129">
                        <c:v>-46.401780769230697</c:v>
                      </c:pt>
                      <c:pt idx="130">
                        <c:v>-38.792114615384598</c:v>
                      </c:pt>
                      <c:pt idx="131">
                        <c:v>-34.214869999999998</c:v>
                      </c:pt>
                      <c:pt idx="132">
                        <c:v>-33.986008461538397</c:v>
                      </c:pt>
                      <c:pt idx="133">
                        <c:v>-41.481243076923001</c:v>
                      </c:pt>
                      <c:pt idx="134">
                        <c:v>-31.4685323076923</c:v>
                      </c:pt>
                      <c:pt idx="135">
                        <c:v>-15.734261538461499</c:v>
                      </c:pt>
                      <c:pt idx="136">
                        <c:v>-25.804193999999999</c:v>
                      </c:pt>
                      <c:pt idx="137">
                        <c:v>-22.142402384615298</c:v>
                      </c:pt>
                      <c:pt idx="138">
                        <c:v>0.97266369230769201</c:v>
                      </c:pt>
                      <c:pt idx="139">
                        <c:v>7.4952315384615398</c:v>
                      </c:pt>
                      <c:pt idx="140">
                        <c:v>-4.6916720769230702</c:v>
                      </c:pt>
                      <c:pt idx="141">
                        <c:v>-42.6827707692307</c:v>
                      </c:pt>
                      <c:pt idx="142">
                        <c:v>-52.409409999999902</c:v>
                      </c:pt>
                      <c:pt idx="143">
                        <c:v>-54.297523076923</c:v>
                      </c:pt>
                      <c:pt idx="144">
                        <c:v>-52.066119999999898</c:v>
                      </c:pt>
                      <c:pt idx="145">
                        <c:v>-52.066119999999898</c:v>
                      </c:pt>
                      <c:pt idx="146">
                        <c:v>-52.066119999999898</c:v>
                      </c:pt>
                      <c:pt idx="147">
                        <c:v>-52.066119999999898</c:v>
                      </c:pt>
                      <c:pt idx="148">
                        <c:v>-53.095999230769202</c:v>
                      </c:pt>
                      <c:pt idx="149">
                        <c:v>-53.1532092307692</c:v>
                      </c:pt>
                      <c:pt idx="150">
                        <c:v>-18.251748076923</c:v>
                      </c:pt>
                      <c:pt idx="151">
                        <c:v>-15.619834307692299</c:v>
                      </c:pt>
                      <c:pt idx="152">
                        <c:v>-11.7291801538461</c:v>
                      </c:pt>
                      <c:pt idx="153">
                        <c:v>6.0076286923076898</c:v>
                      </c:pt>
                      <c:pt idx="154">
                        <c:v>7.4380160000000002</c:v>
                      </c:pt>
                      <c:pt idx="155">
                        <c:v>6.0648439230769204</c:v>
                      </c:pt>
                      <c:pt idx="156">
                        <c:v>1.43038815384615</c:v>
                      </c:pt>
                      <c:pt idx="157">
                        <c:v>6.6942149999999998</c:v>
                      </c:pt>
                      <c:pt idx="158">
                        <c:v>6.1792751538461497</c:v>
                      </c:pt>
                      <c:pt idx="159">
                        <c:v>5.9504129999999904</c:v>
                      </c:pt>
                      <c:pt idx="160">
                        <c:v>5.9504129999999904</c:v>
                      </c:pt>
                      <c:pt idx="161">
                        <c:v>5.77876661538461</c:v>
                      </c:pt>
                      <c:pt idx="162">
                        <c:v>8.3534653076923</c:v>
                      </c:pt>
                      <c:pt idx="163">
                        <c:v>4.63445646153846</c:v>
                      </c:pt>
                      <c:pt idx="164">
                        <c:v>-4.9777502076923001</c:v>
                      </c:pt>
                      <c:pt idx="165">
                        <c:v>-15.44819</c:v>
                      </c:pt>
                      <c:pt idx="166">
                        <c:v>-15.162110769230701</c:v>
                      </c:pt>
                      <c:pt idx="167">
                        <c:v>-21.741896153846099</c:v>
                      </c:pt>
                      <c:pt idx="168">
                        <c:v>-26.0330599999999</c:v>
                      </c:pt>
                      <c:pt idx="169">
                        <c:v>-26.0902753846153</c:v>
                      </c:pt>
                      <c:pt idx="170">
                        <c:v>-22.314050000000002</c:v>
                      </c:pt>
                      <c:pt idx="171">
                        <c:v>-32.784485384615301</c:v>
                      </c:pt>
                      <c:pt idx="172">
                        <c:v>-36.904003076922997</c:v>
                      </c:pt>
                      <c:pt idx="173">
                        <c:v>-36.503493846153802</c:v>
                      </c:pt>
                      <c:pt idx="174">
                        <c:v>-37.1328653846153</c:v>
                      </c:pt>
                      <c:pt idx="175">
                        <c:v>-48.976479230769201</c:v>
                      </c:pt>
                      <c:pt idx="176">
                        <c:v>-50.6929453846153</c:v>
                      </c:pt>
                      <c:pt idx="177">
                        <c:v>-40.909089999999999</c:v>
                      </c:pt>
                      <c:pt idx="178">
                        <c:v>-34.615383076923003</c:v>
                      </c:pt>
                      <c:pt idx="179">
                        <c:v>-34.958680000000001</c:v>
                      </c:pt>
                      <c:pt idx="180">
                        <c:v>-44.628100000000003</c:v>
                      </c:pt>
                      <c:pt idx="181">
                        <c:v>-24.373807692307601</c:v>
                      </c:pt>
                      <c:pt idx="182">
                        <c:v>-24.431022769230701</c:v>
                      </c:pt>
                      <c:pt idx="183">
                        <c:v>-17.5651627692307</c:v>
                      </c:pt>
                      <c:pt idx="184">
                        <c:v>-8.3534647923076903</c:v>
                      </c:pt>
                      <c:pt idx="185">
                        <c:v>8.1818179999999998</c:v>
                      </c:pt>
                      <c:pt idx="186">
                        <c:v>8.8684043076923</c:v>
                      </c:pt>
                      <c:pt idx="187">
                        <c:v>0.343293384615384</c:v>
                      </c:pt>
                      <c:pt idx="188">
                        <c:v>6.8658614615384597</c:v>
                      </c:pt>
                      <c:pt idx="189">
                        <c:v>6.9802920000000004</c:v>
                      </c:pt>
                      <c:pt idx="190">
                        <c:v>3.6617929999999999</c:v>
                      </c:pt>
                      <c:pt idx="191">
                        <c:v>5.4354735384615296</c:v>
                      </c:pt>
                      <c:pt idx="192">
                        <c:v>-2.9179910769230699</c:v>
                      </c:pt>
                      <c:pt idx="193">
                        <c:v>-17.393515384615299</c:v>
                      </c:pt>
                      <c:pt idx="194">
                        <c:v>-24.202157692307601</c:v>
                      </c:pt>
                      <c:pt idx="195">
                        <c:v>-23.687220769230699</c:v>
                      </c:pt>
                      <c:pt idx="196">
                        <c:v>-29.923710769230699</c:v>
                      </c:pt>
                      <c:pt idx="197">
                        <c:v>-35.931340769230701</c:v>
                      </c:pt>
                      <c:pt idx="198">
                        <c:v>-44.856959999999901</c:v>
                      </c:pt>
                      <c:pt idx="199">
                        <c:v>-45.371899999999897</c:v>
                      </c:pt>
                      <c:pt idx="200">
                        <c:v>-47.374443846153802</c:v>
                      </c:pt>
                      <c:pt idx="201">
                        <c:v>-39.478703076922997</c:v>
                      </c:pt>
                      <c:pt idx="202">
                        <c:v>-29.4659876923076</c:v>
                      </c:pt>
                      <c:pt idx="203">
                        <c:v>-18.881117692307601</c:v>
                      </c:pt>
                      <c:pt idx="204">
                        <c:v>-5.3782580769230703</c:v>
                      </c:pt>
                      <c:pt idx="205">
                        <c:v>2.6319135615384601</c:v>
                      </c:pt>
                      <c:pt idx="206">
                        <c:v>6.8658613076922999</c:v>
                      </c:pt>
                      <c:pt idx="207">
                        <c:v>7.6096629230769199</c:v>
                      </c:pt>
                      <c:pt idx="208">
                        <c:v>4.9205335384615303</c:v>
                      </c:pt>
                      <c:pt idx="209">
                        <c:v>-33.699936153846103</c:v>
                      </c:pt>
                      <c:pt idx="210">
                        <c:v>-46.344565384615301</c:v>
                      </c:pt>
                      <c:pt idx="211">
                        <c:v>-65.340116153846097</c:v>
                      </c:pt>
                      <c:pt idx="212">
                        <c:v>-73.865224615384605</c:v>
                      </c:pt>
                      <c:pt idx="213">
                        <c:v>-68.536008571428496</c:v>
                      </c:pt>
                      <c:pt idx="214">
                        <c:v>-67.9720284615384</c:v>
                      </c:pt>
                      <c:pt idx="215">
                        <c:v>-47.088367692307699</c:v>
                      </c:pt>
                      <c:pt idx="216">
                        <c:v>-33.127780000000001</c:v>
                      </c:pt>
                      <c:pt idx="217">
                        <c:v>-16.935790769230699</c:v>
                      </c:pt>
                      <c:pt idx="218">
                        <c:v>-8.2390331538461492</c:v>
                      </c:pt>
                      <c:pt idx="219">
                        <c:v>-12.244119076923001</c:v>
                      </c:pt>
                      <c:pt idx="220">
                        <c:v>7.0375077692307704</c:v>
                      </c:pt>
                      <c:pt idx="221">
                        <c:v>6.2364905384615303</c:v>
                      </c:pt>
                      <c:pt idx="222">
                        <c:v>3.7762235384615299</c:v>
                      </c:pt>
                      <c:pt idx="223">
                        <c:v>3.7762235384615299</c:v>
                      </c:pt>
                      <c:pt idx="224">
                        <c:v>3.7190083846153801</c:v>
                      </c:pt>
                      <c:pt idx="225">
                        <c:v>3.0324223846153799</c:v>
                      </c:pt>
                      <c:pt idx="226">
                        <c:v>3.3184997692307601</c:v>
                      </c:pt>
                      <c:pt idx="227">
                        <c:v>0.114431076923077</c:v>
                      </c:pt>
                      <c:pt idx="228">
                        <c:v>4.8633180769230702</c:v>
                      </c:pt>
                      <c:pt idx="229">
                        <c:v>-2.4030515384615301</c:v>
                      </c:pt>
                      <c:pt idx="230">
                        <c:v>-6.6942149999999998</c:v>
                      </c:pt>
                      <c:pt idx="231">
                        <c:v>-6.1220596153846101</c:v>
                      </c:pt>
                      <c:pt idx="232">
                        <c:v>-5.2638273846153796</c:v>
                      </c:pt>
                      <c:pt idx="233">
                        <c:v>-2.7463445923076901</c:v>
                      </c:pt>
                      <c:pt idx="234">
                        <c:v>-10.584870153846101</c:v>
                      </c:pt>
                      <c:pt idx="235">
                        <c:v>-25.8041961538461</c:v>
                      </c:pt>
                      <c:pt idx="236">
                        <c:v>-40.851875384615298</c:v>
                      </c:pt>
                      <c:pt idx="237">
                        <c:v>-46.4589984615384</c:v>
                      </c:pt>
                      <c:pt idx="238">
                        <c:v>-50.921805384615297</c:v>
                      </c:pt>
                      <c:pt idx="239">
                        <c:v>-40.737443076923</c:v>
                      </c:pt>
                      <c:pt idx="240">
                        <c:v>-37.190080000000002</c:v>
                      </c:pt>
                      <c:pt idx="241">
                        <c:v>-37.132864615384598</c:v>
                      </c:pt>
                      <c:pt idx="242">
                        <c:v>-37.590588461538402</c:v>
                      </c:pt>
                      <c:pt idx="243">
                        <c:v>-39.707564230769201</c:v>
                      </c:pt>
                      <c:pt idx="244">
                        <c:v>-22.256832307692299</c:v>
                      </c:pt>
                      <c:pt idx="245">
                        <c:v>-18.080102053846101</c:v>
                      </c:pt>
                      <c:pt idx="246">
                        <c:v>-22.828989099999902</c:v>
                      </c:pt>
                      <c:pt idx="247">
                        <c:v>0.114431076923076</c:v>
                      </c:pt>
                      <c:pt idx="248">
                        <c:v>5.7215509230769204</c:v>
                      </c:pt>
                      <c:pt idx="249">
                        <c:v>6.8658613846153802</c:v>
                      </c:pt>
                      <c:pt idx="250">
                        <c:v>6.4081373076923001</c:v>
                      </c:pt>
                      <c:pt idx="251">
                        <c:v>5.6071200000000001</c:v>
                      </c:pt>
                      <c:pt idx="252">
                        <c:v>-1.2587399230769201</c:v>
                      </c:pt>
                      <c:pt idx="253">
                        <c:v>7.0375074615384596</c:v>
                      </c:pt>
                      <c:pt idx="254">
                        <c:v>0.801017207692307</c:v>
                      </c:pt>
                      <c:pt idx="255">
                        <c:v>-2.6319136153846099</c:v>
                      </c:pt>
                      <c:pt idx="256">
                        <c:v>-8.0673866923076893</c:v>
                      </c:pt>
                      <c:pt idx="257">
                        <c:v>-15.219326923076901</c:v>
                      </c:pt>
                      <c:pt idx="258">
                        <c:v>-23.8588684615384</c:v>
                      </c:pt>
                      <c:pt idx="259">
                        <c:v>-25.403686923076901</c:v>
                      </c:pt>
                      <c:pt idx="260">
                        <c:v>-25.403686923076901</c:v>
                      </c:pt>
                      <c:pt idx="261">
                        <c:v>-32.9561323076923</c:v>
                      </c:pt>
                      <c:pt idx="262">
                        <c:v>-37.190079999999902</c:v>
                      </c:pt>
                      <c:pt idx="263">
                        <c:v>-38.906546923076903</c:v>
                      </c:pt>
                      <c:pt idx="264">
                        <c:v>-47.660523846153801</c:v>
                      </c:pt>
                      <c:pt idx="265">
                        <c:v>-47.4888761538461</c:v>
                      </c:pt>
                      <c:pt idx="266">
                        <c:v>-48.690402307692302</c:v>
                      </c:pt>
                      <c:pt idx="267">
                        <c:v>-35.473613846153803</c:v>
                      </c:pt>
                      <c:pt idx="268">
                        <c:v>-32.784485384615301</c:v>
                      </c:pt>
                      <c:pt idx="269">
                        <c:v>-24.774316923076899</c:v>
                      </c:pt>
                      <c:pt idx="270">
                        <c:v>-7.6096625384615297</c:v>
                      </c:pt>
                      <c:pt idx="271">
                        <c:v>5.3782578999999897</c:v>
                      </c:pt>
                      <c:pt idx="272">
                        <c:v>8.0101713846153793</c:v>
                      </c:pt>
                      <c:pt idx="273">
                        <c:v>8.4678963076922997</c:v>
                      </c:pt>
                      <c:pt idx="274">
                        <c:v>6.5225683076922998</c:v>
                      </c:pt>
                      <c:pt idx="275">
                        <c:v>6.4081370769230697</c:v>
                      </c:pt>
                      <c:pt idx="276">
                        <c:v>-0.114430461538461</c:v>
                      </c:pt>
                      <c:pt idx="277">
                        <c:v>5.3210423846153798</c:v>
                      </c:pt>
                      <c:pt idx="278">
                        <c:v>0.91544807692307595</c:v>
                      </c:pt>
                      <c:pt idx="279">
                        <c:v>-11.214240769230701</c:v>
                      </c:pt>
                      <c:pt idx="280">
                        <c:v>-17.2790853846153</c:v>
                      </c:pt>
                      <c:pt idx="281">
                        <c:v>-25.804195384615301</c:v>
                      </c:pt>
                      <c:pt idx="282">
                        <c:v>-36.560710769230703</c:v>
                      </c:pt>
                      <c:pt idx="283">
                        <c:v>-44.055944615384597</c:v>
                      </c:pt>
                      <c:pt idx="284">
                        <c:v>-45.3146846153846</c:v>
                      </c:pt>
                      <c:pt idx="285">
                        <c:v>-44.5708846153846</c:v>
                      </c:pt>
                      <c:pt idx="286">
                        <c:v>-50.349651538461501</c:v>
                      </c:pt>
                      <c:pt idx="287">
                        <c:v>-43.140499999999903</c:v>
                      </c:pt>
                      <c:pt idx="288">
                        <c:v>-43.140499999999903</c:v>
                      </c:pt>
                      <c:pt idx="289">
                        <c:v>-43.026067692307599</c:v>
                      </c:pt>
                      <c:pt idx="290">
                        <c:v>-42.797203076922997</c:v>
                      </c:pt>
                      <c:pt idx="291">
                        <c:v>-52.809916153846103</c:v>
                      </c:pt>
                      <c:pt idx="292">
                        <c:v>-23.4583594615384</c:v>
                      </c:pt>
                      <c:pt idx="293">
                        <c:v>-19.2816269230769</c:v>
                      </c:pt>
                      <c:pt idx="294">
                        <c:v>-9.9554983846153799</c:v>
                      </c:pt>
                      <c:pt idx="295">
                        <c:v>-28.035599999999899</c:v>
                      </c:pt>
                      <c:pt idx="296">
                        <c:v>-24.030516923076899</c:v>
                      </c:pt>
                      <c:pt idx="297">
                        <c:v>-31.354100769230701</c:v>
                      </c:pt>
                      <c:pt idx="298">
                        <c:v>-20.597583076923001</c:v>
                      </c:pt>
                      <c:pt idx="299">
                        <c:v>-17.7368076923076</c:v>
                      </c:pt>
                      <c:pt idx="300">
                        <c:v>-12.3013346923076</c:v>
                      </c:pt>
                      <c:pt idx="301">
                        <c:v>-5.7215512307692302</c:v>
                      </c:pt>
                      <c:pt idx="302">
                        <c:v>4.9777496923076896</c:v>
                      </c:pt>
                      <c:pt idx="303">
                        <c:v>6.4653526153846101</c:v>
                      </c:pt>
                      <c:pt idx="304">
                        <c:v>6.8658613846153802</c:v>
                      </c:pt>
                      <c:pt idx="305">
                        <c:v>6.2937062307692297</c:v>
                      </c:pt>
                      <c:pt idx="306">
                        <c:v>6.0076289999999997</c:v>
                      </c:pt>
                      <c:pt idx="307">
                        <c:v>6.2364904615384598</c:v>
                      </c:pt>
                      <c:pt idx="308">
                        <c:v>-1.2015253076923</c:v>
                      </c:pt>
                      <c:pt idx="309">
                        <c:v>4.0909093333333297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B-BF93-4AD5-AB95-234B4F7C071C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Sheet1!$N$1</c15:sqref>
                        </c15:formulaRef>
                      </c:ext>
                    </c:extLst>
                    <c:strCache>
                      <c:ptCount val="1"/>
                      <c:pt idx="0">
                        <c:v>Motor (F)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Sheet1!$A$2:$A$311</c15:sqref>
                        </c15:formulaRef>
                      </c:ext>
                    </c:extLst>
                    <c:numCache>
                      <c:formatCode>General</c:formatCode>
                      <c:ptCount val="310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Sheet1!$N$2:$N$311</c15:sqref>
                        </c15:formulaRef>
                      </c:ext>
                    </c:extLst>
                    <c:numCache>
                      <c:formatCode>General</c:formatCode>
                      <c:ptCount val="310"/>
                      <c:pt idx="0">
                        <c:v>180</c:v>
                      </c:pt>
                      <c:pt idx="1">
                        <c:v>180</c:v>
                      </c:pt>
                      <c:pt idx="2">
                        <c:v>180</c:v>
                      </c:pt>
                      <c:pt idx="3">
                        <c:v>180</c:v>
                      </c:pt>
                      <c:pt idx="4">
                        <c:v>180</c:v>
                      </c:pt>
                      <c:pt idx="5">
                        <c:v>180</c:v>
                      </c:pt>
                      <c:pt idx="6">
                        <c:v>180</c:v>
                      </c:pt>
                      <c:pt idx="7">
                        <c:v>180</c:v>
                      </c:pt>
                      <c:pt idx="8">
                        <c:v>180</c:v>
                      </c:pt>
                      <c:pt idx="9">
                        <c:v>180</c:v>
                      </c:pt>
                      <c:pt idx="10">
                        <c:v>180</c:v>
                      </c:pt>
                      <c:pt idx="11">
                        <c:v>180</c:v>
                      </c:pt>
                      <c:pt idx="12">
                        <c:v>180</c:v>
                      </c:pt>
                      <c:pt idx="13">
                        <c:v>180</c:v>
                      </c:pt>
                      <c:pt idx="14">
                        <c:v>180</c:v>
                      </c:pt>
                      <c:pt idx="15">
                        <c:v>180</c:v>
                      </c:pt>
                      <c:pt idx="16">
                        <c:v>180</c:v>
                      </c:pt>
                      <c:pt idx="17">
                        <c:v>180</c:v>
                      </c:pt>
                      <c:pt idx="18">
                        <c:v>180</c:v>
                      </c:pt>
                      <c:pt idx="19">
                        <c:v>180</c:v>
                      </c:pt>
                      <c:pt idx="20">
                        <c:v>180</c:v>
                      </c:pt>
                      <c:pt idx="21">
                        <c:v>180</c:v>
                      </c:pt>
                      <c:pt idx="22">
                        <c:v>180</c:v>
                      </c:pt>
                      <c:pt idx="23">
                        <c:v>180</c:v>
                      </c:pt>
                      <c:pt idx="24">
                        <c:v>180</c:v>
                      </c:pt>
                      <c:pt idx="25">
                        <c:v>180</c:v>
                      </c:pt>
                      <c:pt idx="26">
                        <c:v>180</c:v>
                      </c:pt>
                      <c:pt idx="27">
                        <c:v>180</c:v>
                      </c:pt>
                      <c:pt idx="28">
                        <c:v>180</c:v>
                      </c:pt>
                      <c:pt idx="29">
                        <c:v>69.230769230769198</c:v>
                      </c:pt>
                      <c:pt idx="30">
                        <c:v>83.076923076922995</c:v>
                      </c:pt>
                      <c:pt idx="31">
                        <c:v>180</c:v>
                      </c:pt>
                      <c:pt idx="32">
                        <c:v>180</c:v>
                      </c:pt>
                      <c:pt idx="33">
                        <c:v>152.30769230769201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180</c:v>
                      </c:pt>
                      <c:pt idx="38">
                        <c:v>41.538461538461497</c:v>
                      </c:pt>
                      <c:pt idx="39">
                        <c:v>180</c:v>
                      </c:pt>
                      <c:pt idx="40">
                        <c:v>13.846153846153801</c:v>
                      </c:pt>
                      <c:pt idx="41">
                        <c:v>124.615384615384</c:v>
                      </c:pt>
                      <c:pt idx="42">
                        <c:v>0</c:v>
                      </c:pt>
                      <c:pt idx="43">
                        <c:v>124.615384615384</c:v>
                      </c:pt>
                      <c:pt idx="44">
                        <c:v>27.692307692307601</c:v>
                      </c:pt>
                      <c:pt idx="45">
                        <c:v>180</c:v>
                      </c:pt>
                      <c:pt idx="46">
                        <c:v>180</c:v>
                      </c:pt>
                      <c:pt idx="47">
                        <c:v>180</c:v>
                      </c:pt>
                      <c:pt idx="48">
                        <c:v>180</c:v>
                      </c:pt>
                      <c:pt idx="49">
                        <c:v>55.384615384615302</c:v>
                      </c:pt>
                      <c:pt idx="50">
                        <c:v>180</c:v>
                      </c:pt>
                      <c:pt idx="51">
                        <c:v>180</c:v>
                      </c:pt>
                      <c:pt idx="52">
                        <c:v>180</c:v>
                      </c:pt>
                      <c:pt idx="53">
                        <c:v>180</c:v>
                      </c:pt>
                      <c:pt idx="54">
                        <c:v>180</c:v>
                      </c:pt>
                      <c:pt idx="55">
                        <c:v>180</c:v>
                      </c:pt>
                      <c:pt idx="56">
                        <c:v>180</c:v>
                      </c:pt>
                      <c:pt idx="57">
                        <c:v>180</c:v>
                      </c:pt>
                      <c:pt idx="58">
                        <c:v>180</c:v>
                      </c:pt>
                      <c:pt idx="59">
                        <c:v>180</c:v>
                      </c:pt>
                      <c:pt idx="60">
                        <c:v>180</c:v>
                      </c:pt>
                      <c:pt idx="61">
                        <c:v>180</c:v>
                      </c:pt>
                      <c:pt idx="62">
                        <c:v>180</c:v>
                      </c:pt>
                      <c:pt idx="63">
                        <c:v>180</c:v>
                      </c:pt>
                      <c:pt idx="64">
                        <c:v>96.923076923076906</c:v>
                      </c:pt>
                      <c:pt idx="65">
                        <c:v>180</c:v>
                      </c:pt>
                      <c:pt idx="66">
                        <c:v>180</c:v>
                      </c:pt>
                      <c:pt idx="67">
                        <c:v>180</c:v>
                      </c:pt>
                      <c:pt idx="68">
                        <c:v>180</c:v>
                      </c:pt>
                      <c:pt idx="69">
                        <c:v>180</c:v>
                      </c:pt>
                      <c:pt idx="70">
                        <c:v>180</c:v>
                      </c:pt>
                      <c:pt idx="71">
                        <c:v>180</c:v>
                      </c:pt>
                      <c:pt idx="72">
                        <c:v>180</c:v>
                      </c:pt>
                      <c:pt idx="73">
                        <c:v>180</c:v>
                      </c:pt>
                      <c:pt idx="74">
                        <c:v>180</c:v>
                      </c:pt>
                      <c:pt idx="75">
                        <c:v>180</c:v>
                      </c:pt>
                      <c:pt idx="76">
                        <c:v>180</c:v>
                      </c:pt>
                      <c:pt idx="77">
                        <c:v>180</c:v>
                      </c:pt>
                      <c:pt idx="78">
                        <c:v>180</c:v>
                      </c:pt>
                      <c:pt idx="79">
                        <c:v>180</c:v>
                      </c:pt>
                      <c:pt idx="80">
                        <c:v>180</c:v>
                      </c:pt>
                      <c:pt idx="81">
                        <c:v>180</c:v>
                      </c:pt>
                      <c:pt idx="82">
                        <c:v>180</c:v>
                      </c:pt>
                      <c:pt idx="83">
                        <c:v>180</c:v>
                      </c:pt>
                      <c:pt idx="84">
                        <c:v>180</c:v>
                      </c:pt>
                      <c:pt idx="85">
                        <c:v>180</c:v>
                      </c:pt>
                      <c:pt idx="86">
                        <c:v>180</c:v>
                      </c:pt>
                      <c:pt idx="87">
                        <c:v>180</c:v>
                      </c:pt>
                      <c:pt idx="88">
                        <c:v>180</c:v>
                      </c:pt>
                      <c:pt idx="89">
                        <c:v>180</c:v>
                      </c:pt>
                      <c:pt idx="90">
                        <c:v>180</c:v>
                      </c:pt>
                      <c:pt idx="91">
                        <c:v>180</c:v>
                      </c:pt>
                      <c:pt idx="92">
                        <c:v>180</c:v>
                      </c:pt>
                      <c:pt idx="93">
                        <c:v>180</c:v>
                      </c:pt>
                      <c:pt idx="94">
                        <c:v>110.76923076923001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166.15384615384599</c:v>
                      </c:pt>
                      <c:pt idx="100">
                        <c:v>110.76923076923001</c:v>
                      </c:pt>
                      <c:pt idx="101">
                        <c:v>124.615384615384</c:v>
                      </c:pt>
                      <c:pt idx="102">
                        <c:v>180</c:v>
                      </c:pt>
                      <c:pt idx="103">
                        <c:v>180</c:v>
                      </c:pt>
                      <c:pt idx="104">
                        <c:v>180</c:v>
                      </c:pt>
                      <c:pt idx="105">
                        <c:v>180</c:v>
                      </c:pt>
                      <c:pt idx="106">
                        <c:v>180</c:v>
                      </c:pt>
                      <c:pt idx="107">
                        <c:v>180</c:v>
                      </c:pt>
                      <c:pt idx="108">
                        <c:v>180</c:v>
                      </c:pt>
                      <c:pt idx="109">
                        <c:v>180</c:v>
                      </c:pt>
                      <c:pt idx="110">
                        <c:v>180</c:v>
                      </c:pt>
                      <c:pt idx="111">
                        <c:v>180</c:v>
                      </c:pt>
                      <c:pt idx="112">
                        <c:v>180</c:v>
                      </c:pt>
                      <c:pt idx="113">
                        <c:v>180</c:v>
                      </c:pt>
                      <c:pt idx="114">
                        <c:v>180</c:v>
                      </c:pt>
                      <c:pt idx="115">
                        <c:v>180</c:v>
                      </c:pt>
                      <c:pt idx="116">
                        <c:v>180</c:v>
                      </c:pt>
                      <c:pt idx="117">
                        <c:v>180</c:v>
                      </c:pt>
                      <c:pt idx="118">
                        <c:v>180</c:v>
                      </c:pt>
                      <c:pt idx="119">
                        <c:v>180</c:v>
                      </c:pt>
                      <c:pt idx="120">
                        <c:v>180</c:v>
                      </c:pt>
                      <c:pt idx="121">
                        <c:v>180</c:v>
                      </c:pt>
                      <c:pt idx="122">
                        <c:v>180</c:v>
                      </c:pt>
                      <c:pt idx="123">
                        <c:v>180</c:v>
                      </c:pt>
                      <c:pt idx="124">
                        <c:v>180</c:v>
                      </c:pt>
                      <c:pt idx="125">
                        <c:v>180</c:v>
                      </c:pt>
                      <c:pt idx="126">
                        <c:v>180</c:v>
                      </c:pt>
                      <c:pt idx="127">
                        <c:v>180</c:v>
                      </c:pt>
                      <c:pt idx="128">
                        <c:v>180</c:v>
                      </c:pt>
                      <c:pt idx="129">
                        <c:v>180</c:v>
                      </c:pt>
                      <c:pt idx="130">
                        <c:v>13.846153846153801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69.230769230769198</c:v>
                      </c:pt>
                      <c:pt idx="134">
                        <c:v>69.230769230769198</c:v>
                      </c:pt>
                      <c:pt idx="135">
                        <c:v>13.846153846153801</c:v>
                      </c:pt>
                      <c:pt idx="136">
                        <c:v>110.76923076923001</c:v>
                      </c:pt>
                      <c:pt idx="137">
                        <c:v>96.923076923076906</c:v>
                      </c:pt>
                      <c:pt idx="138">
                        <c:v>180</c:v>
                      </c:pt>
                      <c:pt idx="139">
                        <c:v>180</c:v>
                      </c:pt>
                      <c:pt idx="140">
                        <c:v>124.615384615384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41.538461538461497</c:v>
                      </c:pt>
                      <c:pt idx="149">
                        <c:v>180</c:v>
                      </c:pt>
                      <c:pt idx="150">
                        <c:v>180</c:v>
                      </c:pt>
                      <c:pt idx="151">
                        <c:v>69.230769230769198</c:v>
                      </c:pt>
                      <c:pt idx="152">
                        <c:v>180</c:v>
                      </c:pt>
                      <c:pt idx="153">
                        <c:v>180</c:v>
                      </c:pt>
                      <c:pt idx="154">
                        <c:v>180</c:v>
                      </c:pt>
                      <c:pt idx="155">
                        <c:v>180</c:v>
                      </c:pt>
                      <c:pt idx="156">
                        <c:v>180</c:v>
                      </c:pt>
                      <c:pt idx="157">
                        <c:v>180</c:v>
                      </c:pt>
                      <c:pt idx="158">
                        <c:v>180</c:v>
                      </c:pt>
                      <c:pt idx="159">
                        <c:v>180</c:v>
                      </c:pt>
                      <c:pt idx="160">
                        <c:v>180</c:v>
                      </c:pt>
                      <c:pt idx="161">
                        <c:v>180</c:v>
                      </c:pt>
                      <c:pt idx="162">
                        <c:v>180</c:v>
                      </c:pt>
                      <c:pt idx="163">
                        <c:v>180</c:v>
                      </c:pt>
                      <c:pt idx="164">
                        <c:v>180</c:v>
                      </c:pt>
                      <c:pt idx="165">
                        <c:v>180</c:v>
                      </c:pt>
                      <c:pt idx="166">
                        <c:v>180</c:v>
                      </c:pt>
                      <c:pt idx="167">
                        <c:v>180</c:v>
                      </c:pt>
                      <c:pt idx="168">
                        <c:v>180</c:v>
                      </c:pt>
                      <c:pt idx="169">
                        <c:v>180</c:v>
                      </c:pt>
                      <c:pt idx="170">
                        <c:v>180</c:v>
                      </c:pt>
                      <c:pt idx="171">
                        <c:v>180</c:v>
                      </c:pt>
                      <c:pt idx="172">
                        <c:v>180</c:v>
                      </c:pt>
                      <c:pt idx="173">
                        <c:v>180</c:v>
                      </c:pt>
                      <c:pt idx="174">
                        <c:v>180</c:v>
                      </c:pt>
                      <c:pt idx="175">
                        <c:v>180</c:v>
                      </c:pt>
                      <c:pt idx="176">
                        <c:v>180</c:v>
                      </c:pt>
                      <c:pt idx="177">
                        <c:v>27.692307692307601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152.30769230769201</c:v>
                      </c:pt>
                      <c:pt idx="181">
                        <c:v>0</c:v>
                      </c:pt>
                      <c:pt idx="182">
                        <c:v>166.15384615384599</c:v>
                      </c:pt>
                      <c:pt idx="183">
                        <c:v>41.538461538461497</c:v>
                      </c:pt>
                      <c:pt idx="184">
                        <c:v>180</c:v>
                      </c:pt>
                      <c:pt idx="185">
                        <c:v>180</c:v>
                      </c:pt>
                      <c:pt idx="186">
                        <c:v>180</c:v>
                      </c:pt>
                      <c:pt idx="187">
                        <c:v>180</c:v>
                      </c:pt>
                      <c:pt idx="188">
                        <c:v>180</c:v>
                      </c:pt>
                      <c:pt idx="189">
                        <c:v>180</c:v>
                      </c:pt>
                      <c:pt idx="190">
                        <c:v>180</c:v>
                      </c:pt>
                      <c:pt idx="191">
                        <c:v>180</c:v>
                      </c:pt>
                      <c:pt idx="192">
                        <c:v>180</c:v>
                      </c:pt>
                      <c:pt idx="193">
                        <c:v>180</c:v>
                      </c:pt>
                      <c:pt idx="194">
                        <c:v>180</c:v>
                      </c:pt>
                      <c:pt idx="195">
                        <c:v>180</c:v>
                      </c:pt>
                      <c:pt idx="196">
                        <c:v>180</c:v>
                      </c:pt>
                      <c:pt idx="197">
                        <c:v>180</c:v>
                      </c:pt>
                      <c:pt idx="198">
                        <c:v>180</c:v>
                      </c:pt>
                      <c:pt idx="199">
                        <c:v>180</c:v>
                      </c:pt>
                      <c:pt idx="200">
                        <c:v>180</c:v>
                      </c:pt>
                      <c:pt idx="201">
                        <c:v>180</c:v>
                      </c:pt>
                      <c:pt idx="202">
                        <c:v>180</c:v>
                      </c:pt>
                      <c:pt idx="203">
                        <c:v>180</c:v>
                      </c:pt>
                      <c:pt idx="204">
                        <c:v>180</c:v>
                      </c:pt>
                      <c:pt idx="205">
                        <c:v>180</c:v>
                      </c:pt>
                      <c:pt idx="206">
                        <c:v>180</c:v>
                      </c:pt>
                      <c:pt idx="207">
                        <c:v>180</c:v>
                      </c:pt>
                      <c:pt idx="208">
                        <c:v>138.461538461538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124.615384615384</c:v>
                      </c:pt>
                      <c:pt idx="213">
                        <c:v>51.428571428571402</c:v>
                      </c:pt>
                      <c:pt idx="214">
                        <c:v>180</c:v>
                      </c:pt>
                      <c:pt idx="215">
                        <c:v>180</c:v>
                      </c:pt>
                      <c:pt idx="216">
                        <c:v>180</c:v>
                      </c:pt>
                      <c:pt idx="217">
                        <c:v>180</c:v>
                      </c:pt>
                      <c:pt idx="218">
                        <c:v>83.076923076922995</c:v>
                      </c:pt>
                      <c:pt idx="219">
                        <c:v>166.15384615384599</c:v>
                      </c:pt>
                      <c:pt idx="220">
                        <c:v>180</c:v>
                      </c:pt>
                      <c:pt idx="221">
                        <c:v>180</c:v>
                      </c:pt>
                      <c:pt idx="222">
                        <c:v>180</c:v>
                      </c:pt>
                      <c:pt idx="223">
                        <c:v>180</c:v>
                      </c:pt>
                      <c:pt idx="224">
                        <c:v>180</c:v>
                      </c:pt>
                      <c:pt idx="225">
                        <c:v>180</c:v>
                      </c:pt>
                      <c:pt idx="226">
                        <c:v>180</c:v>
                      </c:pt>
                      <c:pt idx="227">
                        <c:v>180</c:v>
                      </c:pt>
                      <c:pt idx="228">
                        <c:v>180</c:v>
                      </c:pt>
                      <c:pt idx="229">
                        <c:v>180</c:v>
                      </c:pt>
                      <c:pt idx="230">
                        <c:v>180</c:v>
                      </c:pt>
                      <c:pt idx="231">
                        <c:v>180</c:v>
                      </c:pt>
                      <c:pt idx="232">
                        <c:v>180</c:v>
                      </c:pt>
                      <c:pt idx="233">
                        <c:v>180</c:v>
                      </c:pt>
                      <c:pt idx="234">
                        <c:v>180</c:v>
                      </c:pt>
                      <c:pt idx="235">
                        <c:v>180</c:v>
                      </c:pt>
                      <c:pt idx="236">
                        <c:v>180</c:v>
                      </c:pt>
                      <c:pt idx="237">
                        <c:v>180</c:v>
                      </c:pt>
                      <c:pt idx="238">
                        <c:v>166.15384615384599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27.692307692307601</c:v>
                      </c:pt>
                      <c:pt idx="243">
                        <c:v>152.30769230769201</c:v>
                      </c:pt>
                      <c:pt idx="244">
                        <c:v>41.538461538461497</c:v>
                      </c:pt>
                      <c:pt idx="245">
                        <c:v>180</c:v>
                      </c:pt>
                      <c:pt idx="246">
                        <c:v>69.230769230769198</c:v>
                      </c:pt>
                      <c:pt idx="247">
                        <c:v>180</c:v>
                      </c:pt>
                      <c:pt idx="248">
                        <c:v>180</c:v>
                      </c:pt>
                      <c:pt idx="249">
                        <c:v>180</c:v>
                      </c:pt>
                      <c:pt idx="250">
                        <c:v>180</c:v>
                      </c:pt>
                      <c:pt idx="251">
                        <c:v>180</c:v>
                      </c:pt>
                      <c:pt idx="252">
                        <c:v>180</c:v>
                      </c:pt>
                      <c:pt idx="253">
                        <c:v>180</c:v>
                      </c:pt>
                      <c:pt idx="254">
                        <c:v>180</c:v>
                      </c:pt>
                      <c:pt idx="255">
                        <c:v>180</c:v>
                      </c:pt>
                      <c:pt idx="256">
                        <c:v>180</c:v>
                      </c:pt>
                      <c:pt idx="257">
                        <c:v>180</c:v>
                      </c:pt>
                      <c:pt idx="258">
                        <c:v>180</c:v>
                      </c:pt>
                      <c:pt idx="259">
                        <c:v>180</c:v>
                      </c:pt>
                      <c:pt idx="260">
                        <c:v>180</c:v>
                      </c:pt>
                      <c:pt idx="261">
                        <c:v>180</c:v>
                      </c:pt>
                      <c:pt idx="262">
                        <c:v>180</c:v>
                      </c:pt>
                      <c:pt idx="263">
                        <c:v>180</c:v>
                      </c:pt>
                      <c:pt idx="264">
                        <c:v>180</c:v>
                      </c:pt>
                      <c:pt idx="265">
                        <c:v>180</c:v>
                      </c:pt>
                      <c:pt idx="266">
                        <c:v>180</c:v>
                      </c:pt>
                      <c:pt idx="267">
                        <c:v>180</c:v>
                      </c:pt>
                      <c:pt idx="268">
                        <c:v>180</c:v>
                      </c:pt>
                      <c:pt idx="269">
                        <c:v>180</c:v>
                      </c:pt>
                      <c:pt idx="270">
                        <c:v>180</c:v>
                      </c:pt>
                      <c:pt idx="271">
                        <c:v>180</c:v>
                      </c:pt>
                      <c:pt idx="272">
                        <c:v>180</c:v>
                      </c:pt>
                      <c:pt idx="273">
                        <c:v>180</c:v>
                      </c:pt>
                      <c:pt idx="274">
                        <c:v>180</c:v>
                      </c:pt>
                      <c:pt idx="275">
                        <c:v>180</c:v>
                      </c:pt>
                      <c:pt idx="276">
                        <c:v>180</c:v>
                      </c:pt>
                      <c:pt idx="277">
                        <c:v>180</c:v>
                      </c:pt>
                      <c:pt idx="278">
                        <c:v>180</c:v>
                      </c:pt>
                      <c:pt idx="279">
                        <c:v>180</c:v>
                      </c:pt>
                      <c:pt idx="280">
                        <c:v>180</c:v>
                      </c:pt>
                      <c:pt idx="281">
                        <c:v>180</c:v>
                      </c:pt>
                      <c:pt idx="282">
                        <c:v>180</c:v>
                      </c:pt>
                      <c:pt idx="283">
                        <c:v>180</c:v>
                      </c:pt>
                      <c:pt idx="284">
                        <c:v>180</c:v>
                      </c:pt>
                      <c:pt idx="285">
                        <c:v>180</c:v>
                      </c:pt>
                      <c:pt idx="286">
                        <c:v>55.384615384615302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110.76923076923001</c:v>
                      </c:pt>
                      <c:pt idx="292">
                        <c:v>138.461538461538</c:v>
                      </c:pt>
                      <c:pt idx="293">
                        <c:v>69.230769230769198</c:v>
                      </c:pt>
                      <c:pt idx="294">
                        <c:v>124.615384615384</c:v>
                      </c:pt>
                      <c:pt idx="295">
                        <c:v>124.615384615384</c:v>
                      </c:pt>
                      <c:pt idx="296">
                        <c:v>96.923076923076906</c:v>
                      </c:pt>
                      <c:pt idx="297">
                        <c:v>180</c:v>
                      </c:pt>
                      <c:pt idx="298">
                        <c:v>180</c:v>
                      </c:pt>
                      <c:pt idx="299">
                        <c:v>180</c:v>
                      </c:pt>
                      <c:pt idx="300">
                        <c:v>180</c:v>
                      </c:pt>
                      <c:pt idx="301">
                        <c:v>180</c:v>
                      </c:pt>
                      <c:pt idx="302">
                        <c:v>180</c:v>
                      </c:pt>
                      <c:pt idx="303">
                        <c:v>180</c:v>
                      </c:pt>
                      <c:pt idx="304">
                        <c:v>180</c:v>
                      </c:pt>
                      <c:pt idx="305">
                        <c:v>180</c:v>
                      </c:pt>
                      <c:pt idx="306">
                        <c:v>180</c:v>
                      </c:pt>
                      <c:pt idx="307">
                        <c:v>180</c:v>
                      </c:pt>
                      <c:pt idx="308">
                        <c:v>180</c:v>
                      </c:pt>
                      <c:pt idx="309">
                        <c:v>180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C-BF93-4AD5-AB95-234B4F7C071C}"/>
                  </c:ext>
                </c:extLst>
              </c15:ser>
            </c15:filteredLineSeries>
          </c:ext>
        </c:extLst>
      </c:lineChart>
      <c:catAx>
        <c:axId val="164073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0731904"/>
        <c:crosses val="autoZero"/>
        <c:auto val="1"/>
        <c:lblAlgn val="ctr"/>
        <c:lblOffset val="100"/>
        <c:noMultiLvlLbl val="0"/>
      </c:catAx>
      <c:valAx>
        <c:axId val="164073190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40731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Daniela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 (EMG)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Sheet1!$A$2:$A$311</c:f>
              <c:numCache>
                <c:formatCode>General</c:formatCode>
                <c:ptCount val="310"/>
              </c:numCache>
            </c:numRef>
          </c:cat>
          <c:val>
            <c:numRef>
              <c:f>Sheet1!$B$2:$B$311</c:f>
              <c:numCache>
                <c:formatCode>General</c:formatCode>
                <c:ptCount val="310"/>
                <c:pt idx="0">
                  <c:v>59.250739230769199</c:v>
                </c:pt>
                <c:pt idx="1">
                  <c:v>59.507080769230697</c:v>
                </c:pt>
                <c:pt idx="2">
                  <c:v>59.764444615384598</c:v>
                </c:pt>
                <c:pt idx="3">
                  <c:v>60.0220553846153</c:v>
                </c:pt>
                <c:pt idx="4">
                  <c:v>60.279394615384597</c:v>
                </c:pt>
                <c:pt idx="5">
                  <c:v>60.536740000000002</c:v>
                </c:pt>
                <c:pt idx="6">
                  <c:v>60.793215384615301</c:v>
                </c:pt>
                <c:pt idx="7">
                  <c:v>61.049059230769203</c:v>
                </c:pt>
                <c:pt idx="8">
                  <c:v>61.306390769230703</c:v>
                </c:pt>
                <c:pt idx="9">
                  <c:v>61.566525384615304</c:v>
                </c:pt>
                <c:pt idx="10">
                  <c:v>61.820906923076897</c:v>
                </c:pt>
                <c:pt idx="11">
                  <c:v>62.079966153846101</c:v>
                </c:pt>
                <c:pt idx="12">
                  <c:v>62.335366923076897</c:v>
                </c:pt>
                <c:pt idx="13">
                  <c:v>62.5926792307692</c:v>
                </c:pt>
                <c:pt idx="14">
                  <c:v>62.850299230769203</c:v>
                </c:pt>
                <c:pt idx="15">
                  <c:v>63.107309999999998</c:v>
                </c:pt>
                <c:pt idx="16">
                  <c:v>63.362706153846098</c:v>
                </c:pt>
                <c:pt idx="17">
                  <c:v>63.620319230769198</c:v>
                </c:pt>
                <c:pt idx="18">
                  <c:v>63.877170769230702</c:v>
                </c:pt>
                <c:pt idx="19">
                  <c:v>64.135339999999999</c:v>
                </c:pt>
                <c:pt idx="20">
                  <c:v>64.393785384615299</c:v>
                </c:pt>
                <c:pt idx="21">
                  <c:v>64.649046153846101</c:v>
                </c:pt>
                <c:pt idx="22">
                  <c:v>64.907889999999995</c:v>
                </c:pt>
                <c:pt idx="23">
                  <c:v>65.165561538461503</c:v>
                </c:pt>
                <c:pt idx="24">
                  <c:v>65.420903076922997</c:v>
                </c:pt>
                <c:pt idx="25">
                  <c:v>65.677573846153805</c:v>
                </c:pt>
                <c:pt idx="26">
                  <c:v>65.934076153846107</c:v>
                </c:pt>
                <c:pt idx="27">
                  <c:v>66.191886153846099</c:v>
                </c:pt>
                <c:pt idx="28">
                  <c:v>66.450334615384605</c:v>
                </c:pt>
                <c:pt idx="29">
                  <c:v>66.708129230769202</c:v>
                </c:pt>
                <c:pt idx="30">
                  <c:v>66.964342307692206</c:v>
                </c:pt>
                <c:pt idx="31">
                  <c:v>67.221289999999996</c:v>
                </c:pt>
                <c:pt idx="32">
                  <c:v>67.478746153846103</c:v>
                </c:pt>
                <c:pt idx="33">
                  <c:v>67.735629230769206</c:v>
                </c:pt>
                <c:pt idx="34">
                  <c:v>67.992836153846099</c:v>
                </c:pt>
                <c:pt idx="35">
                  <c:v>68.248945384615297</c:v>
                </c:pt>
                <c:pt idx="36">
                  <c:v>68.506727692307607</c:v>
                </c:pt>
                <c:pt idx="37">
                  <c:v>68.764135384615301</c:v>
                </c:pt>
                <c:pt idx="38">
                  <c:v>69.022353846153806</c:v>
                </c:pt>
                <c:pt idx="39">
                  <c:v>69.279087692307698</c:v>
                </c:pt>
                <c:pt idx="40">
                  <c:v>69.535483846153795</c:v>
                </c:pt>
                <c:pt idx="41">
                  <c:v>69.792486923076893</c:v>
                </c:pt>
                <c:pt idx="42">
                  <c:v>70.050966153846105</c:v>
                </c:pt>
                <c:pt idx="43">
                  <c:v>70.309217692307598</c:v>
                </c:pt>
                <c:pt idx="44">
                  <c:v>70.567307692307693</c:v>
                </c:pt>
                <c:pt idx="45">
                  <c:v>70.821740769230701</c:v>
                </c:pt>
                <c:pt idx="46">
                  <c:v>71.0783438461538</c:v>
                </c:pt>
                <c:pt idx="47">
                  <c:v>71.336620769230706</c:v>
                </c:pt>
                <c:pt idx="48">
                  <c:v>71.595566923076902</c:v>
                </c:pt>
                <c:pt idx="49">
                  <c:v>71.850470769230697</c:v>
                </c:pt>
                <c:pt idx="50">
                  <c:v>72.108597692307598</c:v>
                </c:pt>
                <c:pt idx="51">
                  <c:v>72.365279999999998</c:v>
                </c:pt>
                <c:pt idx="52">
                  <c:v>72.623536923076898</c:v>
                </c:pt>
                <c:pt idx="53">
                  <c:v>72.879149230769201</c:v>
                </c:pt>
                <c:pt idx="54">
                  <c:v>73.137783076923</c:v>
                </c:pt>
                <c:pt idx="55">
                  <c:v>73.393757692307702</c:v>
                </c:pt>
                <c:pt idx="56">
                  <c:v>73.650653076923007</c:v>
                </c:pt>
                <c:pt idx="57">
                  <c:v>73.907599230769193</c:v>
                </c:pt>
                <c:pt idx="58">
                  <c:v>74.164867692307695</c:v>
                </c:pt>
                <c:pt idx="59">
                  <c:v>74.421917692307701</c:v>
                </c:pt>
                <c:pt idx="60">
                  <c:v>74.679476923076905</c:v>
                </c:pt>
                <c:pt idx="61">
                  <c:v>74.936267692307695</c:v>
                </c:pt>
                <c:pt idx="62">
                  <c:v>75.193551538461506</c:v>
                </c:pt>
                <c:pt idx="63">
                  <c:v>75.450716923076897</c:v>
                </c:pt>
                <c:pt idx="64">
                  <c:v>75.707539999999995</c:v>
                </c:pt>
                <c:pt idx="65">
                  <c:v>75.964849230769204</c:v>
                </c:pt>
                <c:pt idx="66">
                  <c:v>76.222192307692296</c:v>
                </c:pt>
                <c:pt idx="67">
                  <c:v>76.478539999999995</c:v>
                </c:pt>
                <c:pt idx="68">
                  <c:v>76.737942307692293</c:v>
                </c:pt>
                <c:pt idx="69">
                  <c:v>76.994028461538406</c:v>
                </c:pt>
                <c:pt idx="70">
                  <c:v>77.251098461538405</c:v>
                </c:pt>
                <c:pt idx="71">
                  <c:v>77.507683846153796</c:v>
                </c:pt>
                <c:pt idx="72">
                  <c:v>77.764469999999903</c:v>
                </c:pt>
                <c:pt idx="73">
                  <c:v>78.0210923076923</c:v>
                </c:pt>
                <c:pt idx="74">
                  <c:v>78.278987692307695</c:v>
                </c:pt>
                <c:pt idx="75">
                  <c:v>78.536981538461504</c:v>
                </c:pt>
                <c:pt idx="76">
                  <c:v>78.793123846153804</c:v>
                </c:pt>
                <c:pt idx="77">
                  <c:v>79.049593076923003</c:v>
                </c:pt>
                <c:pt idx="78">
                  <c:v>79.306669999999997</c:v>
                </c:pt>
                <c:pt idx="79">
                  <c:v>79.564573846153806</c:v>
                </c:pt>
                <c:pt idx="80">
                  <c:v>79.822040000000001</c:v>
                </c:pt>
                <c:pt idx="81">
                  <c:v>80.078740769230706</c:v>
                </c:pt>
                <c:pt idx="82">
                  <c:v>80.3382692307692</c:v>
                </c:pt>
                <c:pt idx="83">
                  <c:v>80.592363076922993</c:v>
                </c:pt>
                <c:pt idx="84">
                  <c:v>80.849678461538403</c:v>
                </c:pt>
                <c:pt idx="85">
                  <c:v>81.107878461538405</c:v>
                </c:pt>
                <c:pt idx="86">
                  <c:v>81.363752307692295</c:v>
                </c:pt>
                <c:pt idx="87">
                  <c:v>81.620811538461496</c:v>
                </c:pt>
                <c:pt idx="88">
                  <c:v>81.878426923076901</c:v>
                </c:pt>
                <c:pt idx="89">
                  <c:v>82.13758</c:v>
                </c:pt>
                <c:pt idx="90">
                  <c:v>82.394243846153799</c:v>
                </c:pt>
                <c:pt idx="91">
                  <c:v>82.649616923076906</c:v>
                </c:pt>
                <c:pt idx="92">
                  <c:v>82.907030769230701</c:v>
                </c:pt>
                <c:pt idx="93">
                  <c:v>83.164593846153807</c:v>
                </c:pt>
                <c:pt idx="94">
                  <c:v>83.421183846153795</c:v>
                </c:pt>
                <c:pt idx="95">
                  <c:v>83.678893846153798</c:v>
                </c:pt>
                <c:pt idx="96">
                  <c:v>83.935543846153806</c:v>
                </c:pt>
                <c:pt idx="97">
                  <c:v>84.192546923076904</c:v>
                </c:pt>
                <c:pt idx="98">
                  <c:v>84.450662307692298</c:v>
                </c:pt>
                <c:pt idx="99">
                  <c:v>84.707983846153795</c:v>
                </c:pt>
                <c:pt idx="100">
                  <c:v>84.964156923076899</c:v>
                </c:pt>
                <c:pt idx="101">
                  <c:v>85.220986923076893</c:v>
                </c:pt>
                <c:pt idx="102">
                  <c:v>85.478429999999904</c:v>
                </c:pt>
                <c:pt idx="103">
                  <c:v>85.736039230769194</c:v>
                </c:pt>
                <c:pt idx="104">
                  <c:v>85.992773846153796</c:v>
                </c:pt>
                <c:pt idx="105">
                  <c:v>86.250364615384598</c:v>
                </c:pt>
                <c:pt idx="106">
                  <c:v>86.508688461538398</c:v>
                </c:pt>
                <c:pt idx="107">
                  <c:v>86.764540769230706</c:v>
                </c:pt>
                <c:pt idx="108">
                  <c:v>87.021546153846103</c:v>
                </c:pt>
                <c:pt idx="109">
                  <c:v>87.281011538461499</c:v>
                </c:pt>
                <c:pt idx="110">
                  <c:v>87.5371223076923</c:v>
                </c:pt>
                <c:pt idx="111">
                  <c:v>87.793385384615306</c:v>
                </c:pt>
                <c:pt idx="112">
                  <c:v>88.0507846153846</c:v>
                </c:pt>
                <c:pt idx="113">
                  <c:v>88.307509230769199</c:v>
                </c:pt>
                <c:pt idx="114">
                  <c:v>88.565332307692302</c:v>
                </c:pt>
                <c:pt idx="115">
                  <c:v>88.820987692307696</c:v>
                </c:pt>
                <c:pt idx="116">
                  <c:v>89.077834615384603</c:v>
                </c:pt>
                <c:pt idx="117">
                  <c:v>89.335136153846094</c:v>
                </c:pt>
                <c:pt idx="118">
                  <c:v>89.593240769230704</c:v>
                </c:pt>
                <c:pt idx="119">
                  <c:v>89.849752307692299</c:v>
                </c:pt>
                <c:pt idx="120">
                  <c:v>90.1070669230769</c:v>
                </c:pt>
                <c:pt idx="121">
                  <c:v>90.366617692307699</c:v>
                </c:pt>
                <c:pt idx="122">
                  <c:v>90.623347692307703</c:v>
                </c:pt>
                <c:pt idx="123">
                  <c:v>90.878602307692304</c:v>
                </c:pt>
                <c:pt idx="124">
                  <c:v>91.135229230769198</c:v>
                </c:pt>
                <c:pt idx="125">
                  <c:v>91.394519230769205</c:v>
                </c:pt>
                <c:pt idx="126">
                  <c:v>91.65043</c:v>
                </c:pt>
                <c:pt idx="127">
                  <c:v>91.907127692307697</c:v>
                </c:pt>
                <c:pt idx="128">
                  <c:v>92.164243846153795</c:v>
                </c:pt>
                <c:pt idx="129">
                  <c:v>92.422548461538398</c:v>
                </c:pt>
                <c:pt idx="130">
                  <c:v>92.678039999999996</c:v>
                </c:pt>
                <c:pt idx="131">
                  <c:v>92.9351699999999</c:v>
                </c:pt>
                <c:pt idx="132">
                  <c:v>93.194820769230702</c:v>
                </c:pt>
                <c:pt idx="133">
                  <c:v>93.451776153846097</c:v>
                </c:pt>
                <c:pt idx="134">
                  <c:v>93.708855384615305</c:v>
                </c:pt>
                <c:pt idx="135">
                  <c:v>93.963606923076895</c:v>
                </c:pt>
                <c:pt idx="136">
                  <c:v>94.220519230769199</c:v>
                </c:pt>
                <c:pt idx="137">
                  <c:v>94.477957692307697</c:v>
                </c:pt>
                <c:pt idx="138">
                  <c:v>94.735513846153793</c:v>
                </c:pt>
                <c:pt idx="139">
                  <c:v>94.993018461538398</c:v>
                </c:pt>
                <c:pt idx="140">
                  <c:v>95.249644615384597</c:v>
                </c:pt>
                <c:pt idx="141">
                  <c:v>95.506666923076907</c:v>
                </c:pt>
                <c:pt idx="142">
                  <c:v>95.763999999999996</c:v>
                </c:pt>
                <c:pt idx="143">
                  <c:v>96.020947692307701</c:v>
                </c:pt>
                <c:pt idx="144">
                  <c:v>96.280224615384597</c:v>
                </c:pt>
                <c:pt idx="145">
                  <c:v>96.538545384615304</c:v>
                </c:pt>
                <c:pt idx="146">
                  <c:v>96.794923076922998</c:v>
                </c:pt>
                <c:pt idx="147">
                  <c:v>97.050501538461504</c:v>
                </c:pt>
                <c:pt idx="148">
                  <c:v>97.307798461538397</c:v>
                </c:pt>
                <c:pt idx="149">
                  <c:v>97.564844615384601</c:v>
                </c:pt>
                <c:pt idx="150">
                  <c:v>97.8222307692307</c:v>
                </c:pt>
                <c:pt idx="151">
                  <c:v>98.079503846153798</c:v>
                </c:pt>
                <c:pt idx="152">
                  <c:v>98.337954615384604</c:v>
                </c:pt>
                <c:pt idx="153">
                  <c:v>98.595495384615305</c:v>
                </c:pt>
                <c:pt idx="154">
                  <c:v>98.851414615384599</c:v>
                </c:pt>
                <c:pt idx="155">
                  <c:v>99.109506923076907</c:v>
                </c:pt>
                <c:pt idx="156">
                  <c:v>99.366694615384603</c:v>
                </c:pt>
                <c:pt idx="157">
                  <c:v>99.623115384615303</c:v>
                </c:pt>
                <c:pt idx="158">
                  <c:v>99.879719230769197</c:v>
                </c:pt>
                <c:pt idx="159">
                  <c:v>100.1375</c:v>
                </c:pt>
                <c:pt idx="160">
                  <c:v>100.393146153846</c:v>
                </c:pt>
                <c:pt idx="161">
                  <c:v>100.650038461538</c:v>
                </c:pt>
                <c:pt idx="162">
                  <c:v>100.90733076923</c:v>
                </c:pt>
                <c:pt idx="163">
                  <c:v>101.164546153846</c:v>
                </c:pt>
                <c:pt idx="164">
                  <c:v>101.42272307692301</c:v>
                </c:pt>
                <c:pt idx="165">
                  <c:v>101.67978461538399</c:v>
                </c:pt>
                <c:pt idx="166">
                  <c:v>101.936153846153</c:v>
                </c:pt>
                <c:pt idx="167">
                  <c:v>102.195338461538</c:v>
                </c:pt>
                <c:pt idx="168">
                  <c:v>102.451407692307</c:v>
                </c:pt>
                <c:pt idx="169">
                  <c:v>102.708492307692</c:v>
                </c:pt>
                <c:pt idx="170">
                  <c:v>102.96550000000001</c:v>
                </c:pt>
                <c:pt idx="171">
                  <c:v>103.222123076923</c:v>
                </c:pt>
                <c:pt idx="172">
                  <c:v>103.47963076923</c:v>
                </c:pt>
                <c:pt idx="173">
                  <c:v>103.73739230769201</c:v>
                </c:pt>
                <c:pt idx="174">
                  <c:v>103.994323076923</c:v>
                </c:pt>
                <c:pt idx="175">
                  <c:v>104.250576923076</c:v>
                </c:pt>
                <c:pt idx="176">
                  <c:v>104.508638461538</c:v>
                </c:pt>
                <c:pt idx="177">
                  <c:v>104.767253846153</c:v>
                </c:pt>
                <c:pt idx="178">
                  <c:v>105.022838461538</c:v>
                </c:pt>
                <c:pt idx="179">
                  <c:v>105.28192307692299</c:v>
                </c:pt>
                <c:pt idx="180">
                  <c:v>105.538546153846</c:v>
                </c:pt>
                <c:pt idx="181">
                  <c:v>105.79513076923</c:v>
                </c:pt>
                <c:pt idx="182">
                  <c:v>106.05138461538399</c:v>
                </c:pt>
                <c:pt idx="183">
                  <c:v>106.309338461538</c:v>
                </c:pt>
                <c:pt idx="184">
                  <c:v>106.566007692307</c:v>
                </c:pt>
                <c:pt idx="185">
                  <c:v>106.82278461538399</c:v>
                </c:pt>
                <c:pt idx="186">
                  <c:v>107.08164615384599</c:v>
                </c:pt>
                <c:pt idx="187">
                  <c:v>107.338769230769</c:v>
                </c:pt>
                <c:pt idx="188">
                  <c:v>107.59579230769199</c:v>
                </c:pt>
                <c:pt idx="189">
                  <c:v>107.852646153846</c:v>
                </c:pt>
                <c:pt idx="190">
                  <c:v>108.107492307692</c:v>
                </c:pt>
                <c:pt idx="191">
                  <c:v>108.365238461538</c:v>
                </c:pt>
                <c:pt idx="192">
                  <c:v>108.624723076923</c:v>
                </c:pt>
                <c:pt idx="193">
                  <c:v>108.880453846153</c:v>
                </c:pt>
                <c:pt idx="194">
                  <c:v>109.136684615384</c:v>
                </c:pt>
                <c:pt idx="195">
                  <c:v>109.396446153846</c:v>
                </c:pt>
                <c:pt idx="196">
                  <c:v>109.650876923076</c:v>
                </c:pt>
                <c:pt idx="197">
                  <c:v>109.90826153846101</c:v>
                </c:pt>
                <c:pt idx="198">
                  <c:v>110.1653</c:v>
                </c:pt>
                <c:pt idx="199">
                  <c:v>110.42215384615299</c:v>
                </c:pt>
                <c:pt idx="200">
                  <c:v>110.68235384615301</c:v>
                </c:pt>
                <c:pt idx="201">
                  <c:v>110.93823076923</c:v>
                </c:pt>
                <c:pt idx="202">
                  <c:v>111.194061538461</c:v>
                </c:pt>
                <c:pt idx="203">
                  <c:v>111.45167692307599</c:v>
                </c:pt>
                <c:pt idx="204">
                  <c:v>111.708092307692</c:v>
                </c:pt>
                <c:pt idx="205">
                  <c:v>111.96535384615299</c:v>
                </c:pt>
                <c:pt idx="206">
                  <c:v>112.223569230769</c:v>
                </c:pt>
                <c:pt idx="207">
                  <c:v>112.490942857142</c:v>
                </c:pt>
                <c:pt idx="208">
                  <c:v>112.75678461538401</c:v>
                </c:pt>
                <c:pt idx="209">
                  <c:v>113.013761538461</c:v>
                </c:pt>
                <c:pt idx="210">
                  <c:v>113.271661538461</c:v>
                </c:pt>
                <c:pt idx="211">
                  <c:v>113.528784615384</c:v>
                </c:pt>
                <c:pt idx="212">
                  <c:v>113.78671538461499</c:v>
                </c:pt>
                <c:pt idx="213">
                  <c:v>114.042999999999</c:v>
                </c:pt>
                <c:pt idx="214">
                  <c:v>114.300261538461</c:v>
                </c:pt>
                <c:pt idx="215">
                  <c:v>114.557561538461</c:v>
                </c:pt>
                <c:pt idx="216">
                  <c:v>114.813946153846</c:v>
                </c:pt>
                <c:pt idx="217">
                  <c:v>115.070738461538</c:v>
                </c:pt>
                <c:pt idx="218">
                  <c:v>115.328769230769</c:v>
                </c:pt>
                <c:pt idx="219">
                  <c:v>115.58542307692301</c:v>
                </c:pt>
                <c:pt idx="220">
                  <c:v>115.84278461538401</c:v>
                </c:pt>
                <c:pt idx="221">
                  <c:v>116.10063076922999</c:v>
                </c:pt>
                <c:pt idx="222">
                  <c:v>116.357169230769</c:v>
                </c:pt>
                <c:pt idx="223">
                  <c:v>116.61456923076901</c:v>
                </c:pt>
                <c:pt idx="224">
                  <c:v>116.871769230769</c:v>
                </c:pt>
                <c:pt idx="225">
                  <c:v>117.127969230769</c:v>
                </c:pt>
                <c:pt idx="226">
                  <c:v>117.38509999999999</c:v>
                </c:pt>
                <c:pt idx="227">
                  <c:v>117.642146153846</c:v>
                </c:pt>
                <c:pt idx="228">
                  <c:v>117.89976153846099</c:v>
                </c:pt>
                <c:pt idx="229">
                  <c:v>118.157338461538</c:v>
                </c:pt>
                <c:pt idx="230">
                  <c:v>118.416523076923</c:v>
                </c:pt>
                <c:pt idx="231">
                  <c:v>118.67323846153801</c:v>
                </c:pt>
                <c:pt idx="232">
                  <c:v>118.928684615384</c:v>
                </c:pt>
                <c:pt idx="233">
                  <c:v>119.18523076923</c:v>
                </c:pt>
                <c:pt idx="234">
                  <c:v>119.44343846153799</c:v>
                </c:pt>
                <c:pt idx="235">
                  <c:v>119.701738461538</c:v>
                </c:pt>
                <c:pt idx="236">
                  <c:v>119.95713846153799</c:v>
                </c:pt>
                <c:pt idx="237">
                  <c:v>120.213907692307</c:v>
                </c:pt>
                <c:pt idx="238">
                  <c:v>120.47128461538399</c:v>
                </c:pt>
                <c:pt idx="239">
                  <c:v>120.729146153846</c:v>
                </c:pt>
                <c:pt idx="240">
                  <c:v>120.98590769230699</c:v>
                </c:pt>
                <c:pt idx="241">
                  <c:v>121.24313076923001</c:v>
                </c:pt>
                <c:pt idx="242">
                  <c:v>121.501876923076</c:v>
                </c:pt>
                <c:pt idx="243">
                  <c:v>121.757538461538</c:v>
                </c:pt>
                <c:pt idx="244">
                  <c:v>122.015061538461</c:v>
                </c:pt>
                <c:pt idx="245">
                  <c:v>122.271346153846</c:v>
                </c:pt>
                <c:pt idx="246">
                  <c:v>122.527892307692</c:v>
                </c:pt>
                <c:pt idx="247">
                  <c:v>122.786976923076</c:v>
                </c:pt>
                <c:pt idx="248">
                  <c:v>123.042884615384</c:v>
                </c:pt>
                <c:pt idx="249">
                  <c:v>123.30076923076901</c:v>
                </c:pt>
                <c:pt idx="250">
                  <c:v>123.5596</c:v>
                </c:pt>
                <c:pt idx="251">
                  <c:v>123.816953846153</c:v>
                </c:pt>
                <c:pt idx="252">
                  <c:v>124.07174615384599</c:v>
                </c:pt>
                <c:pt idx="253">
                  <c:v>124.33033846153801</c:v>
                </c:pt>
                <c:pt idx="254">
                  <c:v>124.586646153846</c:v>
                </c:pt>
                <c:pt idx="255">
                  <c:v>124.843423076923</c:v>
                </c:pt>
                <c:pt idx="256">
                  <c:v>125.10100769230699</c:v>
                </c:pt>
                <c:pt idx="257">
                  <c:v>125.358253846153</c:v>
                </c:pt>
                <c:pt idx="258">
                  <c:v>125.6148</c:v>
                </c:pt>
                <c:pt idx="259">
                  <c:v>125.87183076923</c:v>
                </c:pt>
                <c:pt idx="260">
                  <c:v>126.12845384615299</c:v>
                </c:pt>
                <c:pt idx="261">
                  <c:v>126.38633076923</c:v>
                </c:pt>
                <c:pt idx="262">
                  <c:v>126.64363076923</c:v>
                </c:pt>
                <c:pt idx="263">
                  <c:v>126.900292307692</c:v>
                </c:pt>
                <c:pt idx="264">
                  <c:v>127.157315384615</c:v>
                </c:pt>
                <c:pt idx="265">
                  <c:v>127.41563846153799</c:v>
                </c:pt>
                <c:pt idx="266">
                  <c:v>127.671684615384</c:v>
                </c:pt>
                <c:pt idx="267">
                  <c:v>127.928946153846</c:v>
                </c:pt>
                <c:pt idx="268">
                  <c:v>128.18576153846101</c:v>
                </c:pt>
                <c:pt idx="269">
                  <c:v>128.44323846153799</c:v>
                </c:pt>
                <c:pt idx="270">
                  <c:v>128.70026923076901</c:v>
                </c:pt>
                <c:pt idx="271">
                  <c:v>128.95727692307599</c:v>
                </c:pt>
                <c:pt idx="272">
                  <c:v>129.214984615384</c:v>
                </c:pt>
                <c:pt idx="273">
                  <c:v>129.472499999999</c:v>
                </c:pt>
                <c:pt idx="274">
                  <c:v>129.73093076923001</c:v>
                </c:pt>
                <c:pt idx="275">
                  <c:v>129.98678461538401</c:v>
                </c:pt>
                <c:pt idx="276">
                  <c:v>130.245361538461</c:v>
                </c:pt>
                <c:pt idx="277">
                  <c:v>130.5008</c:v>
                </c:pt>
                <c:pt idx="278">
                  <c:v>130.75727692307601</c:v>
                </c:pt>
                <c:pt idx="279">
                  <c:v>131.014969230769</c:v>
                </c:pt>
                <c:pt idx="280">
                  <c:v>131.27389230769199</c:v>
                </c:pt>
                <c:pt idx="281">
                  <c:v>131.53054615384599</c:v>
                </c:pt>
                <c:pt idx="282">
                  <c:v>131.78747692307601</c:v>
                </c:pt>
                <c:pt idx="283">
                  <c:v>132.04257692307601</c:v>
                </c:pt>
                <c:pt idx="284">
                  <c:v>132.29999230769201</c:v>
                </c:pt>
                <c:pt idx="285">
                  <c:v>132.55779230769201</c:v>
                </c:pt>
                <c:pt idx="286">
                  <c:v>132.814623076923</c:v>
                </c:pt>
                <c:pt idx="287">
                  <c:v>133.07136923076899</c:v>
                </c:pt>
                <c:pt idx="288">
                  <c:v>133.32869230769199</c:v>
                </c:pt>
                <c:pt idx="289">
                  <c:v>133.586153846153</c:v>
                </c:pt>
                <c:pt idx="290">
                  <c:v>133.843961538461</c:v>
                </c:pt>
                <c:pt idx="291">
                  <c:v>134.09950000000001</c:v>
                </c:pt>
                <c:pt idx="292">
                  <c:v>134.35693846153799</c:v>
                </c:pt>
                <c:pt idx="293">
                  <c:v>134.61449230769199</c:v>
                </c:pt>
                <c:pt idx="294">
                  <c:v>134.87374615384601</c:v>
                </c:pt>
                <c:pt idx="295">
                  <c:v>135.129023076923</c:v>
                </c:pt>
                <c:pt idx="296">
                  <c:v>135.38650769230699</c:v>
                </c:pt>
                <c:pt idx="297">
                  <c:v>135.6439</c:v>
                </c:pt>
                <c:pt idx="298">
                  <c:v>135.90115384615299</c:v>
                </c:pt>
                <c:pt idx="299">
                  <c:v>136.158023076923</c:v>
                </c:pt>
                <c:pt idx="300">
                  <c:v>136.41577692307601</c:v>
                </c:pt>
                <c:pt idx="301">
                  <c:v>136.67201538461501</c:v>
                </c:pt>
                <c:pt idx="302">
                  <c:v>136.929423076923</c:v>
                </c:pt>
                <c:pt idx="303">
                  <c:v>137.18852307692299</c:v>
                </c:pt>
                <c:pt idx="304">
                  <c:v>137.443223076923</c:v>
                </c:pt>
                <c:pt idx="305">
                  <c:v>137.70163846153801</c:v>
                </c:pt>
                <c:pt idx="306">
                  <c:v>137.95758461538401</c:v>
                </c:pt>
                <c:pt idx="307">
                  <c:v>138.21429999999901</c:v>
                </c:pt>
                <c:pt idx="308">
                  <c:v>138.472261538461</c:v>
                </c:pt>
                <c:pt idx="309">
                  <c:v>138.62155000000001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93-4AD5-AB95-234B4F7C07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EMG (EMG)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Sheet1!$A$2:$A$311</c:f>
              <c:numCache>
                <c:formatCode>General</c:formatCode>
                <c:ptCount val="310"/>
              </c:numCache>
            </c:numRef>
          </c:cat>
          <c:val>
            <c:numRef>
              <c:f>Sheet1!$C$2:$C$311</c:f>
              <c:numCache>
                <c:formatCode>General</c:formatCode>
                <c:ptCount val="310"/>
                <c:pt idx="0">
                  <c:v>17</c:v>
                </c:pt>
                <c:pt idx="1">
                  <c:v>16.846153846153801</c:v>
                </c:pt>
                <c:pt idx="2">
                  <c:v>16.846153846153801</c:v>
                </c:pt>
                <c:pt idx="3">
                  <c:v>16.846153846153801</c:v>
                </c:pt>
                <c:pt idx="4">
                  <c:v>17</c:v>
                </c:pt>
                <c:pt idx="5">
                  <c:v>17</c:v>
                </c:pt>
                <c:pt idx="6">
                  <c:v>16.923076923076898</c:v>
                </c:pt>
                <c:pt idx="7">
                  <c:v>16.692307692307601</c:v>
                </c:pt>
                <c:pt idx="8">
                  <c:v>16.769230769230699</c:v>
                </c:pt>
                <c:pt idx="9">
                  <c:v>16.769230769230699</c:v>
                </c:pt>
                <c:pt idx="10">
                  <c:v>17</c:v>
                </c:pt>
                <c:pt idx="11">
                  <c:v>16.692307692307601</c:v>
                </c:pt>
                <c:pt idx="12">
                  <c:v>17</c:v>
                </c:pt>
                <c:pt idx="13">
                  <c:v>17</c:v>
                </c:pt>
                <c:pt idx="14">
                  <c:v>16.769230769230699</c:v>
                </c:pt>
                <c:pt idx="15">
                  <c:v>16.846153846153801</c:v>
                </c:pt>
                <c:pt idx="16">
                  <c:v>16.846153846153801</c:v>
                </c:pt>
                <c:pt idx="17">
                  <c:v>16.923076923076898</c:v>
                </c:pt>
                <c:pt idx="18">
                  <c:v>16.769230769230699</c:v>
                </c:pt>
                <c:pt idx="19">
                  <c:v>17</c:v>
                </c:pt>
                <c:pt idx="20">
                  <c:v>16.923076923076898</c:v>
                </c:pt>
                <c:pt idx="21">
                  <c:v>16.846153846153801</c:v>
                </c:pt>
                <c:pt idx="22">
                  <c:v>17</c:v>
                </c:pt>
                <c:pt idx="23">
                  <c:v>16.769230769230699</c:v>
                </c:pt>
                <c:pt idx="24">
                  <c:v>15.9230769230769</c:v>
                </c:pt>
                <c:pt idx="25">
                  <c:v>15.2307692307692</c:v>
                </c:pt>
                <c:pt idx="26">
                  <c:v>14.3846153846153</c:v>
                </c:pt>
                <c:pt idx="27">
                  <c:v>16</c:v>
                </c:pt>
                <c:pt idx="28">
                  <c:v>16.769230769230699</c:v>
                </c:pt>
                <c:pt idx="29">
                  <c:v>16.923076923076898</c:v>
                </c:pt>
                <c:pt idx="30">
                  <c:v>16.769230769230699</c:v>
                </c:pt>
                <c:pt idx="31">
                  <c:v>17</c:v>
                </c:pt>
                <c:pt idx="32">
                  <c:v>16.846153846153801</c:v>
                </c:pt>
                <c:pt idx="33">
                  <c:v>16.769230769230699</c:v>
                </c:pt>
                <c:pt idx="34">
                  <c:v>16.923076923076898</c:v>
                </c:pt>
                <c:pt idx="35">
                  <c:v>17</c:v>
                </c:pt>
                <c:pt idx="36">
                  <c:v>16.923076923076898</c:v>
                </c:pt>
                <c:pt idx="37">
                  <c:v>16.923076923076898</c:v>
                </c:pt>
                <c:pt idx="38">
                  <c:v>16.846153846153801</c:v>
                </c:pt>
                <c:pt idx="39">
                  <c:v>17</c:v>
                </c:pt>
                <c:pt idx="40">
                  <c:v>16.769230769230699</c:v>
                </c:pt>
                <c:pt idx="41">
                  <c:v>17</c:v>
                </c:pt>
                <c:pt idx="42">
                  <c:v>17</c:v>
                </c:pt>
                <c:pt idx="43">
                  <c:v>16.615384615384599</c:v>
                </c:pt>
                <c:pt idx="44">
                  <c:v>16.769230769230699</c:v>
                </c:pt>
                <c:pt idx="45">
                  <c:v>16.230769230769202</c:v>
                </c:pt>
                <c:pt idx="46">
                  <c:v>16.692307692307601</c:v>
                </c:pt>
                <c:pt idx="47">
                  <c:v>16.230769230769202</c:v>
                </c:pt>
                <c:pt idx="48">
                  <c:v>16</c:v>
                </c:pt>
                <c:pt idx="49">
                  <c:v>16.307692307692299</c:v>
                </c:pt>
                <c:pt idx="50">
                  <c:v>16.307692307692299</c:v>
                </c:pt>
                <c:pt idx="51">
                  <c:v>16.846153846153801</c:v>
                </c:pt>
                <c:pt idx="52">
                  <c:v>17</c:v>
                </c:pt>
                <c:pt idx="53">
                  <c:v>15.692307692307599</c:v>
                </c:pt>
                <c:pt idx="54">
                  <c:v>16.076923076922998</c:v>
                </c:pt>
                <c:pt idx="55">
                  <c:v>16.076923076922998</c:v>
                </c:pt>
                <c:pt idx="56">
                  <c:v>16.769230769230699</c:v>
                </c:pt>
                <c:pt idx="57">
                  <c:v>16.538461538461501</c:v>
                </c:pt>
                <c:pt idx="58">
                  <c:v>16.923076923076898</c:v>
                </c:pt>
                <c:pt idx="59">
                  <c:v>15.692307692307599</c:v>
                </c:pt>
                <c:pt idx="60">
                  <c:v>17.4615384615384</c:v>
                </c:pt>
                <c:pt idx="61">
                  <c:v>15.9230769230769</c:v>
                </c:pt>
                <c:pt idx="62">
                  <c:v>16.692307692307601</c:v>
                </c:pt>
                <c:pt idx="63">
                  <c:v>16.846153846153801</c:v>
                </c:pt>
                <c:pt idx="64">
                  <c:v>16.923076923076898</c:v>
                </c:pt>
                <c:pt idx="65">
                  <c:v>16.615384615384599</c:v>
                </c:pt>
                <c:pt idx="66">
                  <c:v>16.923076923076898</c:v>
                </c:pt>
                <c:pt idx="67">
                  <c:v>17</c:v>
                </c:pt>
                <c:pt idx="68">
                  <c:v>17</c:v>
                </c:pt>
                <c:pt idx="69">
                  <c:v>16.615384615384599</c:v>
                </c:pt>
                <c:pt idx="70">
                  <c:v>17</c:v>
                </c:pt>
                <c:pt idx="71">
                  <c:v>16.846153846153801</c:v>
                </c:pt>
                <c:pt idx="72">
                  <c:v>17.076923076922998</c:v>
                </c:pt>
                <c:pt idx="73">
                  <c:v>16.923076923076898</c:v>
                </c:pt>
                <c:pt idx="74">
                  <c:v>17</c:v>
                </c:pt>
                <c:pt idx="75">
                  <c:v>16.923076923076898</c:v>
                </c:pt>
                <c:pt idx="76">
                  <c:v>16.923076923076898</c:v>
                </c:pt>
                <c:pt idx="77">
                  <c:v>17</c:v>
                </c:pt>
                <c:pt idx="78">
                  <c:v>17</c:v>
                </c:pt>
                <c:pt idx="79">
                  <c:v>16.923076923076898</c:v>
                </c:pt>
                <c:pt idx="80">
                  <c:v>17</c:v>
                </c:pt>
                <c:pt idx="81">
                  <c:v>17</c:v>
                </c:pt>
                <c:pt idx="82">
                  <c:v>16.923076923076898</c:v>
                </c:pt>
                <c:pt idx="83">
                  <c:v>17.076923076922998</c:v>
                </c:pt>
                <c:pt idx="84">
                  <c:v>16.692307692307601</c:v>
                </c:pt>
                <c:pt idx="85">
                  <c:v>16.846153846153801</c:v>
                </c:pt>
                <c:pt idx="86">
                  <c:v>16.923076923076898</c:v>
                </c:pt>
                <c:pt idx="87">
                  <c:v>15.769230769230701</c:v>
                </c:pt>
                <c:pt idx="88">
                  <c:v>16.538461538461501</c:v>
                </c:pt>
                <c:pt idx="89">
                  <c:v>17</c:v>
                </c:pt>
                <c:pt idx="90">
                  <c:v>16.615384615384599</c:v>
                </c:pt>
                <c:pt idx="91">
                  <c:v>16.769230769230699</c:v>
                </c:pt>
                <c:pt idx="92">
                  <c:v>16.769230769230699</c:v>
                </c:pt>
                <c:pt idx="93">
                  <c:v>16.846153846153801</c:v>
                </c:pt>
                <c:pt idx="94">
                  <c:v>17</c:v>
                </c:pt>
                <c:pt idx="95">
                  <c:v>16.846153846153801</c:v>
                </c:pt>
                <c:pt idx="96">
                  <c:v>16.846153846153801</c:v>
                </c:pt>
                <c:pt idx="97">
                  <c:v>17</c:v>
                </c:pt>
                <c:pt idx="98">
                  <c:v>16.769230769230699</c:v>
                </c:pt>
                <c:pt idx="99">
                  <c:v>16.846153846153801</c:v>
                </c:pt>
                <c:pt idx="100">
                  <c:v>16.692307692307601</c:v>
                </c:pt>
                <c:pt idx="101">
                  <c:v>16.846153846153801</c:v>
                </c:pt>
                <c:pt idx="102">
                  <c:v>16.846153846153801</c:v>
                </c:pt>
                <c:pt idx="103">
                  <c:v>16</c:v>
                </c:pt>
                <c:pt idx="104">
                  <c:v>16.307692307692299</c:v>
                </c:pt>
                <c:pt idx="105">
                  <c:v>17</c:v>
                </c:pt>
                <c:pt idx="106">
                  <c:v>16.846153846153801</c:v>
                </c:pt>
                <c:pt idx="107">
                  <c:v>17</c:v>
                </c:pt>
                <c:pt idx="108">
                  <c:v>16.846153846153801</c:v>
                </c:pt>
                <c:pt idx="109">
                  <c:v>16.769230769230699</c:v>
                </c:pt>
                <c:pt idx="110">
                  <c:v>16.769230769230699</c:v>
                </c:pt>
                <c:pt idx="111">
                  <c:v>16.923076923076898</c:v>
                </c:pt>
                <c:pt idx="112">
                  <c:v>16.923076923076898</c:v>
                </c:pt>
                <c:pt idx="113">
                  <c:v>16.769230769230699</c:v>
                </c:pt>
                <c:pt idx="114">
                  <c:v>17.1538461538461</c:v>
                </c:pt>
                <c:pt idx="115">
                  <c:v>16.307692307692299</c:v>
                </c:pt>
                <c:pt idx="116">
                  <c:v>16.538461538461501</c:v>
                </c:pt>
                <c:pt idx="117">
                  <c:v>16.230769230769202</c:v>
                </c:pt>
                <c:pt idx="118">
                  <c:v>16.692307692307601</c:v>
                </c:pt>
                <c:pt idx="119">
                  <c:v>16.692307692307601</c:v>
                </c:pt>
                <c:pt idx="120">
                  <c:v>16.846153846153801</c:v>
                </c:pt>
                <c:pt idx="121">
                  <c:v>17.076923076922998</c:v>
                </c:pt>
                <c:pt idx="122">
                  <c:v>17.076923076922998</c:v>
                </c:pt>
                <c:pt idx="123">
                  <c:v>17.076923076922998</c:v>
                </c:pt>
                <c:pt idx="124">
                  <c:v>16.692307692307601</c:v>
                </c:pt>
                <c:pt idx="125">
                  <c:v>16.076923076922998</c:v>
                </c:pt>
                <c:pt idx="126">
                  <c:v>16.230769230769202</c:v>
                </c:pt>
                <c:pt idx="127">
                  <c:v>16.769230769230699</c:v>
                </c:pt>
                <c:pt idx="128">
                  <c:v>16.923076923076898</c:v>
                </c:pt>
                <c:pt idx="129">
                  <c:v>16.846153846153801</c:v>
                </c:pt>
                <c:pt idx="130">
                  <c:v>17.076923076922998</c:v>
                </c:pt>
                <c:pt idx="131">
                  <c:v>17</c:v>
                </c:pt>
                <c:pt idx="132">
                  <c:v>16.923076923076898</c:v>
                </c:pt>
                <c:pt idx="133">
                  <c:v>17</c:v>
                </c:pt>
                <c:pt idx="134">
                  <c:v>16.769230769230699</c:v>
                </c:pt>
                <c:pt idx="135">
                  <c:v>16.615384615384599</c:v>
                </c:pt>
                <c:pt idx="136">
                  <c:v>16.307692307692299</c:v>
                </c:pt>
                <c:pt idx="137">
                  <c:v>16.692307692307601</c:v>
                </c:pt>
                <c:pt idx="138">
                  <c:v>16.923076923076898</c:v>
                </c:pt>
                <c:pt idx="139">
                  <c:v>16.846153846153801</c:v>
                </c:pt>
                <c:pt idx="140">
                  <c:v>16.846153846153801</c:v>
                </c:pt>
                <c:pt idx="141">
                  <c:v>16.923076923076898</c:v>
                </c:pt>
                <c:pt idx="142">
                  <c:v>17</c:v>
                </c:pt>
                <c:pt idx="143">
                  <c:v>17.230769230769202</c:v>
                </c:pt>
                <c:pt idx="144">
                  <c:v>16.846153846153801</c:v>
                </c:pt>
                <c:pt idx="145">
                  <c:v>17.230769230769202</c:v>
                </c:pt>
                <c:pt idx="146">
                  <c:v>16.615384615384599</c:v>
                </c:pt>
                <c:pt idx="147">
                  <c:v>16.230769230769202</c:v>
                </c:pt>
                <c:pt idx="148">
                  <c:v>16.692307692307601</c:v>
                </c:pt>
                <c:pt idx="149">
                  <c:v>16.692307692307601</c:v>
                </c:pt>
                <c:pt idx="150">
                  <c:v>17.307692307692299</c:v>
                </c:pt>
                <c:pt idx="151">
                  <c:v>16.769230769230699</c:v>
                </c:pt>
                <c:pt idx="152">
                  <c:v>16.846153846153801</c:v>
                </c:pt>
                <c:pt idx="153">
                  <c:v>16.923076923076898</c:v>
                </c:pt>
                <c:pt idx="154">
                  <c:v>16.923076923076898</c:v>
                </c:pt>
                <c:pt idx="155">
                  <c:v>16.692307692307601</c:v>
                </c:pt>
                <c:pt idx="156">
                  <c:v>16.538461538461501</c:v>
                </c:pt>
                <c:pt idx="157">
                  <c:v>16.1538461538461</c:v>
                </c:pt>
                <c:pt idx="158">
                  <c:v>16.1538461538461</c:v>
                </c:pt>
                <c:pt idx="159">
                  <c:v>16.230769230769202</c:v>
                </c:pt>
                <c:pt idx="160">
                  <c:v>16.615384615384599</c:v>
                </c:pt>
                <c:pt idx="161">
                  <c:v>16.846153846153801</c:v>
                </c:pt>
                <c:pt idx="162">
                  <c:v>16.769230769230699</c:v>
                </c:pt>
                <c:pt idx="163">
                  <c:v>16.846153846153801</c:v>
                </c:pt>
                <c:pt idx="164">
                  <c:v>16.846153846153801</c:v>
                </c:pt>
                <c:pt idx="165">
                  <c:v>16.923076923076898</c:v>
                </c:pt>
                <c:pt idx="166">
                  <c:v>17.1538461538461</c:v>
                </c:pt>
                <c:pt idx="167">
                  <c:v>16.846153846153801</c:v>
                </c:pt>
                <c:pt idx="168">
                  <c:v>16</c:v>
                </c:pt>
                <c:pt idx="169">
                  <c:v>16.615384615384599</c:v>
                </c:pt>
                <c:pt idx="170">
                  <c:v>16.692307692307601</c:v>
                </c:pt>
                <c:pt idx="171">
                  <c:v>16.923076923076898</c:v>
                </c:pt>
                <c:pt idx="172">
                  <c:v>16.846153846153801</c:v>
                </c:pt>
                <c:pt idx="173">
                  <c:v>16.846153846153801</c:v>
                </c:pt>
                <c:pt idx="174">
                  <c:v>17</c:v>
                </c:pt>
                <c:pt idx="175">
                  <c:v>16.1538461538461</c:v>
                </c:pt>
                <c:pt idx="176">
                  <c:v>15.9230769230769</c:v>
                </c:pt>
                <c:pt idx="177">
                  <c:v>16.076923076922998</c:v>
                </c:pt>
                <c:pt idx="178">
                  <c:v>16.230769230769202</c:v>
                </c:pt>
                <c:pt idx="179">
                  <c:v>16.923076923076898</c:v>
                </c:pt>
                <c:pt idx="180">
                  <c:v>17</c:v>
                </c:pt>
                <c:pt idx="181">
                  <c:v>17.1538461538461</c:v>
                </c:pt>
                <c:pt idx="182">
                  <c:v>16.846153846153801</c:v>
                </c:pt>
                <c:pt idx="183">
                  <c:v>17.615384615384599</c:v>
                </c:pt>
                <c:pt idx="184">
                  <c:v>15.846153846153801</c:v>
                </c:pt>
                <c:pt idx="185">
                  <c:v>16.307692307692299</c:v>
                </c:pt>
                <c:pt idx="186">
                  <c:v>17.384615384615302</c:v>
                </c:pt>
                <c:pt idx="187">
                  <c:v>16.846153846153801</c:v>
                </c:pt>
                <c:pt idx="188">
                  <c:v>16.923076923076898</c:v>
                </c:pt>
                <c:pt idx="189">
                  <c:v>16.769230769230699</c:v>
                </c:pt>
                <c:pt idx="190">
                  <c:v>16.692307692307601</c:v>
                </c:pt>
                <c:pt idx="191">
                  <c:v>17.307692307692299</c:v>
                </c:pt>
                <c:pt idx="192">
                  <c:v>15.615384615384601</c:v>
                </c:pt>
                <c:pt idx="193">
                  <c:v>15.9230769230769</c:v>
                </c:pt>
                <c:pt idx="194">
                  <c:v>16.692307692307601</c:v>
                </c:pt>
                <c:pt idx="195">
                  <c:v>16.4615384615384</c:v>
                </c:pt>
                <c:pt idx="196">
                  <c:v>17.307692307692299</c:v>
                </c:pt>
                <c:pt idx="197">
                  <c:v>16.769230769230699</c:v>
                </c:pt>
                <c:pt idx="198">
                  <c:v>17</c:v>
                </c:pt>
                <c:pt idx="199">
                  <c:v>16.923076923076898</c:v>
                </c:pt>
                <c:pt idx="200">
                  <c:v>16.4615384615384</c:v>
                </c:pt>
                <c:pt idx="201">
                  <c:v>16.076923076922998</c:v>
                </c:pt>
                <c:pt idx="202">
                  <c:v>16</c:v>
                </c:pt>
                <c:pt idx="203">
                  <c:v>16.846153846153801</c:v>
                </c:pt>
                <c:pt idx="204">
                  <c:v>17</c:v>
                </c:pt>
                <c:pt idx="205">
                  <c:v>16.692307692307601</c:v>
                </c:pt>
                <c:pt idx="206">
                  <c:v>16.769230769230699</c:v>
                </c:pt>
                <c:pt idx="207">
                  <c:v>16.714285714285701</c:v>
                </c:pt>
                <c:pt idx="208">
                  <c:v>16.692307692307601</c:v>
                </c:pt>
                <c:pt idx="209">
                  <c:v>17</c:v>
                </c:pt>
                <c:pt idx="210">
                  <c:v>16.307692307692299</c:v>
                </c:pt>
                <c:pt idx="211">
                  <c:v>15.846153846153801</c:v>
                </c:pt>
                <c:pt idx="212">
                  <c:v>16.076923076922998</c:v>
                </c:pt>
                <c:pt idx="213">
                  <c:v>16.615384615384599</c:v>
                </c:pt>
                <c:pt idx="214">
                  <c:v>16.846153846153801</c:v>
                </c:pt>
                <c:pt idx="215">
                  <c:v>16.4615384615384</c:v>
                </c:pt>
                <c:pt idx="216">
                  <c:v>16.923076923076898</c:v>
                </c:pt>
                <c:pt idx="217">
                  <c:v>16.769230769230699</c:v>
                </c:pt>
                <c:pt idx="218">
                  <c:v>17.4615384615384</c:v>
                </c:pt>
                <c:pt idx="219">
                  <c:v>15.4615384615384</c:v>
                </c:pt>
                <c:pt idx="220">
                  <c:v>16.1538461538461</c:v>
                </c:pt>
                <c:pt idx="221">
                  <c:v>17</c:v>
                </c:pt>
                <c:pt idx="222">
                  <c:v>16.692307692307601</c:v>
                </c:pt>
                <c:pt idx="223">
                  <c:v>16.692307692307601</c:v>
                </c:pt>
                <c:pt idx="224">
                  <c:v>17</c:v>
                </c:pt>
                <c:pt idx="225">
                  <c:v>16.923076923076898</c:v>
                </c:pt>
                <c:pt idx="226">
                  <c:v>16.769230769230699</c:v>
                </c:pt>
                <c:pt idx="227">
                  <c:v>16.692307692307601</c:v>
                </c:pt>
                <c:pt idx="228">
                  <c:v>16.692307692307601</c:v>
                </c:pt>
                <c:pt idx="229">
                  <c:v>16.615384615384599</c:v>
                </c:pt>
                <c:pt idx="230">
                  <c:v>16.076923076922998</c:v>
                </c:pt>
                <c:pt idx="231">
                  <c:v>16.076923076922998</c:v>
                </c:pt>
                <c:pt idx="232">
                  <c:v>16.4615384615384</c:v>
                </c:pt>
                <c:pt idx="233">
                  <c:v>16.384615384615302</c:v>
                </c:pt>
                <c:pt idx="234">
                  <c:v>16.769230769230699</c:v>
                </c:pt>
                <c:pt idx="235">
                  <c:v>16.846153846153801</c:v>
                </c:pt>
                <c:pt idx="236">
                  <c:v>16.769230769230699</c:v>
                </c:pt>
                <c:pt idx="237">
                  <c:v>17</c:v>
                </c:pt>
                <c:pt idx="238">
                  <c:v>17.1538461538461</c:v>
                </c:pt>
                <c:pt idx="239">
                  <c:v>15.692307692307599</c:v>
                </c:pt>
                <c:pt idx="240">
                  <c:v>16.307692307692299</c:v>
                </c:pt>
                <c:pt idx="241">
                  <c:v>16.769230769230699</c:v>
                </c:pt>
                <c:pt idx="242">
                  <c:v>16.846153846153801</c:v>
                </c:pt>
                <c:pt idx="243">
                  <c:v>16.692307692307601</c:v>
                </c:pt>
                <c:pt idx="244">
                  <c:v>16.846153846153801</c:v>
                </c:pt>
                <c:pt idx="245">
                  <c:v>16.846153846153801</c:v>
                </c:pt>
                <c:pt idx="246">
                  <c:v>16.846153846153801</c:v>
                </c:pt>
                <c:pt idx="247">
                  <c:v>16.769230769230699</c:v>
                </c:pt>
                <c:pt idx="248">
                  <c:v>17</c:v>
                </c:pt>
                <c:pt idx="249">
                  <c:v>15.846153846153801</c:v>
                </c:pt>
                <c:pt idx="250">
                  <c:v>15.846153846153801</c:v>
                </c:pt>
                <c:pt idx="251">
                  <c:v>16.076923076922998</c:v>
                </c:pt>
                <c:pt idx="252">
                  <c:v>16.692307692307601</c:v>
                </c:pt>
                <c:pt idx="253">
                  <c:v>16.769230769230699</c:v>
                </c:pt>
                <c:pt idx="254">
                  <c:v>16.538461538461501</c:v>
                </c:pt>
                <c:pt idx="255">
                  <c:v>16.615384615384599</c:v>
                </c:pt>
                <c:pt idx="256">
                  <c:v>17.076923076922998</c:v>
                </c:pt>
                <c:pt idx="257">
                  <c:v>15.9230769230769</c:v>
                </c:pt>
                <c:pt idx="258">
                  <c:v>16.076923076922998</c:v>
                </c:pt>
                <c:pt idx="259">
                  <c:v>16.615384615384599</c:v>
                </c:pt>
                <c:pt idx="260">
                  <c:v>16.923076923076898</c:v>
                </c:pt>
                <c:pt idx="261">
                  <c:v>16.923076923076898</c:v>
                </c:pt>
                <c:pt idx="262">
                  <c:v>16.615384615384599</c:v>
                </c:pt>
                <c:pt idx="263">
                  <c:v>16.692307692307601</c:v>
                </c:pt>
                <c:pt idx="264">
                  <c:v>16.923076923076898</c:v>
                </c:pt>
                <c:pt idx="265">
                  <c:v>16.846153846153801</c:v>
                </c:pt>
                <c:pt idx="266">
                  <c:v>15.9230769230769</c:v>
                </c:pt>
                <c:pt idx="267">
                  <c:v>16.769230769230699</c:v>
                </c:pt>
                <c:pt idx="268">
                  <c:v>16.307692307692299</c:v>
                </c:pt>
                <c:pt idx="269">
                  <c:v>16.307692307692299</c:v>
                </c:pt>
                <c:pt idx="270">
                  <c:v>16.923076923076898</c:v>
                </c:pt>
                <c:pt idx="271">
                  <c:v>16.769230769230699</c:v>
                </c:pt>
                <c:pt idx="272">
                  <c:v>16.846153846153801</c:v>
                </c:pt>
                <c:pt idx="273">
                  <c:v>16.846153846153801</c:v>
                </c:pt>
                <c:pt idx="274">
                  <c:v>16.384615384615302</c:v>
                </c:pt>
                <c:pt idx="275">
                  <c:v>16.307692307692299</c:v>
                </c:pt>
                <c:pt idx="276">
                  <c:v>16.923076923076898</c:v>
                </c:pt>
                <c:pt idx="277">
                  <c:v>16.538461538461501</c:v>
                </c:pt>
                <c:pt idx="278">
                  <c:v>16.769230769230699</c:v>
                </c:pt>
                <c:pt idx="279">
                  <c:v>16.923076923076898</c:v>
                </c:pt>
                <c:pt idx="280">
                  <c:v>16.769230769230699</c:v>
                </c:pt>
                <c:pt idx="281">
                  <c:v>16.692307692307601</c:v>
                </c:pt>
                <c:pt idx="282">
                  <c:v>16.923076923076898</c:v>
                </c:pt>
                <c:pt idx="283">
                  <c:v>16.846153846153801</c:v>
                </c:pt>
                <c:pt idx="284">
                  <c:v>16.846153846153801</c:v>
                </c:pt>
                <c:pt idx="285">
                  <c:v>15.4615384615384</c:v>
                </c:pt>
                <c:pt idx="286">
                  <c:v>15.9230769230769</c:v>
                </c:pt>
                <c:pt idx="287">
                  <c:v>16.1538461538461</c:v>
                </c:pt>
                <c:pt idx="288">
                  <c:v>16.4615384615384</c:v>
                </c:pt>
                <c:pt idx="289">
                  <c:v>16.846153846153801</c:v>
                </c:pt>
                <c:pt idx="290">
                  <c:v>16.846153846153801</c:v>
                </c:pt>
                <c:pt idx="291">
                  <c:v>16.769230769230699</c:v>
                </c:pt>
                <c:pt idx="292">
                  <c:v>17.230769230769202</c:v>
                </c:pt>
                <c:pt idx="293">
                  <c:v>16.1538461538461</c:v>
                </c:pt>
                <c:pt idx="294">
                  <c:v>16.307692307692299</c:v>
                </c:pt>
                <c:pt idx="295">
                  <c:v>16.307692307692299</c:v>
                </c:pt>
                <c:pt idx="296">
                  <c:v>16.692307692307601</c:v>
                </c:pt>
                <c:pt idx="297">
                  <c:v>16.923076923076898</c:v>
                </c:pt>
                <c:pt idx="298">
                  <c:v>16.923076923076898</c:v>
                </c:pt>
                <c:pt idx="299">
                  <c:v>17.1538461538461</c:v>
                </c:pt>
                <c:pt idx="300">
                  <c:v>16.923076923076898</c:v>
                </c:pt>
                <c:pt idx="301">
                  <c:v>17.230769230769202</c:v>
                </c:pt>
                <c:pt idx="302">
                  <c:v>16.769230769230699</c:v>
                </c:pt>
                <c:pt idx="303">
                  <c:v>16.846153846153801</c:v>
                </c:pt>
                <c:pt idx="304">
                  <c:v>16.4615384615384</c:v>
                </c:pt>
                <c:pt idx="305">
                  <c:v>16.1538461538461</c:v>
                </c:pt>
                <c:pt idx="306">
                  <c:v>15.9230769230769</c:v>
                </c:pt>
                <c:pt idx="307">
                  <c:v>16.307692307692299</c:v>
                </c:pt>
                <c:pt idx="308">
                  <c:v>16.692307692307601</c:v>
                </c:pt>
                <c:pt idx="309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93-4AD5-AB95-234B4F7C071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Force (EMG)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Sheet1!$A$2:$A$311</c:f>
              <c:numCache>
                <c:formatCode>General</c:formatCode>
                <c:ptCount val="310"/>
              </c:numCache>
            </c:numRef>
          </c:cat>
          <c:val>
            <c:numRef>
              <c:f>Sheet1!$D$2:$D$311</c:f>
              <c:numCache>
                <c:formatCode>General</c:formatCode>
                <c:ptCount val="310"/>
                <c:pt idx="0">
                  <c:v>416.76923076922998</c:v>
                </c:pt>
                <c:pt idx="1">
                  <c:v>416.84615384615302</c:v>
                </c:pt>
                <c:pt idx="2">
                  <c:v>417.07692307692298</c:v>
                </c:pt>
                <c:pt idx="3">
                  <c:v>417.15384615384602</c:v>
                </c:pt>
                <c:pt idx="4">
                  <c:v>417</c:v>
                </c:pt>
                <c:pt idx="5">
                  <c:v>416.923076923076</c:v>
                </c:pt>
                <c:pt idx="6">
                  <c:v>416.692307692307</c:v>
                </c:pt>
                <c:pt idx="7">
                  <c:v>416.61538461538402</c:v>
                </c:pt>
                <c:pt idx="8">
                  <c:v>417</c:v>
                </c:pt>
                <c:pt idx="9">
                  <c:v>416</c:v>
                </c:pt>
                <c:pt idx="10">
                  <c:v>416.07692307692298</c:v>
                </c:pt>
                <c:pt idx="11">
                  <c:v>416.230769230769</c:v>
                </c:pt>
                <c:pt idx="12">
                  <c:v>416.07692307692298</c:v>
                </c:pt>
                <c:pt idx="13">
                  <c:v>416.15384615384602</c:v>
                </c:pt>
                <c:pt idx="14">
                  <c:v>416.38461538461502</c:v>
                </c:pt>
                <c:pt idx="15">
                  <c:v>416.15384615384602</c:v>
                </c:pt>
                <c:pt idx="16">
                  <c:v>416.61538461538402</c:v>
                </c:pt>
                <c:pt idx="17">
                  <c:v>416.230769230769</c:v>
                </c:pt>
                <c:pt idx="18">
                  <c:v>416.38461538461502</c:v>
                </c:pt>
                <c:pt idx="19">
                  <c:v>416.230769230769</c:v>
                </c:pt>
                <c:pt idx="20">
                  <c:v>416.230769230769</c:v>
                </c:pt>
                <c:pt idx="21">
                  <c:v>415.923076923076</c:v>
                </c:pt>
                <c:pt idx="22">
                  <c:v>410.38461538461502</c:v>
                </c:pt>
                <c:pt idx="23">
                  <c:v>425.15384615384602</c:v>
                </c:pt>
                <c:pt idx="24">
                  <c:v>439.84615384615302</c:v>
                </c:pt>
                <c:pt idx="25">
                  <c:v>439.692307692307</c:v>
                </c:pt>
                <c:pt idx="26">
                  <c:v>439.230769230769</c:v>
                </c:pt>
                <c:pt idx="27">
                  <c:v>430.07692307692298</c:v>
                </c:pt>
                <c:pt idx="28">
                  <c:v>419.76923076922998</c:v>
                </c:pt>
                <c:pt idx="29">
                  <c:v>419.07692307692298</c:v>
                </c:pt>
                <c:pt idx="30">
                  <c:v>418.692307692307</c:v>
                </c:pt>
                <c:pt idx="31">
                  <c:v>417.692307692307</c:v>
                </c:pt>
                <c:pt idx="32">
                  <c:v>417.692307692307</c:v>
                </c:pt>
                <c:pt idx="33">
                  <c:v>418.07692307692298</c:v>
                </c:pt>
                <c:pt idx="34">
                  <c:v>418.15384615384602</c:v>
                </c:pt>
                <c:pt idx="35">
                  <c:v>418.53846153846098</c:v>
                </c:pt>
                <c:pt idx="36">
                  <c:v>418.923076923076</c:v>
                </c:pt>
                <c:pt idx="37">
                  <c:v>419.07692307692298</c:v>
                </c:pt>
                <c:pt idx="38">
                  <c:v>419.15384615384602</c:v>
                </c:pt>
                <c:pt idx="39">
                  <c:v>419.38461538461502</c:v>
                </c:pt>
                <c:pt idx="40">
                  <c:v>419.692307692307</c:v>
                </c:pt>
                <c:pt idx="41">
                  <c:v>420</c:v>
                </c:pt>
                <c:pt idx="42">
                  <c:v>421.230769230769</c:v>
                </c:pt>
                <c:pt idx="43">
                  <c:v>423.30769230769198</c:v>
                </c:pt>
                <c:pt idx="44">
                  <c:v>422.38461538461502</c:v>
                </c:pt>
                <c:pt idx="45">
                  <c:v>424.07692307692298</c:v>
                </c:pt>
                <c:pt idx="46">
                  <c:v>426.76923076922998</c:v>
                </c:pt>
                <c:pt idx="47">
                  <c:v>427.53846153846098</c:v>
                </c:pt>
                <c:pt idx="48">
                  <c:v>433.30769230769198</c:v>
                </c:pt>
                <c:pt idx="49">
                  <c:v>430.84615384615302</c:v>
                </c:pt>
                <c:pt idx="50">
                  <c:v>426.61538461538402</c:v>
                </c:pt>
                <c:pt idx="51">
                  <c:v>414.38461538461502</c:v>
                </c:pt>
                <c:pt idx="52">
                  <c:v>428.61538461538402</c:v>
                </c:pt>
                <c:pt idx="53">
                  <c:v>440.38461538461502</c:v>
                </c:pt>
                <c:pt idx="54">
                  <c:v>440.15384615384602</c:v>
                </c:pt>
                <c:pt idx="55">
                  <c:v>441.07692307692298</c:v>
                </c:pt>
                <c:pt idx="56">
                  <c:v>439.53846153846098</c:v>
                </c:pt>
                <c:pt idx="57">
                  <c:v>443.07692307692298</c:v>
                </c:pt>
                <c:pt idx="58">
                  <c:v>442.15384615384602</c:v>
                </c:pt>
                <c:pt idx="59">
                  <c:v>445.30769230769198</c:v>
                </c:pt>
                <c:pt idx="60">
                  <c:v>445</c:v>
                </c:pt>
                <c:pt idx="61">
                  <c:v>433.230769230769</c:v>
                </c:pt>
                <c:pt idx="62">
                  <c:v>429.30769230769198</c:v>
                </c:pt>
                <c:pt idx="63">
                  <c:v>421.53846153846098</c:v>
                </c:pt>
                <c:pt idx="64">
                  <c:v>420.923076923076</c:v>
                </c:pt>
                <c:pt idx="65">
                  <c:v>420.30769230769198</c:v>
                </c:pt>
                <c:pt idx="66">
                  <c:v>420.692307692307</c:v>
                </c:pt>
                <c:pt idx="67">
                  <c:v>420.692307692307</c:v>
                </c:pt>
                <c:pt idx="68">
                  <c:v>421.15384615384602</c:v>
                </c:pt>
                <c:pt idx="69">
                  <c:v>421.38461538461502</c:v>
                </c:pt>
                <c:pt idx="70">
                  <c:v>420.461538461538</c:v>
                </c:pt>
                <c:pt idx="71">
                  <c:v>419.30769230769198</c:v>
                </c:pt>
                <c:pt idx="72">
                  <c:v>419.38461538461502</c:v>
                </c:pt>
                <c:pt idx="73">
                  <c:v>419.84615384615302</c:v>
                </c:pt>
                <c:pt idx="74">
                  <c:v>418.923076923076</c:v>
                </c:pt>
                <c:pt idx="75">
                  <c:v>418.38461538461502</c:v>
                </c:pt>
                <c:pt idx="76">
                  <c:v>418.61538461538402</c:v>
                </c:pt>
                <c:pt idx="77">
                  <c:v>419</c:v>
                </c:pt>
                <c:pt idx="78">
                  <c:v>418.692307692307</c:v>
                </c:pt>
                <c:pt idx="79">
                  <c:v>418.30769230769198</c:v>
                </c:pt>
                <c:pt idx="80">
                  <c:v>415.76923076922998</c:v>
                </c:pt>
                <c:pt idx="81">
                  <c:v>412.76923076922998</c:v>
                </c:pt>
                <c:pt idx="82">
                  <c:v>409.461538461538</c:v>
                </c:pt>
                <c:pt idx="83">
                  <c:v>408</c:v>
                </c:pt>
                <c:pt idx="84">
                  <c:v>406.61538461538402</c:v>
                </c:pt>
                <c:pt idx="85">
                  <c:v>413.76923076922998</c:v>
                </c:pt>
                <c:pt idx="86">
                  <c:v>440.07692307692298</c:v>
                </c:pt>
                <c:pt idx="87">
                  <c:v>439.30769230769198</c:v>
                </c:pt>
                <c:pt idx="88">
                  <c:v>437.461538461538</c:v>
                </c:pt>
                <c:pt idx="89">
                  <c:v>437.692307692307</c:v>
                </c:pt>
                <c:pt idx="90">
                  <c:v>440.53846153846098</c:v>
                </c:pt>
                <c:pt idx="91">
                  <c:v>437.84615384615302</c:v>
                </c:pt>
                <c:pt idx="92">
                  <c:v>438.230769230769</c:v>
                </c:pt>
                <c:pt idx="93">
                  <c:v>441.53846153846098</c:v>
                </c:pt>
                <c:pt idx="94">
                  <c:v>447.15384615384602</c:v>
                </c:pt>
                <c:pt idx="95">
                  <c:v>453.38461538461502</c:v>
                </c:pt>
                <c:pt idx="96">
                  <c:v>447.30769230769198</c:v>
                </c:pt>
                <c:pt idx="97">
                  <c:v>443</c:v>
                </c:pt>
                <c:pt idx="98">
                  <c:v>444</c:v>
                </c:pt>
                <c:pt idx="99">
                  <c:v>444.53846153846098</c:v>
                </c:pt>
                <c:pt idx="100">
                  <c:v>445.461538461538</c:v>
                </c:pt>
                <c:pt idx="101">
                  <c:v>449.76923076922998</c:v>
                </c:pt>
                <c:pt idx="102">
                  <c:v>444.84615384615302</c:v>
                </c:pt>
                <c:pt idx="103">
                  <c:v>428.15384615384602</c:v>
                </c:pt>
                <c:pt idx="104">
                  <c:v>422.461538461538</c:v>
                </c:pt>
                <c:pt idx="105">
                  <c:v>417.461538461538</c:v>
                </c:pt>
                <c:pt idx="106">
                  <c:v>417.76923076922998</c:v>
                </c:pt>
                <c:pt idx="107">
                  <c:v>416.76923076922998</c:v>
                </c:pt>
                <c:pt idx="108">
                  <c:v>416.38461538461502</c:v>
                </c:pt>
                <c:pt idx="109">
                  <c:v>416.15384615384602</c:v>
                </c:pt>
                <c:pt idx="110">
                  <c:v>416.07692307692298</c:v>
                </c:pt>
                <c:pt idx="111">
                  <c:v>415.923076923076</c:v>
                </c:pt>
                <c:pt idx="112">
                  <c:v>415.38461538461502</c:v>
                </c:pt>
                <c:pt idx="113">
                  <c:v>411.38461538461502</c:v>
                </c:pt>
                <c:pt idx="114">
                  <c:v>417.38461538461502</c:v>
                </c:pt>
                <c:pt idx="115">
                  <c:v>441.230769230769</c:v>
                </c:pt>
                <c:pt idx="116">
                  <c:v>438.923076923076</c:v>
                </c:pt>
                <c:pt idx="117">
                  <c:v>438.84615384615302</c:v>
                </c:pt>
                <c:pt idx="118">
                  <c:v>438.923076923076</c:v>
                </c:pt>
                <c:pt idx="119">
                  <c:v>439.15384615384602</c:v>
                </c:pt>
                <c:pt idx="120">
                  <c:v>439.84615384615302</c:v>
                </c:pt>
                <c:pt idx="121">
                  <c:v>440.230769230769</c:v>
                </c:pt>
                <c:pt idx="122">
                  <c:v>444.07692307692298</c:v>
                </c:pt>
                <c:pt idx="123">
                  <c:v>452.692307692307</c:v>
                </c:pt>
                <c:pt idx="124">
                  <c:v>437.923076923076</c:v>
                </c:pt>
                <c:pt idx="125">
                  <c:v>426.61538461538402</c:v>
                </c:pt>
                <c:pt idx="126">
                  <c:v>423.692307692307</c:v>
                </c:pt>
                <c:pt idx="127">
                  <c:v>419.76923076922998</c:v>
                </c:pt>
                <c:pt idx="128">
                  <c:v>418.692307692307</c:v>
                </c:pt>
                <c:pt idx="129">
                  <c:v>417.61538461538402</c:v>
                </c:pt>
                <c:pt idx="130">
                  <c:v>416.38461538461502</c:v>
                </c:pt>
                <c:pt idx="131">
                  <c:v>415.07692307692298</c:v>
                </c:pt>
                <c:pt idx="132">
                  <c:v>411.461538461538</c:v>
                </c:pt>
                <c:pt idx="133">
                  <c:v>412.53846153846098</c:v>
                </c:pt>
                <c:pt idx="134">
                  <c:v>441.07692307692298</c:v>
                </c:pt>
                <c:pt idx="135">
                  <c:v>438.15384615384602</c:v>
                </c:pt>
                <c:pt idx="136">
                  <c:v>438.07692307692298</c:v>
                </c:pt>
                <c:pt idx="137">
                  <c:v>438</c:v>
                </c:pt>
                <c:pt idx="138">
                  <c:v>439.230769230769</c:v>
                </c:pt>
                <c:pt idx="139">
                  <c:v>440.53846153846098</c:v>
                </c:pt>
                <c:pt idx="140">
                  <c:v>442.923076923076</c:v>
                </c:pt>
                <c:pt idx="141">
                  <c:v>443.76923076922998</c:v>
                </c:pt>
                <c:pt idx="142">
                  <c:v>444.38461538461502</c:v>
                </c:pt>
                <c:pt idx="143">
                  <c:v>445.61538461538402</c:v>
                </c:pt>
                <c:pt idx="144">
                  <c:v>450.53846153846098</c:v>
                </c:pt>
                <c:pt idx="145">
                  <c:v>438.53846153846098</c:v>
                </c:pt>
                <c:pt idx="146">
                  <c:v>425.692307692307</c:v>
                </c:pt>
                <c:pt idx="147">
                  <c:v>423.07692307692298</c:v>
                </c:pt>
                <c:pt idx="148">
                  <c:v>420.53846153846098</c:v>
                </c:pt>
                <c:pt idx="149">
                  <c:v>419.53846153846098</c:v>
                </c:pt>
                <c:pt idx="150">
                  <c:v>419.230769230769</c:v>
                </c:pt>
                <c:pt idx="151">
                  <c:v>417</c:v>
                </c:pt>
                <c:pt idx="152">
                  <c:v>413.461538461538</c:v>
                </c:pt>
                <c:pt idx="153">
                  <c:v>410.15384615384602</c:v>
                </c:pt>
                <c:pt idx="154">
                  <c:v>406.15384615384602</c:v>
                </c:pt>
                <c:pt idx="155">
                  <c:v>417.692307692307</c:v>
                </c:pt>
                <c:pt idx="156">
                  <c:v>440.461538461538</c:v>
                </c:pt>
                <c:pt idx="157">
                  <c:v>439.38461538461502</c:v>
                </c:pt>
                <c:pt idx="158">
                  <c:v>440</c:v>
                </c:pt>
                <c:pt idx="159">
                  <c:v>439.692307692307</c:v>
                </c:pt>
                <c:pt idx="160">
                  <c:v>438.923076923076</c:v>
                </c:pt>
                <c:pt idx="161">
                  <c:v>440.461538461538</c:v>
                </c:pt>
                <c:pt idx="162">
                  <c:v>439.84615384615302</c:v>
                </c:pt>
                <c:pt idx="163">
                  <c:v>440.30769230769198</c:v>
                </c:pt>
                <c:pt idx="164">
                  <c:v>444.61538461538402</c:v>
                </c:pt>
                <c:pt idx="165">
                  <c:v>447.923076923076</c:v>
                </c:pt>
                <c:pt idx="166">
                  <c:v>452.84615384615302</c:v>
                </c:pt>
                <c:pt idx="167">
                  <c:v>434.461538461538</c:v>
                </c:pt>
                <c:pt idx="168">
                  <c:v>427.923076923076</c:v>
                </c:pt>
                <c:pt idx="169">
                  <c:v>421.53846153846098</c:v>
                </c:pt>
                <c:pt idx="170">
                  <c:v>418.923076923076</c:v>
                </c:pt>
                <c:pt idx="171">
                  <c:v>416.30769230769198</c:v>
                </c:pt>
                <c:pt idx="172">
                  <c:v>413.61538461538402</c:v>
                </c:pt>
                <c:pt idx="173">
                  <c:v>404.84615384615302</c:v>
                </c:pt>
                <c:pt idx="174">
                  <c:v>432.30769230769198</c:v>
                </c:pt>
                <c:pt idx="175">
                  <c:v>440.84615384615302</c:v>
                </c:pt>
                <c:pt idx="176">
                  <c:v>440</c:v>
                </c:pt>
                <c:pt idx="177">
                  <c:v>439.53846153846098</c:v>
                </c:pt>
                <c:pt idx="178">
                  <c:v>439.30769230769198</c:v>
                </c:pt>
                <c:pt idx="179">
                  <c:v>438.923076923076</c:v>
                </c:pt>
                <c:pt idx="180">
                  <c:v>441</c:v>
                </c:pt>
                <c:pt idx="181">
                  <c:v>446.923076923076</c:v>
                </c:pt>
                <c:pt idx="182">
                  <c:v>453.53846153846098</c:v>
                </c:pt>
                <c:pt idx="183">
                  <c:v>447.923076923076</c:v>
                </c:pt>
                <c:pt idx="184">
                  <c:v>432.53846153846098</c:v>
                </c:pt>
                <c:pt idx="185">
                  <c:v>426.692307692307</c:v>
                </c:pt>
                <c:pt idx="186">
                  <c:v>418.461538461538</c:v>
                </c:pt>
                <c:pt idx="187">
                  <c:v>412.692307692307</c:v>
                </c:pt>
                <c:pt idx="188">
                  <c:v>409.07692307692298</c:v>
                </c:pt>
                <c:pt idx="189">
                  <c:v>408.923076923076</c:v>
                </c:pt>
                <c:pt idx="190">
                  <c:v>404</c:v>
                </c:pt>
                <c:pt idx="191">
                  <c:v>437.84615384615302</c:v>
                </c:pt>
                <c:pt idx="192">
                  <c:v>440.230769230769</c:v>
                </c:pt>
                <c:pt idx="193">
                  <c:v>439.61538461538402</c:v>
                </c:pt>
                <c:pt idx="194">
                  <c:v>439.84615384615302</c:v>
                </c:pt>
                <c:pt idx="195">
                  <c:v>439.84615384615302</c:v>
                </c:pt>
                <c:pt idx="196">
                  <c:v>440.38461538461502</c:v>
                </c:pt>
                <c:pt idx="197">
                  <c:v>439.692307692307</c:v>
                </c:pt>
                <c:pt idx="198">
                  <c:v>444.53846153846098</c:v>
                </c:pt>
                <c:pt idx="199">
                  <c:v>454.15384615384602</c:v>
                </c:pt>
                <c:pt idx="200">
                  <c:v>431.461538461538</c:v>
                </c:pt>
                <c:pt idx="201">
                  <c:v>430.692307692307</c:v>
                </c:pt>
                <c:pt idx="202">
                  <c:v>423.61538461538402</c:v>
                </c:pt>
                <c:pt idx="203">
                  <c:v>417.84615384615302</c:v>
                </c:pt>
                <c:pt idx="204">
                  <c:v>415.461538461538</c:v>
                </c:pt>
                <c:pt idx="205">
                  <c:v>412.61538461538402</c:v>
                </c:pt>
                <c:pt idx="206">
                  <c:v>411.230769230769</c:v>
                </c:pt>
                <c:pt idx="207">
                  <c:v>410.07142857142799</c:v>
                </c:pt>
                <c:pt idx="208">
                  <c:v>402.38461538461502</c:v>
                </c:pt>
                <c:pt idx="209">
                  <c:v>431.15384615384602</c:v>
                </c:pt>
                <c:pt idx="210">
                  <c:v>439.76923076922998</c:v>
                </c:pt>
                <c:pt idx="211">
                  <c:v>440.461538461538</c:v>
                </c:pt>
                <c:pt idx="212">
                  <c:v>440.07692307692298</c:v>
                </c:pt>
                <c:pt idx="213">
                  <c:v>441.692307692307</c:v>
                </c:pt>
                <c:pt idx="214">
                  <c:v>441.53846153846098</c:v>
                </c:pt>
                <c:pt idx="215">
                  <c:v>444.30769230769198</c:v>
                </c:pt>
                <c:pt idx="216">
                  <c:v>446.461538461538</c:v>
                </c:pt>
                <c:pt idx="217">
                  <c:v>453.84615384615302</c:v>
                </c:pt>
                <c:pt idx="218">
                  <c:v>438.76923076922998</c:v>
                </c:pt>
                <c:pt idx="219">
                  <c:v>430.53846153846098</c:v>
                </c:pt>
                <c:pt idx="220">
                  <c:v>423.76923076922998</c:v>
                </c:pt>
                <c:pt idx="221">
                  <c:v>419.61538461538402</c:v>
                </c:pt>
                <c:pt idx="222">
                  <c:v>418.61538461538402</c:v>
                </c:pt>
                <c:pt idx="223">
                  <c:v>416.15384615384602</c:v>
                </c:pt>
                <c:pt idx="224">
                  <c:v>415</c:v>
                </c:pt>
                <c:pt idx="225">
                  <c:v>411.84615384615302</c:v>
                </c:pt>
                <c:pt idx="226">
                  <c:v>409.61538461538402</c:v>
                </c:pt>
                <c:pt idx="227">
                  <c:v>406.230769230769</c:v>
                </c:pt>
                <c:pt idx="228">
                  <c:v>404.61538461538402</c:v>
                </c:pt>
                <c:pt idx="229">
                  <c:v>419.30769230769198</c:v>
                </c:pt>
                <c:pt idx="230">
                  <c:v>440.76923076922998</c:v>
                </c:pt>
                <c:pt idx="231">
                  <c:v>440.15384615384602</c:v>
                </c:pt>
                <c:pt idx="232">
                  <c:v>440.84615384615302</c:v>
                </c:pt>
                <c:pt idx="233">
                  <c:v>440.38461538461502</c:v>
                </c:pt>
                <c:pt idx="234">
                  <c:v>440.38461538461502</c:v>
                </c:pt>
                <c:pt idx="235">
                  <c:v>441.38461538461502</c:v>
                </c:pt>
                <c:pt idx="236">
                  <c:v>444.230769230769</c:v>
                </c:pt>
                <c:pt idx="237">
                  <c:v>453.84615384615302</c:v>
                </c:pt>
                <c:pt idx="238">
                  <c:v>435.30769230769198</c:v>
                </c:pt>
                <c:pt idx="239">
                  <c:v>429</c:v>
                </c:pt>
                <c:pt idx="240">
                  <c:v>422.230769230769</c:v>
                </c:pt>
                <c:pt idx="241">
                  <c:v>419.461538461538</c:v>
                </c:pt>
                <c:pt idx="242">
                  <c:v>418.76923076922998</c:v>
                </c:pt>
                <c:pt idx="243">
                  <c:v>418.76923076922998</c:v>
                </c:pt>
                <c:pt idx="244">
                  <c:v>417.61538461538402</c:v>
                </c:pt>
                <c:pt idx="245">
                  <c:v>415.38461538461502</c:v>
                </c:pt>
                <c:pt idx="246">
                  <c:v>409.15384615384602</c:v>
                </c:pt>
                <c:pt idx="247">
                  <c:v>405.07692307692298</c:v>
                </c:pt>
                <c:pt idx="248">
                  <c:v>438.61538461538402</c:v>
                </c:pt>
                <c:pt idx="249">
                  <c:v>440.30769230769198</c:v>
                </c:pt>
                <c:pt idx="250">
                  <c:v>440.692307692307</c:v>
                </c:pt>
                <c:pt idx="251">
                  <c:v>440.53846153846098</c:v>
                </c:pt>
                <c:pt idx="252">
                  <c:v>440.923076923076</c:v>
                </c:pt>
                <c:pt idx="253">
                  <c:v>441.76923076922998</c:v>
                </c:pt>
                <c:pt idx="254">
                  <c:v>442.53846153846098</c:v>
                </c:pt>
                <c:pt idx="255">
                  <c:v>450.84615384615302</c:v>
                </c:pt>
                <c:pt idx="256">
                  <c:v>439.76923076922998</c:v>
                </c:pt>
                <c:pt idx="257">
                  <c:v>432.07692307692298</c:v>
                </c:pt>
                <c:pt idx="258">
                  <c:v>424.07692307692298</c:v>
                </c:pt>
                <c:pt idx="259">
                  <c:v>419</c:v>
                </c:pt>
                <c:pt idx="260">
                  <c:v>415.84615384615302</c:v>
                </c:pt>
                <c:pt idx="261">
                  <c:v>415.38461538461502</c:v>
                </c:pt>
                <c:pt idx="262">
                  <c:v>414.84615384615302</c:v>
                </c:pt>
                <c:pt idx="263">
                  <c:v>413.923076923076</c:v>
                </c:pt>
                <c:pt idx="264">
                  <c:v>409.461538461538</c:v>
                </c:pt>
                <c:pt idx="265">
                  <c:v>413.84615384615302</c:v>
                </c:pt>
                <c:pt idx="266">
                  <c:v>441.230769230769</c:v>
                </c:pt>
                <c:pt idx="267">
                  <c:v>440.84615384615302</c:v>
                </c:pt>
                <c:pt idx="268">
                  <c:v>439.692307692307</c:v>
                </c:pt>
                <c:pt idx="269">
                  <c:v>440.53846153846098</c:v>
                </c:pt>
                <c:pt idx="270">
                  <c:v>437.84615384615302</c:v>
                </c:pt>
                <c:pt idx="271">
                  <c:v>438.692307692307</c:v>
                </c:pt>
                <c:pt idx="272">
                  <c:v>445.38461538461502</c:v>
                </c:pt>
                <c:pt idx="273">
                  <c:v>450.15384615384602</c:v>
                </c:pt>
                <c:pt idx="274">
                  <c:v>430</c:v>
                </c:pt>
                <c:pt idx="275">
                  <c:v>424.461538461538</c:v>
                </c:pt>
                <c:pt idx="276">
                  <c:v>420.15384615384602</c:v>
                </c:pt>
                <c:pt idx="277">
                  <c:v>420</c:v>
                </c:pt>
                <c:pt idx="278">
                  <c:v>419.30769230769198</c:v>
                </c:pt>
                <c:pt idx="279">
                  <c:v>417.53846153846098</c:v>
                </c:pt>
                <c:pt idx="280">
                  <c:v>416.76923076922998</c:v>
                </c:pt>
                <c:pt idx="281">
                  <c:v>415.692307692307</c:v>
                </c:pt>
                <c:pt idx="282">
                  <c:v>416.07692307692298</c:v>
                </c:pt>
                <c:pt idx="283">
                  <c:v>409.61538461538402</c:v>
                </c:pt>
                <c:pt idx="284">
                  <c:v>434.38461538461502</c:v>
                </c:pt>
                <c:pt idx="285">
                  <c:v>441.53846153846098</c:v>
                </c:pt>
                <c:pt idx="286">
                  <c:v>440.923076923076</c:v>
                </c:pt>
                <c:pt idx="287">
                  <c:v>439.230769230769</c:v>
                </c:pt>
                <c:pt idx="288">
                  <c:v>437.461538461538</c:v>
                </c:pt>
                <c:pt idx="289">
                  <c:v>438.15384615384602</c:v>
                </c:pt>
                <c:pt idx="290">
                  <c:v>443.61538461538402</c:v>
                </c:pt>
                <c:pt idx="291">
                  <c:v>447.30769230769198</c:v>
                </c:pt>
                <c:pt idx="292">
                  <c:v>452.230769230769</c:v>
                </c:pt>
                <c:pt idx="293">
                  <c:v>431</c:v>
                </c:pt>
                <c:pt idx="294">
                  <c:v>427.15384615384602</c:v>
                </c:pt>
                <c:pt idx="295">
                  <c:v>420.84615384615302</c:v>
                </c:pt>
                <c:pt idx="296">
                  <c:v>419.15384615384602</c:v>
                </c:pt>
                <c:pt idx="297">
                  <c:v>414.230769230769</c:v>
                </c:pt>
                <c:pt idx="298">
                  <c:v>406.07692307692298</c:v>
                </c:pt>
                <c:pt idx="299">
                  <c:v>405.692307692307</c:v>
                </c:pt>
                <c:pt idx="300">
                  <c:v>406.38461538461502</c:v>
                </c:pt>
                <c:pt idx="301">
                  <c:v>405.07692307692298</c:v>
                </c:pt>
                <c:pt idx="302">
                  <c:v>402.15384615384602</c:v>
                </c:pt>
                <c:pt idx="303">
                  <c:v>427.76923076922998</c:v>
                </c:pt>
                <c:pt idx="304">
                  <c:v>441.53846153846098</c:v>
                </c:pt>
                <c:pt idx="305">
                  <c:v>441.53846153846098</c:v>
                </c:pt>
                <c:pt idx="306">
                  <c:v>441.230769230769</c:v>
                </c:pt>
                <c:pt idx="307">
                  <c:v>439.61538461538402</c:v>
                </c:pt>
                <c:pt idx="308">
                  <c:v>442.53846153846098</c:v>
                </c:pt>
                <c:pt idx="309">
                  <c:v>450.5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93-4AD5-AB95-234B4F7C071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Angle (EMG)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Sheet1!$A$2:$A$311</c:f>
              <c:numCache>
                <c:formatCode>General</c:formatCode>
                <c:ptCount val="310"/>
              </c:numCache>
            </c:numRef>
          </c:cat>
          <c:val>
            <c:numRef>
              <c:f>Sheet1!$E$2:$E$311</c:f>
              <c:numCache>
                <c:formatCode>General</c:formatCode>
                <c:ptCount val="310"/>
                <c:pt idx="0">
                  <c:v>96</c:v>
                </c:pt>
                <c:pt idx="1">
                  <c:v>95.615384615384599</c:v>
                </c:pt>
                <c:pt idx="2">
                  <c:v>95.230769230769198</c:v>
                </c:pt>
                <c:pt idx="3">
                  <c:v>95.076923076922995</c:v>
                </c:pt>
                <c:pt idx="4">
                  <c:v>95.230769230769198</c:v>
                </c:pt>
                <c:pt idx="5">
                  <c:v>95</c:v>
                </c:pt>
                <c:pt idx="6">
                  <c:v>95</c:v>
                </c:pt>
                <c:pt idx="7">
                  <c:v>95</c:v>
                </c:pt>
                <c:pt idx="8">
                  <c:v>95</c:v>
                </c:pt>
                <c:pt idx="9">
                  <c:v>95.230769230769198</c:v>
                </c:pt>
                <c:pt idx="10">
                  <c:v>95.230769230769198</c:v>
                </c:pt>
                <c:pt idx="11">
                  <c:v>95</c:v>
                </c:pt>
                <c:pt idx="12">
                  <c:v>95</c:v>
                </c:pt>
                <c:pt idx="13">
                  <c:v>95.153846153846104</c:v>
                </c:pt>
                <c:pt idx="14">
                  <c:v>95.076923076922995</c:v>
                </c:pt>
                <c:pt idx="15">
                  <c:v>95</c:v>
                </c:pt>
                <c:pt idx="16">
                  <c:v>95</c:v>
                </c:pt>
                <c:pt idx="17">
                  <c:v>95</c:v>
                </c:pt>
                <c:pt idx="18">
                  <c:v>95</c:v>
                </c:pt>
                <c:pt idx="19">
                  <c:v>95</c:v>
                </c:pt>
                <c:pt idx="20">
                  <c:v>95</c:v>
                </c:pt>
                <c:pt idx="21">
                  <c:v>95</c:v>
                </c:pt>
                <c:pt idx="22">
                  <c:v>96</c:v>
                </c:pt>
                <c:pt idx="23">
                  <c:v>81</c:v>
                </c:pt>
                <c:pt idx="24">
                  <c:v>133.15384615384599</c:v>
                </c:pt>
                <c:pt idx="25">
                  <c:v>163.692307692307</c:v>
                </c:pt>
                <c:pt idx="26">
                  <c:v>191.07692307692301</c:v>
                </c:pt>
                <c:pt idx="27">
                  <c:v>200.692307692307</c:v>
                </c:pt>
                <c:pt idx="28">
                  <c:v>208</c:v>
                </c:pt>
                <c:pt idx="29">
                  <c:v>209.30769230769201</c:v>
                </c:pt>
                <c:pt idx="30">
                  <c:v>209</c:v>
                </c:pt>
                <c:pt idx="31">
                  <c:v>209.07692307692301</c:v>
                </c:pt>
                <c:pt idx="32">
                  <c:v>209.15384615384599</c:v>
                </c:pt>
                <c:pt idx="33">
                  <c:v>209</c:v>
                </c:pt>
                <c:pt idx="34">
                  <c:v>209</c:v>
                </c:pt>
                <c:pt idx="35">
                  <c:v>209</c:v>
                </c:pt>
                <c:pt idx="36">
                  <c:v>209</c:v>
                </c:pt>
                <c:pt idx="37">
                  <c:v>208.923076923076</c:v>
                </c:pt>
                <c:pt idx="38">
                  <c:v>208.61538461538399</c:v>
                </c:pt>
                <c:pt idx="39">
                  <c:v>208.923076923076</c:v>
                </c:pt>
                <c:pt idx="40">
                  <c:v>208.84615384615299</c:v>
                </c:pt>
                <c:pt idx="41">
                  <c:v>208.461538461538</c:v>
                </c:pt>
                <c:pt idx="42">
                  <c:v>207.38461538461499</c:v>
                </c:pt>
                <c:pt idx="43">
                  <c:v>202.15384615384599</c:v>
                </c:pt>
                <c:pt idx="44">
                  <c:v>201.38461538461499</c:v>
                </c:pt>
                <c:pt idx="45">
                  <c:v>193</c:v>
                </c:pt>
                <c:pt idx="46">
                  <c:v>179.38461538461499</c:v>
                </c:pt>
                <c:pt idx="47">
                  <c:v>163.15384615384599</c:v>
                </c:pt>
                <c:pt idx="48">
                  <c:v>121.153846153846</c:v>
                </c:pt>
                <c:pt idx="49">
                  <c:v>91.461538461538396</c:v>
                </c:pt>
                <c:pt idx="50">
                  <c:v>82</c:v>
                </c:pt>
                <c:pt idx="51">
                  <c:v>88.846153846153797</c:v>
                </c:pt>
                <c:pt idx="52">
                  <c:v>76.615384615384599</c:v>
                </c:pt>
                <c:pt idx="53">
                  <c:v>124.384615384615</c:v>
                </c:pt>
                <c:pt idx="54">
                  <c:v>160.07692307692301</c:v>
                </c:pt>
                <c:pt idx="55">
                  <c:v>187.461538461538</c:v>
                </c:pt>
                <c:pt idx="56">
                  <c:v>207.692307692307</c:v>
                </c:pt>
                <c:pt idx="57">
                  <c:v>210.53846153846101</c:v>
                </c:pt>
                <c:pt idx="58">
                  <c:v>211.923076923076</c:v>
                </c:pt>
                <c:pt idx="59">
                  <c:v>206.84615384615299</c:v>
                </c:pt>
                <c:pt idx="60">
                  <c:v>141.61538461538399</c:v>
                </c:pt>
                <c:pt idx="61">
                  <c:v>111.07692307692299</c:v>
                </c:pt>
                <c:pt idx="62">
                  <c:v>82.923076923076906</c:v>
                </c:pt>
                <c:pt idx="63">
                  <c:v>91.538461538461505</c:v>
                </c:pt>
                <c:pt idx="64">
                  <c:v>90.769230769230703</c:v>
                </c:pt>
                <c:pt idx="65">
                  <c:v>91</c:v>
                </c:pt>
                <c:pt idx="66">
                  <c:v>91</c:v>
                </c:pt>
                <c:pt idx="67">
                  <c:v>91</c:v>
                </c:pt>
                <c:pt idx="68">
                  <c:v>91</c:v>
                </c:pt>
                <c:pt idx="69">
                  <c:v>91</c:v>
                </c:pt>
                <c:pt idx="70">
                  <c:v>91</c:v>
                </c:pt>
                <c:pt idx="71">
                  <c:v>91</c:v>
                </c:pt>
                <c:pt idx="72">
                  <c:v>91</c:v>
                </c:pt>
                <c:pt idx="73">
                  <c:v>91.076923076922995</c:v>
                </c:pt>
                <c:pt idx="74">
                  <c:v>91</c:v>
                </c:pt>
                <c:pt idx="75">
                  <c:v>91.153846153846104</c:v>
                </c:pt>
                <c:pt idx="76">
                  <c:v>91</c:v>
                </c:pt>
                <c:pt idx="77">
                  <c:v>91</c:v>
                </c:pt>
                <c:pt idx="78">
                  <c:v>91</c:v>
                </c:pt>
                <c:pt idx="79">
                  <c:v>91</c:v>
                </c:pt>
                <c:pt idx="80">
                  <c:v>91.230769230769198</c:v>
                </c:pt>
                <c:pt idx="81">
                  <c:v>92</c:v>
                </c:pt>
                <c:pt idx="82">
                  <c:v>93</c:v>
                </c:pt>
                <c:pt idx="83">
                  <c:v>92.615384615384599</c:v>
                </c:pt>
                <c:pt idx="84">
                  <c:v>92.384615384615302</c:v>
                </c:pt>
                <c:pt idx="85">
                  <c:v>79.923076923076906</c:v>
                </c:pt>
                <c:pt idx="86">
                  <c:v>108.615384615384</c:v>
                </c:pt>
                <c:pt idx="87">
                  <c:v>140.461538461538</c:v>
                </c:pt>
                <c:pt idx="88">
                  <c:v>169.53846153846101</c:v>
                </c:pt>
                <c:pt idx="89">
                  <c:v>181.230769230769</c:v>
                </c:pt>
                <c:pt idx="90">
                  <c:v>182.76923076923001</c:v>
                </c:pt>
                <c:pt idx="91">
                  <c:v>190</c:v>
                </c:pt>
                <c:pt idx="92">
                  <c:v>190.461538461538</c:v>
                </c:pt>
                <c:pt idx="93">
                  <c:v>192</c:v>
                </c:pt>
                <c:pt idx="94">
                  <c:v>197</c:v>
                </c:pt>
                <c:pt idx="95">
                  <c:v>191.923076923076</c:v>
                </c:pt>
                <c:pt idx="96">
                  <c:v>190.923076923076</c:v>
                </c:pt>
                <c:pt idx="97">
                  <c:v>191</c:v>
                </c:pt>
                <c:pt idx="98">
                  <c:v>191.30769230769201</c:v>
                </c:pt>
                <c:pt idx="99">
                  <c:v>191</c:v>
                </c:pt>
                <c:pt idx="100">
                  <c:v>191.230769230769</c:v>
                </c:pt>
                <c:pt idx="101">
                  <c:v>191</c:v>
                </c:pt>
                <c:pt idx="102">
                  <c:v>138.84615384615299</c:v>
                </c:pt>
                <c:pt idx="103">
                  <c:v>114.76923076923001</c:v>
                </c:pt>
                <c:pt idx="104">
                  <c:v>105.384615384615</c:v>
                </c:pt>
                <c:pt idx="105">
                  <c:v>108.615384615384</c:v>
                </c:pt>
                <c:pt idx="106">
                  <c:v>108.53846153846099</c:v>
                </c:pt>
                <c:pt idx="107">
                  <c:v>108.30769230769199</c:v>
                </c:pt>
                <c:pt idx="108">
                  <c:v>108</c:v>
                </c:pt>
                <c:pt idx="109">
                  <c:v>108</c:v>
                </c:pt>
                <c:pt idx="110">
                  <c:v>108.07692307692299</c:v>
                </c:pt>
                <c:pt idx="111">
                  <c:v>108</c:v>
                </c:pt>
                <c:pt idx="112">
                  <c:v>108</c:v>
                </c:pt>
                <c:pt idx="113">
                  <c:v>108.230769230769</c:v>
                </c:pt>
                <c:pt idx="114">
                  <c:v>95.615384615384599</c:v>
                </c:pt>
                <c:pt idx="115">
                  <c:v>133.692307692307</c:v>
                </c:pt>
                <c:pt idx="116">
                  <c:v>161.84615384615299</c:v>
                </c:pt>
                <c:pt idx="117">
                  <c:v>171.76923076923001</c:v>
                </c:pt>
                <c:pt idx="118">
                  <c:v>186.76923076923001</c:v>
                </c:pt>
                <c:pt idx="119">
                  <c:v>193.461538461538</c:v>
                </c:pt>
                <c:pt idx="120">
                  <c:v>197.38461538461499</c:v>
                </c:pt>
                <c:pt idx="121">
                  <c:v>199</c:v>
                </c:pt>
                <c:pt idx="122">
                  <c:v>200.07692307692301</c:v>
                </c:pt>
                <c:pt idx="123">
                  <c:v>198.38461538461499</c:v>
                </c:pt>
                <c:pt idx="124">
                  <c:v>127.153846153846</c:v>
                </c:pt>
                <c:pt idx="125">
                  <c:v>114.923076923076</c:v>
                </c:pt>
                <c:pt idx="126">
                  <c:v>107</c:v>
                </c:pt>
                <c:pt idx="127">
                  <c:v>105.07692307692299</c:v>
                </c:pt>
                <c:pt idx="128">
                  <c:v>105.384615384615</c:v>
                </c:pt>
                <c:pt idx="129">
                  <c:v>106</c:v>
                </c:pt>
                <c:pt idx="130">
                  <c:v>106</c:v>
                </c:pt>
                <c:pt idx="131">
                  <c:v>105.923076923076</c:v>
                </c:pt>
                <c:pt idx="132">
                  <c:v>106</c:v>
                </c:pt>
                <c:pt idx="133">
                  <c:v>93.692307692307693</c:v>
                </c:pt>
                <c:pt idx="134">
                  <c:v>123</c:v>
                </c:pt>
                <c:pt idx="135">
                  <c:v>145</c:v>
                </c:pt>
                <c:pt idx="136">
                  <c:v>166.15384615384599</c:v>
                </c:pt>
                <c:pt idx="137">
                  <c:v>184</c:v>
                </c:pt>
                <c:pt idx="138">
                  <c:v>193.15384615384599</c:v>
                </c:pt>
                <c:pt idx="139">
                  <c:v>197.38461538461499</c:v>
                </c:pt>
                <c:pt idx="140">
                  <c:v>197.84615384615299</c:v>
                </c:pt>
                <c:pt idx="141">
                  <c:v>197.30769230769201</c:v>
                </c:pt>
                <c:pt idx="142">
                  <c:v>197.30769230769201</c:v>
                </c:pt>
                <c:pt idx="143">
                  <c:v>202.692307692307</c:v>
                </c:pt>
                <c:pt idx="144">
                  <c:v>198.84615384615299</c:v>
                </c:pt>
                <c:pt idx="145">
                  <c:v>123.76923076923001</c:v>
                </c:pt>
                <c:pt idx="146">
                  <c:v>115.923076923076</c:v>
                </c:pt>
                <c:pt idx="147">
                  <c:v>109.153846153846</c:v>
                </c:pt>
                <c:pt idx="148">
                  <c:v>105</c:v>
                </c:pt>
                <c:pt idx="149">
                  <c:v>103</c:v>
                </c:pt>
                <c:pt idx="150">
                  <c:v>102.384615384615</c:v>
                </c:pt>
                <c:pt idx="151">
                  <c:v>103</c:v>
                </c:pt>
                <c:pt idx="152">
                  <c:v>103</c:v>
                </c:pt>
                <c:pt idx="153">
                  <c:v>103</c:v>
                </c:pt>
                <c:pt idx="154">
                  <c:v>103.230769230769</c:v>
                </c:pt>
                <c:pt idx="155">
                  <c:v>90.230769230769198</c:v>
                </c:pt>
                <c:pt idx="156">
                  <c:v>124.846153846153</c:v>
                </c:pt>
                <c:pt idx="157">
                  <c:v>141.76923076923001</c:v>
                </c:pt>
                <c:pt idx="158">
                  <c:v>162.30769230769201</c:v>
                </c:pt>
                <c:pt idx="159">
                  <c:v>175.230769230769</c:v>
                </c:pt>
                <c:pt idx="160">
                  <c:v>189.692307692307</c:v>
                </c:pt>
                <c:pt idx="161">
                  <c:v>195.692307692307</c:v>
                </c:pt>
                <c:pt idx="162">
                  <c:v>198</c:v>
                </c:pt>
                <c:pt idx="163">
                  <c:v>198.461538461538</c:v>
                </c:pt>
                <c:pt idx="164">
                  <c:v>198.07692307692301</c:v>
                </c:pt>
                <c:pt idx="165">
                  <c:v>197.923076923076</c:v>
                </c:pt>
                <c:pt idx="166">
                  <c:v>184.61538461538399</c:v>
                </c:pt>
                <c:pt idx="167">
                  <c:v>120</c:v>
                </c:pt>
                <c:pt idx="168">
                  <c:v>103.384615384615</c:v>
                </c:pt>
                <c:pt idx="169">
                  <c:v>96.692307692307693</c:v>
                </c:pt>
                <c:pt idx="170">
                  <c:v>97.769230769230703</c:v>
                </c:pt>
                <c:pt idx="171">
                  <c:v>99</c:v>
                </c:pt>
                <c:pt idx="172">
                  <c:v>99</c:v>
                </c:pt>
                <c:pt idx="173">
                  <c:v>99.307692307692307</c:v>
                </c:pt>
                <c:pt idx="174">
                  <c:v>88.692307692307693</c:v>
                </c:pt>
                <c:pt idx="175">
                  <c:v>132.15384615384599</c:v>
                </c:pt>
                <c:pt idx="176">
                  <c:v>154.84615384615299</c:v>
                </c:pt>
                <c:pt idx="177">
                  <c:v>171.84615384615299</c:v>
                </c:pt>
                <c:pt idx="178">
                  <c:v>191.230769230769</c:v>
                </c:pt>
                <c:pt idx="179">
                  <c:v>206</c:v>
                </c:pt>
                <c:pt idx="180">
                  <c:v>205.923076923076</c:v>
                </c:pt>
                <c:pt idx="181">
                  <c:v>212.461538461538</c:v>
                </c:pt>
                <c:pt idx="182">
                  <c:v>207</c:v>
                </c:pt>
                <c:pt idx="183">
                  <c:v>146.15384615384599</c:v>
                </c:pt>
                <c:pt idx="184">
                  <c:v>111.615384615384</c:v>
                </c:pt>
                <c:pt idx="185">
                  <c:v>90.461538461538396</c:v>
                </c:pt>
                <c:pt idx="186">
                  <c:v>94.461538461538396</c:v>
                </c:pt>
                <c:pt idx="187">
                  <c:v>95.923076923076906</c:v>
                </c:pt>
                <c:pt idx="188">
                  <c:v>96.153846153846104</c:v>
                </c:pt>
                <c:pt idx="189">
                  <c:v>96</c:v>
                </c:pt>
                <c:pt idx="190">
                  <c:v>96.538461538461505</c:v>
                </c:pt>
                <c:pt idx="191">
                  <c:v>90.307692307692307</c:v>
                </c:pt>
                <c:pt idx="192">
                  <c:v>127.846153846153</c:v>
                </c:pt>
                <c:pt idx="193">
                  <c:v>152.15384615384599</c:v>
                </c:pt>
                <c:pt idx="194">
                  <c:v>176</c:v>
                </c:pt>
                <c:pt idx="195">
                  <c:v>191.15384615384599</c:v>
                </c:pt>
                <c:pt idx="196">
                  <c:v>199.30769230769201</c:v>
                </c:pt>
                <c:pt idx="197">
                  <c:v>200.38461538461499</c:v>
                </c:pt>
                <c:pt idx="198">
                  <c:v>203.38461538461499</c:v>
                </c:pt>
                <c:pt idx="199">
                  <c:v>175.61538461538399</c:v>
                </c:pt>
                <c:pt idx="200">
                  <c:v>131.61538461538399</c:v>
                </c:pt>
                <c:pt idx="201">
                  <c:v>105.53846153846099</c:v>
                </c:pt>
                <c:pt idx="202">
                  <c:v>94.769230769230703</c:v>
                </c:pt>
                <c:pt idx="203">
                  <c:v>99.846153846153797</c:v>
                </c:pt>
                <c:pt idx="204">
                  <c:v>100</c:v>
                </c:pt>
                <c:pt idx="205">
                  <c:v>100.07692307692299</c:v>
                </c:pt>
                <c:pt idx="206">
                  <c:v>100.30769230769199</c:v>
                </c:pt>
                <c:pt idx="207">
                  <c:v>100.142857142857</c:v>
                </c:pt>
                <c:pt idx="208">
                  <c:v>101.461538461538</c:v>
                </c:pt>
                <c:pt idx="209">
                  <c:v>91.307692307692307</c:v>
                </c:pt>
                <c:pt idx="210">
                  <c:v>133.692307692307</c:v>
                </c:pt>
                <c:pt idx="211">
                  <c:v>161.53846153846101</c:v>
                </c:pt>
                <c:pt idx="212">
                  <c:v>183.230769230769</c:v>
                </c:pt>
                <c:pt idx="213">
                  <c:v>196.461538461538</c:v>
                </c:pt>
                <c:pt idx="214">
                  <c:v>202.53846153846101</c:v>
                </c:pt>
                <c:pt idx="215">
                  <c:v>202.07692307692301</c:v>
                </c:pt>
                <c:pt idx="216">
                  <c:v>201.53846153846101</c:v>
                </c:pt>
                <c:pt idx="217">
                  <c:v>200.07692307692301</c:v>
                </c:pt>
                <c:pt idx="218">
                  <c:v>132.61538461538399</c:v>
                </c:pt>
                <c:pt idx="219">
                  <c:v>113.53846153846099</c:v>
                </c:pt>
                <c:pt idx="220">
                  <c:v>101.923076923076</c:v>
                </c:pt>
                <c:pt idx="221">
                  <c:v>104.461538461538</c:v>
                </c:pt>
                <c:pt idx="222">
                  <c:v>104.461538461538</c:v>
                </c:pt>
                <c:pt idx="223">
                  <c:v>104.692307692307</c:v>
                </c:pt>
                <c:pt idx="224">
                  <c:v>104.846153846153</c:v>
                </c:pt>
                <c:pt idx="225">
                  <c:v>105</c:v>
                </c:pt>
                <c:pt idx="226">
                  <c:v>105</c:v>
                </c:pt>
                <c:pt idx="227">
                  <c:v>105.07692307692299</c:v>
                </c:pt>
                <c:pt idx="228">
                  <c:v>105</c:v>
                </c:pt>
                <c:pt idx="229">
                  <c:v>92.615384615384599</c:v>
                </c:pt>
                <c:pt idx="230">
                  <c:v>126.846153846153</c:v>
                </c:pt>
                <c:pt idx="231">
                  <c:v>153.53846153846101</c:v>
                </c:pt>
                <c:pt idx="232">
                  <c:v>176.38461538461499</c:v>
                </c:pt>
                <c:pt idx="233">
                  <c:v>192.692307692307</c:v>
                </c:pt>
                <c:pt idx="234">
                  <c:v>196.84615384615299</c:v>
                </c:pt>
                <c:pt idx="235">
                  <c:v>197.30769230769201</c:v>
                </c:pt>
                <c:pt idx="236">
                  <c:v>197</c:v>
                </c:pt>
                <c:pt idx="237">
                  <c:v>179.923076923076</c:v>
                </c:pt>
                <c:pt idx="238">
                  <c:v>120.53846153846099</c:v>
                </c:pt>
                <c:pt idx="239">
                  <c:v>102.384615384615</c:v>
                </c:pt>
                <c:pt idx="240">
                  <c:v>99.230769230769198</c:v>
                </c:pt>
                <c:pt idx="241">
                  <c:v>98.692307692307693</c:v>
                </c:pt>
                <c:pt idx="242">
                  <c:v>99.769230769230703</c:v>
                </c:pt>
                <c:pt idx="243">
                  <c:v>99.846153846153797</c:v>
                </c:pt>
                <c:pt idx="244">
                  <c:v>99.615384615384599</c:v>
                </c:pt>
                <c:pt idx="245">
                  <c:v>99.461538461538396</c:v>
                </c:pt>
                <c:pt idx="246">
                  <c:v>100</c:v>
                </c:pt>
                <c:pt idx="247">
                  <c:v>99.692307692307693</c:v>
                </c:pt>
                <c:pt idx="248">
                  <c:v>94.615384615384599</c:v>
                </c:pt>
                <c:pt idx="249">
                  <c:v>140.53846153846101</c:v>
                </c:pt>
                <c:pt idx="250">
                  <c:v>163.61538461538399</c:v>
                </c:pt>
                <c:pt idx="251">
                  <c:v>185.84615384615299</c:v>
                </c:pt>
                <c:pt idx="252">
                  <c:v>196.692307692307</c:v>
                </c:pt>
                <c:pt idx="253">
                  <c:v>201</c:v>
                </c:pt>
                <c:pt idx="254">
                  <c:v>200.76923076923001</c:v>
                </c:pt>
                <c:pt idx="255">
                  <c:v>198.53846153846101</c:v>
                </c:pt>
                <c:pt idx="256">
                  <c:v>126.53846153846099</c:v>
                </c:pt>
                <c:pt idx="257">
                  <c:v>104.846153846153</c:v>
                </c:pt>
                <c:pt idx="258">
                  <c:v>93.153846153846104</c:v>
                </c:pt>
                <c:pt idx="259">
                  <c:v>98.538461538461505</c:v>
                </c:pt>
                <c:pt idx="260">
                  <c:v>98.846153846153797</c:v>
                </c:pt>
                <c:pt idx="261">
                  <c:v>98.846153846153797</c:v>
                </c:pt>
                <c:pt idx="262">
                  <c:v>98.769230769230703</c:v>
                </c:pt>
                <c:pt idx="263">
                  <c:v>98.923076923076906</c:v>
                </c:pt>
                <c:pt idx="264">
                  <c:v>99</c:v>
                </c:pt>
                <c:pt idx="265">
                  <c:v>85.692307692307693</c:v>
                </c:pt>
                <c:pt idx="266">
                  <c:v>122</c:v>
                </c:pt>
                <c:pt idx="267">
                  <c:v>155.692307692307</c:v>
                </c:pt>
                <c:pt idx="268">
                  <c:v>172.53846153846101</c:v>
                </c:pt>
                <c:pt idx="269">
                  <c:v>183.230769230769</c:v>
                </c:pt>
                <c:pt idx="270">
                  <c:v>190.76923076923001</c:v>
                </c:pt>
                <c:pt idx="271">
                  <c:v>193</c:v>
                </c:pt>
                <c:pt idx="272">
                  <c:v>193.30769230769201</c:v>
                </c:pt>
                <c:pt idx="273">
                  <c:v>146.07692307692301</c:v>
                </c:pt>
                <c:pt idx="274">
                  <c:v>115.30769230769199</c:v>
                </c:pt>
                <c:pt idx="275">
                  <c:v>104.384615384615</c:v>
                </c:pt>
                <c:pt idx="276">
                  <c:v>105.615384615384</c:v>
                </c:pt>
                <c:pt idx="277">
                  <c:v>104.153846153846</c:v>
                </c:pt>
                <c:pt idx="278">
                  <c:v>105.07692307692299</c:v>
                </c:pt>
                <c:pt idx="279">
                  <c:v>105.07692307692299</c:v>
                </c:pt>
                <c:pt idx="280">
                  <c:v>105.30769230769199</c:v>
                </c:pt>
                <c:pt idx="281">
                  <c:v>105.692307692307</c:v>
                </c:pt>
                <c:pt idx="282">
                  <c:v>105.615384615384</c:v>
                </c:pt>
                <c:pt idx="283">
                  <c:v>106.384615384615</c:v>
                </c:pt>
                <c:pt idx="284">
                  <c:v>98.307692307692307</c:v>
                </c:pt>
                <c:pt idx="285">
                  <c:v>138.230769230769</c:v>
                </c:pt>
                <c:pt idx="286">
                  <c:v>161.76923076923001</c:v>
                </c:pt>
                <c:pt idx="287">
                  <c:v>181</c:v>
                </c:pt>
                <c:pt idx="288">
                  <c:v>192.61538461538399</c:v>
                </c:pt>
                <c:pt idx="289">
                  <c:v>199.76923076923001</c:v>
                </c:pt>
                <c:pt idx="290">
                  <c:v>199.15384615384599</c:v>
                </c:pt>
                <c:pt idx="291">
                  <c:v>202.692307692307</c:v>
                </c:pt>
                <c:pt idx="292">
                  <c:v>164.30769230769201</c:v>
                </c:pt>
                <c:pt idx="293">
                  <c:v>122.923076923076</c:v>
                </c:pt>
                <c:pt idx="294">
                  <c:v>103.615384615384</c:v>
                </c:pt>
                <c:pt idx="295">
                  <c:v>104.384615384615</c:v>
                </c:pt>
                <c:pt idx="296">
                  <c:v>106.846153846153</c:v>
                </c:pt>
                <c:pt idx="297">
                  <c:v>106.923076923076</c:v>
                </c:pt>
                <c:pt idx="298">
                  <c:v>110.30769230769199</c:v>
                </c:pt>
                <c:pt idx="299">
                  <c:v>118.384615384615</c:v>
                </c:pt>
                <c:pt idx="300">
                  <c:v>118.230769230769</c:v>
                </c:pt>
                <c:pt idx="301">
                  <c:v>118.153846153846</c:v>
                </c:pt>
                <c:pt idx="302">
                  <c:v>112.07692307692299</c:v>
                </c:pt>
                <c:pt idx="303">
                  <c:v>96.538461538461505</c:v>
                </c:pt>
                <c:pt idx="304">
                  <c:v>138.923076923076</c:v>
                </c:pt>
                <c:pt idx="305">
                  <c:v>156.61538461538399</c:v>
                </c:pt>
                <c:pt idx="306">
                  <c:v>172.84615384615299</c:v>
                </c:pt>
                <c:pt idx="307">
                  <c:v>191.07692307692301</c:v>
                </c:pt>
                <c:pt idx="308">
                  <c:v>196.53846153846101</c:v>
                </c:pt>
                <c:pt idx="309">
                  <c:v>196.5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F93-4AD5-AB95-234B4F7C071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Angle_T (EMG)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Sheet1!$A$2:$A$311</c:f>
              <c:numCache>
                <c:formatCode>General</c:formatCode>
                <c:ptCount val="310"/>
              </c:numCache>
            </c:numRef>
          </c:cat>
          <c:val>
            <c:numRef>
              <c:f>Sheet1!$F$2:$F$311</c:f>
              <c:numCache>
                <c:formatCode>General</c:formatCode>
                <c:ptCount val="310"/>
                <c:pt idx="0">
                  <c:v>-86.538460000000001</c:v>
                </c:pt>
                <c:pt idx="1">
                  <c:v>-86.804733076923</c:v>
                </c:pt>
                <c:pt idx="2">
                  <c:v>-87.071006153846099</c:v>
                </c:pt>
                <c:pt idx="3">
                  <c:v>-87.177515384615404</c:v>
                </c:pt>
                <c:pt idx="4">
                  <c:v>-87.071006153846099</c:v>
                </c:pt>
                <c:pt idx="5">
                  <c:v>-87.230770000000007</c:v>
                </c:pt>
                <c:pt idx="6">
                  <c:v>-87.230770000000007</c:v>
                </c:pt>
                <c:pt idx="7">
                  <c:v>-87.230770000000007</c:v>
                </c:pt>
                <c:pt idx="8">
                  <c:v>-87.230770000000007</c:v>
                </c:pt>
                <c:pt idx="9">
                  <c:v>-87.071006153846099</c:v>
                </c:pt>
                <c:pt idx="10">
                  <c:v>-87.071006153846099</c:v>
                </c:pt>
                <c:pt idx="11">
                  <c:v>-87.230770000000007</c:v>
                </c:pt>
                <c:pt idx="12">
                  <c:v>-87.230770000000007</c:v>
                </c:pt>
                <c:pt idx="13">
                  <c:v>-87.124260769230702</c:v>
                </c:pt>
                <c:pt idx="14">
                  <c:v>-87.177515384615404</c:v>
                </c:pt>
                <c:pt idx="15">
                  <c:v>-87.230770000000007</c:v>
                </c:pt>
                <c:pt idx="16">
                  <c:v>-87.230770000000007</c:v>
                </c:pt>
                <c:pt idx="17">
                  <c:v>-87.230770000000007</c:v>
                </c:pt>
                <c:pt idx="18">
                  <c:v>-87.230770000000007</c:v>
                </c:pt>
                <c:pt idx="19">
                  <c:v>-87.230770000000007</c:v>
                </c:pt>
                <c:pt idx="20">
                  <c:v>-87.230770000000007</c:v>
                </c:pt>
                <c:pt idx="21">
                  <c:v>-87.230770000000007</c:v>
                </c:pt>
                <c:pt idx="22">
                  <c:v>-86.538460000000001</c:v>
                </c:pt>
                <c:pt idx="23">
                  <c:v>-96.923072307692294</c:v>
                </c:pt>
                <c:pt idx="24">
                  <c:v>-60.816568461538402</c:v>
                </c:pt>
                <c:pt idx="25">
                  <c:v>-39.674557692307602</c:v>
                </c:pt>
                <c:pt idx="26">
                  <c:v>-20.7159755384615</c:v>
                </c:pt>
                <c:pt idx="27">
                  <c:v>-14.0591715384615</c:v>
                </c:pt>
                <c:pt idx="28">
                  <c:v>-8.9999995384615392</c:v>
                </c:pt>
                <c:pt idx="29">
                  <c:v>-8.0946751538461506</c:v>
                </c:pt>
                <c:pt idx="30">
                  <c:v>-8.3076930000000004</c:v>
                </c:pt>
                <c:pt idx="31">
                  <c:v>-8.25443853846153</c:v>
                </c:pt>
                <c:pt idx="32">
                  <c:v>-8.2011840769230702</c:v>
                </c:pt>
                <c:pt idx="33">
                  <c:v>-8.3076930000000004</c:v>
                </c:pt>
                <c:pt idx="34">
                  <c:v>-8.3076930000000004</c:v>
                </c:pt>
                <c:pt idx="35">
                  <c:v>-8.3076930000000004</c:v>
                </c:pt>
                <c:pt idx="36">
                  <c:v>-8.3076930000000004</c:v>
                </c:pt>
                <c:pt idx="37">
                  <c:v>-8.3609473846153808</c:v>
                </c:pt>
                <c:pt idx="38">
                  <c:v>-8.5739649230769199</c:v>
                </c:pt>
                <c:pt idx="39">
                  <c:v>-8.3609473846153808</c:v>
                </c:pt>
                <c:pt idx="40">
                  <c:v>-8.41420176923077</c:v>
                </c:pt>
                <c:pt idx="41">
                  <c:v>-8.6804736923076895</c:v>
                </c:pt>
                <c:pt idx="42">
                  <c:v>-9.4260353846153802</c:v>
                </c:pt>
                <c:pt idx="43">
                  <c:v>-13.0473369230769</c:v>
                </c:pt>
                <c:pt idx="44">
                  <c:v>-13.579883076923</c:v>
                </c:pt>
                <c:pt idx="45">
                  <c:v>-19.384615384615302</c:v>
                </c:pt>
                <c:pt idx="46">
                  <c:v>-28.810652307692301</c:v>
                </c:pt>
                <c:pt idx="47">
                  <c:v>-40.047336153846103</c:v>
                </c:pt>
                <c:pt idx="48">
                  <c:v>-69.124260769230702</c:v>
                </c:pt>
                <c:pt idx="49">
                  <c:v>-89.680473846153802</c:v>
                </c:pt>
                <c:pt idx="50">
                  <c:v>-96.230767692307694</c:v>
                </c:pt>
                <c:pt idx="51">
                  <c:v>-91.491122307692194</c:v>
                </c:pt>
                <c:pt idx="52">
                  <c:v>-99.958574615384507</c:v>
                </c:pt>
                <c:pt idx="53">
                  <c:v>-66.887575384615303</c:v>
                </c:pt>
                <c:pt idx="54">
                  <c:v>-42.177515384615297</c:v>
                </c:pt>
                <c:pt idx="55">
                  <c:v>-23.218936153846101</c:v>
                </c:pt>
                <c:pt idx="56">
                  <c:v>-9.2130163076922997</c:v>
                </c:pt>
                <c:pt idx="57">
                  <c:v>-7.2426036153846098</c:v>
                </c:pt>
                <c:pt idx="58">
                  <c:v>-6.2840234615384603</c:v>
                </c:pt>
                <c:pt idx="59">
                  <c:v>-9.7988172307692292</c:v>
                </c:pt>
                <c:pt idx="60">
                  <c:v>-54.958579230769203</c:v>
                </c:pt>
                <c:pt idx="61">
                  <c:v>-76.100592307692295</c:v>
                </c:pt>
                <c:pt idx="62">
                  <c:v>-95.591717692307597</c:v>
                </c:pt>
                <c:pt idx="63">
                  <c:v>-89.627220769230703</c:v>
                </c:pt>
                <c:pt idx="64">
                  <c:v>-90.159763846153794</c:v>
                </c:pt>
                <c:pt idx="65">
                  <c:v>-90</c:v>
                </c:pt>
                <c:pt idx="66">
                  <c:v>-90</c:v>
                </c:pt>
                <c:pt idx="67">
                  <c:v>-90</c:v>
                </c:pt>
                <c:pt idx="68">
                  <c:v>-90</c:v>
                </c:pt>
                <c:pt idx="69">
                  <c:v>-90</c:v>
                </c:pt>
                <c:pt idx="70">
                  <c:v>-90</c:v>
                </c:pt>
                <c:pt idx="71">
                  <c:v>-90</c:v>
                </c:pt>
                <c:pt idx="72">
                  <c:v>-90</c:v>
                </c:pt>
                <c:pt idx="73">
                  <c:v>-89.946745384615397</c:v>
                </c:pt>
                <c:pt idx="74">
                  <c:v>-90</c:v>
                </c:pt>
                <c:pt idx="75">
                  <c:v>-89.893490769230695</c:v>
                </c:pt>
                <c:pt idx="76">
                  <c:v>-90</c:v>
                </c:pt>
                <c:pt idx="77">
                  <c:v>-90</c:v>
                </c:pt>
                <c:pt idx="78">
                  <c:v>-90</c:v>
                </c:pt>
                <c:pt idx="79">
                  <c:v>-90</c:v>
                </c:pt>
                <c:pt idx="80">
                  <c:v>-89.840236153846107</c:v>
                </c:pt>
                <c:pt idx="81">
                  <c:v>-89.307689999999994</c:v>
                </c:pt>
                <c:pt idx="82">
                  <c:v>-88.615389230769196</c:v>
                </c:pt>
                <c:pt idx="83">
                  <c:v>-88.881659230769202</c:v>
                </c:pt>
                <c:pt idx="84">
                  <c:v>-89.041420769230697</c:v>
                </c:pt>
                <c:pt idx="85">
                  <c:v>-97.6686415384615</c:v>
                </c:pt>
                <c:pt idx="86">
                  <c:v>-77.804733846153795</c:v>
                </c:pt>
                <c:pt idx="87">
                  <c:v>-55.757396923076897</c:v>
                </c:pt>
                <c:pt idx="88">
                  <c:v>-35.627220000000001</c:v>
                </c:pt>
                <c:pt idx="89">
                  <c:v>-27.5325453846153</c:v>
                </c:pt>
                <c:pt idx="90">
                  <c:v>-26.467456923076899</c:v>
                </c:pt>
                <c:pt idx="91">
                  <c:v>-21.461536923076899</c:v>
                </c:pt>
                <c:pt idx="92">
                  <c:v>-21.142011538461499</c:v>
                </c:pt>
                <c:pt idx="93">
                  <c:v>-20.076919999999902</c:v>
                </c:pt>
                <c:pt idx="94">
                  <c:v>-16.615383076922999</c:v>
                </c:pt>
                <c:pt idx="95">
                  <c:v>-20.130176923076899</c:v>
                </c:pt>
                <c:pt idx="96">
                  <c:v>-20.822484615384599</c:v>
                </c:pt>
                <c:pt idx="97">
                  <c:v>-20.769229999999901</c:v>
                </c:pt>
                <c:pt idx="98">
                  <c:v>-20.556211538461501</c:v>
                </c:pt>
                <c:pt idx="99">
                  <c:v>-20.769229999999901</c:v>
                </c:pt>
                <c:pt idx="100">
                  <c:v>-20.6094661538461</c:v>
                </c:pt>
                <c:pt idx="101">
                  <c:v>-20.769229999999901</c:v>
                </c:pt>
                <c:pt idx="102">
                  <c:v>-56.87574</c:v>
                </c:pt>
                <c:pt idx="103">
                  <c:v>-73.544380000000004</c:v>
                </c:pt>
                <c:pt idx="104">
                  <c:v>-80.041423076922996</c:v>
                </c:pt>
                <c:pt idx="105">
                  <c:v>-77.804733076923</c:v>
                </c:pt>
                <c:pt idx="106">
                  <c:v>-77.857987692307603</c:v>
                </c:pt>
                <c:pt idx="107">
                  <c:v>-78.017751538461496</c:v>
                </c:pt>
                <c:pt idx="108">
                  <c:v>-78.230770000000007</c:v>
                </c:pt>
                <c:pt idx="109">
                  <c:v>-78.230770000000007</c:v>
                </c:pt>
                <c:pt idx="110">
                  <c:v>-78.177515384615305</c:v>
                </c:pt>
                <c:pt idx="111">
                  <c:v>-78.230770000000007</c:v>
                </c:pt>
                <c:pt idx="112">
                  <c:v>-78.230770000000007</c:v>
                </c:pt>
                <c:pt idx="113">
                  <c:v>-78.071006153846099</c:v>
                </c:pt>
                <c:pt idx="114">
                  <c:v>-86.804735384615299</c:v>
                </c:pt>
                <c:pt idx="115">
                  <c:v>-60.443786153846098</c:v>
                </c:pt>
                <c:pt idx="116">
                  <c:v>-40.9526623076923</c:v>
                </c:pt>
                <c:pt idx="117">
                  <c:v>-34.082839999999997</c:v>
                </c:pt>
                <c:pt idx="118">
                  <c:v>-23.6982246153846</c:v>
                </c:pt>
                <c:pt idx="119">
                  <c:v>-19.065088461538402</c:v>
                </c:pt>
                <c:pt idx="120">
                  <c:v>-16.349113846153799</c:v>
                </c:pt>
                <c:pt idx="121">
                  <c:v>-15.23077</c:v>
                </c:pt>
                <c:pt idx="122">
                  <c:v>-14.485207615384599</c:v>
                </c:pt>
                <c:pt idx="123">
                  <c:v>-15.6568058461538</c:v>
                </c:pt>
                <c:pt idx="124">
                  <c:v>-64.970413076922995</c:v>
                </c:pt>
                <c:pt idx="125">
                  <c:v>-73.437870000000004</c:v>
                </c:pt>
                <c:pt idx="126">
                  <c:v>-78.923078461538395</c:v>
                </c:pt>
                <c:pt idx="127">
                  <c:v>-80.254439230769194</c:v>
                </c:pt>
                <c:pt idx="128">
                  <c:v>-80.041423076922996</c:v>
                </c:pt>
                <c:pt idx="129">
                  <c:v>-79.615390000000005</c:v>
                </c:pt>
                <c:pt idx="130">
                  <c:v>-79.615390000000005</c:v>
                </c:pt>
                <c:pt idx="131">
                  <c:v>-79.668643846153799</c:v>
                </c:pt>
                <c:pt idx="132">
                  <c:v>-79.615390000000005</c:v>
                </c:pt>
                <c:pt idx="133">
                  <c:v>-88.136094615384593</c:v>
                </c:pt>
                <c:pt idx="134">
                  <c:v>-67.846152307692293</c:v>
                </c:pt>
                <c:pt idx="135">
                  <c:v>-52.615383846153797</c:v>
                </c:pt>
                <c:pt idx="136">
                  <c:v>-37.970413076923002</c:v>
                </c:pt>
                <c:pt idx="137">
                  <c:v>-25.615385384615301</c:v>
                </c:pt>
                <c:pt idx="138">
                  <c:v>-19.278104615384599</c:v>
                </c:pt>
                <c:pt idx="139">
                  <c:v>-16.3491146153846</c:v>
                </c:pt>
                <c:pt idx="140">
                  <c:v>-16.029589230769201</c:v>
                </c:pt>
                <c:pt idx="141">
                  <c:v>-16.402371538461502</c:v>
                </c:pt>
                <c:pt idx="142">
                  <c:v>-16.402371538461502</c:v>
                </c:pt>
                <c:pt idx="143">
                  <c:v>-12.6745578461538</c:v>
                </c:pt>
                <c:pt idx="144">
                  <c:v>-15.337279461538399</c:v>
                </c:pt>
                <c:pt idx="145">
                  <c:v>-67.313609230769202</c:v>
                </c:pt>
                <c:pt idx="146">
                  <c:v>-72.745563076923005</c:v>
                </c:pt>
                <c:pt idx="147">
                  <c:v>-77.431953846153803</c:v>
                </c:pt>
                <c:pt idx="148">
                  <c:v>-80.307693076923002</c:v>
                </c:pt>
                <c:pt idx="149">
                  <c:v>-81.692306923076899</c:v>
                </c:pt>
                <c:pt idx="150">
                  <c:v>-82.118343076922997</c:v>
                </c:pt>
                <c:pt idx="151">
                  <c:v>-81.692310000000006</c:v>
                </c:pt>
                <c:pt idx="152">
                  <c:v>-81.692310000000006</c:v>
                </c:pt>
                <c:pt idx="153">
                  <c:v>-81.692310000000006</c:v>
                </c:pt>
                <c:pt idx="154">
                  <c:v>-81.532546153846098</c:v>
                </c:pt>
                <c:pt idx="155">
                  <c:v>-90.532545384615403</c:v>
                </c:pt>
                <c:pt idx="156">
                  <c:v>-66.568046153846097</c:v>
                </c:pt>
                <c:pt idx="157">
                  <c:v>-54.852071538461502</c:v>
                </c:pt>
                <c:pt idx="158">
                  <c:v>-40.633134615384598</c:v>
                </c:pt>
                <c:pt idx="159">
                  <c:v>-31.6863915384615</c:v>
                </c:pt>
                <c:pt idx="160">
                  <c:v>-21.674555384615299</c:v>
                </c:pt>
                <c:pt idx="161">
                  <c:v>-17.520710000000001</c:v>
                </c:pt>
                <c:pt idx="162">
                  <c:v>-15.923080000000001</c:v>
                </c:pt>
                <c:pt idx="163">
                  <c:v>-15.603551538461501</c:v>
                </c:pt>
                <c:pt idx="164">
                  <c:v>-15.8698253846153</c:v>
                </c:pt>
                <c:pt idx="165">
                  <c:v>-15.9763346153846</c:v>
                </c:pt>
                <c:pt idx="166">
                  <c:v>-25.1893504615384</c:v>
                </c:pt>
                <c:pt idx="167">
                  <c:v>-69.923075384615302</c:v>
                </c:pt>
                <c:pt idx="168">
                  <c:v>-81.426036153846098</c:v>
                </c:pt>
                <c:pt idx="169">
                  <c:v>-86.059171538461499</c:v>
                </c:pt>
                <c:pt idx="170">
                  <c:v>-85.313609999999997</c:v>
                </c:pt>
                <c:pt idx="171">
                  <c:v>-84.461539999999999</c:v>
                </c:pt>
                <c:pt idx="172">
                  <c:v>-84.461539999999999</c:v>
                </c:pt>
                <c:pt idx="173">
                  <c:v>-84.248521538461503</c:v>
                </c:pt>
                <c:pt idx="174">
                  <c:v>-91.597636153846096</c:v>
                </c:pt>
                <c:pt idx="175">
                  <c:v>-61.508876923076897</c:v>
                </c:pt>
                <c:pt idx="176">
                  <c:v>-45.798816923076899</c:v>
                </c:pt>
                <c:pt idx="177">
                  <c:v>-34.029586153846097</c:v>
                </c:pt>
                <c:pt idx="178">
                  <c:v>-20.609468461538398</c:v>
                </c:pt>
                <c:pt idx="179">
                  <c:v>-10.384613230769199</c:v>
                </c:pt>
                <c:pt idx="180">
                  <c:v>-10.4378646153846</c:v>
                </c:pt>
                <c:pt idx="181">
                  <c:v>-5.9112409999999898</c:v>
                </c:pt>
                <c:pt idx="182">
                  <c:v>-9.6923060769230691</c:v>
                </c:pt>
                <c:pt idx="183">
                  <c:v>-51.816566692307603</c:v>
                </c:pt>
                <c:pt idx="184">
                  <c:v>-75.727810000000005</c:v>
                </c:pt>
                <c:pt idx="185">
                  <c:v>-90.372779999999906</c:v>
                </c:pt>
                <c:pt idx="186">
                  <c:v>-87.603549230769204</c:v>
                </c:pt>
                <c:pt idx="187">
                  <c:v>-86.591714615384603</c:v>
                </c:pt>
                <c:pt idx="188">
                  <c:v>-86.431950769230696</c:v>
                </c:pt>
                <c:pt idx="189">
                  <c:v>-86.538460000000001</c:v>
                </c:pt>
                <c:pt idx="190">
                  <c:v>-86.165677692307696</c:v>
                </c:pt>
                <c:pt idx="191">
                  <c:v>-90.479293076923</c:v>
                </c:pt>
                <c:pt idx="192">
                  <c:v>-64.491123846153798</c:v>
                </c:pt>
                <c:pt idx="193">
                  <c:v>-47.662722307692299</c:v>
                </c:pt>
                <c:pt idx="194">
                  <c:v>-31.1538446153846</c:v>
                </c:pt>
                <c:pt idx="195">
                  <c:v>-20.662721538461501</c:v>
                </c:pt>
                <c:pt idx="196">
                  <c:v>-15.0177507692307</c:v>
                </c:pt>
                <c:pt idx="197">
                  <c:v>-14.2721869230769</c:v>
                </c:pt>
                <c:pt idx="198">
                  <c:v>-12.195265076923</c:v>
                </c:pt>
                <c:pt idx="199">
                  <c:v>-31.420119230769199</c:v>
                </c:pt>
                <c:pt idx="200">
                  <c:v>-61.881656153846102</c:v>
                </c:pt>
                <c:pt idx="201">
                  <c:v>-79.934911538461506</c:v>
                </c:pt>
                <c:pt idx="202">
                  <c:v>-87.390530769230693</c:v>
                </c:pt>
                <c:pt idx="203">
                  <c:v>-83.875739230769199</c:v>
                </c:pt>
                <c:pt idx="204">
                  <c:v>-83.769229999999894</c:v>
                </c:pt>
                <c:pt idx="205">
                  <c:v>-83.715975384615305</c:v>
                </c:pt>
                <c:pt idx="206">
                  <c:v>-83.556211538461497</c:v>
                </c:pt>
                <c:pt idx="207">
                  <c:v>-83.670328571428499</c:v>
                </c:pt>
                <c:pt idx="208">
                  <c:v>-82.757393846153803</c:v>
                </c:pt>
                <c:pt idx="209">
                  <c:v>-89.7869884615384</c:v>
                </c:pt>
                <c:pt idx="210">
                  <c:v>-60.4437869230769</c:v>
                </c:pt>
                <c:pt idx="211">
                  <c:v>-41.165680769230697</c:v>
                </c:pt>
                <c:pt idx="212">
                  <c:v>-26.147928461538399</c:v>
                </c:pt>
                <c:pt idx="213">
                  <c:v>-16.9881653846153</c:v>
                </c:pt>
                <c:pt idx="214">
                  <c:v>-12.781066153846099</c:v>
                </c:pt>
                <c:pt idx="215">
                  <c:v>-13.100594615384599</c:v>
                </c:pt>
                <c:pt idx="216">
                  <c:v>-13.473373076923</c:v>
                </c:pt>
                <c:pt idx="217">
                  <c:v>-14.4852058461538</c:v>
                </c:pt>
                <c:pt idx="218">
                  <c:v>-61.189349230769203</c:v>
                </c:pt>
                <c:pt idx="219">
                  <c:v>-74.396449230769207</c:v>
                </c:pt>
                <c:pt idx="220">
                  <c:v>-82.4378684615384</c:v>
                </c:pt>
                <c:pt idx="221">
                  <c:v>-80.680472307692298</c:v>
                </c:pt>
                <c:pt idx="222">
                  <c:v>-80.680472307692298</c:v>
                </c:pt>
                <c:pt idx="223">
                  <c:v>-80.520708461538405</c:v>
                </c:pt>
                <c:pt idx="224">
                  <c:v>-80.414199230769199</c:v>
                </c:pt>
                <c:pt idx="225">
                  <c:v>-80.307689999999994</c:v>
                </c:pt>
                <c:pt idx="226">
                  <c:v>-80.307689999999994</c:v>
                </c:pt>
                <c:pt idx="227">
                  <c:v>-80.2544361538461</c:v>
                </c:pt>
                <c:pt idx="228">
                  <c:v>-80.307689999999994</c:v>
                </c:pt>
                <c:pt idx="229">
                  <c:v>-88.8816553846153</c:v>
                </c:pt>
                <c:pt idx="230">
                  <c:v>-65.183430769230696</c:v>
                </c:pt>
                <c:pt idx="231">
                  <c:v>-46.704142307692301</c:v>
                </c:pt>
                <c:pt idx="232">
                  <c:v>-30.887573846153799</c:v>
                </c:pt>
                <c:pt idx="233">
                  <c:v>-19.597632307692301</c:v>
                </c:pt>
                <c:pt idx="234">
                  <c:v>-16.7218961538461</c:v>
                </c:pt>
                <c:pt idx="235">
                  <c:v>-16.402371538461502</c:v>
                </c:pt>
                <c:pt idx="236">
                  <c:v>-16.615389999999898</c:v>
                </c:pt>
                <c:pt idx="237">
                  <c:v>-28.4378705384615</c:v>
                </c:pt>
                <c:pt idx="238">
                  <c:v>-69.550295384615396</c:v>
                </c:pt>
                <c:pt idx="239">
                  <c:v>-82.118342307692302</c:v>
                </c:pt>
                <c:pt idx="240">
                  <c:v>-84.301774615384602</c:v>
                </c:pt>
                <c:pt idx="241">
                  <c:v>-84.674558461538396</c:v>
                </c:pt>
                <c:pt idx="242">
                  <c:v>-83.928993846153801</c:v>
                </c:pt>
                <c:pt idx="243">
                  <c:v>-83.875739230769199</c:v>
                </c:pt>
                <c:pt idx="244">
                  <c:v>-84.035503076923007</c:v>
                </c:pt>
                <c:pt idx="245">
                  <c:v>-84.142012307692298</c:v>
                </c:pt>
                <c:pt idx="246">
                  <c:v>-83.769229999999894</c:v>
                </c:pt>
                <c:pt idx="247">
                  <c:v>-83.982247692307595</c:v>
                </c:pt>
                <c:pt idx="248">
                  <c:v>-87.497046923076894</c:v>
                </c:pt>
                <c:pt idx="249">
                  <c:v>-55.704141538461499</c:v>
                </c:pt>
                <c:pt idx="250">
                  <c:v>-39.727809999999998</c:v>
                </c:pt>
                <c:pt idx="251">
                  <c:v>-24.337279230769202</c:v>
                </c:pt>
                <c:pt idx="252">
                  <c:v>-16.828402307692301</c:v>
                </c:pt>
                <c:pt idx="253">
                  <c:v>-13.8461499999999</c:v>
                </c:pt>
                <c:pt idx="254">
                  <c:v>-14.005913846153801</c:v>
                </c:pt>
                <c:pt idx="255">
                  <c:v>-15.5502947692307</c:v>
                </c:pt>
                <c:pt idx="256">
                  <c:v>-65.396447692307603</c:v>
                </c:pt>
                <c:pt idx="257">
                  <c:v>-80.414200769230703</c:v>
                </c:pt>
                <c:pt idx="258">
                  <c:v>-88.508878461538401</c:v>
                </c:pt>
                <c:pt idx="259">
                  <c:v>-84.781066923076907</c:v>
                </c:pt>
                <c:pt idx="260">
                  <c:v>-84.568049230769205</c:v>
                </c:pt>
                <c:pt idx="261">
                  <c:v>-84.568049230769205</c:v>
                </c:pt>
                <c:pt idx="262">
                  <c:v>-84.621303846153793</c:v>
                </c:pt>
                <c:pt idx="263">
                  <c:v>-84.514794615384602</c:v>
                </c:pt>
                <c:pt idx="264">
                  <c:v>-84.461539999999999</c:v>
                </c:pt>
                <c:pt idx="265">
                  <c:v>-93.674558461538396</c:v>
                </c:pt>
                <c:pt idx="266">
                  <c:v>-68.538460769230696</c:v>
                </c:pt>
                <c:pt idx="267">
                  <c:v>-45.213018461538397</c:v>
                </c:pt>
                <c:pt idx="268">
                  <c:v>-33.550294615384601</c:v>
                </c:pt>
                <c:pt idx="269">
                  <c:v>-26.147929230769201</c:v>
                </c:pt>
                <c:pt idx="270">
                  <c:v>-20.928993076923</c:v>
                </c:pt>
                <c:pt idx="271">
                  <c:v>-19.384609999999999</c:v>
                </c:pt>
                <c:pt idx="272">
                  <c:v>-19.171593846153801</c:v>
                </c:pt>
                <c:pt idx="273">
                  <c:v>-51.869821538461501</c:v>
                </c:pt>
                <c:pt idx="274">
                  <c:v>-73.171596923076905</c:v>
                </c:pt>
                <c:pt idx="275">
                  <c:v>-80.7337292307692</c:v>
                </c:pt>
                <c:pt idx="276">
                  <c:v>-79.881659230769202</c:v>
                </c:pt>
                <c:pt idx="277">
                  <c:v>-80.893490769230695</c:v>
                </c:pt>
                <c:pt idx="278">
                  <c:v>-80.2544361538461</c:v>
                </c:pt>
                <c:pt idx="279">
                  <c:v>-80.2544361538461</c:v>
                </c:pt>
                <c:pt idx="280">
                  <c:v>-80.094674615384605</c:v>
                </c:pt>
                <c:pt idx="281">
                  <c:v>-79.828405384615294</c:v>
                </c:pt>
                <c:pt idx="282">
                  <c:v>-79.881659230769202</c:v>
                </c:pt>
                <c:pt idx="283">
                  <c:v>-79.349116153846097</c:v>
                </c:pt>
                <c:pt idx="284">
                  <c:v>-84.940825384615295</c:v>
                </c:pt>
                <c:pt idx="285">
                  <c:v>-57.301774615384602</c:v>
                </c:pt>
                <c:pt idx="286">
                  <c:v>-41.005916153846101</c:v>
                </c:pt>
                <c:pt idx="287">
                  <c:v>-27.692307692307601</c:v>
                </c:pt>
                <c:pt idx="288">
                  <c:v>-19.650889230769199</c:v>
                </c:pt>
                <c:pt idx="289">
                  <c:v>-14.6982238461538</c:v>
                </c:pt>
                <c:pt idx="290">
                  <c:v>-15.1242607692307</c:v>
                </c:pt>
                <c:pt idx="291">
                  <c:v>-12.6745567692307</c:v>
                </c:pt>
                <c:pt idx="292">
                  <c:v>-39.248523076923</c:v>
                </c:pt>
                <c:pt idx="293">
                  <c:v>-67.899409230769194</c:v>
                </c:pt>
                <c:pt idx="294">
                  <c:v>-81.266272307692304</c:v>
                </c:pt>
                <c:pt idx="295">
                  <c:v>-80.733727692307696</c:v>
                </c:pt>
                <c:pt idx="296">
                  <c:v>-79.029589230769204</c:v>
                </c:pt>
                <c:pt idx="297">
                  <c:v>-78.976334615384602</c:v>
                </c:pt>
                <c:pt idx="298">
                  <c:v>-76.633137692307699</c:v>
                </c:pt>
                <c:pt idx="299">
                  <c:v>-71.041420769230697</c:v>
                </c:pt>
                <c:pt idx="300">
                  <c:v>-71.147928461538399</c:v>
                </c:pt>
                <c:pt idx="301">
                  <c:v>-71.201182307692306</c:v>
                </c:pt>
                <c:pt idx="302">
                  <c:v>-75.408283846153793</c:v>
                </c:pt>
                <c:pt idx="303">
                  <c:v>-86.165683076923003</c:v>
                </c:pt>
                <c:pt idx="304">
                  <c:v>-56.822485384615298</c:v>
                </c:pt>
                <c:pt idx="305">
                  <c:v>-44.573965384615299</c:v>
                </c:pt>
                <c:pt idx="306">
                  <c:v>-33.337279230769198</c:v>
                </c:pt>
                <c:pt idx="307">
                  <c:v>-20.7159761538461</c:v>
                </c:pt>
                <c:pt idx="308">
                  <c:v>-16.934915384615302</c:v>
                </c:pt>
                <c:pt idx="309">
                  <c:v>-16.961539999999999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93-4AD5-AB95-234B4F7C071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Motor (EMG)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Sheet1!$A$2:$A$311</c:f>
              <c:numCache>
                <c:formatCode>General</c:formatCode>
                <c:ptCount val="310"/>
              </c:numCache>
            </c:numRef>
          </c:cat>
          <c:val>
            <c:numRef>
              <c:f>Sheet1!$G$2:$G$311</c:f>
              <c:numCache>
                <c:formatCode>General</c:formatCode>
                <c:ptCount val="3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152.30769230769201</c:v>
                </c:pt>
                <c:pt idx="24">
                  <c:v>180</c:v>
                </c:pt>
                <c:pt idx="25">
                  <c:v>180</c:v>
                </c:pt>
                <c:pt idx="26">
                  <c:v>166.15384615384599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166.15384615384599</c:v>
                </c:pt>
                <c:pt idx="53">
                  <c:v>180</c:v>
                </c:pt>
                <c:pt idx="54">
                  <c:v>180</c:v>
                </c:pt>
                <c:pt idx="55">
                  <c:v>180</c:v>
                </c:pt>
                <c:pt idx="56">
                  <c:v>180</c:v>
                </c:pt>
                <c:pt idx="57">
                  <c:v>180</c:v>
                </c:pt>
                <c:pt idx="58">
                  <c:v>180</c:v>
                </c:pt>
                <c:pt idx="59">
                  <c:v>166.15384615384599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96.923076923076906</c:v>
                </c:pt>
                <c:pt idx="86">
                  <c:v>180</c:v>
                </c:pt>
                <c:pt idx="87">
                  <c:v>180</c:v>
                </c:pt>
                <c:pt idx="88">
                  <c:v>180</c:v>
                </c:pt>
                <c:pt idx="89">
                  <c:v>180</c:v>
                </c:pt>
                <c:pt idx="90">
                  <c:v>180</c:v>
                </c:pt>
                <c:pt idx="91">
                  <c:v>180</c:v>
                </c:pt>
                <c:pt idx="92">
                  <c:v>180</c:v>
                </c:pt>
                <c:pt idx="93">
                  <c:v>180</c:v>
                </c:pt>
                <c:pt idx="94">
                  <c:v>180</c:v>
                </c:pt>
                <c:pt idx="95">
                  <c:v>180</c:v>
                </c:pt>
                <c:pt idx="96">
                  <c:v>180</c:v>
                </c:pt>
                <c:pt idx="97">
                  <c:v>180</c:v>
                </c:pt>
                <c:pt idx="98">
                  <c:v>180</c:v>
                </c:pt>
                <c:pt idx="99">
                  <c:v>180</c:v>
                </c:pt>
                <c:pt idx="100">
                  <c:v>180</c:v>
                </c:pt>
                <c:pt idx="101">
                  <c:v>180</c:v>
                </c:pt>
                <c:pt idx="102">
                  <c:v>13.846153846153801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110.76923076923001</c:v>
                </c:pt>
                <c:pt idx="115">
                  <c:v>180</c:v>
                </c:pt>
                <c:pt idx="116">
                  <c:v>180</c:v>
                </c:pt>
                <c:pt idx="117">
                  <c:v>180</c:v>
                </c:pt>
                <c:pt idx="118">
                  <c:v>180</c:v>
                </c:pt>
                <c:pt idx="119">
                  <c:v>180</c:v>
                </c:pt>
                <c:pt idx="120">
                  <c:v>180</c:v>
                </c:pt>
                <c:pt idx="121">
                  <c:v>180</c:v>
                </c:pt>
                <c:pt idx="122">
                  <c:v>180</c:v>
                </c:pt>
                <c:pt idx="123">
                  <c:v>138.461538461538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83.076923076922995</c:v>
                </c:pt>
                <c:pt idx="134">
                  <c:v>180</c:v>
                </c:pt>
                <c:pt idx="135">
                  <c:v>180</c:v>
                </c:pt>
                <c:pt idx="136">
                  <c:v>180</c:v>
                </c:pt>
                <c:pt idx="137">
                  <c:v>180</c:v>
                </c:pt>
                <c:pt idx="138">
                  <c:v>180</c:v>
                </c:pt>
                <c:pt idx="139">
                  <c:v>180</c:v>
                </c:pt>
                <c:pt idx="140">
                  <c:v>180</c:v>
                </c:pt>
                <c:pt idx="141">
                  <c:v>180</c:v>
                </c:pt>
                <c:pt idx="142">
                  <c:v>180</c:v>
                </c:pt>
                <c:pt idx="143">
                  <c:v>180</c:v>
                </c:pt>
                <c:pt idx="144">
                  <c:v>152.30769230769201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110.76923076923001</c:v>
                </c:pt>
                <c:pt idx="156">
                  <c:v>180</c:v>
                </c:pt>
                <c:pt idx="157">
                  <c:v>180</c:v>
                </c:pt>
                <c:pt idx="158">
                  <c:v>180</c:v>
                </c:pt>
                <c:pt idx="159">
                  <c:v>180</c:v>
                </c:pt>
                <c:pt idx="160">
                  <c:v>180</c:v>
                </c:pt>
                <c:pt idx="161">
                  <c:v>180</c:v>
                </c:pt>
                <c:pt idx="162">
                  <c:v>180</c:v>
                </c:pt>
                <c:pt idx="163">
                  <c:v>180</c:v>
                </c:pt>
                <c:pt idx="164">
                  <c:v>180</c:v>
                </c:pt>
                <c:pt idx="165">
                  <c:v>180</c:v>
                </c:pt>
                <c:pt idx="166">
                  <c:v>110.76923076923001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180</c:v>
                </c:pt>
                <c:pt idx="175">
                  <c:v>180</c:v>
                </c:pt>
                <c:pt idx="176">
                  <c:v>180</c:v>
                </c:pt>
                <c:pt idx="177">
                  <c:v>180</c:v>
                </c:pt>
                <c:pt idx="178">
                  <c:v>180</c:v>
                </c:pt>
                <c:pt idx="179">
                  <c:v>180</c:v>
                </c:pt>
                <c:pt idx="180">
                  <c:v>180</c:v>
                </c:pt>
                <c:pt idx="181">
                  <c:v>180</c:v>
                </c:pt>
                <c:pt idx="182">
                  <c:v>180</c:v>
                </c:pt>
                <c:pt idx="183">
                  <c:v>13.846153846153801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13.846153846153801</c:v>
                </c:pt>
                <c:pt idx="191">
                  <c:v>180</c:v>
                </c:pt>
                <c:pt idx="192">
                  <c:v>180</c:v>
                </c:pt>
                <c:pt idx="193">
                  <c:v>180</c:v>
                </c:pt>
                <c:pt idx="194">
                  <c:v>180</c:v>
                </c:pt>
                <c:pt idx="195">
                  <c:v>180</c:v>
                </c:pt>
                <c:pt idx="196">
                  <c:v>180</c:v>
                </c:pt>
                <c:pt idx="197">
                  <c:v>180</c:v>
                </c:pt>
                <c:pt idx="198">
                  <c:v>180</c:v>
                </c:pt>
                <c:pt idx="199">
                  <c:v>96.923076923076906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180</c:v>
                </c:pt>
                <c:pt idx="210">
                  <c:v>180</c:v>
                </c:pt>
                <c:pt idx="211">
                  <c:v>180</c:v>
                </c:pt>
                <c:pt idx="212">
                  <c:v>180</c:v>
                </c:pt>
                <c:pt idx="213">
                  <c:v>180</c:v>
                </c:pt>
                <c:pt idx="214">
                  <c:v>180</c:v>
                </c:pt>
                <c:pt idx="215">
                  <c:v>180</c:v>
                </c:pt>
                <c:pt idx="216">
                  <c:v>180</c:v>
                </c:pt>
                <c:pt idx="217">
                  <c:v>152.30769230769201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124.615384615384</c:v>
                </c:pt>
                <c:pt idx="230">
                  <c:v>180</c:v>
                </c:pt>
                <c:pt idx="231">
                  <c:v>180</c:v>
                </c:pt>
                <c:pt idx="232">
                  <c:v>180</c:v>
                </c:pt>
                <c:pt idx="233">
                  <c:v>180</c:v>
                </c:pt>
                <c:pt idx="234">
                  <c:v>180</c:v>
                </c:pt>
                <c:pt idx="235">
                  <c:v>180</c:v>
                </c:pt>
                <c:pt idx="236">
                  <c:v>180</c:v>
                </c:pt>
                <c:pt idx="237">
                  <c:v>110.76923076923001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27.692307692307601</c:v>
                </c:pt>
                <c:pt idx="248">
                  <c:v>180</c:v>
                </c:pt>
                <c:pt idx="249">
                  <c:v>180</c:v>
                </c:pt>
                <c:pt idx="250">
                  <c:v>180</c:v>
                </c:pt>
                <c:pt idx="251">
                  <c:v>180</c:v>
                </c:pt>
                <c:pt idx="252">
                  <c:v>180</c:v>
                </c:pt>
                <c:pt idx="253">
                  <c:v>180</c:v>
                </c:pt>
                <c:pt idx="254">
                  <c:v>180</c:v>
                </c:pt>
                <c:pt idx="255">
                  <c:v>152.30769230769201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96.923076923076906</c:v>
                </c:pt>
                <c:pt idx="266">
                  <c:v>180</c:v>
                </c:pt>
                <c:pt idx="267">
                  <c:v>180</c:v>
                </c:pt>
                <c:pt idx="268">
                  <c:v>180</c:v>
                </c:pt>
                <c:pt idx="269">
                  <c:v>180</c:v>
                </c:pt>
                <c:pt idx="270">
                  <c:v>180</c:v>
                </c:pt>
                <c:pt idx="271">
                  <c:v>180</c:v>
                </c:pt>
                <c:pt idx="272">
                  <c:v>180</c:v>
                </c:pt>
                <c:pt idx="273">
                  <c:v>41.538461538461497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180</c:v>
                </c:pt>
                <c:pt idx="285">
                  <c:v>180</c:v>
                </c:pt>
                <c:pt idx="286">
                  <c:v>180</c:v>
                </c:pt>
                <c:pt idx="287">
                  <c:v>180</c:v>
                </c:pt>
                <c:pt idx="288">
                  <c:v>180</c:v>
                </c:pt>
                <c:pt idx="289">
                  <c:v>180</c:v>
                </c:pt>
                <c:pt idx="290">
                  <c:v>180</c:v>
                </c:pt>
                <c:pt idx="291">
                  <c:v>180</c:v>
                </c:pt>
                <c:pt idx="292">
                  <c:v>69.230769230769198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152.30769230769201</c:v>
                </c:pt>
                <c:pt idx="304">
                  <c:v>180</c:v>
                </c:pt>
                <c:pt idx="305">
                  <c:v>180</c:v>
                </c:pt>
                <c:pt idx="306">
                  <c:v>180</c:v>
                </c:pt>
                <c:pt idx="307">
                  <c:v>180</c:v>
                </c:pt>
                <c:pt idx="308">
                  <c:v>180</c:v>
                </c:pt>
                <c:pt idx="309">
                  <c:v>180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F93-4AD5-AB95-234B4F7C071C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Grab (EMG)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Sheet1!$A$2:$A$311</c:f>
              <c:numCache>
                <c:formatCode>General</c:formatCode>
                <c:ptCount val="310"/>
              </c:numCache>
            </c:numRef>
          </c:cat>
          <c:val>
            <c:numRef>
              <c:f>Sheet1!$H$2:$H$311</c:f>
              <c:numCache>
                <c:formatCode>General</c:formatCode>
                <c:ptCount val="3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1</c:v>
                </c:pt>
                <c:pt idx="308">
                  <c:v>1</c:v>
                </c:pt>
                <c:pt idx="30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F93-4AD5-AB95-234B4F7C071C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Time (F)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Sheet1!$A$2:$A$311</c:f>
              <c:numCache>
                <c:formatCode>General</c:formatCode>
                <c:ptCount val="310"/>
              </c:numCache>
            </c:numRef>
          </c:cat>
          <c:val>
            <c:numRef>
              <c:f>Sheet1!$I$2:$I$311</c:f>
              <c:numCache>
                <c:formatCode>General</c:formatCode>
                <c:ptCount val="310"/>
                <c:pt idx="0">
                  <c:v>18.378635882352899</c:v>
                </c:pt>
                <c:pt idx="1">
                  <c:v>18.622976470588199</c:v>
                </c:pt>
                <c:pt idx="2">
                  <c:v>18.894178461538399</c:v>
                </c:pt>
                <c:pt idx="3">
                  <c:v>19.155838749999901</c:v>
                </c:pt>
                <c:pt idx="4">
                  <c:v>19.414975625</c:v>
                </c:pt>
                <c:pt idx="5">
                  <c:v>19.678273125</c:v>
                </c:pt>
                <c:pt idx="6">
                  <c:v>19.929200666666599</c:v>
                </c:pt>
                <c:pt idx="7">
                  <c:v>20.178903333333299</c:v>
                </c:pt>
                <c:pt idx="8">
                  <c:v>20.434411874999999</c:v>
                </c:pt>
                <c:pt idx="9">
                  <c:v>20.681412857142799</c:v>
                </c:pt>
                <c:pt idx="10">
                  <c:v>20.945218461538399</c:v>
                </c:pt>
                <c:pt idx="11">
                  <c:v>21.203112307692301</c:v>
                </c:pt>
                <c:pt idx="12">
                  <c:v>21.461406153846099</c:v>
                </c:pt>
                <c:pt idx="13">
                  <c:v>21.721650769230699</c:v>
                </c:pt>
                <c:pt idx="14">
                  <c:v>21.976746153846101</c:v>
                </c:pt>
                <c:pt idx="15">
                  <c:v>22.2338369230769</c:v>
                </c:pt>
                <c:pt idx="16">
                  <c:v>22.493900769230699</c:v>
                </c:pt>
                <c:pt idx="17">
                  <c:v>22.750196153846101</c:v>
                </c:pt>
                <c:pt idx="18">
                  <c:v>23.007030769230699</c:v>
                </c:pt>
                <c:pt idx="19">
                  <c:v>23.264965384615302</c:v>
                </c:pt>
                <c:pt idx="20">
                  <c:v>23.524193076923002</c:v>
                </c:pt>
                <c:pt idx="21">
                  <c:v>23.781713076923001</c:v>
                </c:pt>
                <c:pt idx="22">
                  <c:v>24.0379723076923</c:v>
                </c:pt>
                <c:pt idx="23">
                  <c:v>24.297076153846099</c:v>
                </c:pt>
                <c:pt idx="24">
                  <c:v>24.5547607692307</c:v>
                </c:pt>
                <c:pt idx="25">
                  <c:v>24.812288461538401</c:v>
                </c:pt>
                <c:pt idx="26">
                  <c:v>25.0696446153846</c:v>
                </c:pt>
                <c:pt idx="27">
                  <c:v>25.3268369230769</c:v>
                </c:pt>
                <c:pt idx="28">
                  <c:v>25.584426923076901</c:v>
                </c:pt>
                <c:pt idx="29">
                  <c:v>25.843077692307599</c:v>
                </c:pt>
                <c:pt idx="30">
                  <c:v>26.100501538461501</c:v>
                </c:pt>
                <c:pt idx="31">
                  <c:v>26.35859</c:v>
                </c:pt>
                <c:pt idx="32">
                  <c:v>26.615511538461501</c:v>
                </c:pt>
                <c:pt idx="33">
                  <c:v>26.8722438461538</c:v>
                </c:pt>
                <c:pt idx="34">
                  <c:v>27.1300046153846</c:v>
                </c:pt>
                <c:pt idx="35">
                  <c:v>27.389319999999898</c:v>
                </c:pt>
                <c:pt idx="36">
                  <c:v>27.6471646153846</c:v>
                </c:pt>
                <c:pt idx="37">
                  <c:v>27.9039361538461</c:v>
                </c:pt>
                <c:pt idx="38">
                  <c:v>28.161452307692301</c:v>
                </c:pt>
                <c:pt idx="39">
                  <c:v>28.418694615384599</c:v>
                </c:pt>
                <c:pt idx="40">
                  <c:v>28.6767084615384</c:v>
                </c:pt>
                <c:pt idx="41">
                  <c:v>28.933264615384601</c:v>
                </c:pt>
                <c:pt idx="42">
                  <c:v>29.19134</c:v>
                </c:pt>
                <c:pt idx="43">
                  <c:v>29.448704615384599</c:v>
                </c:pt>
                <c:pt idx="44">
                  <c:v>29.705719230769201</c:v>
                </c:pt>
                <c:pt idx="45">
                  <c:v>29.9634</c:v>
                </c:pt>
                <c:pt idx="46">
                  <c:v>30.221492307692301</c:v>
                </c:pt>
                <c:pt idx="47">
                  <c:v>30.479089230769201</c:v>
                </c:pt>
                <c:pt idx="48">
                  <c:v>30.7366192307692</c:v>
                </c:pt>
                <c:pt idx="49">
                  <c:v>30.99456</c:v>
                </c:pt>
                <c:pt idx="50">
                  <c:v>31.252103076922999</c:v>
                </c:pt>
                <c:pt idx="51">
                  <c:v>31.509613846153801</c:v>
                </c:pt>
                <c:pt idx="52">
                  <c:v>31.766349230769201</c:v>
                </c:pt>
                <c:pt idx="53">
                  <c:v>32.023146923076901</c:v>
                </c:pt>
                <c:pt idx="54">
                  <c:v>32.281175384615302</c:v>
                </c:pt>
                <c:pt idx="55">
                  <c:v>32.537645384615303</c:v>
                </c:pt>
                <c:pt idx="56">
                  <c:v>32.794673846153799</c:v>
                </c:pt>
                <c:pt idx="57">
                  <c:v>33.051699230769202</c:v>
                </c:pt>
                <c:pt idx="58">
                  <c:v>33.309680769230702</c:v>
                </c:pt>
                <c:pt idx="59">
                  <c:v>33.566409230769203</c:v>
                </c:pt>
                <c:pt idx="60">
                  <c:v>33.823543076923002</c:v>
                </c:pt>
                <c:pt idx="61">
                  <c:v>34.080543846153802</c:v>
                </c:pt>
                <c:pt idx="62">
                  <c:v>34.337461538461497</c:v>
                </c:pt>
                <c:pt idx="63">
                  <c:v>34.594634615384599</c:v>
                </c:pt>
                <c:pt idx="64">
                  <c:v>34.852400769230698</c:v>
                </c:pt>
                <c:pt idx="65">
                  <c:v>35.110373076922997</c:v>
                </c:pt>
                <c:pt idx="66">
                  <c:v>35.367608461538403</c:v>
                </c:pt>
                <c:pt idx="67">
                  <c:v>35.624835384615302</c:v>
                </c:pt>
                <c:pt idx="68">
                  <c:v>35.882813076923</c:v>
                </c:pt>
                <c:pt idx="69">
                  <c:v>36.139072307692302</c:v>
                </c:pt>
                <c:pt idx="70">
                  <c:v>36.396764615384598</c:v>
                </c:pt>
                <c:pt idx="71">
                  <c:v>36.652910769230701</c:v>
                </c:pt>
                <c:pt idx="72">
                  <c:v>36.911820769230701</c:v>
                </c:pt>
                <c:pt idx="73">
                  <c:v>37.168479230769201</c:v>
                </c:pt>
                <c:pt idx="74">
                  <c:v>37.425466153846102</c:v>
                </c:pt>
                <c:pt idx="75">
                  <c:v>37.683479230769201</c:v>
                </c:pt>
                <c:pt idx="76">
                  <c:v>37.942175384615297</c:v>
                </c:pt>
                <c:pt idx="77">
                  <c:v>38.199240769230698</c:v>
                </c:pt>
                <c:pt idx="78">
                  <c:v>38.458106153846103</c:v>
                </c:pt>
                <c:pt idx="79">
                  <c:v>38.715007692307601</c:v>
                </c:pt>
                <c:pt idx="80">
                  <c:v>38.972789230769202</c:v>
                </c:pt>
                <c:pt idx="81">
                  <c:v>39.232447692307602</c:v>
                </c:pt>
                <c:pt idx="82">
                  <c:v>39.489251538461502</c:v>
                </c:pt>
                <c:pt idx="83">
                  <c:v>39.746809999999897</c:v>
                </c:pt>
                <c:pt idx="84">
                  <c:v>40.003534615384602</c:v>
                </c:pt>
                <c:pt idx="85">
                  <c:v>40.260852307692303</c:v>
                </c:pt>
                <c:pt idx="86">
                  <c:v>40.519258461538399</c:v>
                </c:pt>
                <c:pt idx="87">
                  <c:v>40.779478461538403</c:v>
                </c:pt>
                <c:pt idx="88">
                  <c:v>41.034559230769197</c:v>
                </c:pt>
                <c:pt idx="89">
                  <c:v>41.2947176923076</c:v>
                </c:pt>
                <c:pt idx="90">
                  <c:v>41.551043076923001</c:v>
                </c:pt>
                <c:pt idx="91">
                  <c:v>41.808505384615302</c:v>
                </c:pt>
                <c:pt idx="92">
                  <c:v>42.067426923076901</c:v>
                </c:pt>
                <c:pt idx="93">
                  <c:v>42.326213076922997</c:v>
                </c:pt>
                <c:pt idx="94">
                  <c:v>42.5811261538461</c:v>
                </c:pt>
                <c:pt idx="95">
                  <c:v>42.838805384615398</c:v>
                </c:pt>
                <c:pt idx="96">
                  <c:v>43.0971299999999</c:v>
                </c:pt>
                <c:pt idx="97">
                  <c:v>43.354917692307602</c:v>
                </c:pt>
                <c:pt idx="98">
                  <c:v>43.612123076922998</c:v>
                </c:pt>
                <c:pt idx="99">
                  <c:v>43.8691946153846</c:v>
                </c:pt>
                <c:pt idx="100">
                  <c:v>44.126796923076903</c:v>
                </c:pt>
                <c:pt idx="101">
                  <c:v>44.385426153846097</c:v>
                </c:pt>
                <c:pt idx="102">
                  <c:v>44.642450769230699</c:v>
                </c:pt>
                <c:pt idx="103">
                  <c:v>44.900573076923003</c:v>
                </c:pt>
                <c:pt idx="104">
                  <c:v>45.158166153846103</c:v>
                </c:pt>
                <c:pt idx="105">
                  <c:v>45.416397692307598</c:v>
                </c:pt>
                <c:pt idx="106">
                  <c:v>45.6739769230769</c:v>
                </c:pt>
                <c:pt idx="107">
                  <c:v>45.931246923076898</c:v>
                </c:pt>
                <c:pt idx="108">
                  <c:v>46.1899515384615</c:v>
                </c:pt>
                <c:pt idx="109">
                  <c:v>46.449840769230697</c:v>
                </c:pt>
                <c:pt idx="110">
                  <c:v>46.705053076923001</c:v>
                </c:pt>
                <c:pt idx="111">
                  <c:v>46.962601538461499</c:v>
                </c:pt>
                <c:pt idx="112">
                  <c:v>47.2206761538461</c:v>
                </c:pt>
                <c:pt idx="113">
                  <c:v>47.479616153846102</c:v>
                </c:pt>
                <c:pt idx="114">
                  <c:v>47.737286923076901</c:v>
                </c:pt>
                <c:pt idx="115">
                  <c:v>47.995464615384599</c:v>
                </c:pt>
                <c:pt idx="116">
                  <c:v>48.252283846153802</c:v>
                </c:pt>
                <c:pt idx="117">
                  <c:v>48.5101284615384</c:v>
                </c:pt>
                <c:pt idx="118">
                  <c:v>48.7679592307692</c:v>
                </c:pt>
                <c:pt idx="119">
                  <c:v>49.025799999999997</c:v>
                </c:pt>
                <c:pt idx="120">
                  <c:v>49.283602307692298</c:v>
                </c:pt>
                <c:pt idx="121">
                  <c:v>49.540904615384598</c:v>
                </c:pt>
                <c:pt idx="122">
                  <c:v>49.798287692307603</c:v>
                </c:pt>
                <c:pt idx="123">
                  <c:v>50.056136153846097</c:v>
                </c:pt>
                <c:pt idx="124">
                  <c:v>50.313911538461497</c:v>
                </c:pt>
                <c:pt idx="125">
                  <c:v>50.571851538461502</c:v>
                </c:pt>
                <c:pt idx="126">
                  <c:v>50.830527692307598</c:v>
                </c:pt>
                <c:pt idx="127">
                  <c:v>51.087604615384599</c:v>
                </c:pt>
                <c:pt idx="128">
                  <c:v>51.345549999999903</c:v>
                </c:pt>
                <c:pt idx="129">
                  <c:v>51.602613846153801</c:v>
                </c:pt>
                <c:pt idx="130">
                  <c:v>51.860356153846098</c:v>
                </c:pt>
                <c:pt idx="131">
                  <c:v>52.117915384615301</c:v>
                </c:pt>
                <c:pt idx="132">
                  <c:v>52.376093076922999</c:v>
                </c:pt>
                <c:pt idx="133">
                  <c:v>52.633990769230699</c:v>
                </c:pt>
                <c:pt idx="134">
                  <c:v>52.892073846153799</c:v>
                </c:pt>
                <c:pt idx="135">
                  <c:v>53.149215384615303</c:v>
                </c:pt>
                <c:pt idx="136">
                  <c:v>53.406664615384599</c:v>
                </c:pt>
                <c:pt idx="137">
                  <c:v>53.664977692307602</c:v>
                </c:pt>
                <c:pt idx="138">
                  <c:v>53.922183076922998</c:v>
                </c:pt>
                <c:pt idx="139">
                  <c:v>54.179678461538401</c:v>
                </c:pt>
                <c:pt idx="140">
                  <c:v>54.438613076922998</c:v>
                </c:pt>
                <c:pt idx="141">
                  <c:v>54.695938461538397</c:v>
                </c:pt>
                <c:pt idx="142">
                  <c:v>54.952548461538399</c:v>
                </c:pt>
                <c:pt idx="143">
                  <c:v>55.2119084615384</c:v>
                </c:pt>
                <c:pt idx="144">
                  <c:v>55.469756153846099</c:v>
                </c:pt>
                <c:pt idx="145">
                  <c:v>55.727113076922997</c:v>
                </c:pt>
                <c:pt idx="146">
                  <c:v>55.984311538461498</c:v>
                </c:pt>
                <c:pt idx="147">
                  <c:v>56.242455384615297</c:v>
                </c:pt>
                <c:pt idx="148">
                  <c:v>56.499304615384602</c:v>
                </c:pt>
                <c:pt idx="149">
                  <c:v>56.757740769230701</c:v>
                </c:pt>
                <c:pt idx="150">
                  <c:v>57.0138769230769</c:v>
                </c:pt>
                <c:pt idx="151">
                  <c:v>57.2708169230769</c:v>
                </c:pt>
                <c:pt idx="152">
                  <c:v>57.528645384615302</c:v>
                </c:pt>
                <c:pt idx="153">
                  <c:v>57.788826923076897</c:v>
                </c:pt>
                <c:pt idx="154">
                  <c:v>58.044813076922999</c:v>
                </c:pt>
                <c:pt idx="155">
                  <c:v>58.301709230769198</c:v>
                </c:pt>
                <c:pt idx="156">
                  <c:v>58.560040769230703</c:v>
                </c:pt>
                <c:pt idx="157">
                  <c:v>58.817873846153802</c:v>
                </c:pt>
                <c:pt idx="158">
                  <c:v>59.075931538461496</c:v>
                </c:pt>
                <c:pt idx="159">
                  <c:v>59.335243076923</c:v>
                </c:pt>
                <c:pt idx="160">
                  <c:v>59.592749999999903</c:v>
                </c:pt>
                <c:pt idx="161">
                  <c:v>59.850349230769197</c:v>
                </c:pt>
                <c:pt idx="162">
                  <c:v>60.107623076922998</c:v>
                </c:pt>
                <c:pt idx="163">
                  <c:v>60.363770000000002</c:v>
                </c:pt>
                <c:pt idx="164">
                  <c:v>60.6210684615384</c:v>
                </c:pt>
                <c:pt idx="165">
                  <c:v>60.881262307692303</c:v>
                </c:pt>
                <c:pt idx="166">
                  <c:v>61.138939999999998</c:v>
                </c:pt>
                <c:pt idx="167">
                  <c:v>61.395442307692299</c:v>
                </c:pt>
                <c:pt idx="168">
                  <c:v>61.653894615384601</c:v>
                </c:pt>
                <c:pt idx="169">
                  <c:v>61.910686923076902</c:v>
                </c:pt>
                <c:pt idx="170">
                  <c:v>62.168889999999898</c:v>
                </c:pt>
                <c:pt idx="171">
                  <c:v>62.426655384615302</c:v>
                </c:pt>
                <c:pt idx="172">
                  <c:v>62.684478461538397</c:v>
                </c:pt>
                <c:pt idx="173">
                  <c:v>62.942129999999899</c:v>
                </c:pt>
                <c:pt idx="174">
                  <c:v>63.199979230769202</c:v>
                </c:pt>
                <c:pt idx="175">
                  <c:v>63.457692307692298</c:v>
                </c:pt>
                <c:pt idx="176">
                  <c:v>63.715052307692297</c:v>
                </c:pt>
                <c:pt idx="177">
                  <c:v>63.9727738461538</c:v>
                </c:pt>
                <c:pt idx="178">
                  <c:v>64.230572307692299</c:v>
                </c:pt>
                <c:pt idx="179">
                  <c:v>64.487808461538407</c:v>
                </c:pt>
                <c:pt idx="180">
                  <c:v>64.746046923076904</c:v>
                </c:pt>
                <c:pt idx="181">
                  <c:v>65.002433076922998</c:v>
                </c:pt>
                <c:pt idx="182">
                  <c:v>65.260478461538398</c:v>
                </c:pt>
                <c:pt idx="183">
                  <c:v>65.519671538461495</c:v>
                </c:pt>
                <c:pt idx="184">
                  <c:v>65.777380769230703</c:v>
                </c:pt>
                <c:pt idx="185">
                  <c:v>66.034983076922998</c:v>
                </c:pt>
                <c:pt idx="186">
                  <c:v>66.291531538461498</c:v>
                </c:pt>
                <c:pt idx="187">
                  <c:v>66.5494615384615</c:v>
                </c:pt>
                <c:pt idx="188">
                  <c:v>66.806973846153795</c:v>
                </c:pt>
                <c:pt idx="189">
                  <c:v>67.064346153846103</c:v>
                </c:pt>
                <c:pt idx="190">
                  <c:v>67.321955384615293</c:v>
                </c:pt>
                <c:pt idx="191">
                  <c:v>67.580258461538406</c:v>
                </c:pt>
                <c:pt idx="192">
                  <c:v>67.838261538461495</c:v>
                </c:pt>
                <c:pt idx="193">
                  <c:v>68.096614615384595</c:v>
                </c:pt>
                <c:pt idx="194">
                  <c:v>68.353453846153798</c:v>
                </c:pt>
                <c:pt idx="195">
                  <c:v>68.612198461538398</c:v>
                </c:pt>
                <c:pt idx="196">
                  <c:v>68.870423846153798</c:v>
                </c:pt>
                <c:pt idx="197">
                  <c:v>69.127127692307695</c:v>
                </c:pt>
                <c:pt idx="198">
                  <c:v>69.384836923076904</c:v>
                </c:pt>
                <c:pt idx="199">
                  <c:v>69.643559230769199</c:v>
                </c:pt>
                <c:pt idx="200">
                  <c:v>69.902377692307695</c:v>
                </c:pt>
                <c:pt idx="201">
                  <c:v>70.157969999999906</c:v>
                </c:pt>
                <c:pt idx="202">
                  <c:v>70.41534</c:v>
                </c:pt>
                <c:pt idx="203">
                  <c:v>70.673166153846097</c:v>
                </c:pt>
                <c:pt idx="204">
                  <c:v>70.930941538461497</c:v>
                </c:pt>
                <c:pt idx="205">
                  <c:v>71.188471538461499</c:v>
                </c:pt>
                <c:pt idx="206">
                  <c:v>71.4468915384615</c:v>
                </c:pt>
                <c:pt idx="207">
                  <c:v>71.705819230769194</c:v>
                </c:pt>
                <c:pt idx="208">
                  <c:v>71.963239230769204</c:v>
                </c:pt>
                <c:pt idx="209">
                  <c:v>72.219406923076903</c:v>
                </c:pt>
                <c:pt idx="210">
                  <c:v>72.477630000000005</c:v>
                </c:pt>
                <c:pt idx="211">
                  <c:v>72.737385384615294</c:v>
                </c:pt>
                <c:pt idx="212">
                  <c:v>72.994425384615298</c:v>
                </c:pt>
                <c:pt idx="213">
                  <c:v>73.260750000000002</c:v>
                </c:pt>
                <c:pt idx="214">
                  <c:v>73.527544615384599</c:v>
                </c:pt>
                <c:pt idx="215">
                  <c:v>73.786746923076905</c:v>
                </c:pt>
                <c:pt idx="216">
                  <c:v>74.043223076922999</c:v>
                </c:pt>
                <c:pt idx="217">
                  <c:v>74.300370000000001</c:v>
                </c:pt>
                <c:pt idx="218">
                  <c:v>74.558170000000004</c:v>
                </c:pt>
                <c:pt idx="219">
                  <c:v>74.815668461538394</c:v>
                </c:pt>
                <c:pt idx="220">
                  <c:v>75.072936153846101</c:v>
                </c:pt>
                <c:pt idx="221">
                  <c:v>75.332843846153807</c:v>
                </c:pt>
                <c:pt idx="222">
                  <c:v>75.5895315384615</c:v>
                </c:pt>
                <c:pt idx="223">
                  <c:v>75.847337692307605</c:v>
                </c:pt>
                <c:pt idx="224">
                  <c:v>76.104956153846103</c:v>
                </c:pt>
                <c:pt idx="225">
                  <c:v>76.361920769230693</c:v>
                </c:pt>
                <c:pt idx="226">
                  <c:v>76.620324615384604</c:v>
                </c:pt>
                <c:pt idx="227">
                  <c:v>76.877690000000001</c:v>
                </c:pt>
                <c:pt idx="228">
                  <c:v>77.136027692307593</c:v>
                </c:pt>
                <c:pt idx="229">
                  <c:v>77.395560000000003</c:v>
                </c:pt>
                <c:pt idx="230">
                  <c:v>77.6517384615384</c:v>
                </c:pt>
                <c:pt idx="231">
                  <c:v>77.910339230769196</c:v>
                </c:pt>
                <c:pt idx="232">
                  <c:v>78.167826923076902</c:v>
                </c:pt>
                <c:pt idx="233">
                  <c:v>78.426353076922993</c:v>
                </c:pt>
                <c:pt idx="234">
                  <c:v>78.6838007692307</c:v>
                </c:pt>
                <c:pt idx="235">
                  <c:v>78.940404615384594</c:v>
                </c:pt>
                <c:pt idx="236">
                  <c:v>79.198734615384595</c:v>
                </c:pt>
                <c:pt idx="237">
                  <c:v>79.457370769230707</c:v>
                </c:pt>
                <c:pt idx="238">
                  <c:v>79.714769999999902</c:v>
                </c:pt>
                <c:pt idx="239">
                  <c:v>79.974349999999902</c:v>
                </c:pt>
                <c:pt idx="240">
                  <c:v>80.229305384615301</c:v>
                </c:pt>
                <c:pt idx="241">
                  <c:v>80.487719230769201</c:v>
                </c:pt>
                <c:pt idx="242">
                  <c:v>80.745174615384599</c:v>
                </c:pt>
                <c:pt idx="243">
                  <c:v>81.002745384615295</c:v>
                </c:pt>
                <c:pt idx="244">
                  <c:v>81.260256923076895</c:v>
                </c:pt>
                <c:pt idx="245">
                  <c:v>81.517619230769199</c:v>
                </c:pt>
                <c:pt idx="246">
                  <c:v>81.775402307692303</c:v>
                </c:pt>
                <c:pt idx="247">
                  <c:v>82.035030769230701</c:v>
                </c:pt>
                <c:pt idx="248">
                  <c:v>82.290683846153797</c:v>
                </c:pt>
                <c:pt idx="249">
                  <c:v>82.549766153846093</c:v>
                </c:pt>
                <c:pt idx="250">
                  <c:v>82.807453076922997</c:v>
                </c:pt>
                <c:pt idx="251">
                  <c:v>83.0645307692307</c:v>
                </c:pt>
                <c:pt idx="252">
                  <c:v>83.322012307692304</c:v>
                </c:pt>
                <c:pt idx="253">
                  <c:v>83.579709230769197</c:v>
                </c:pt>
                <c:pt idx="254">
                  <c:v>83.837770769230701</c:v>
                </c:pt>
                <c:pt idx="255">
                  <c:v>84.096852307692302</c:v>
                </c:pt>
                <c:pt idx="256">
                  <c:v>84.353269999999995</c:v>
                </c:pt>
                <c:pt idx="257">
                  <c:v>84.611073846153801</c:v>
                </c:pt>
                <c:pt idx="258">
                  <c:v>84.870613846153802</c:v>
                </c:pt>
                <c:pt idx="259">
                  <c:v>85.126886923076896</c:v>
                </c:pt>
                <c:pt idx="260">
                  <c:v>85.385684615384605</c:v>
                </c:pt>
                <c:pt idx="261">
                  <c:v>85.645180769230706</c:v>
                </c:pt>
                <c:pt idx="262">
                  <c:v>85.902046153846101</c:v>
                </c:pt>
                <c:pt idx="263">
                  <c:v>86.160136923076905</c:v>
                </c:pt>
                <c:pt idx="264">
                  <c:v>86.416661538461497</c:v>
                </c:pt>
                <c:pt idx="265">
                  <c:v>86.673996153846105</c:v>
                </c:pt>
                <c:pt idx="266">
                  <c:v>86.931734615384599</c:v>
                </c:pt>
                <c:pt idx="267">
                  <c:v>87.189229999999995</c:v>
                </c:pt>
                <c:pt idx="268">
                  <c:v>87.447150769230703</c:v>
                </c:pt>
                <c:pt idx="269">
                  <c:v>87.704744615384598</c:v>
                </c:pt>
                <c:pt idx="270">
                  <c:v>87.962215384615305</c:v>
                </c:pt>
                <c:pt idx="271">
                  <c:v>88.220061538461493</c:v>
                </c:pt>
                <c:pt idx="272">
                  <c:v>88.478326923076906</c:v>
                </c:pt>
                <c:pt idx="273">
                  <c:v>88.738487692307601</c:v>
                </c:pt>
                <c:pt idx="274">
                  <c:v>88.994664615384593</c:v>
                </c:pt>
                <c:pt idx="275">
                  <c:v>89.251472307692296</c:v>
                </c:pt>
                <c:pt idx="276">
                  <c:v>89.508785384615294</c:v>
                </c:pt>
                <c:pt idx="277">
                  <c:v>89.767234615384595</c:v>
                </c:pt>
                <c:pt idx="278">
                  <c:v>90.025668461538402</c:v>
                </c:pt>
                <c:pt idx="279">
                  <c:v>90.282668461538407</c:v>
                </c:pt>
                <c:pt idx="280">
                  <c:v>90.540214615384599</c:v>
                </c:pt>
                <c:pt idx="281">
                  <c:v>90.799630769230703</c:v>
                </c:pt>
                <c:pt idx="282">
                  <c:v>91.056463846153804</c:v>
                </c:pt>
                <c:pt idx="283">
                  <c:v>91.314853846153795</c:v>
                </c:pt>
                <c:pt idx="284">
                  <c:v>91.571906923076895</c:v>
                </c:pt>
                <c:pt idx="285">
                  <c:v>91.8302007692307</c:v>
                </c:pt>
                <c:pt idx="286">
                  <c:v>92.087237692307696</c:v>
                </c:pt>
                <c:pt idx="287">
                  <c:v>92.345456923076895</c:v>
                </c:pt>
                <c:pt idx="288">
                  <c:v>92.603032307692303</c:v>
                </c:pt>
                <c:pt idx="289">
                  <c:v>92.860796153846096</c:v>
                </c:pt>
                <c:pt idx="290">
                  <c:v>93.118491538461498</c:v>
                </c:pt>
                <c:pt idx="291">
                  <c:v>93.374788461538401</c:v>
                </c:pt>
                <c:pt idx="292">
                  <c:v>93.633403076923003</c:v>
                </c:pt>
                <c:pt idx="293">
                  <c:v>93.892375384615406</c:v>
                </c:pt>
                <c:pt idx="294">
                  <c:v>94.149329999999907</c:v>
                </c:pt>
                <c:pt idx="295">
                  <c:v>94.405294615384605</c:v>
                </c:pt>
                <c:pt idx="296">
                  <c:v>94.662908461538393</c:v>
                </c:pt>
                <c:pt idx="297">
                  <c:v>94.922823846153804</c:v>
                </c:pt>
                <c:pt idx="298">
                  <c:v>95.179133846153803</c:v>
                </c:pt>
                <c:pt idx="299">
                  <c:v>95.436262307692303</c:v>
                </c:pt>
                <c:pt idx="300">
                  <c:v>95.694281538461496</c:v>
                </c:pt>
                <c:pt idx="301">
                  <c:v>95.953758461538399</c:v>
                </c:pt>
                <c:pt idx="302">
                  <c:v>96.211025384615297</c:v>
                </c:pt>
                <c:pt idx="303">
                  <c:v>96.4694115384615</c:v>
                </c:pt>
                <c:pt idx="304">
                  <c:v>96.728086923076901</c:v>
                </c:pt>
                <c:pt idx="305">
                  <c:v>96.982849999999999</c:v>
                </c:pt>
                <c:pt idx="306">
                  <c:v>97.240273076923103</c:v>
                </c:pt>
                <c:pt idx="307">
                  <c:v>97.498113846153799</c:v>
                </c:pt>
                <c:pt idx="308">
                  <c:v>97.755584615384606</c:v>
                </c:pt>
                <c:pt idx="309">
                  <c:v>97.944436666666604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F93-4AD5-AB95-234B4F7C071C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EMG (F)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Sheet1!$A$2:$A$311</c:f>
              <c:numCache>
                <c:formatCode>General</c:formatCode>
                <c:ptCount val="310"/>
              </c:numCache>
            </c:numRef>
          </c:cat>
          <c:val>
            <c:numRef>
              <c:f>Sheet1!$J$2:$J$311</c:f>
              <c:numCache>
                <c:formatCode>General</c:formatCode>
                <c:ptCount val="310"/>
                <c:pt idx="0">
                  <c:v>23.8823529411764</c:v>
                </c:pt>
                <c:pt idx="1">
                  <c:v>24.764705882352899</c:v>
                </c:pt>
                <c:pt idx="2">
                  <c:v>54.307692307692299</c:v>
                </c:pt>
                <c:pt idx="3">
                  <c:v>76.6875</c:v>
                </c:pt>
                <c:pt idx="4">
                  <c:v>82.9375</c:v>
                </c:pt>
                <c:pt idx="5">
                  <c:v>73.5625</c:v>
                </c:pt>
                <c:pt idx="6">
                  <c:v>65</c:v>
                </c:pt>
                <c:pt idx="7">
                  <c:v>71.2</c:v>
                </c:pt>
                <c:pt idx="8">
                  <c:v>79.6875</c:v>
                </c:pt>
                <c:pt idx="9">
                  <c:v>89.071428571428498</c:v>
                </c:pt>
                <c:pt idx="10">
                  <c:v>86.307692307692307</c:v>
                </c:pt>
                <c:pt idx="11">
                  <c:v>87.153846153846104</c:v>
                </c:pt>
                <c:pt idx="12">
                  <c:v>100.53846153846099</c:v>
                </c:pt>
                <c:pt idx="13">
                  <c:v>99.153846153846104</c:v>
                </c:pt>
                <c:pt idx="14">
                  <c:v>93.076923076922995</c:v>
                </c:pt>
                <c:pt idx="15">
                  <c:v>108.923076923076</c:v>
                </c:pt>
                <c:pt idx="16">
                  <c:v>105.923076923076</c:v>
                </c:pt>
                <c:pt idx="17">
                  <c:v>98.461538461538396</c:v>
                </c:pt>
                <c:pt idx="18">
                  <c:v>91.692307692307693</c:v>
                </c:pt>
                <c:pt idx="19">
                  <c:v>81.153846153846104</c:v>
                </c:pt>
                <c:pt idx="20">
                  <c:v>74.461538461538396</c:v>
                </c:pt>
                <c:pt idx="21">
                  <c:v>67.769230769230703</c:v>
                </c:pt>
                <c:pt idx="22">
                  <c:v>48.461538461538403</c:v>
                </c:pt>
                <c:pt idx="23">
                  <c:v>35.384615384615302</c:v>
                </c:pt>
                <c:pt idx="24">
                  <c:v>39.923076923076898</c:v>
                </c:pt>
                <c:pt idx="25">
                  <c:v>45.923076923076898</c:v>
                </c:pt>
                <c:pt idx="26">
                  <c:v>50.230769230769198</c:v>
                </c:pt>
                <c:pt idx="27">
                  <c:v>55.153846153846096</c:v>
                </c:pt>
                <c:pt idx="28">
                  <c:v>77.538461538461505</c:v>
                </c:pt>
                <c:pt idx="29">
                  <c:v>271.76923076922998</c:v>
                </c:pt>
                <c:pt idx="30">
                  <c:v>148.07692307692301</c:v>
                </c:pt>
                <c:pt idx="31">
                  <c:v>67.307692307692307</c:v>
                </c:pt>
                <c:pt idx="32">
                  <c:v>75.846153846153797</c:v>
                </c:pt>
                <c:pt idx="33">
                  <c:v>207.61538461538399</c:v>
                </c:pt>
                <c:pt idx="34">
                  <c:v>322.923076923076</c:v>
                </c:pt>
                <c:pt idx="35">
                  <c:v>499.15384615384602</c:v>
                </c:pt>
                <c:pt idx="36">
                  <c:v>279.84615384615302</c:v>
                </c:pt>
                <c:pt idx="37">
                  <c:v>121.846153846153</c:v>
                </c:pt>
                <c:pt idx="38">
                  <c:v>243.07692307692301</c:v>
                </c:pt>
                <c:pt idx="39">
                  <c:v>145.230769230769</c:v>
                </c:pt>
                <c:pt idx="40">
                  <c:v>247.53846153846101</c:v>
                </c:pt>
                <c:pt idx="41">
                  <c:v>222.53846153846101</c:v>
                </c:pt>
                <c:pt idx="42">
                  <c:v>244.230769230769</c:v>
                </c:pt>
                <c:pt idx="43">
                  <c:v>159.692307692307</c:v>
                </c:pt>
                <c:pt idx="44">
                  <c:v>220.692307692307</c:v>
                </c:pt>
                <c:pt idx="45">
                  <c:v>49.307692307692299</c:v>
                </c:pt>
                <c:pt idx="46">
                  <c:v>27.384615384615302</c:v>
                </c:pt>
                <c:pt idx="47">
                  <c:v>55.692307692307601</c:v>
                </c:pt>
                <c:pt idx="48">
                  <c:v>147.461538461538</c:v>
                </c:pt>
                <c:pt idx="49">
                  <c:v>217.30769230769201</c:v>
                </c:pt>
                <c:pt idx="50">
                  <c:v>114.923076923076</c:v>
                </c:pt>
                <c:pt idx="51">
                  <c:v>174.923076923076</c:v>
                </c:pt>
                <c:pt idx="52">
                  <c:v>186.15384615384599</c:v>
                </c:pt>
                <c:pt idx="53">
                  <c:v>168.07692307692301</c:v>
                </c:pt>
                <c:pt idx="54">
                  <c:v>214.461538461538</c:v>
                </c:pt>
                <c:pt idx="55">
                  <c:v>180.07692307692301</c:v>
                </c:pt>
                <c:pt idx="56">
                  <c:v>156.30769230769201</c:v>
                </c:pt>
                <c:pt idx="57">
                  <c:v>161.461538461538</c:v>
                </c:pt>
                <c:pt idx="58">
                  <c:v>160.61538461538399</c:v>
                </c:pt>
                <c:pt idx="59">
                  <c:v>164.230769230769</c:v>
                </c:pt>
                <c:pt idx="60">
                  <c:v>167.84615384615299</c:v>
                </c:pt>
                <c:pt idx="61">
                  <c:v>172.07692307692301</c:v>
                </c:pt>
                <c:pt idx="62">
                  <c:v>165.53846153846101</c:v>
                </c:pt>
                <c:pt idx="63">
                  <c:v>205.692307692307</c:v>
                </c:pt>
                <c:pt idx="64">
                  <c:v>223.461538461538</c:v>
                </c:pt>
                <c:pt idx="65">
                  <c:v>113.384615384615</c:v>
                </c:pt>
                <c:pt idx="66">
                  <c:v>118.230769230769</c:v>
                </c:pt>
                <c:pt idx="67">
                  <c:v>201.76923076923001</c:v>
                </c:pt>
                <c:pt idx="68">
                  <c:v>230.15384615384599</c:v>
                </c:pt>
                <c:pt idx="69">
                  <c:v>230.30769230769201</c:v>
                </c:pt>
                <c:pt idx="70">
                  <c:v>219.15384615384599</c:v>
                </c:pt>
                <c:pt idx="71">
                  <c:v>186.230769230769</c:v>
                </c:pt>
                <c:pt idx="72">
                  <c:v>144.38461538461499</c:v>
                </c:pt>
                <c:pt idx="73">
                  <c:v>99</c:v>
                </c:pt>
                <c:pt idx="74">
                  <c:v>62.384615384615302</c:v>
                </c:pt>
                <c:pt idx="75">
                  <c:v>40.076923076923002</c:v>
                </c:pt>
                <c:pt idx="76">
                  <c:v>36.230769230769198</c:v>
                </c:pt>
                <c:pt idx="77">
                  <c:v>37.769230769230703</c:v>
                </c:pt>
                <c:pt idx="78">
                  <c:v>34.384615384615302</c:v>
                </c:pt>
                <c:pt idx="79">
                  <c:v>54.769230769230703</c:v>
                </c:pt>
                <c:pt idx="80">
                  <c:v>63.692307692307601</c:v>
                </c:pt>
                <c:pt idx="81">
                  <c:v>58.769230769230703</c:v>
                </c:pt>
                <c:pt idx="82">
                  <c:v>66.461538461538396</c:v>
                </c:pt>
                <c:pt idx="83">
                  <c:v>69</c:v>
                </c:pt>
                <c:pt idx="84">
                  <c:v>101.846153846153</c:v>
                </c:pt>
                <c:pt idx="85">
                  <c:v>92.461538461538396</c:v>
                </c:pt>
                <c:pt idx="86">
                  <c:v>71.615384615384599</c:v>
                </c:pt>
                <c:pt idx="87">
                  <c:v>68.230769230769198</c:v>
                </c:pt>
                <c:pt idx="88">
                  <c:v>77.384615384615302</c:v>
                </c:pt>
                <c:pt idx="89">
                  <c:v>94.769230769230703</c:v>
                </c:pt>
                <c:pt idx="90">
                  <c:v>75.384615384615302</c:v>
                </c:pt>
                <c:pt idx="91">
                  <c:v>48.230769230769198</c:v>
                </c:pt>
                <c:pt idx="92">
                  <c:v>62.153846153846096</c:v>
                </c:pt>
                <c:pt idx="93">
                  <c:v>111.53846153846099</c:v>
                </c:pt>
                <c:pt idx="94">
                  <c:v>229.692307692307</c:v>
                </c:pt>
                <c:pt idx="95">
                  <c:v>555.76923076923003</c:v>
                </c:pt>
                <c:pt idx="96">
                  <c:v>643.76923076923003</c:v>
                </c:pt>
                <c:pt idx="97">
                  <c:v>417.230769230769</c:v>
                </c:pt>
                <c:pt idx="98">
                  <c:v>215.461538461538</c:v>
                </c:pt>
                <c:pt idx="99">
                  <c:v>121.153846153846</c:v>
                </c:pt>
                <c:pt idx="100">
                  <c:v>244.76923076923001</c:v>
                </c:pt>
                <c:pt idx="101">
                  <c:v>104.615384615384</c:v>
                </c:pt>
                <c:pt idx="102">
                  <c:v>115.384615384615</c:v>
                </c:pt>
                <c:pt idx="103">
                  <c:v>141.61538461538399</c:v>
                </c:pt>
                <c:pt idx="104">
                  <c:v>125.07692307692299</c:v>
                </c:pt>
                <c:pt idx="105">
                  <c:v>79.846153846153797</c:v>
                </c:pt>
                <c:pt idx="106">
                  <c:v>36.153846153846096</c:v>
                </c:pt>
                <c:pt idx="107">
                  <c:v>57</c:v>
                </c:pt>
                <c:pt idx="108">
                  <c:v>91.692307692307693</c:v>
                </c:pt>
                <c:pt idx="109">
                  <c:v>90.384615384615302</c:v>
                </c:pt>
                <c:pt idx="110">
                  <c:v>94.769230769230703</c:v>
                </c:pt>
                <c:pt idx="111">
                  <c:v>109.923076923076</c:v>
                </c:pt>
                <c:pt idx="112">
                  <c:v>78.692307692307693</c:v>
                </c:pt>
                <c:pt idx="113">
                  <c:v>70.153846153846104</c:v>
                </c:pt>
                <c:pt idx="114">
                  <c:v>40.384615384615302</c:v>
                </c:pt>
                <c:pt idx="115">
                  <c:v>32.615384615384599</c:v>
                </c:pt>
                <c:pt idx="116">
                  <c:v>30.538461538461501</c:v>
                </c:pt>
                <c:pt idx="117">
                  <c:v>44.615384615384599</c:v>
                </c:pt>
                <c:pt idx="118">
                  <c:v>63.692307692307601</c:v>
                </c:pt>
                <c:pt idx="119">
                  <c:v>51.769230769230703</c:v>
                </c:pt>
                <c:pt idx="120">
                  <c:v>145.76923076923001</c:v>
                </c:pt>
                <c:pt idx="121">
                  <c:v>144.230769230769</c:v>
                </c:pt>
                <c:pt idx="122">
                  <c:v>70.384615384615302</c:v>
                </c:pt>
                <c:pt idx="123">
                  <c:v>64.461538461538396</c:v>
                </c:pt>
                <c:pt idx="124">
                  <c:v>27</c:v>
                </c:pt>
                <c:pt idx="125">
                  <c:v>45.615384615384599</c:v>
                </c:pt>
                <c:pt idx="126">
                  <c:v>51.230769230769198</c:v>
                </c:pt>
                <c:pt idx="127">
                  <c:v>49.153846153846096</c:v>
                </c:pt>
                <c:pt idx="128">
                  <c:v>45</c:v>
                </c:pt>
                <c:pt idx="129">
                  <c:v>86.538461538461505</c:v>
                </c:pt>
                <c:pt idx="130">
                  <c:v>470.61538461538402</c:v>
                </c:pt>
                <c:pt idx="131">
                  <c:v>582.15384615384596</c:v>
                </c:pt>
                <c:pt idx="132">
                  <c:v>362.923076923076</c:v>
                </c:pt>
                <c:pt idx="133">
                  <c:v>149.84615384615299</c:v>
                </c:pt>
                <c:pt idx="134">
                  <c:v>322.61538461538402</c:v>
                </c:pt>
                <c:pt idx="135">
                  <c:v>232.230769230769</c:v>
                </c:pt>
                <c:pt idx="136">
                  <c:v>223.76923076923001</c:v>
                </c:pt>
                <c:pt idx="137">
                  <c:v>156.461538461538</c:v>
                </c:pt>
                <c:pt idx="138">
                  <c:v>139.15384615384599</c:v>
                </c:pt>
                <c:pt idx="139">
                  <c:v>70.615384615384599</c:v>
                </c:pt>
                <c:pt idx="140">
                  <c:v>214.30769230769201</c:v>
                </c:pt>
                <c:pt idx="141">
                  <c:v>487.76923076922998</c:v>
                </c:pt>
                <c:pt idx="142">
                  <c:v>696.84615384615302</c:v>
                </c:pt>
                <c:pt idx="143">
                  <c:v>639.15384615384596</c:v>
                </c:pt>
                <c:pt idx="144">
                  <c:v>474.15384615384602</c:v>
                </c:pt>
                <c:pt idx="145">
                  <c:v>356.30769230769198</c:v>
                </c:pt>
                <c:pt idx="146">
                  <c:v>258.923076923076</c:v>
                </c:pt>
                <c:pt idx="147">
                  <c:v>202.76923076923001</c:v>
                </c:pt>
                <c:pt idx="148">
                  <c:v>157.07692307692301</c:v>
                </c:pt>
                <c:pt idx="149">
                  <c:v>73.307692307692307</c:v>
                </c:pt>
                <c:pt idx="150">
                  <c:v>160.692307692307</c:v>
                </c:pt>
                <c:pt idx="151">
                  <c:v>203.692307692307</c:v>
                </c:pt>
                <c:pt idx="152">
                  <c:v>87.615384615384599</c:v>
                </c:pt>
                <c:pt idx="153">
                  <c:v>131.38461538461499</c:v>
                </c:pt>
                <c:pt idx="154">
                  <c:v>66.846153846153797</c:v>
                </c:pt>
                <c:pt idx="155">
                  <c:v>32.846153846153797</c:v>
                </c:pt>
                <c:pt idx="156">
                  <c:v>27.846153846153801</c:v>
                </c:pt>
                <c:pt idx="157">
                  <c:v>29.923076923076898</c:v>
                </c:pt>
                <c:pt idx="158">
                  <c:v>57.923076923076898</c:v>
                </c:pt>
                <c:pt idx="159">
                  <c:v>101.846153846153</c:v>
                </c:pt>
                <c:pt idx="160">
                  <c:v>126.384615384615</c:v>
                </c:pt>
                <c:pt idx="161">
                  <c:v>147.76923076923001</c:v>
                </c:pt>
                <c:pt idx="162">
                  <c:v>185.923076923076</c:v>
                </c:pt>
                <c:pt idx="163">
                  <c:v>167.84615384615299</c:v>
                </c:pt>
                <c:pt idx="164">
                  <c:v>126.30769230769199</c:v>
                </c:pt>
                <c:pt idx="165">
                  <c:v>108.76923076923001</c:v>
                </c:pt>
                <c:pt idx="166">
                  <c:v>108.53846153846099</c:v>
                </c:pt>
                <c:pt idx="167">
                  <c:v>110.76923076923001</c:v>
                </c:pt>
                <c:pt idx="168">
                  <c:v>94.153846153846104</c:v>
                </c:pt>
                <c:pt idx="169">
                  <c:v>104</c:v>
                </c:pt>
                <c:pt idx="170">
                  <c:v>128.230769230769</c:v>
                </c:pt>
                <c:pt idx="171">
                  <c:v>65.615384615384599</c:v>
                </c:pt>
                <c:pt idx="172">
                  <c:v>27.230769230769202</c:v>
                </c:pt>
                <c:pt idx="173">
                  <c:v>69.615384615384599</c:v>
                </c:pt>
                <c:pt idx="174">
                  <c:v>179.07692307692301</c:v>
                </c:pt>
                <c:pt idx="175">
                  <c:v>116.692307692307</c:v>
                </c:pt>
                <c:pt idx="176">
                  <c:v>111.76923076923001</c:v>
                </c:pt>
                <c:pt idx="177">
                  <c:v>450</c:v>
                </c:pt>
                <c:pt idx="178">
                  <c:v>667.61538461538396</c:v>
                </c:pt>
                <c:pt idx="179">
                  <c:v>337.461538461538</c:v>
                </c:pt>
                <c:pt idx="180">
                  <c:v>131.84615384615299</c:v>
                </c:pt>
                <c:pt idx="181">
                  <c:v>315.230769230769</c:v>
                </c:pt>
                <c:pt idx="182">
                  <c:v>139.230769230769</c:v>
                </c:pt>
                <c:pt idx="183">
                  <c:v>225.692307692307</c:v>
                </c:pt>
                <c:pt idx="184">
                  <c:v>132.15384615384599</c:v>
                </c:pt>
                <c:pt idx="185">
                  <c:v>173.30769230769201</c:v>
                </c:pt>
                <c:pt idx="186">
                  <c:v>62.846153846153797</c:v>
                </c:pt>
                <c:pt idx="187">
                  <c:v>95.461538461538396</c:v>
                </c:pt>
                <c:pt idx="188">
                  <c:v>39.307692307692299</c:v>
                </c:pt>
                <c:pt idx="189">
                  <c:v>64.538461538461505</c:v>
                </c:pt>
                <c:pt idx="190">
                  <c:v>50.307692307692299</c:v>
                </c:pt>
                <c:pt idx="191">
                  <c:v>28</c:v>
                </c:pt>
                <c:pt idx="192">
                  <c:v>27.230769230769202</c:v>
                </c:pt>
                <c:pt idx="193">
                  <c:v>28.307692307692299</c:v>
                </c:pt>
                <c:pt idx="194">
                  <c:v>25.846153846153801</c:v>
                </c:pt>
                <c:pt idx="195">
                  <c:v>60.538461538461497</c:v>
                </c:pt>
                <c:pt idx="196">
                  <c:v>81.538461538461505</c:v>
                </c:pt>
                <c:pt idx="197">
                  <c:v>112.692307692307</c:v>
                </c:pt>
                <c:pt idx="198">
                  <c:v>107.07692307692299</c:v>
                </c:pt>
                <c:pt idx="199">
                  <c:v>118.76923076923001</c:v>
                </c:pt>
                <c:pt idx="200">
                  <c:v>108.07692307692299</c:v>
                </c:pt>
                <c:pt idx="201">
                  <c:v>186.230769230769</c:v>
                </c:pt>
                <c:pt idx="202">
                  <c:v>136.30769230769201</c:v>
                </c:pt>
                <c:pt idx="203">
                  <c:v>91.692307692307693</c:v>
                </c:pt>
                <c:pt idx="204">
                  <c:v>42.923076923076898</c:v>
                </c:pt>
                <c:pt idx="205">
                  <c:v>36.153846153846096</c:v>
                </c:pt>
                <c:pt idx="206">
                  <c:v>54.153846153846096</c:v>
                </c:pt>
                <c:pt idx="207">
                  <c:v>124.53846153846099</c:v>
                </c:pt>
                <c:pt idx="208">
                  <c:v>231.84615384615299</c:v>
                </c:pt>
                <c:pt idx="209">
                  <c:v>482.230769230769</c:v>
                </c:pt>
                <c:pt idx="210">
                  <c:v>678.15384615384596</c:v>
                </c:pt>
                <c:pt idx="211">
                  <c:v>417.84615384615302</c:v>
                </c:pt>
                <c:pt idx="212">
                  <c:v>127.846153846153</c:v>
                </c:pt>
                <c:pt idx="213">
                  <c:v>221.21428571428501</c:v>
                </c:pt>
                <c:pt idx="214">
                  <c:v>101.461538461538</c:v>
                </c:pt>
                <c:pt idx="215">
                  <c:v>172.76923076923001</c:v>
                </c:pt>
                <c:pt idx="216">
                  <c:v>92.615384615384599</c:v>
                </c:pt>
                <c:pt idx="217">
                  <c:v>115.923076923076</c:v>
                </c:pt>
                <c:pt idx="218">
                  <c:v>218.38461538461499</c:v>
                </c:pt>
                <c:pt idx="219">
                  <c:v>135.923076923076</c:v>
                </c:pt>
                <c:pt idx="220">
                  <c:v>47.615384615384599</c:v>
                </c:pt>
                <c:pt idx="221">
                  <c:v>99.461538461538396</c:v>
                </c:pt>
                <c:pt idx="222">
                  <c:v>78.538461538461505</c:v>
                </c:pt>
                <c:pt idx="223">
                  <c:v>55.923076923076898</c:v>
                </c:pt>
                <c:pt idx="224">
                  <c:v>54.461538461538403</c:v>
                </c:pt>
                <c:pt idx="225">
                  <c:v>78.076923076922995</c:v>
                </c:pt>
                <c:pt idx="226">
                  <c:v>53.692307692307601</c:v>
                </c:pt>
                <c:pt idx="227">
                  <c:v>27.076923076922998</c:v>
                </c:pt>
                <c:pt idx="228">
                  <c:v>75.692307692307693</c:v>
                </c:pt>
                <c:pt idx="229">
                  <c:v>97.846153846153797</c:v>
                </c:pt>
                <c:pt idx="230">
                  <c:v>48.153846153846096</c:v>
                </c:pt>
                <c:pt idx="231">
                  <c:v>56</c:v>
                </c:pt>
                <c:pt idx="232">
                  <c:v>60.615384615384599</c:v>
                </c:pt>
                <c:pt idx="233">
                  <c:v>97</c:v>
                </c:pt>
                <c:pt idx="234">
                  <c:v>77.461538461538396</c:v>
                </c:pt>
                <c:pt idx="235">
                  <c:v>66.692307692307693</c:v>
                </c:pt>
                <c:pt idx="236">
                  <c:v>46.153846153846096</c:v>
                </c:pt>
                <c:pt idx="237">
                  <c:v>36.461538461538403</c:v>
                </c:pt>
                <c:pt idx="238">
                  <c:v>142.30769230769201</c:v>
                </c:pt>
                <c:pt idx="239">
                  <c:v>498.84615384615302</c:v>
                </c:pt>
                <c:pt idx="240">
                  <c:v>626.15384615384596</c:v>
                </c:pt>
                <c:pt idx="241">
                  <c:v>412.15384615384602</c:v>
                </c:pt>
                <c:pt idx="242">
                  <c:v>192.61538461538399</c:v>
                </c:pt>
                <c:pt idx="243">
                  <c:v>165.30769230769201</c:v>
                </c:pt>
                <c:pt idx="244">
                  <c:v>254.38461538461499</c:v>
                </c:pt>
                <c:pt idx="245">
                  <c:v>128.15384615384599</c:v>
                </c:pt>
                <c:pt idx="246">
                  <c:v>181.61538461538399</c:v>
                </c:pt>
                <c:pt idx="247">
                  <c:v>57.538461538461497</c:v>
                </c:pt>
                <c:pt idx="248">
                  <c:v>31.4615384615384</c:v>
                </c:pt>
                <c:pt idx="249">
                  <c:v>56</c:v>
                </c:pt>
                <c:pt idx="250">
                  <c:v>43.076923076923002</c:v>
                </c:pt>
                <c:pt idx="251">
                  <c:v>27.846153846153801</c:v>
                </c:pt>
                <c:pt idx="252">
                  <c:v>27.4615384615384</c:v>
                </c:pt>
                <c:pt idx="253">
                  <c:v>31.615384615384599</c:v>
                </c:pt>
                <c:pt idx="254">
                  <c:v>23.846153846153801</c:v>
                </c:pt>
                <c:pt idx="255">
                  <c:v>26.4615384615384</c:v>
                </c:pt>
                <c:pt idx="256">
                  <c:v>31.692307692307601</c:v>
                </c:pt>
                <c:pt idx="257">
                  <c:v>39.769230769230703</c:v>
                </c:pt>
                <c:pt idx="258">
                  <c:v>45.384615384615302</c:v>
                </c:pt>
                <c:pt idx="259">
                  <c:v>71.846153846153797</c:v>
                </c:pt>
                <c:pt idx="260">
                  <c:v>79.692307692307693</c:v>
                </c:pt>
                <c:pt idx="261">
                  <c:v>43</c:v>
                </c:pt>
                <c:pt idx="262">
                  <c:v>34.769230769230703</c:v>
                </c:pt>
                <c:pt idx="263">
                  <c:v>33.307692307692299</c:v>
                </c:pt>
                <c:pt idx="264">
                  <c:v>34.153846153846096</c:v>
                </c:pt>
                <c:pt idx="265">
                  <c:v>45.384615384615302</c:v>
                </c:pt>
                <c:pt idx="266">
                  <c:v>160.38461538461499</c:v>
                </c:pt>
                <c:pt idx="267">
                  <c:v>109.461538461538</c:v>
                </c:pt>
                <c:pt idx="268">
                  <c:v>43.615384615384599</c:v>
                </c:pt>
                <c:pt idx="269">
                  <c:v>83.230769230769198</c:v>
                </c:pt>
                <c:pt idx="270">
                  <c:v>52.153846153846096</c:v>
                </c:pt>
                <c:pt idx="271">
                  <c:v>77.307692307692307</c:v>
                </c:pt>
                <c:pt idx="272">
                  <c:v>51.538461538461497</c:v>
                </c:pt>
                <c:pt idx="273">
                  <c:v>155.692307692307</c:v>
                </c:pt>
                <c:pt idx="274">
                  <c:v>114.461538461538</c:v>
                </c:pt>
                <c:pt idx="275">
                  <c:v>68.461538461538396</c:v>
                </c:pt>
                <c:pt idx="276">
                  <c:v>63.769230769230703</c:v>
                </c:pt>
                <c:pt idx="277">
                  <c:v>41.076923076923002</c:v>
                </c:pt>
                <c:pt idx="278">
                  <c:v>25.1538461538461</c:v>
                </c:pt>
                <c:pt idx="279">
                  <c:v>26.846153846153801</c:v>
                </c:pt>
                <c:pt idx="280">
                  <c:v>30</c:v>
                </c:pt>
                <c:pt idx="281">
                  <c:v>45.461538461538403</c:v>
                </c:pt>
                <c:pt idx="282">
                  <c:v>67.153846153846104</c:v>
                </c:pt>
                <c:pt idx="283">
                  <c:v>60.692307692307601</c:v>
                </c:pt>
                <c:pt idx="284">
                  <c:v>85.307692307692307</c:v>
                </c:pt>
                <c:pt idx="285">
                  <c:v>70.923076923076906</c:v>
                </c:pt>
                <c:pt idx="286">
                  <c:v>317.30769230769198</c:v>
                </c:pt>
                <c:pt idx="287">
                  <c:v>565.923076923076</c:v>
                </c:pt>
                <c:pt idx="288">
                  <c:v>455.76923076922998</c:v>
                </c:pt>
                <c:pt idx="289">
                  <c:v>322.30769230769198</c:v>
                </c:pt>
                <c:pt idx="290">
                  <c:v>234.53846153846101</c:v>
                </c:pt>
                <c:pt idx="291">
                  <c:v>119.846153846153</c:v>
                </c:pt>
                <c:pt idx="292">
                  <c:v>203.461538461538</c:v>
                </c:pt>
                <c:pt idx="293">
                  <c:v>176.84615384615299</c:v>
                </c:pt>
                <c:pt idx="294">
                  <c:v>199</c:v>
                </c:pt>
                <c:pt idx="295">
                  <c:v>133.923076923076</c:v>
                </c:pt>
                <c:pt idx="296">
                  <c:v>215.84615384615299</c:v>
                </c:pt>
                <c:pt idx="297">
                  <c:v>105.230769230769</c:v>
                </c:pt>
                <c:pt idx="298">
                  <c:v>110.153846153846</c:v>
                </c:pt>
                <c:pt idx="299">
                  <c:v>85.307692307692307</c:v>
                </c:pt>
                <c:pt idx="300">
                  <c:v>78.307692307692307</c:v>
                </c:pt>
                <c:pt idx="301">
                  <c:v>87.769230769230703</c:v>
                </c:pt>
                <c:pt idx="302">
                  <c:v>72.076923076922995</c:v>
                </c:pt>
                <c:pt idx="303">
                  <c:v>56.846153846153797</c:v>
                </c:pt>
                <c:pt idx="304">
                  <c:v>172.923076923076</c:v>
                </c:pt>
                <c:pt idx="305">
                  <c:v>167.07692307692301</c:v>
                </c:pt>
                <c:pt idx="306">
                  <c:v>95.615384615384599</c:v>
                </c:pt>
                <c:pt idx="307">
                  <c:v>46.538461538461497</c:v>
                </c:pt>
                <c:pt idx="308">
                  <c:v>26.692307692307601</c:v>
                </c:pt>
                <c:pt idx="309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F93-4AD5-AB95-234B4F7C071C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Force (F)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Sheet1!$A$2:$A$311</c:f>
              <c:numCache>
                <c:formatCode>General</c:formatCode>
                <c:ptCount val="310"/>
              </c:numCache>
            </c:numRef>
          </c:cat>
          <c:val>
            <c:numRef>
              <c:f>Sheet1!$K$2:$K$311</c:f>
              <c:numCache>
                <c:formatCode>General</c:formatCode>
                <c:ptCount val="310"/>
                <c:pt idx="0">
                  <c:v>439.47058823529397</c:v>
                </c:pt>
                <c:pt idx="1">
                  <c:v>440.529411764705</c:v>
                </c:pt>
                <c:pt idx="2">
                  <c:v>441.61538461538402</c:v>
                </c:pt>
                <c:pt idx="3">
                  <c:v>441.625</c:v>
                </c:pt>
                <c:pt idx="4">
                  <c:v>442.8125</c:v>
                </c:pt>
                <c:pt idx="5">
                  <c:v>443.8125</c:v>
                </c:pt>
                <c:pt idx="6">
                  <c:v>444.33333333333297</c:v>
                </c:pt>
                <c:pt idx="7">
                  <c:v>444.53333333333302</c:v>
                </c:pt>
                <c:pt idx="8">
                  <c:v>445.125</c:v>
                </c:pt>
                <c:pt idx="9">
                  <c:v>445</c:v>
                </c:pt>
                <c:pt idx="10">
                  <c:v>444.461538461538</c:v>
                </c:pt>
                <c:pt idx="11">
                  <c:v>444.15384615384602</c:v>
                </c:pt>
                <c:pt idx="12">
                  <c:v>444.38461538461502</c:v>
                </c:pt>
                <c:pt idx="13">
                  <c:v>444.07692307692298</c:v>
                </c:pt>
                <c:pt idx="14">
                  <c:v>443.76923076922998</c:v>
                </c:pt>
                <c:pt idx="15">
                  <c:v>443.923076923076</c:v>
                </c:pt>
                <c:pt idx="16">
                  <c:v>443.923076923076</c:v>
                </c:pt>
                <c:pt idx="17">
                  <c:v>444.61538461538402</c:v>
                </c:pt>
                <c:pt idx="18">
                  <c:v>444.692307692307</c:v>
                </c:pt>
                <c:pt idx="19">
                  <c:v>444.76923076922998</c:v>
                </c:pt>
                <c:pt idx="20">
                  <c:v>444.923076923076</c:v>
                </c:pt>
                <c:pt idx="21">
                  <c:v>445</c:v>
                </c:pt>
                <c:pt idx="22">
                  <c:v>444.692307692307</c:v>
                </c:pt>
                <c:pt idx="23">
                  <c:v>444</c:v>
                </c:pt>
                <c:pt idx="24">
                  <c:v>444.07692307692298</c:v>
                </c:pt>
                <c:pt idx="25">
                  <c:v>443.923076923076</c:v>
                </c:pt>
                <c:pt idx="26">
                  <c:v>443.461538461538</c:v>
                </c:pt>
                <c:pt idx="27">
                  <c:v>441.230769230769</c:v>
                </c:pt>
                <c:pt idx="28">
                  <c:v>441.38461538461502</c:v>
                </c:pt>
                <c:pt idx="29">
                  <c:v>440.30769230769198</c:v>
                </c:pt>
                <c:pt idx="30">
                  <c:v>431.15384615384602</c:v>
                </c:pt>
                <c:pt idx="31">
                  <c:v>439.53846153846098</c:v>
                </c:pt>
                <c:pt idx="32">
                  <c:v>434.61538461538402</c:v>
                </c:pt>
                <c:pt idx="33">
                  <c:v>445.30769230769198</c:v>
                </c:pt>
                <c:pt idx="34">
                  <c:v>433.38461538461502</c:v>
                </c:pt>
                <c:pt idx="35">
                  <c:v>422.230769230769</c:v>
                </c:pt>
                <c:pt idx="36">
                  <c:v>422.230769230769</c:v>
                </c:pt>
                <c:pt idx="37">
                  <c:v>441.15384615384602</c:v>
                </c:pt>
                <c:pt idx="38">
                  <c:v>455.07692307692298</c:v>
                </c:pt>
                <c:pt idx="39">
                  <c:v>448.61538461538402</c:v>
                </c:pt>
                <c:pt idx="40">
                  <c:v>447.30769230769198</c:v>
                </c:pt>
                <c:pt idx="41">
                  <c:v>444.461538461538</c:v>
                </c:pt>
                <c:pt idx="42">
                  <c:v>425.923076923076</c:v>
                </c:pt>
                <c:pt idx="43">
                  <c:v>435.38461538461502</c:v>
                </c:pt>
                <c:pt idx="44">
                  <c:v>430.76923076922998</c:v>
                </c:pt>
                <c:pt idx="45">
                  <c:v>440.461538461538</c:v>
                </c:pt>
                <c:pt idx="46">
                  <c:v>442.07692307692298</c:v>
                </c:pt>
                <c:pt idx="47">
                  <c:v>439.76923076922998</c:v>
                </c:pt>
                <c:pt idx="48">
                  <c:v>442.923076923076</c:v>
                </c:pt>
                <c:pt idx="49">
                  <c:v>441.923076923076</c:v>
                </c:pt>
                <c:pt idx="50">
                  <c:v>442.53846153846098</c:v>
                </c:pt>
                <c:pt idx="51">
                  <c:v>441.692307692307</c:v>
                </c:pt>
                <c:pt idx="52">
                  <c:v>439.84615384615302</c:v>
                </c:pt>
                <c:pt idx="53">
                  <c:v>443.84615384615302</c:v>
                </c:pt>
                <c:pt idx="54">
                  <c:v>445.61538461538402</c:v>
                </c:pt>
                <c:pt idx="55">
                  <c:v>445.230769230769</c:v>
                </c:pt>
                <c:pt idx="56">
                  <c:v>446.53846153846098</c:v>
                </c:pt>
                <c:pt idx="57">
                  <c:v>447.461538461538</c:v>
                </c:pt>
                <c:pt idx="58">
                  <c:v>447.461538461538</c:v>
                </c:pt>
                <c:pt idx="59">
                  <c:v>447.30769230769198</c:v>
                </c:pt>
                <c:pt idx="60">
                  <c:v>452.38461538461502</c:v>
                </c:pt>
                <c:pt idx="61">
                  <c:v>454.30769230769198</c:v>
                </c:pt>
                <c:pt idx="62">
                  <c:v>455.692307692307</c:v>
                </c:pt>
                <c:pt idx="63">
                  <c:v>458.230769230769</c:v>
                </c:pt>
                <c:pt idx="64">
                  <c:v>456.30769230769198</c:v>
                </c:pt>
                <c:pt idx="65">
                  <c:v>441.230769230769</c:v>
                </c:pt>
                <c:pt idx="66">
                  <c:v>443.76923076922998</c:v>
                </c:pt>
                <c:pt idx="67">
                  <c:v>444.07692307692298</c:v>
                </c:pt>
                <c:pt idx="68">
                  <c:v>444.30769230769198</c:v>
                </c:pt>
                <c:pt idx="69">
                  <c:v>444.76923076922998</c:v>
                </c:pt>
                <c:pt idx="70">
                  <c:v>445.07692307692298</c:v>
                </c:pt>
                <c:pt idx="71">
                  <c:v>445</c:v>
                </c:pt>
                <c:pt idx="72">
                  <c:v>444.84615384615302</c:v>
                </c:pt>
                <c:pt idx="73">
                  <c:v>444.30769230769198</c:v>
                </c:pt>
                <c:pt idx="74">
                  <c:v>444.07692307692298</c:v>
                </c:pt>
                <c:pt idx="75">
                  <c:v>444.15384615384602</c:v>
                </c:pt>
                <c:pt idx="76">
                  <c:v>444.38461538461502</c:v>
                </c:pt>
                <c:pt idx="77">
                  <c:v>444.923076923076</c:v>
                </c:pt>
                <c:pt idx="78">
                  <c:v>444.07692307692298</c:v>
                </c:pt>
                <c:pt idx="79">
                  <c:v>443.15384615384602</c:v>
                </c:pt>
                <c:pt idx="80">
                  <c:v>441.84615384615302</c:v>
                </c:pt>
                <c:pt idx="81">
                  <c:v>441</c:v>
                </c:pt>
                <c:pt idx="82">
                  <c:v>441.923076923076</c:v>
                </c:pt>
                <c:pt idx="83">
                  <c:v>440.38461538461502</c:v>
                </c:pt>
                <c:pt idx="84">
                  <c:v>439.692307692307</c:v>
                </c:pt>
                <c:pt idx="85">
                  <c:v>439.461538461538</c:v>
                </c:pt>
                <c:pt idx="86">
                  <c:v>439.461538461538</c:v>
                </c:pt>
                <c:pt idx="87">
                  <c:v>439.61538461538402</c:v>
                </c:pt>
                <c:pt idx="88">
                  <c:v>438.692307692307</c:v>
                </c:pt>
                <c:pt idx="89">
                  <c:v>442.30769230769198</c:v>
                </c:pt>
                <c:pt idx="90">
                  <c:v>440.61538461538402</c:v>
                </c:pt>
                <c:pt idx="91">
                  <c:v>439.76923076922998</c:v>
                </c:pt>
                <c:pt idx="92">
                  <c:v>443.15384615384602</c:v>
                </c:pt>
                <c:pt idx="93">
                  <c:v>442.76923076922998</c:v>
                </c:pt>
                <c:pt idx="94">
                  <c:v>448.84615384615302</c:v>
                </c:pt>
                <c:pt idx="95">
                  <c:v>435.923076923076</c:v>
                </c:pt>
                <c:pt idx="96">
                  <c:v>426.07692307692298</c:v>
                </c:pt>
                <c:pt idx="97">
                  <c:v>421.76923076922998</c:v>
                </c:pt>
                <c:pt idx="98">
                  <c:v>419.15384615384602</c:v>
                </c:pt>
                <c:pt idx="99">
                  <c:v>436.76923076922998</c:v>
                </c:pt>
                <c:pt idx="100">
                  <c:v>441.07692307692298</c:v>
                </c:pt>
                <c:pt idx="101">
                  <c:v>433.84615384615302</c:v>
                </c:pt>
                <c:pt idx="102">
                  <c:v>441.61538461538402</c:v>
                </c:pt>
                <c:pt idx="103">
                  <c:v>440.15384615384602</c:v>
                </c:pt>
                <c:pt idx="104">
                  <c:v>440.84615384615302</c:v>
                </c:pt>
                <c:pt idx="105">
                  <c:v>439.84615384615302</c:v>
                </c:pt>
                <c:pt idx="106">
                  <c:v>440.61538461538402</c:v>
                </c:pt>
                <c:pt idx="107">
                  <c:v>439.30769230769198</c:v>
                </c:pt>
                <c:pt idx="108">
                  <c:v>442.53846153846098</c:v>
                </c:pt>
                <c:pt idx="109">
                  <c:v>440.38461538461502</c:v>
                </c:pt>
                <c:pt idx="110">
                  <c:v>441.61538461538402</c:v>
                </c:pt>
                <c:pt idx="111">
                  <c:v>442.61538461538402</c:v>
                </c:pt>
                <c:pt idx="112">
                  <c:v>443.230769230769</c:v>
                </c:pt>
                <c:pt idx="113">
                  <c:v>446.07692307692298</c:v>
                </c:pt>
                <c:pt idx="114">
                  <c:v>454.230769230769</c:v>
                </c:pt>
                <c:pt idx="115">
                  <c:v>457.461538461538</c:v>
                </c:pt>
                <c:pt idx="116">
                  <c:v>456.76923076922998</c:v>
                </c:pt>
                <c:pt idx="117">
                  <c:v>454.461538461538</c:v>
                </c:pt>
                <c:pt idx="118">
                  <c:v>445.461538461538</c:v>
                </c:pt>
                <c:pt idx="119">
                  <c:v>448.461538461538</c:v>
                </c:pt>
                <c:pt idx="120">
                  <c:v>457.84615384615302</c:v>
                </c:pt>
                <c:pt idx="121">
                  <c:v>455.53846153846098</c:v>
                </c:pt>
                <c:pt idx="122">
                  <c:v>456.61538461538402</c:v>
                </c:pt>
                <c:pt idx="123">
                  <c:v>457.923076923076</c:v>
                </c:pt>
                <c:pt idx="124">
                  <c:v>462.84615384615302</c:v>
                </c:pt>
                <c:pt idx="125">
                  <c:v>459.53846153846098</c:v>
                </c:pt>
                <c:pt idx="126">
                  <c:v>462.38461538461502</c:v>
                </c:pt>
                <c:pt idx="127">
                  <c:v>458.230769230769</c:v>
                </c:pt>
                <c:pt idx="128">
                  <c:v>458.61538461538402</c:v>
                </c:pt>
                <c:pt idx="129">
                  <c:v>446.230769230769</c:v>
                </c:pt>
                <c:pt idx="130">
                  <c:v>422.53846153846098</c:v>
                </c:pt>
                <c:pt idx="131">
                  <c:v>411.07692307692298</c:v>
                </c:pt>
                <c:pt idx="132">
                  <c:v>409.230769230769</c:v>
                </c:pt>
                <c:pt idx="133">
                  <c:v>415.76923076922998</c:v>
                </c:pt>
                <c:pt idx="134">
                  <c:v>435.53846153846098</c:v>
                </c:pt>
                <c:pt idx="135">
                  <c:v>418.15384615384602</c:v>
                </c:pt>
                <c:pt idx="136">
                  <c:v>437.923076923076</c:v>
                </c:pt>
                <c:pt idx="137">
                  <c:v>431</c:v>
                </c:pt>
                <c:pt idx="138">
                  <c:v>440.923076923076</c:v>
                </c:pt>
                <c:pt idx="139">
                  <c:v>439.230769230769</c:v>
                </c:pt>
                <c:pt idx="140">
                  <c:v>444.15384615384602</c:v>
                </c:pt>
                <c:pt idx="141">
                  <c:v>437.38461538461502</c:v>
                </c:pt>
                <c:pt idx="142">
                  <c:v>428.61538461538402</c:v>
                </c:pt>
                <c:pt idx="143">
                  <c:v>422.15384615384602</c:v>
                </c:pt>
                <c:pt idx="144">
                  <c:v>419.30769230769198</c:v>
                </c:pt>
                <c:pt idx="145">
                  <c:v>418.461538461538</c:v>
                </c:pt>
                <c:pt idx="146">
                  <c:v>417.923076923076</c:v>
                </c:pt>
                <c:pt idx="147">
                  <c:v>415.15384615384602</c:v>
                </c:pt>
                <c:pt idx="148">
                  <c:v>412</c:v>
                </c:pt>
                <c:pt idx="149">
                  <c:v>440.53846153846098</c:v>
                </c:pt>
                <c:pt idx="150">
                  <c:v>441.230769230769</c:v>
                </c:pt>
                <c:pt idx="151">
                  <c:v>433.692307692307</c:v>
                </c:pt>
                <c:pt idx="152">
                  <c:v>441.923076923076</c:v>
                </c:pt>
                <c:pt idx="153">
                  <c:v>440.461538461538</c:v>
                </c:pt>
                <c:pt idx="154">
                  <c:v>441.07692307692298</c:v>
                </c:pt>
                <c:pt idx="155">
                  <c:v>440.461538461538</c:v>
                </c:pt>
                <c:pt idx="156">
                  <c:v>449.923076923076</c:v>
                </c:pt>
                <c:pt idx="157">
                  <c:v>448.923076923076</c:v>
                </c:pt>
                <c:pt idx="158">
                  <c:v>452.07692307692298</c:v>
                </c:pt>
                <c:pt idx="159">
                  <c:v>454.461538461538</c:v>
                </c:pt>
                <c:pt idx="160">
                  <c:v>453.38461538461502</c:v>
                </c:pt>
                <c:pt idx="161">
                  <c:v>456.53846153846098</c:v>
                </c:pt>
                <c:pt idx="162">
                  <c:v>458.38461538461502</c:v>
                </c:pt>
                <c:pt idx="163">
                  <c:v>456.923076923076</c:v>
                </c:pt>
                <c:pt idx="164">
                  <c:v>458</c:v>
                </c:pt>
                <c:pt idx="165">
                  <c:v>460.15384615384602</c:v>
                </c:pt>
                <c:pt idx="166">
                  <c:v>460</c:v>
                </c:pt>
                <c:pt idx="167">
                  <c:v>459</c:v>
                </c:pt>
                <c:pt idx="168">
                  <c:v>460.38461538461502</c:v>
                </c:pt>
                <c:pt idx="169">
                  <c:v>463</c:v>
                </c:pt>
                <c:pt idx="170">
                  <c:v>466.61538461538402</c:v>
                </c:pt>
                <c:pt idx="171">
                  <c:v>461.461538461538</c:v>
                </c:pt>
                <c:pt idx="172">
                  <c:v>454.84615384615302</c:v>
                </c:pt>
                <c:pt idx="173">
                  <c:v>462.07692307692298</c:v>
                </c:pt>
                <c:pt idx="174">
                  <c:v>461.84615384615302</c:v>
                </c:pt>
                <c:pt idx="175">
                  <c:v>452</c:v>
                </c:pt>
                <c:pt idx="176">
                  <c:v>442.53846153846098</c:v>
                </c:pt>
                <c:pt idx="177">
                  <c:v>422.230769230769</c:v>
                </c:pt>
                <c:pt idx="178">
                  <c:v>405.76923076922998</c:v>
                </c:pt>
                <c:pt idx="179">
                  <c:v>407</c:v>
                </c:pt>
                <c:pt idx="180">
                  <c:v>433.53846153846098</c:v>
                </c:pt>
                <c:pt idx="181">
                  <c:v>424.692307692307</c:v>
                </c:pt>
                <c:pt idx="182">
                  <c:v>437.61538461538402</c:v>
                </c:pt>
                <c:pt idx="183">
                  <c:v>428.923076923076</c:v>
                </c:pt>
                <c:pt idx="184">
                  <c:v>441</c:v>
                </c:pt>
                <c:pt idx="185">
                  <c:v>438.461538461538</c:v>
                </c:pt>
                <c:pt idx="186">
                  <c:v>439.461538461538</c:v>
                </c:pt>
                <c:pt idx="187">
                  <c:v>450.30769230769198</c:v>
                </c:pt>
                <c:pt idx="188">
                  <c:v>454.53846153846098</c:v>
                </c:pt>
                <c:pt idx="189">
                  <c:v>456.61538461538402</c:v>
                </c:pt>
                <c:pt idx="190">
                  <c:v>460</c:v>
                </c:pt>
                <c:pt idx="191">
                  <c:v>457.07692307692298</c:v>
                </c:pt>
                <c:pt idx="192">
                  <c:v>459.61538461538402</c:v>
                </c:pt>
                <c:pt idx="193">
                  <c:v>457.76923076922998</c:v>
                </c:pt>
                <c:pt idx="194">
                  <c:v>459.15384615384602</c:v>
                </c:pt>
                <c:pt idx="195">
                  <c:v>461.923076923076</c:v>
                </c:pt>
                <c:pt idx="196">
                  <c:v>461.461538461538</c:v>
                </c:pt>
                <c:pt idx="197">
                  <c:v>462.15384615384602</c:v>
                </c:pt>
                <c:pt idx="198">
                  <c:v>460.53846153846098</c:v>
                </c:pt>
                <c:pt idx="199">
                  <c:v>460.61538461538402</c:v>
                </c:pt>
                <c:pt idx="200">
                  <c:v>443.38461538461502</c:v>
                </c:pt>
                <c:pt idx="201">
                  <c:v>443.15384615384602</c:v>
                </c:pt>
                <c:pt idx="202">
                  <c:v>441.38461538461502</c:v>
                </c:pt>
                <c:pt idx="203">
                  <c:v>441.923076923076</c:v>
                </c:pt>
                <c:pt idx="204">
                  <c:v>441.61538461538402</c:v>
                </c:pt>
                <c:pt idx="205">
                  <c:v>440.61538461538402</c:v>
                </c:pt>
                <c:pt idx="206">
                  <c:v>439</c:v>
                </c:pt>
                <c:pt idx="207">
                  <c:v>438.84615384615302</c:v>
                </c:pt>
                <c:pt idx="208">
                  <c:v>442.30769230769198</c:v>
                </c:pt>
                <c:pt idx="209">
                  <c:v>435</c:v>
                </c:pt>
                <c:pt idx="210">
                  <c:v>433.230769230769</c:v>
                </c:pt>
                <c:pt idx="211">
                  <c:v>430.230769230769</c:v>
                </c:pt>
                <c:pt idx="212">
                  <c:v>439</c:v>
                </c:pt>
                <c:pt idx="213">
                  <c:v>430.642857142857</c:v>
                </c:pt>
                <c:pt idx="214">
                  <c:v>442.692307692307</c:v>
                </c:pt>
                <c:pt idx="215">
                  <c:v>440.84615384615302</c:v>
                </c:pt>
                <c:pt idx="216">
                  <c:v>441.30769230769198</c:v>
                </c:pt>
                <c:pt idx="217">
                  <c:v>441.07692307692298</c:v>
                </c:pt>
                <c:pt idx="218">
                  <c:v>440.38461538461502</c:v>
                </c:pt>
                <c:pt idx="219">
                  <c:v>437.30769230769198</c:v>
                </c:pt>
                <c:pt idx="220">
                  <c:v>451.230769230769</c:v>
                </c:pt>
                <c:pt idx="221">
                  <c:v>455.38461538461502</c:v>
                </c:pt>
                <c:pt idx="222">
                  <c:v>452.923076923076</c:v>
                </c:pt>
                <c:pt idx="223">
                  <c:v>455.07692307692298</c:v>
                </c:pt>
                <c:pt idx="224">
                  <c:v>457.84615384615302</c:v>
                </c:pt>
                <c:pt idx="225">
                  <c:v>461.230769230769</c:v>
                </c:pt>
                <c:pt idx="226">
                  <c:v>448.923076923076</c:v>
                </c:pt>
                <c:pt idx="227">
                  <c:v>445.923076923076</c:v>
                </c:pt>
                <c:pt idx="228">
                  <c:v>455.923076923076</c:v>
                </c:pt>
                <c:pt idx="229">
                  <c:v>456.692307692307</c:v>
                </c:pt>
                <c:pt idx="230">
                  <c:v>455.38461538461502</c:v>
                </c:pt>
                <c:pt idx="231">
                  <c:v>443.61538461538402</c:v>
                </c:pt>
                <c:pt idx="232">
                  <c:v>451.230769230769</c:v>
                </c:pt>
                <c:pt idx="233">
                  <c:v>457.84615384615302</c:v>
                </c:pt>
                <c:pt idx="234">
                  <c:v>458.923076923076</c:v>
                </c:pt>
                <c:pt idx="235">
                  <c:v>464</c:v>
                </c:pt>
                <c:pt idx="236">
                  <c:v>461.30769230769198</c:v>
                </c:pt>
                <c:pt idx="237">
                  <c:v>457.923076923076</c:v>
                </c:pt>
                <c:pt idx="238">
                  <c:v>442.07692307692298</c:v>
                </c:pt>
                <c:pt idx="239">
                  <c:v>418.230769230769</c:v>
                </c:pt>
                <c:pt idx="240">
                  <c:v>408.84615384615302</c:v>
                </c:pt>
                <c:pt idx="241">
                  <c:v>410.230769230769</c:v>
                </c:pt>
                <c:pt idx="242">
                  <c:v>408.07692307692298</c:v>
                </c:pt>
                <c:pt idx="243">
                  <c:v>439.30769230769198</c:v>
                </c:pt>
                <c:pt idx="244">
                  <c:v>424.692307692307</c:v>
                </c:pt>
                <c:pt idx="245">
                  <c:v>442.692307692307</c:v>
                </c:pt>
                <c:pt idx="246">
                  <c:v>436.07692307692298</c:v>
                </c:pt>
                <c:pt idx="247">
                  <c:v>441.61538461538402</c:v>
                </c:pt>
                <c:pt idx="248">
                  <c:v>440.230769230769</c:v>
                </c:pt>
                <c:pt idx="249">
                  <c:v>444.53846153846098</c:v>
                </c:pt>
                <c:pt idx="250">
                  <c:v>448.461538461538</c:v>
                </c:pt>
                <c:pt idx="251">
                  <c:v>450.692307692307</c:v>
                </c:pt>
                <c:pt idx="252">
                  <c:v>462.38461538461502</c:v>
                </c:pt>
                <c:pt idx="253">
                  <c:v>457.38461538461502</c:v>
                </c:pt>
                <c:pt idx="254">
                  <c:v>455.84615384615302</c:v>
                </c:pt>
                <c:pt idx="255">
                  <c:v>458.15384615384602</c:v>
                </c:pt>
                <c:pt idx="256">
                  <c:v>457.84615384615302</c:v>
                </c:pt>
                <c:pt idx="257">
                  <c:v>458</c:v>
                </c:pt>
                <c:pt idx="258">
                  <c:v>460.84615384615302</c:v>
                </c:pt>
                <c:pt idx="259">
                  <c:v>462.61538461538402</c:v>
                </c:pt>
                <c:pt idx="260">
                  <c:v>466.15384615384602</c:v>
                </c:pt>
                <c:pt idx="261">
                  <c:v>461.923076923076</c:v>
                </c:pt>
                <c:pt idx="262">
                  <c:v>465.923076923076</c:v>
                </c:pt>
                <c:pt idx="263">
                  <c:v>459.923076923076</c:v>
                </c:pt>
                <c:pt idx="264">
                  <c:v>458.53846153846098</c:v>
                </c:pt>
                <c:pt idx="265">
                  <c:v>450.30769230769198</c:v>
                </c:pt>
                <c:pt idx="266">
                  <c:v>442</c:v>
                </c:pt>
                <c:pt idx="267">
                  <c:v>441.38461538461502</c:v>
                </c:pt>
                <c:pt idx="268">
                  <c:v>442</c:v>
                </c:pt>
                <c:pt idx="269">
                  <c:v>441.38461538461502</c:v>
                </c:pt>
                <c:pt idx="270">
                  <c:v>440.53846153846098</c:v>
                </c:pt>
                <c:pt idx="271">
                  <c:v>440</c:v>
                </c:pt>
                <c:pt idx="272">
                  <c:v>439</c:v>
                </c:pt>
                <c:pt idx="273">
                  <c:v>446.84615384615302</c:v>
                </c:pt>
                <c:pt idx="274">
                  <c:v>454.61538461538402</c:v>
                </c:pt>
                <c:pt idx="275">
                  <c:v>456.230769230769</c:v>
                </c:pt>
                <c:pt idx="276">
                  <c:v>454.692307692307</c:v>
                </c:pt>
                <c:pt idx="277">
                  <c:v>458.923076923076</c:v>
                </c:pt>
                <c:pt idx="278">
                  <c:v>457</c:v>
                </c:pt>
                <c:pt idx="279">
                  <c:v>458.461538461538</c:v>
                </c:pt>
                <c:pt idx="280">
                  <c:v>459.461538461538</c:v>
                </c:pt>
                <c:pt idx="281">
                  <c:v>462.84615384615302</c:v>
                </c:pt>
                <c:pt idx="282">
                  <c:v>462.230769230769</c:v>
                </c:pt>
                <c:pt idx="283">
                  <c:v>461.15384615384602</c:v>
                </c:pt>
                <c:pt idx="284">
                  <c:v>462.692307692307</c:v>
                </c:pt>
                <c:pt idx="285">
                  <c:v>448.30769230769198</c:v>
                </c:pt>
                <c:pt idx="286">
                  <c:v>432.15384615384602</c:v>
                </c:pt>
                <c:pt idx="287">
                  <c:v>416</c:v>
                </c:pt>
                <c:pt idx="288">
                  <c:v>415.923076923076</c:v>
                </c:pt>
                <c:pt idx="289">
                  <c:v>412.84615384615302</c:v>
                </c:pt>
                <c:pt idx="290">
                  <c:v>411.15384615384602</c:v>
                </c:pt>
                <c:pt idx="291">
                  <c:v>421.07692307692298</c:v>
                </c:pt>
                <c:pt idx="292">
                  <c:v>439.61538461538402</c:v>
                </c:pt>
                <c:pt idx="293">
                  <c:v>428.76923076922998</c:v>
                </c:pt>
                <c:pt idx="294">
                  <c:v>445.07692307692298</c:v>
                </c:pt>
                <c:pt idx="295">
                  <c:v>441.230769230769</c:v>
                </c:pt>
                <c:pt idx="296">
                  <c:v>447.76923076922998</c:v>
                </c:pt>
                <c:pt idx="297">
                  <c:v>440.230769230769</c:v>
                </c:pt>
                <c:pt idx="298">
                  <c:v>441.53846153846098</c:v>
                </c:pt>
                <c:pt idx="299">
                  <c:v>440.84615384615302</c:v>
                </c:pt>
                <c:pt idx="300">
                  <c:v>441.230769230769</c:v>
                </c:pt>
                <c:pt idx="301">
                  <c:v>440.38461538461502</c:v>
                </c:pt>
                <c:pt idx="302">
                  <c:v>440.461538461538</c:v>
                </c:pt>
                <c:pt idx="303">
                  <c:v>439.84615384615302</c:v>
                </c:pt>
                <c:pt idx="304">
                  <c:v>445.461538461538</c:v>
                </c:pt>
                <c:pt idx="305">
                  <c:v>450.84615384615302</c:v>
                </c:pt>
                <c:pt idx="306">
                  <c:v>456.15384615384602</c:v>
                </c:pt>
                <c:pt idx="307">
                  <c:v>456</c:v>
                </c:pt>
                <c:pt idx="308">
                  <c:v>460.230769230769</c:v>
                </c:pt>
                <c:pt idx="309">
                  <c:v>462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BF93-4AD5-AB95-234B4F7C071C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Angle (F)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Sheet1!$A$2:$A$311</c:f>
              <c:numCache>
                <c:formatCode>General</c:formatCode>
                <c:ptCount val="310"/>
              </c:numCache>
            </c:numRef>
          </c:cat>
          <c:val>
            <c:numRef>
              <c:f>Sheet1!$L$2:$L$311</c:f>
              <c:numCache>
                <c:formatCode>General</c:formatCode>
                <c:ptCount val="310"/>
                <c:pt idx="0">
                  <c:v>172.17647058823499</c:v>
                </c:pt>
                <c:pt idx="1">
                  <c:v>174</c:v>
                </c:pt>
                <c:pt idx="2">
                  <c:v>180.461538461538</c:v>
                </c:pt>
                <c:pt idx="3">
                  <c:v>184</c:v>
                </c:pt>
                <c:pt idx="4">
                  <c:v>184</c:v>
                </c:pt>
                <c:pt idx="5">
                  <c:v>183.9375</c:v>
                </c:pt>
                <c:pt idx="6">
                  <c:v>183.666666666666</c:v>
                </c:pt>
                <c:pt idx="7">
                  <c:v>183.8</c:v>
                </c:pt>
                <c:pt idx="8">
                  <c:v>183.5625</c:v>
                </c:pt>
                <c:pt idx="9">
                  <c:v>183.642857142857</c:v>
                </c:pt>
                <c:pt idx="10">
                  <c:v>183.07692307692301</c:v>
                </c:pt>
                <c:pt idx="11">
                  <c:v>183.15384615384599</c:v>
                </c:pt>
                <c:pt idx="12">
                  <c:v>183</c:v>
                </c:pt>
                <c:pt idx="13">
                  <c:v>183.07692307692301</c:v>
                </c:pt>
                <c:pt idx="14">
                  <c:v>183</c:v>
                </c:pt>
                <c:pt idx="15">
                  <c:v>183</c:v>
                </c:pt>
                <c:pt idx="16">
                  <c:v>183</c:v>
                </c:pt>
                <c:pt idx="17">
                  <c:v>183</c:v>
                </c:pt>
                <c:pt idx="18">
                  <c:v>183</c:v>
                </c:pt>
                <c:pt idx="19">
                  <c:v>183</c:v>
                </c:pt>
                <c:pt idx="20">
                  <c:v>183</c:v>
                </c:pt>
                <c:pt idx="21">
                  <c:v>183</c:v>
                </c:pt>
                <c:pt idx="22">
                  <c:v>183</c:v>
                </c:pt>
                <c:pt idx="23">
                  <c:v>183</c:v>
                </c:pt>
                <c:pt idx="24">
                  <c:v>183</c:v>
                </c:pt>
                <c:pt idx="25">
                  <c:v>183</c:v>
                </c:pt>
                <c:pt idx="26">
                  <c:v>183</c:v>
                </c:pt>
                <c:pt idx="27">
                  <c:v>180.84615384615299</c:v>
                </c:pt>
                <c:pt idx="28">
                  <c:v>179.84615384615299</c:v>
                </c:pt>
                <c:pt idx="29">
                  <c:v>193.15384615384599</c:v>
                </c:pt>
                <c:pt idx="30">
                  <c:v>187.38461538461499</c:v>
                </c:pt>
                <c:pt idx="31">
                  <c:v>214.230769230769</c:v>
                </c:pt>
                <c:pt idx="32">
                  <c:v>231.923076923076</c:v>
                </c:pt>
                <c:pt idx="33">
                  <c:v>200.07692307692301</c:v>
                </c:pt>
                <c:pt idx="34">
                  <c:v>185.76923076923001</c:v>
                </c:pt>
                <c:pt idx="35">
                  <c:v>198.38461538461499</c:v>
                </c:pt>
                <c:pt idx="36">
                  <c:v>200</c:v>
                </c:pt>
                <c:pt idx="37">
                  <c:v>192.692307692307</c:v>
                </c:pt>
                <c:pt idx="38">
                  <c:v>165.07692307692301</c:v>
                </c:pt>
                <c:pt idx="39">
                  <c:v>157.84615384615299</c:v>
                </c:pt>
                <c:pt idx="40">
                  <c:v>98.076923076922995</c:v>
                </c:pt>
                <c:pt idx="41">
                  <c:v>97.307692307692307</c:v>
                </c:pt>
                <c:pt idx="42">
                  <c:v>92.923076923076906</c:v>
                </c:pt>
                <c:pt idx="43">
                  <c:v>92.153846153846104</c:v>
                </c:pt>
                <c:pt idx="44">
                  <c:v>93.153846153846104</c:v>
                </c:pt>
                <c:pt idx="45">
                  <c:v>91.384615384615302</c:v>
                </c:pt>
                <c:pt idx="46">
                  <c:v>134.07692307692301</c:v>
                </c:pt>
                <c:pt idx="47">
                  <c:v>155</c:v>
                </c:pt>
                <c:pt idx="48">
                  <c:v>159.461538461538</c:v>
                </c:pt>
                <c:pt idx="49">
                  <c:v>120.153846153846</c:v>
                </c:pt>
                <c:pt idx="50">
                  <c:v>137.461538461538</c:v>
                </c:pt>
                <c:pt idx="51">
                  <c:v>146.461538461538</c:v>
                </c:pt>
                <c:pt idx="52">
                  <c:v>156.53846153846101</c:v>
                </c:pt>
                <c:pt idx="53">
                  <c:v>158.76923076923001</c:v>
                </c:pt>
                <c:pt idx="54">
                  <c:v>158</c:v>
                </c:pt>
                <c:pt idx="55">
                  <c:v>158.230769230769</c:v>
                </c:pt>
                <c:pt idx="56">
                  <c:v>158</c:v>
                </c:pt>
                <c:pt idx="57">
                  <c:v>158</c:v>
                </c:pt>
                <c:pt idx="58">
                  <c:v>168.15384615384599</c:v>
                </c:pt>
                <c:pt idx="59">
                  <c:v>169</c:v>
                </c:pt>
                <c:pt idx="60">
                  <c:v>160.61538461538399</c:v>
                </c:pt>
                <c:pt idx="61">
                  <c:v>157</c:v>
                </c:pt>
                <c:pt idx="62">
                  <c:v>156.84615384615299</c:v>
                </c:pt>
                <c:pt idx="63">
                  <c:v>157.461538461538</c:v>
                </c:pt>
                <c:pt idx="64">
                  <c:v>134.230769230769</c:v>
                </c:pt>
                <c:pt idx="65">
                  <c:v>123.846153846153</c:v>
                </c:pt>
                <c:pt idx="66">
                  <c:v>136</c:v>
                </c:pt>
                <c:pt idx="67">
                  <c:v>136</c:v>
                </c:pt>
                <c:pt idx="68">
                  <c:v>136</c:v>
                </c:pt>
                <c:pt idx="69">
                  <c:v>136</c:v>
                </c:pt>
                <c:pt idx="70">
                  <c:v>136</c:v>
                </c:pt>
                <c:pt idx="71">
                  <c:v>136</c:v>
                </c:pt>
                <c:pt idx="72">
                  <c:v>136</c:v>
                </c:pt>
                <c:pt idx="73">
                  <c:v>136</c:v>
                </c:pt>
                <c:pt idx="74">
                  <c:v>136</c:v>
                </c:pt>
                <c:pt idx="75">
                  <c:v>136</c:v>
                </c:pt>
                <c:pt idx="76">
                  <c:v>136</c:v>
                </c:pt>
                <c:pt idx="77">
                  <c:v>136</c:v>
                </c:pt>
                <c:pt idx="78">
                  <c:v>136</c:v>
                </c:pt>
                <c:pt idx="79">
                  <c:v>136</c:v>
                </c:pt>
                <c:pt idx="80">
                  <c:v>134.84615384615299</c:v>
                </c:pt>
                <c:pt idx="81">
                  <c:v>140.76923076923001</c:v>
                </c:pt>
                <c:pt idx="82">
                  <c:v>144.61538461538399</c:v>
                </c:pt>
                <c:pt idx="83">
                  <c:v>150.30769230769201</c:v>
                </c:pt>
                <c:pt idx="84">
                  <c:v>155.84615384615299</c:v>
                </c:pt>
                <c:pt idx="85">
                  <c:v>157</c:v>
                </c:pt>
                <c:pt idx="86">
                  <c:v>157</c:v>
                </c:pt>
                <c:pt idx="87">
                  <c:v>157</c:v>
                </c:pt>
                <c:pt idx="88">
                  <c:v>152</c:v>
                </c:pt>
                <c:pt idx="89">
                  <c:v>160.76923076923001</c:v>
                </c:pt>
                <c:pt idx="90">
                  <c:v>180.61538461538399</c:v>
                </c:pt>
                <c:pt idx="91">
                  <c:v>198.15384615384599</c:v>
                </c:pt>
                <c:pt idx="92">
                  <c:v>194.38461538461499</c:v>
                </c:pt>
                <c:pt idx="93">
                  <c:v>207.53846153846101</c:v>
                </c:pt>
                <c:pt idx="94">
                  <c:v>189.230769230769</c:v>
                </c:pt>
                <c:pt idx="95">
                  <c:v>136.61538461538399</c:v>
                </c:pt>
                <c:pt idx="96">
                  <c:v>127.07692307692299</c:v>
                </c:pt>
                <c:pt idx="97">
                  <c:v>126.615384615384</c:v>
                </c:pt>
                <c:pt idx="98">
                  <c:v>128.07692307692301</c:v>
                </c:pt>
                <c:pt idx="99">
                  <c:v>124.384615384615</c:v>
                </c:pt>
                <c:pt idx="100">
                  <c:v>138.230769230769</c:v>
                </c:pt>
                <c:pt idx="101">
                  <c:v>129</c:v>
                </c:pt>
                <c:pt idx="102">
                  <c:v>164.15384615384599</c:v>
                </c:pt>
                <c:pt idx="103">
                  <c:v>181.61538461538399</c:v>
                </c:pt>
                <c:pt idx="104">
                  <c:v>192.07692307692301</c:v>
                </c:pt>
                <c:pt idx="105">
                  <c:v>198.07692307692301</c:v>
                </c:pt>
                <c:pt idx="106">
                  <c:v>201.84615384615299</c:v>
                </c:pt>
                <c:pt idx="107">
                  <c:v>203.15384615384599</c:v>
                </c:pt>
                <c:pt idx="108">
                  <c:v>197.84615384615299</c:v>
                </c:pt>
                <c:pt idx="109">
                  <c:v>204.30769230769201</c:v>
                </c:pt>
                <c:pt idx="110">
                  <c:v>205</c:v>
                </c:pt>
                <c:pt idx="111">
                  <c:v>205</c:v>
                </c:pt>
                <c:pt idx="112">
                  <c:v>205</c:v>
                </c:pt>
                <c:pt idx="113">
                  <c:v>209.61538461538399</c:v>
                </c:pt>
                <c:pt idx="114">
                  <c:v>204.61538461538399</c:v>
                </c:pt>
                <c:pt idx="115">
                  <c:v>204.84615384615299</c:v>
                </c:pt>
                <c:pt idx="116">
                  <c:v>187.923076923076</c:v>
                </c:pt>
                <c:pt idx="117">
                  <c:v>174.15384615384599</c:v>
                </c:pt>
                <c:pt idx="118">
                  <c:v>175</c:v>
                </c:pt>
                <c:pt idx="119">
                  <c:v>174.923076923076</c:v>
                </c:pt>
                <c:pt idx="120">
                  <c:v>174.07692307692301</c:v>
                </c:pt>
                <c:pt idx="121">
                  <c:v>173.692307692307</c:v>
                </c:pt>
                <c:pt idx="122">
                  <c:v>171.61538461538399</c:v>
                </c:pt>
                <c:pt idx="123">
                  <c:v>173.923076923076</c:v>
                </c:pt>
                <c:pt idx="124">
                  <c:v>166.53846153846101</c:v>
                </c:pt>
                <c:pt idx="125">
                  <c:v>162</c:v>
                </c:pt>
                <c:pt idx="126">
                  <c:v>155</c:v>
                </c:pt>
                <c:pt idx="127">
                  <c:v>147.53846153846101</c:v>
                </c:pt>
                <c:pt idx="128">
                  <c:v>139.461538461538</c:v>
                </c:pt>
                <c:pt idx="129">
                  <c:v>137.61538461538399</c:v>
                </c:pt>
                <c:pt idx="130">
                  <c:v>147.84615384615299</c:v>
                </c:pt>
                <c:pt idx="131">
                  <c:v>154</c:v>
                </c:pt>
                <c:pt idx="132">
                  <c:v>154.30769230769201</c:v>
                </c:pt>
                <c:pt idx="133">
                  <c:v>144.230769230769</c:v>
                </c:pt>
                <c:pt idx="134">
                  <c:v>157.692307692307</c:v>
                </c:pt>
                <c:pt idx="135">
                  <c:v>178.84615384615299</c:v>
                </c:pt>
                <c:pt idx="136">
                  <c:v>165.30769230769201</c:v>
                </c:pt>
                <c:pt idx="137">
                  <c:v>170.230769230769</c:v>
                </c:pt>
                <c:pt idx="138">
                  <c:v>201.30769230769201</c:v>
                </c:pt>
                <c:pt idx="139">
                  <c:v>210.07692307692301</c:v>
                </c:pt>
                <c:pt idx="140">
                  <c:v>193.692307692307</c:v>
                </c:pt>
                <c:pt idx="141">
                  <c:v>142.61538461538399</c:v>
                </c:pt>
                <c:pt idx="142">
                  <c:v>129.53846153846101</c:v>
                </c:pt>
                <c:pt idx="143">
                  <c:v>127</c:v>
                </c:pt>
                <c:pt idx="144">
                  <c:v>130</c:v>
                </c:pt>
                <c:pt idx="145">
                  <c:v>130</c:v>
                </c:pt>
                <c:pt idx="146">
                  <c:v>130</c:v>
                </c:pt>
                <c:pt idx="147">
                  <c:v>130</c:v>
                </c:pt>
                <c:pt idx="148">
                  <c:v>128.61538461538399</c:v>
                </c:pt>
                <c:pt idx="149">
                  <c:v>128.53846153846101</c:v>
                </c:pt>
                <c:pt idx="150">
                  <c:v>175.461538461538</c:v>
                </c:pt>
                <c:pt idx="151">
                  <c:v>179</c:v>
                </c:pt>
                <c:pt idx="152">
                  <c:v>184.230769230769</c:v>
                </c:pt>
                <c:pt idx="153">
                  <c:v>208.07692307692301</c:v>
                </c:pt>
                <c:pt idx="154">
                  <c:v>210</c:v>
                </c:pt>
                <c:pt idx="155">
                  <c:v>208.15384615384599</c:v>
                </c:pt>
                <c:pt idx="156">
                  <c:v>201.923076923076</c:v>
                </c:pt>
                <c:pt idx="157">
                  <c:v>209</c:v>
                </c:pt>
                <c:pt idx="158">
                  <c:v>208.30769230769201</c:v>
                </c:pt>
                <c:pt idx="159">
                  <c:v>208</c:v>
                </c:pt>
                <c:pt idx="160">
                  <c:v>208</c:v>
                </c:pt>
                <c:pt idx="161">
                  <c:v>207.76923076923001</c:v>
                </c:pt>
                <c:pt idx="162">
                  <c:v>211.230769230769</c:v>
                </c:pt>
                <c:pt idx="163">
                  <c:v>206.230769230769</c:v>
                </c:pt>
                <c:pt idx="164">
                  <c:v>193.30769230769201</c:v>
                </c:pt>
                <c:pt idx="165">
                  <c:v>179.230769230769</c:v>
                </c:pt>
                <c:pt idx="166">
                  <c:v>179.61538461538399</c:v>
                </c:pt>
                <c:pt idx="167">
                  <c:v>170.76923076923001</c:v>
                </c:pt>
                <c:pt idx="168">
                  <c:v>165</c:v>
                </c:pt>
                <c:pt idx="169">
                  <c:v>164.923076923076</c:v>
                </c:pt>
                <c:pt idx="170">
                  <c:v>170</c:v>
                </c:pt>
                <c:pt idx="171">
                  <c:v>155.923076923076</c:v>
                </c:pt>
                <c:pt idx="172">
                  <c:v>150.38461538461499</c:v>
                </c:pt>
                <c:pt idx="173">
                  <c:v>150.923076923076</c:v>
                </c:pt>
                <c:pt idx="174">
                  <c:v>150.07692307692301</c:v>
                </c:pt>
                <c:pt idx="175">
                  <c:v>134.15384615384599</c:v>
                </c:pt>
                <c:pt idx="176">
                  <c:v>131.84615384615299</c:v>
                </c:pt>
                <c:pt idx="177">
                  <c:v>145</c:v>
                </c:pt>
                <c:pt idx="178">
                  <c:v>153.461538461538</c:v>
                </c:pt>
                <c:pt idx="179">
                  <c:v>153</c:v>
                </c:pt>
                <c:pt idx="180">
                  <c:v>140</c:v>
                </c:pt>
                <c:pt idx="181">
                  <c:v>167.230769230769</c:v>
                </c:pt>
                <c:pt idx="182">
                  <c:v>167.15384615384599</c:v>
                </c:pt>
                <c:pt idx="183">
                  <c:v>176.38461538461499</c:v>
                </c:pt>
                <c:pt idx="184">
                  <c:v>188.76923076923001</c:v>
                </c:pt>
                <c:pt idx="185">
                  <c:v>211</c:v>
                </c:pt>
                <c:pt idx="186">
                  <c:v>211.923076923076</c:v>
                </c:pt>
                <c:pt idx="187">
                  <c:v>200.461538461538</c:v>
                </c:pt>
                <c:pt idx="188">
                  <c:v>209.230769230769</c:v>
                </c:pt>
                <c:pt idx="189">
                  <c:v>209.38461538461499</c:v>
                </c:pt>
                <c:pt idx="190">
                  <c:v>204.923076923076</c:v>
                </c:pt>
                <c:pt idx="191">
                  <c:v>207.30769230769201</c:v>
                </c:pt>
                <c:pt idx="192">
                  <c:v>196.07692307692301</c:v>
                </c:pt>
                <c:pt idx="193">
                  <c:v>176.61538461538399</c:v>
                </c:pt>
                <c:pt idx="194">
                  <c:v>167.461538461538</c:v>
                </c:pt>
                <c:pt idx="195">
                  <c:v>168.15384615384599</c:v>
                </c:pt>
                <c:pt idx="196">
                  <c:v>159.76923076923001</c:v>
                </c:pt>
                <c:pt idx="197">
                  <c:v>151.692307692307</c:v>
                </c:pt>
                <c:pt idx="198">
                  <c:v>139.692307692307</c:v>
                </c:pt>
                <c:pt idx="199">
                  <c:v>139</c:v>
                </c:pt>
                <c:pt idx="200">
                  <c:v>136.30769230769201</c:v>
                </c:pt>
                <c:pt idx="201">
                  <c:v>146.923076923076</c:v>
                </c:pt>
                <c:pt idx="202">
                  <c:v>160.38461538461499</c:v>
                </c:pt>
                <c:pt idx="203">
                  <c:v>174.61538461538399</c:v>
                </c:pt>
                <c:pt idx="204">
                  <c:v>192.76923076923001</c:v>
                </c:pt>
                <c:pt idx="205">
                  <c:v>203.53846153846101</c:v>
                </c:pt>
                <c:pt idx="206">
                  <c:v>209.230769230769</c:v>
                </c:pt>
                <c:pt idx="207">
                  <c:v>210.230769230769</c:v>
                </c:pt>
                <c:pt idx="208">
                  <c:v>206.61538461538399</c:v>
                </c:pt>
                <c:pt idx="209">
                  <c:v>154.692307692307</c:v>
                </c:pt>
                <c:pt idx="210">
                  <c:v>137.692307692307</c:v>
                </c:pt>
                <c:pt idx="211">
                  <c:v>112.153846153846</c:v>
                </c:pt>
                <c:pt idx="212">
                  <c:v>100.692307692307</c:v>
                </c:pt>
                <c:pt idx="213">
                  <c:v>107.85714285714199</c:v>
                </c:pt>
                <c:pt idx="214">
                  <c:v>108.615384615384</c:v>
                </c:pt>
                <c:pt idx="215">
                  <c:v>136.692307692307</c:v>
                </c:pt>
                <c:pt idx="216">
                  <c:v>155.461538461538</c:v>
                </c:pt>
                <c:pt idx="217">
                  <c:v>177.230769230769</c:v>
                </c:pt>
                <c:pt idx="218">
                  <c:v>188.923076923076</c:v>
                </c:pt>
                <c:pt idx="219">
                  <c:v>183.53846153846101</c:v>
                </c:pt>
                <c:pt idx="220">
                  <c:v>209.461538461538</c:v>
                </c:pt>
                <c:pt idx="221">
                  <c:v>208.38461538461499</c:v>
                </c:pt>
                <c:pt idx="222">
                  <c:v>205.07692307692301</c:v>
                </c:pt>
                <c:pt idx="223">
                  <c:v>205.07692307692301</c:v>
                </c:pt>
                <c:pt idx="224">
                  <c:v>205</c:v>
                </c:pt>
                <c:pt idx="225">
                  <c:v>204.07692307692301</c:v>
                </c:pt>
                <c:pt idx="226">
                  <c:v>204.461538461538</c:v>
                </c:pt>
                <c:pt idx="227">
                  <c:v>200.15384615384599</c:v>
                </c:pt>
                <c:pt idx="228">
                  <c:v>206.53846153846101</c:v>
                </c:pt>
                <c:pt idx="229">
                  <c:v>196.76923076923001</c:v>
                </c:pt>
                <c:pt idx="230">
                  <c:v>191</c:v>
                </c:pt>
                <c:pt idx="231">
                  <c:v>191.76923076923001</c:v>
                </c:pt>
                <c:pt idx="232">
                  <c:v>192.923076923076</c:v>
                </c:pt>
                <c:pt idx="233">
                  <c:v>196.30769230769201</c:v>
                </c:pt>
                <c:pt idx="234">
                  <c:v>185.76923076923001</c:v>
                </c:pt>
                <c:pt idx="235">
                  <c:v>165.30769230769201</c:v>
                </c:pt>
                <c:pt idx="236">
                  <c:v>145.07692307692301</c:v>
                </c:pt>
                <c:pt idx="237">
                  <c:v>137.53846153846101</c:v>
                </c:pt>
                <c:pt idx="238">
                  <c:v>131.53846153846101</c:v>
                </c:pt>
                <c:pt idx="239">
                  <c:v>145.230769230769</c:v>
                </c:pt>
                <c:pt idx="240">
                  <c:v>150</c:v>
                </c:pt>
                <c:pt idx="241">
                  <c:v>150.07692307692301</c:v>
                </c:pt>
                <c:pt idx="242">
                  <c:v>149.461538461538</c:v>
                </c:pt>
                <c:pt idx="243">
                  <c:v>146.61538461538399</c:v>
                </c:pt>
                <c:pt idx="244">
                  <c:v>170.07692307692301</c:v>
                </c:pt>
                <c:pt idx="245">
                  <c:v>175.692307692307</c:v>
                </c:pt>
                <c:pt idx="246">
                  <c:v>169.30769230769201</c:v>
                </c:pt>
                <c:pt idx="247">
                  <c:v>200.15384615384599</c:v>
                </c:pt>
                <c:pt idx="248">
                  <c:v>207.692307692307</c:v>
                </c:pt>
                <c:pt idx="249">
                  <c:v>209.230769230769</c:v>
                </c:pt>
                <c:pt idx="250">
                  <c:v>208.61538461538399</c:v>
                </c:pt>
                <c:pt idx="251">
                  <c:v>207.53846153846101</c:v>
                </c:pt>
                <c:pt idx="252">
                  <c:v>198.30769230769201</c:v>
                </c:pt>
                <c:pt idx="253">
                  <c:v>209.461538461538</c:v>
                </c:pt>
                <c:pt idx="254">
                  <c:v>201.07692307692301</c:v>
                </c:pt>
                <c:pt idx="255">
                  <c:v>196.461538461538</c:v>
                </c:pt>
                <c:pt idx="256">
                  <c:v>189.15384615384599</c:v>
                </c:pt>
                <c:pt idx="257">
                  <c:v>179.53846153846101</c:v>
                </c:pt>
                <c:pt idx="258">
                  <c:v>167.923076923076</c:v>
                </c:pt>
                <c:pt idx="259">
                  <c:v>165.84615384615299</c:v>
                </c:pt>
                <c:pt idx="260">
                  <c:v>165.84615384615299</c:v>
                </c:pt>
                <c:pt idx="261">
                  <c:v>155.692307692307</c:v>
                </c:pt>
                <c:pt idx="262">
                  <c:v>150</c:v>
                </c:pt>
                <c:pt idx="263">
                  <c:v>147.692307692307</c:v>
                </c:pt>
                <c:pt idx="264">
                  <c:v>135.923076923076</c:v>
                </c:pt>
                <c:pt idx="265">
                  <c:v>136.15384615384599</c:v>
                </c:pt>
                <c:pt idx="266">
                  <c:v>134.53846153846101</c:v>
                </c:pt>
                <c:pt idx="267">
                  <c:v>152.30769230769201</c:v>
                </c:pt>
                <c:pt idx="268">
                  <c:v>155.923076923076</c:v>
                </c:pt>
                <c:pt idx="269">
                  <c:v>166.692307692307</c:v>
                </c:pt>
                <c:pt idx="270">
                  <c:v>189.76923076923001</c:v>
                </c:pt>
                <c:pt idx="271">
                  <c:v>207.230769230769</c:v>
                </c:pt>
                <c:pt idx="272">
                  <c:v>210.76923076923001</c:v>
                </c:pt>
                <c:pt idx="273">
                  <c:v>211.38461538461499</c:v>
                </c:pt>
                <c:pt idx="274">
                  <c:v>208.76923076923001</c:v>
                </c:pt>
                <c:pt idx="275">
                  <c:v>208.61538461538399</c:v>
                </c:pt>
                <c:pt idx="276">
                  <c:v>199.84615384615299</c:v>
                </c:pt>
                <c:pt idx="277">
                  <c:v>207.15384615384599</c:v>
                </c:pt>
                <c:pt idx="278">
                  <c:v>201.230769230769</c:v>
                </c:pt>
                <c:pt idx="279">
                  <c:v>184.923076923076</c:v>
                </c:pt>
                <c:pt idx="280">
                  <c:v>176.76923076923001</c:v>
                </c:pt>
                <c:pt idx="281">
                  <c:v>165.30769230769201</c:v>
                </c:pt>
                <c:pt idx="282">
                  <c:v>150.84615384615299</c:v>
                </c:pt>
                <c:pt idx="283">
                  <c:v>140.76923076923001</c:v>
                </c:pt>
                <c:pt idx="284">
                  <c:v>139.07692307692301</c:v>
                </c:pt>
                <c:pt idx="285">
                  <c:v>140.07692307692301</c:v>
                </c:pt>
                <c:pt idx="286">
                  <c:v>132.30769230769201</c:v>
                </c:pt>
                <c:pt idx="287">
                  <c:v>142</c:v>
                </c:pt>
                <c:pt idx="288">
                  <c:v>142</c:v>
                </c:pt>
                <c:pt idx="289">
                  <c:v>142.15384615384599</c:v>
                </c:pt>
                <c:pt idx="290">
                  <c:v>142.461538461538</c:v>
                </c:pt>
                <c:pt idx="291">
                  <c:v>129</c:v>
                </c:pt>
                <c:pt idx="292">
                  <c:v>168.461538461538</c:v>
                </c:pt>
                <c:pt idx="293">
                  <c:v>174.07692307692301</c:v>
                </c:pt>
                <c:pt idx="294">
                  <c:v>186.61538461538399</c:v>
                </c:pt>
                <c:pt idx="295">
                  <c:v>162.30769230769201</c:v>
                </c:pt>
                <c:pt idx="296">
                  <c:v>167.692307692307</c:v>
                </c:pt>
                <c:pt idx="297">
                  <c:v>157.84615384615299</c:v>
                </c:pt>
                <c:pt idx="298">
                  <c:v>172.30769230769201</c:v>
                </c:pt>
                <c:pt idx="299">
                  <c:v>176.15384615384599</c:v>
                </c:pt>
                <c:pt idx="300">
                  <c:v>183.461538461538</c:v>
                </c:pt>
                <c:pt idx="301">
                  <c:v>192.30769230769201</c:v>
                </c:pt>
                <c:pt idx="302">
                  <c:v>206.692307692307</c:v>
                </c:pt>
                <c:pt idx="303">
                  <c:v>208.692307692307</c:v>
                </c:pt>
                <c:pt idx="304">
                  <c:v>209.230769230769</c:v>
                </c:pt>
                <c:pt idx="305">
                  <c:v>208.461538461538</c:v>
                </c:pt>
                <c:pt idx="306">
                  <c:v>208.07692307692301</c:v>
                </c:pt>
                <c:pt idx="307">
                  <c:v>208.38461538461499</c:v>
                </c:pt>
                <c:pt idx="308">
                  <c:v>198.38461538461499</c:v>
                </c:pt>
                <c:pt idx="309">
                  <c:v>205.5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BF93-4AD5-AB95-234B4F7C071C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Angle_T (F)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Sheet1!$A$2:$A$311</c:f>
              <c:numCache>
                <c:formatCode>General</c:formatCode>
                <c:ptCount val="310"/>
              </c:numCache>
            </c:numRef>
          </c:cat>
          <c:val>
            <c:numRef>
              <c:f>Sheet1!$M$2:$M$311</c:f>
              <c:numCache>
                <c:formatCode>General</c:formatCode>
                <c:ptCount val="310"/>
                <c:pt idx="0">
                  <c:v>-20.695186470588201</c:v>
                </c:pt>
                <c:pt idx="1">
                  <c:v>-19.338844117647</c:v>
                </c:pt>
                <c:pt idx="2">
                  <c:v>-14.532741538461501</c:v>
                </c:pt>
                <c:pt idx="3">
                  <c:v>-11.9008299999999</c:v>
                </c:pt>
                <c:pt idx="4">
                  <c:v>-11.9008299999999</c:v>
                </c:pt>
                <c:pt idx="5">
                  <c:v>-11.947317499999899</c:v>
                </c:pt>
                <c:pt idx="6">
                  <c:v>-12.148763333333299</c:v>
                </c:pt>
                <c:pt idx="7">
                  <c:v>-12.04959</c:v>
                </c:pt>
                <c:pt idx="8">
                  <c:v>-12.2262424999999</c:v>
                </c:pt>
                <c:pt idx="9">
                  <c:v>-12.1664728571428</c:v>
                </c:pt>
                <c:pt idx="10">
                  <c:v>-12.587414615384599</c:v>
                </c:pt>
                <c:pt idx="11">
                  <c:v>-12.530199230769201</c:v>
                </c:pt>
                <c:pt idx="12">
                  <c:v>-12.644629999999999</c:v>
                </c:pt>
                <c:pt idx="13">
                  <c:v>-12.587414615384599</c:v>
                </c:pt>
                <c:pt idx="14">
                  <c:v>-12.644629999999999</c:v>
                </c:pt>
                <c:pt idx="15">
                  <c:v>-12.644629999999999</c:v>
                </c:pt>
                <c:pt idx="16">
                  <c:v>-12.644629999999999</c:v>
                </c:pt>
                <c:pt idx="17">
                  <c:v>-12.644629999999999</c:v>
                </c:pt>
                <c:pt idx="18">
                  <c:v>-12.644629999999999</c:v>
                </c:pt>
                <c:pt idx="19">
                  <c:v>-12.644629999999999</c:v>
                </c:pt>
                <c:pt idx="20">
                  <c:v>-12.644629999999999</c:v>
                </c:pt>
                <c:pt idx="21">
                  <c:v>-12.644629999999999</c:v>
                </c:pt>
                <c:pt idx="22">
                  <c:v>-12.644629999999999</c:v>
                </c:pt>
                <c:pt idx="23">
                  <c:v>-12.644629999999999</c:v>
                </c:pt>
                <c:pt idx="24">
                  <c:v>-12.644629999999999</c:v>
                </c:pt>
                <c:pt idx="25">
                  <c:v>-12.644629999999999</c:v>
                </c:pt>
                <c:pt idx="26">
                  <c:v>-12.644629999999999</c:v>
                </c:pt>
                <c:pt idx="27">
                  <c:v>-14.246663846153799</c:v>
                </c:pt>
                <c:pt idx="28">
                  <c:v>-14.9904639230769</c:v>
                </c:pt>
                <c:pt idx="29">
                  <c:v>-5.0921799999999999</c:v>
                </c:pt>
                <c:pt idx="30">
                  <c:v>-9.3833439230769198</c:v>
                </c:pt>
                <c:pt idx="31">
                  <c:v>10.5848694846153</c:v>
                </c:pt>
                <c:pt idx="32">
                  <c:v>23.744441538461501</c:v>
                </c:pt>
                <c:pt idx="33">
                  <c:v>5.72176153846157E-2</c:v>
                </c:pt>
                <c:pt idx="34">
                  <c:v>-10.5848686153846</c:v>
                </c:pt>
                <c:pt idx="35">
                  <c:v>-1.2015257923076901</c:v>
                </c:pt>
                <c:pt idx="36">
                  <c:v>0</c:v>
                </c:pt>
                <c:pt idx="37">
                  <c:v>-5.435473</c:v>
                </c:pt>
                <c:pt idx="38">
                  <c:v>-25.9758423076923</c:v>
                </c:pt>
                <c:pt idx="39">
                  <c:v>-31.354099999999999</c:v>
                </c:pt>
                <c:pt idx="40">
                  <c:v>-75.810552307692305</c:v>
                </c:pt>
                <c:pt idx="41">
                  <c:v>-76.382706153846101</c:v>
                </c:pt>
                <c:pt idx="42">
                  <c:v>-79.643993076922996</c:v>
                </c:pt>
                <c:pt idx="43">
                  <c:v>-80.216148461538396</c:v>
                </c:pt>
                <c:pt idx="44">
                  <c:v>-79.472348461538402</c:v>
                </c:pt>
                <c:pt idx="45">
                  <c:v>-80.788300000000007</c:v>
                </c:pt>
                <c:pt idx="46">
                  <c:v>-49.033693076923001</c:v>
                </c:pt>
                <c:pt idx="47">
                  <c:v>-33.471071538461501</c:v>
                </c:pt>
                <c:pt idx="48">
                  <c:v>-30.1525738461538</c:v>
                </c:pt>
                <c:pt idx="49">
                  <c:v>-59.389702307692303</c:v>
                </c:pt>
                <c:pt idx="50">
                  <c:v>-46.516208461538398</c:v>
                </c:pt>
                <c:pt idx="51">
                  <c:v>-39.821993076923</c:v>
                </c:pt>
                <c:pt idx="52">
                  <c:v>-32.326763076923001</c:v>
                </c:pt>
                <c:pt idx="53">
                  <c:v>-30.667516153846101</c:v>
                </c:pt>
                <c:pt idx="54">
                  <c:v>-31.239669999999901</c:v>
                </c:pt>
                <c:pt idx="55">
                  <c:v>-31.0680238461538</c:v>
                </c:pt>
                <c:pt idx="56">
                  <c:v>-31.239669999999901</c:v>
                </c:pt>
                <c:pt idx="57">
                  <c:v>-31.239669999999901</c:v>
                </c:pt>
                <c:pt idx="58">
                  <c:v>-23.687220769230699</c:v>
                </c:pt>
                <c:pt idx="59">
                  <c:v>-23.057849999999899</c:v>
                </c:pt>
                <c:pt idx="60">
                  <c:v>-29.294340769230701</c:v>
                </c:pt>
                <c:pt idx="61">
                  <c:v>-31.983470000000001</c:v>
                </c:pt>
                <c:pt idx="62">
                  <c:v>-32.097900769230698</c:v>
                </c:pt>
                <c:pt idx="63">
                  <c:v>-31.640176923076901</c:v>
                </c:pt>
                <c:pt idx="64">
                  <c:v>-48.9192592307692</c:v>
                </c:pt>
                <c:pt idx="65">
                  <c:v>-56.6433592307692</c:v>
                </c:pt>
                <c:pt idx="66">
                  <c:v>-47.60331</c:v>
                </c:pt>
                <c:pt idx="67">
                  <c:v>-47.60331</c:v>
                </c:pt>
                <c:pt idx="68">
                  <c:v>-47.60331</c:v>
                </c:pt>
                <c:pt idx="69">
                  <c:v>-47.60331</c:v>
                </c:pt>
                <c:pt idx="70">
                  <c:v>-47.60331</c:v>
                </c:pt>
                <c:pt idx="71">
                  <c:v>-47.60331</c:v>
                </c:pt>
                <c:pt idx="72">
                  <c:v>-47.60331</c:v>
                </c:pt>
                <c:pt idx="73">
                  <c:v>-47.60331</c:v>
                </c:pt>
                <c:pt idx="74">
                  <c:v>-47.60331</c:v>
                </c:pt>
                <c:pt idx="75">
                  <c:v>-47.60331</c:v>
                </c:pt>
                <c:pt idx="76">
                  <c:v>-47.60331</c:v>
                </c:pt>
                <c:pt idx="77">
                  <c:v>-47.60331</c:v>
                </c:pt>
                <c:pt idx="78">
                  <c:v>-47.60331</c:v>
                </c:pt>
                <c:pt idx="79">
                  <c:v>-47.60331</c:v>
                </c:pt>
                <c:pt idx="80">
                  <c:v>-48.461539230769198</c:v>
                </c:pt>
                <c:pt idx="81">
                  <c:v>-44.055944615384597</c:v>
                </c:pt>
                <c:pt idx="82">
                  <c:v>-41.195167692307699</c:v>
                </c:pt>
                <c:pt idx="83">
                  <c:v>-36.9612207692307</c:v>
                </c:pt>
                <c:pt idx="84">
                  <c:v>-32.841703076922997</c:v>
                </c:pt>
                <c:pt idx="85">
                  <c:v>-31.983470000000001</c:v>
                </c:pt>
                <c:pt idx="86">
                  <c:v>-31.983470000000001</c:v>
                </c:pt>
                <c:pt idx="87">
                  <c:v>-31.983470000000001</c:v>
                </c:pt>
                <c:pt idx="88">
                  <c:v>-35.702476923076901</c:v>
                </c:pt>
                <c:pt idx="89">
                  <c:v>-29.1799099999999</c:v>
                </c:pt>
                <c:pt idx="90">
                  <c:v>-14.4183081538461</c:v>
                </c:pt>
                <c:pt idx="91">
                  <c:v>-1.3731721307692299</c:v>
                </c:pt>
                <c:pt idx="92">
                  <c:v>-4.1767322615384597</c:v>
                </c:pt>
                <c:pt idx="93">
                  <c:v>5.6071200769230698</c:v>
                </c:pt>
                <c:pt idx="94">
                  <c:v>-8.0101719230769195</c:v>
                </c:pt>
                <c:pt idx="95">
                  <c:v>-47.145581538461499</c:v>
                </c:pt>
                <c:pt idx="96">
                  <c:v>-54.240306923076901</c:v>
                </c:pt>
                <c:pt idx="97">
                  <c:v>-54.583599999999997</c:v>
                </c:pt>
                <c:pt idx="98">
                  <c:v>-53.496504615384602</c:v>
                </c:pt>
                <c:pt idx="99">
                  <c:v>-56.242849999999997</c:v>
                </c:pt>
                <c:pt idx="100">
                  <c:v>-45.944055384615297</c:v>
                </c:pt>
                <c:pt idx="101">
                  <c:v>-52.8099176923077</c:v>
                </c:pt>
                <c:pt idx="102">
                  <c:v>-26.662428461538401</c:v>
                </c:pt>
                <c:pt idx="103">
                  <c:v>-13.6745084615384</c:v>
                </c:pt>
                <c:pt idx="104">
                  <c:v>-5.8931969769230701</c:v>
                </c:pt>
                <c:pt idx="105">
                  <c:v>-1.4303878846153799</c:v>
                </c:pt>
                <c:pt idx="106">
                  <c:v>1.37317228461538</c:v>
                </c:pt>
                <c:pt idx="107">
                  <c:v>2.3458360769230699</c:v>
                </c:pt>
                <c:pt idx="108">
                  <c:v>-1.60203453846153</c:v>
                </c:pt>
                <c:pt idx="109">
                  <c:v>3.20406851538461</c:v>
                </c:pt>
                <c:pt idx="110">
                  <c:v>3.7190080000000001</c:v>
                </c:pt>
                <c:pt idx="111">
                  <c:v>3.7190080000000001</c:v>
                </c:pt>
                <c:pt idx="112">
                  <c:v>3.7190080000000001</c:v>
                </c:pt>
                <c:pt idx="113">
                  <c:v>7.1519398461538399</c:v>
                </c:pt>
                <c:pt idx="114">
                  <c:v>3.4329307692307598</c:v>
                </c:pt>
                <c:pt idx="115">
                  <c:v>3.6045769769230702</c:v>
                </c:pt>
                <c:pt idx="116">
                  <c:v>-8.9828348461538408</c:v>
                </c:pt>
                <c:pt idx="117">
                  <c:v>-19.224409230769201</c:v>
                </c:pt>
                <c:pt idx="118">
                  <c:v>-18.595040000000001</c:v>
                </c:pt>
                <c:pt idx="119">
                  <c:v>-18.652255384615302</c:v>
                </c:pt>
                <c:pt idx="120">
                  <c:v>-19.2816253846153</c:v>
                </c:pt>
                <c:pt idx="121">
                  <c:v>-19.5677076923076</c:v>
                </c:pt>
                <c:pt idx="122">
                  <c:v>-21.112526923076899</c:v>
                </c:pt>
                <c:pt idx="123">
                  <c:v>-19.396059999999999</c:v>
                </c:pt>
                <c:pt idx="124">
                  <c:v>-24.8887492307692</c:v>
                </c:pt>
                <c:pt idx="125">
                  <c:v>-28.264463076923001</c:v>
                </c:pt>
                <c:pt idx="126">
                  <c:v>-33.471072307692303</c:v>
                </c:pt>
                <c:pt idx="127">
                  <c:v>-39.020976923076901</c:v>
                </c:pt>
                <c:pt idx="128">
                  <c:v>-45.028607692307602</c:v>
                </c:pt>
                <c:pt idx="129">
                  <c:v>-46.401780769230697</c:v>
                </c:pt>
                <c:pt idx="130">
                  <c:v>-38.792114615384598</c:v>
                </c:pt>
                <c:pt idx="131">
                  <c:v>-34.214869999999998</c:v>
                </c:pt>
                <c:pt idx="132">
                  <c:v>-33.986008461538397</c:v>
                </c:pt>
                <c:pt idx="133">
                  <c:v>-41.481243076923001</c:v>
                </c:pt>
                <c:pt idx="134">
                  <c:v>-31.4685323076923</c:v>
                </c:pt>
                <c:pt idx="135">
                  <c:v>-15.734261538461499</c:v>
                </c:pt>
                <c:pt idx="136">
                  <c:v>-25.804193999999999</c:v>
                </c:pt>
                <c:pt idx="137">
                  <c:v>-22.142402384615298</c:v>
                </c:pt>
                <c:pt idx="138">
                  <c:v>0.97266369230769201</c:v>
                </c:pt>
                <c:pt idx="139">
                  <c:v>7.4952315384615398</c:v>
                </c:pt>
                <c:pt idx="140">
                  <c:v>-4.6916720769230702</c:v>
                </c:pt>
                <c:pt idx="141">
                  <c:v>-42.6827707692307</c:v>
                </c:pt>
                <c:pt idx="142">
                  <c:v>-52.409409999999902</c:v>
                </c:pt>
                <c:pt idx="143">
                  <c:v>-54.297523076923</c:v>
                </c:pt>
                <c:pt idx="144">
                  <c:v>-52.066119999999898</c:v>
                </c:pt>
                <c:pt idx="145">
                  <c:v>-52.066119999999898</c:v>
                </c:pt>
                <c:pt idx="146">
                  <c:v>-52.066119999999898</c:v>
                </c:pt>
                <c:pt idx="147">
                  <c:v>-52.066119999999898</c:v>
                </c:pt>
                <c:pt idx="148">
                  <c:v>-53.095999230769202</c:v>
                </c:pt>
                <c:pt idx="149">
                  <c:v>-53.1532092307692</c:v>
                </c:pt>
                <c:pt idx="150">
                  <c:v>-18.251748076923</c:v>
                </c:pt>
                <c:pt idx="151">
                  <c:v>-15.619834307692299</c:v>
                </c:pt>
                <c:pt idx="152">
                  <c:v>-11.7291801538461</c:v>
                </c:pt>
                <c:pt idx="153">
                  <c:v>6.0076286923076898</c:v>
                </c:pt>
                <c:pt idx="154">
                  <c:v>7.4380160000000002</c:v>
                </c:pt>
                <c:pt idx="155">
                  <c:v>6.0648439230769204</c:v>
                </c:pt>
                <c:pt idx="156">
                  <c:v>1.43038815384615</c:v>
                </c:pt>
                <c:pt idx="157">
                  <c:v>6.6942149999999998</c:v>
                </c:pt>
                <c:pt idx="158">
                  <c:v>6.1792751538461497</c:v>
                </c:pt>
                <c:pt idx="159">
                  <c:v>5.9504129999999904</c:v>
                </c:pt>
                <c:pt idx="160">
                  <c:v>5.9504129999999904</c:v>
                </c:pt>
                <c:pt idx="161">
                  <c:v>5.77876661538461</c:v>
                </c:pt>
                <c:pt idx="162">
                  <c:v>8.3534653076923</c:v>
                </c:pt>
                <c:pt idx="163">
                  <c:v>4.63445646153846</c:v>
                </c:pt>
                <c:pt idx="164">
                  <c:v>-4.9777502076923001</c:v>
                </c:pt>
                <c:pt idx="165">
                  <c:v>-15.44819</c:v>
                </c:pt>
                <c:pt idx="166">
                  <c:v>-15.162110769230701</c:v>
                </c:pt>
                <c:pt idx="167">
                  <c:v>-21.741896153846099</c:v>
                </c:pt>
                <c:pt idx="168">
                  <c:v>-26.0330599999999</c:v>
                </c:pt>
                <c:pt idx="169">
                  <c:v>-26.0902753846153</c:v>
                </c:pt>
                <c:pt idx="170">
                  <c:v>-22.314050000000002</c:v>
                </c:pt>
                <c:pt idx="171">
                  <c:v>-32.784485384615301</c:v>
                </c:pt>
                <c:pt idx="172">
                  <c:v>-36.904003076922997</c:v>
                </c:pt>
                <c:pt idx="173">
                  <c:v>-36.503493846153802</c:v>
                </c:pt>
                <c:pt idx="174">
                  <c:v>-37.1328653846153</c:v>
                </c:pt>
                <c:pt idx="175">
                  <c:v>-48.976479230769201</c:v>
                </c:pt>
                <c:pt idx="176">
                  <c:v>-50.6929453846153</c:v>
                </c:pt>
                <c:pt idx="177">
                  <c:v>-40.909089999999999</c:v>
                </c:pt>
                <c:pt idx="178">
                  <c:v>-34.615383076923003</c:v>
                </c:pt>
                <c:pt idx="179">
                  <c:v>-34.958680000000001</c:v>
                </c:pt>
                <c:pt idx="180">
                  <c:v>-44.628100000000003</c:v>
                </c:pt>
                <c:pt idx="181">
                  <c:v>-24.373807692307601</c:v>
                </c:pt>
                <c:pt idx="182">
                  <c:v>-24.431022769230701</c:v>
                </c:pt>
                <c:pt idx="183">
                  <c:v>-17.5651627692307</c:v>
                </c:pt>
                <c:pt idx="184">
                  <c:v>-8.3534647923076903</c:v>
                </c:pt>
                <c:pt idx="185">
                  <c:v>8.1818179999999998</c:v>
                </c:pt>
                <c:pt idx="186">
                  <c:v>8.8684043076923</c:v>
                </c:pt>
                <c:pt idx="187">
                  <c:v>0.343293384615384</c:v>
                </c:pt>
                <c:pt idx="188">
                  <c:v>6.8658614615384597</c:v>
                </c:pt>
                <c:pt idx="189">
                  <c:v>6.9802920000000004</c:v>
                </c:pt>
                <c:pt idx="190">
                  <c:v>3.6617929999999999</c:v>
                </c:pt>
                <c:pt idx="191">
                  <c:v>5.4354735384615296</c:v>
                </c:pt>
                <c:pt idx="192">
                  <c:v>-2.9179910769230699</c:v>
                </c:pt>
                <c:pt idx="193">
                  <c:v>-17.393515384615299</c:v>
                </c:pt>
                <c:pt idx="194">
                  <c:v>-24.202157692307601</c:v>
                </c:pt>
                <c:pt idx="195">
                  <c:v>-23.687220769230699</c:v>
                </c:pt>
                <c:pt idx="196">
                  <c:v>-29.923710769230699</c:v>
                </c:pt>
                <c:pt idx="197">
                  <c:v>-35.931340769230701</c:v>
                </c:pt>
                <c:pt idx="198">
                  <c:v>-44.856959999999901</c:v>
                </c:pt>
                <c:pt idx="199">
                  <c:v>-45.371899999999897</c:v>
                </c:pt>
                <c:pt idx="200">
                  <c:v>-47.374443846153802</c:v>
                </c:pt>
                <c:pt idx="201">
                  <c:v>-39.478703076922997</c:v>
                </c:pt>
                <c:pt idx="202">
                  <c:v>-29.4659876923076</c:v>
                </c:pt>
                <c:pt idx="203">
                  <c:v>-18.881117692307601</c:v>
                </c:pt>
                <c:pt idx="204">
                  <c:v>-5.3782580769230703</c:v>
                </c:pt>
                <c:pt idx="205">
                  <c:v>2.6319135615384601</c:v>
                </c:pt>
                <c:pt idx="206">
                  <c:v>6.8658613076922999</c:v>
                </c:pt>
                <c:pt idx="207">
                  <c:v>7.6096629230769199</c:v>
                </c:pt>
                <c:pt idx="208">
                  <c:v>4.9205335384615303</c:v>
                </c:pt>
                <c:pt idx="209">
                  <c:v>-33.699936153846103</c:v>
                </c:pt>
                <c:pt idx="210">
                  <c:v>-46.344565384615301</c:v>
                </c:pt>
                <c:pt idx="211">
                  <c:v>-65.340116153846097</c:v>
                </c:pt>
                <c:pt idx="212">
                  <c:v>-73.865224615384605</c:v>
                </c:pt>
                <c:pt idx="213">
                  <c:v>-68.536008571428496</c:v>
                </c:pt>
                <c:pt idx="214">
                  <c:v>-67.9720284615384</c:v>
                </c:pt>
                <c:pt idx="215">
                  <c:v>-47.088367692307699</c:v>
                </c:pt>
                <c:pt idx="216">
                  <c:v>-33.127780000000001</c:v>
                </c:pt>
                <c:pt idx="217">
                  <c:v>-16.935790769230699</c:v>
                </c:pt>
                <c:pt idx="218">
                  <c:v>-8.2390331538461492</c:v>
                </c:pt>
                <c:pt idx="219">
                  <c:v>-12.244119076923001</c:v>
                </c:pt>
                <c:pt idx="220">
                  <c:v>7.0375077692307704</c:v>
                </c:pt>
                <c:pt idx="221">
                  <c:v>6.2364905384615303</c:v>
                </c:pt>
                <c:pt idx="222">
                  <c:v>3.7762235384615299</c:v>
                </c:pt>
                <c:pt idx="223">
                  <c:v>3.7762235384615299</c:v>
                </c:pt>
                <c:pt idx="224">
                  <c:v>3.7190083846153801</c:v>
                </c:pt>
                <c:pt idx="225">
                  <c:v>3.0324223846153799</c:v>
                </c:pt>
                <c:pt idx="226">
                  <c:v>3.3184997692307601</c:v>
                </c:pt>
                <c:pt idx="227">
                  <c:v>0.114431076923077</c:v>
                </c:pt>
                <c:pt idx="228">
                  <c:v>4.8633180769230702</c:v>
                </c:pt>
                <c:pt idx="229">
                  <c:v>-2.4030515384615301</c:v>
                </c:pt>
                <c:pt idx="230">
                  <c:v>-6.6942149999999998</c:v>
                </c:pt>
                <c:pt idx="231">
                  <c:v>-6.1220596153846101</c:v>
                </c:pt>
                <c:pt idx="232">
                  <c:v>-5.2638273846153796</c:v>
                </c:pt>
                <c:pt idx="233">
                  <c:v>-2.7463445923076901</c:v>
                </c:pt>
                <c:pt idx="234">
                  <c:v>-10.584870153846101</c:v>
                </c:pt>
                <c:pt idx="235">
                  <c:v>-25.8041961538461</c:v>
                </c:pt>
                <c:pt idx="236">
                  <c:v>-40.851875384615298</c:v>
                </c:pt>
                <c:pt idx="237">
                  <c:v>-46.4589984615384</c:v>
                </c:pt>
                <c:pt idx="238">
                  <c:v>-50.921805384615297</c:v>
                </c:pt>
                <c:pt idx="239">
                  <c:v>-40.737443076923</c:v>
                </c:pt>
                <c:pt idx="240">
                  <c:v>-37.190080000000002</c:v>
                </c:pt>
                <c:pt idx="241">
                  <c:v>-37.132864615384598</c:v>
                </c:pt>
                <c:pt idx="242">
                  <c:v>-37.590588461538402</c:v>
                </c:pt>
                <c:pt idx="243">
                  <c:v>-39.707564230769201</c:v>
                </c:pt>
                <c:pt idx="244">
                  <c:v>-22.256832307692299</c:v>
                </c:pt>
                <c:pt idx="245">
                  <c:v>-18.080102053846101</c:v>
                </c:pt>
                <c:pt idx="246">
                  <c:v>-22.828989099999902</c:v>
                </c:pt>
                <c:pt idx="247">
                  <c:v>0.114431076923076</c:v>
                </c:pt>
                <c:pt idx="248">
                  <c:v>5.7215509230769204</c:v>
                </c:pt>
                <c:pt idx="249">
                  <c:v>6.8658613846153802</c:v>
                </c:pt>
                <c:pt idx="250">
                  <c:v>6.4081373076923001</c:v>
                </c:pt>
                <c:pt idx="251">
                  <c:v>5.6071200000000001</c:v>
                </c:pt>
                <c:pt idx="252">
                  <c:v>-1.2587399230769201</c:v>
                </c:pt>
                <c:pt idx="253">
                  <c:v>7.0375074615384596</c:v>
                </c:pt>
                <c:pt idx="254">
                  <c:v>0.801017207692307</c:v>
                </c:pt>
                <c:pt idx="255">
                  <c:v>-2.6319136153846099</c:v>
                </c:pt>
                <c:pt idx="256">
                  <c:v>-8.0673866923076893</c:v>
                </c:pt>
                <c:pt idx="257">
                  <c:v>-15.219326923076901</c:v>
                </c:pt>
                <c:pt idx="258">
                  <c:v>-23.8588684615384</c:v>
                </c:pt>
                <c:pt idx="259">
                  <c:v>-25.403686923076901</c:v>
                </c:pt>
                <c:pt idx="260">
                  <c:v>-25.403686923076901</c:v>
                </c:pt>
                <c:pt idx="261">
                  <c:v>-32.9561323076923</c:v>
                </c:pt>
                <c:pt idx="262">
                  <c:v>-37.190079999999902</c:v>
                </c:pt>
                <c:pt idx="263">
                  <c:v>-38.906546923076903</c:v>
                </c:pt>
                <c:pt idx="264">
                  <c:v>-47.660523846153801</c:v>
                </c:pt>
                <c:pt idx="265">
                  <c:v>-47.4888761538461</c:v>
                </c:pt>
                <c:pt idx="266">
                  <c:v>-48.690402307692302</c:v>
                </c:pt>
                <c:pt idx="267">
                  <c:v>-35.473613846153803</c:v>
                </c:pt>
                <c:pt idx="268">
                  <c:v>-32.784485384615301</c:v>
                </c:pt>
                <c:pt idx="269">
                  <c:v>-24.774316923076899</c:v>
                </c:pt>
                <c:pt idx="270">
                  <c:v>-7.6096625384615297</c:v>
                </c:pt>
                <c:pt idx="271">
                  <c:v>5.3782578999999897</c:v>
                </c:pt>
                <c:pt idx="272">
                  <c:v>8.0101713846153793</c:v>
                </c:pt>
                <c:pt idx="273">
                  <c:v>8.4678963076922997</c:v>
                </c:pt>
                <c:pt idx="274">
                  <c:v>6.5225683076922998</c:v>
                </c:pt>
                <c:pt idx="275">
                  <c:v>6.4081370769230697</c:v>
                </c:pt>
                <c:pt idx="276">
                  <c:v>-0.114430461538461</c:v>
                </c:pt>
                <c:pt idx="277">
                  <c:v>5.3210423846153798</c:v>
                </c:pt>
                <c:pt idx="278">
                  <c:v>0.91544807692307595</c:v>
                </c:pt>
                <c:pt idx="279">
                  <c:v>-11.214240769230701</c:v>
                </c:pt>
                <c:pt idx="280">
                  <c:v>-17.2790853846153</c:v>
                </c:pt>
                <c:pt idx="281">
                  <c:v>-25.804195384615301</c:v>
                </c:pt>
                <c:pt idx="282">
                  <c:v>-36.560710769230703</c:v>
                </c:pt>
                <c:pt idx="283">
                  <c:v>-44.055944615384597</c:v>
                </c:pt>
                <c:pt idx="284">
                  <c:v>-45.3146846153846</c:v>
                </c:pt>
                <c:pt idx="285">
                  <c:v>-44.5708846153846</c:v>
                </c:pt>
                <c:pt idx="286">
                  <c:v>-50.349651538461501</c:v>
                </c:pt>
                <c:pt idx="287">
                  <c:v>-43.140499999999903</c:v>
                </c:pt>
                <c:pt idx="288">
                  <c:v>-43.140499999999903</c:v>
                </c:pt>
                <c:pt idx="289">
                  <c:v>-43.026067692307599</c:v>
                </c:pt>
                <c:pt idx="290">
                  <c:v>-42.797203076922997</c:v>
                </c:pt>
                <c:pt idx="291">
                  <c:v>-52.809916153846103</c:v>
                </c:pt>
                <c:pt idx="292">
                  <c:v>-23.4583594615384</c:v>
                </c:pt>
                <c:pt idx="293">
                  <c:v>-19.2816269230769</c:v>
                </c:pt>
                <c:pt idx="294">
                  <c:v>-9.9554983846153799</c:v>
                </c:pt>
                <c:pt idx="295">
                  <c:v>-28.035599999999899</c:v>
                </c:pt>
                <c:pt idx="296">
                  <c:v>-24.030516923076899</c:v>
                </c:pt>
                <c:pt idx="297">
                  <c:v>-31.354100769230701</c:v>
                </c:pt>
                <c:pt idx="298">
                  <c:v>-20.597583076923001</c:v>
                </c:pt>
                <c:pt idx="299">
                  <c:v>-17.7368076923076</c:v>
                </c:pt>
                <c:pt idx="300">
                  <c:v>-12.3013346923076</c:v>
                </c:pt>
                <c:pt idx="301">
                  <c:v>-5.7215512307692302</c:v>
                </c:pt>
                <c:pt idx="302">
                  <c:v>4.9777496923076896</c:v>
                </c:pt>
                <c:pt idx="303">
                  <c:v>6.4653526153846101</c:v>
                </c:pt>
                <c:pt idx="304">
                  <c:v>6.8658613846153802</c:v>
                </c:pt>
                <c:pt idx="305">
                  <c:v>6.2937062307692297</c:v>
                </c:pt>
                <c:pt idx="306">
                  <c:v>6.0076289999999997</c:v>
                </c:pt>
                <c:pt idx="307">
                  <c:v>6.2364904615384598</c:v>
                </c:pt>
                <c:pt idx="308">
                  <c:v>-1.2015253076923</c:v>
                </c:pt>
                <c:pt idx="309">
                  <c:v>4.0909093333333297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BF93-4AD5-AB95-234B4F7C071C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Motor (F)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Sheet1!$A$2:$A$311</c:f>
              <c:numCache>
                <c:formatCode>General</c:formatCode>
                <c:ptCount val="310"/>
              </c:numCache>
            </c:numRef>
          </c:cat>
          <c:val>
            <c:numRef>
              <c:f>Sheet1!$N$2:$N$311</c:f>
              <c:numCache>
                <c:formatCode>General</c:formatCode>
                <c:ptCount val="310"/>
                <c:pt idx="0">
                  <c:v>180</c:v>
                </c:pt>
                <c:pt idx="1">
                  <c:v>180</c:v>
                </c:pt>
                <c:pt idx="2">
                  <c:v>180</c:v>
                </c:pt>
                <c:pt idx="3">
                  <c:v>180</c:v>
                </c:pt>
                <c:pt idx="4">
                  <c:v>180</c:v>
                </c:pt>
                <c:pt idx="5">
                  <c:v>180</c:v>
                </c:pt>
                <c:pt idx="6">
                  <c:v>180</c:v>
                </c:pt>
                <c:pt idx="7">
                  <c:v>180</c:v>
                </c:pt>
                <c:pt idx="8">
                  <c:v>180</c:v>
                </c:pt>
                <c:pt idx="9">
                  <c:v>180</c:v>
                </c:pt>
                <c:pt idx="10">
                  <c:v>180</c:v>
                </c:pt>
                <c:pt idx="11">
                  <c:v>180</c:v>
                </c:pt>
                <c:pt idx="12">
                  <c:v>180</c:v>
                </c:pt>
                <c:pt idx="13">
                  <c:v>180</c:v>
                </c:pt>
                <c:pt idx="14">
                  <c:v>180</c:v>
                </c:pt>
                <c:pt idx="15">
                  <c:v>180</c:v>
                </c:pt>
                <c:pt idx="16">
                  <c:v>180</c:v>
                </c:pt>
                <c:pt idx="17">
                  <c:v>180</c:v>
                </c:pt>
                <c:pt idx="18">
                  <c:v>180</c:v>
                </c:pt>
                <c:pt idx="19">
                  <c:v>180</c:v>
                </c:pt>
                <c:pt idx="20">
                  <c:v>180</c:v>
                </c:pt>
                <c:pt idx="21">
                  <c:v>180</c:v>
                </c:pt>
                <c:pt idx="22">
                  <c:v>180</c:v>
                </c:pt>
                <c:pt idx="23">
                  <c:v>180</c:v>
                </c:pt>
                <c:pt idx="24">
                  <c:v>180</c:v>
                </c:pt>
                <c:pt idx="25">
                  <c:v>180</c:v>
                </c:pt>
                <c:pt idx="26">
                  <c:v>180</c:v>
                </c:pt>
                <c:pt idx="27">
                  <c:v>180</c:v>
                </c:pt>
                <c:pt idx="28">
                  <c:v>180</c:v>
                </c:pt>
                <c:pt idx="29">
                  <c:v>69.230769230769198</c:v>
                </c:pt>
                <c:pt idx="30">
                  <c:v>83.076923076922995</c:v>
                </c:pt>
                <c:pt idx="31">
                  <c:v>180</c:v>
                </c:pt>
                <c:pt idx="32">
                  <c:v>180</c:v>
                </c:pt>
                <c:pt idx="33">
                  <c:v>152.30769230769201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180</c:v>
                </c:pt>
                <c:pt idx="38">
                  <c:v>41.538461538461497</c:v>
                </c:pt>
                <c:pt idx="39">
                  <c:v>180</c:v>
                </c:pt>
                <c:pt idx="40">
                  <c:v>13.846153846153801</c:v>
                </c:pt>
                <c:pt idx="41">
                  <c:v>124.615384615384</c:v>
                </c:pt>
                <c:pt idx="42">
                  <c:v>0</c:v>
                </c:pt>
                <c:pt idx="43">
                  <c:v>124.615384615384</c:v>
                </c:pt>
                <c:pt idx="44">
                  <c:v>27.692307692307601</c:v>
                </c:pt>
                <c:pt idx="45">
                  <c:v>180</c:v>
                </c:pt>
                <c:pt idx="46">
                  <c:v>180</c:v>
                </c:pt>
                <c:pt idx="47">
                  <c:v>180</c:v>
                </c:pt>
                <c:pt idx="48">
                  <c:v>180</c:v>
                </c:pt>
                <c:pt idx="49">
                  <c:v>55.384615384615302</c:v>
                </c:pt>
                <c:pt idx="50">
                  <c:v>180</c:v>
                </c:pt>
                <c:pt idx="51">
                  <c:v>180</c:v>
                </c:pt>
                <c:pt idx="52">
                  <c:v>180</c:v>
                </c:pt>
                <c:pt idx="53">
                  <c:v>180</c:v>
                </c:pt>
                <c:pt idx="54">
                  <c:v>180</c:v>
                </c:pt>
                <c:pt idx="55">
                  <c:v>180</c:v>
                </c:pt>
                <c:pt idx="56">
                  <c:v>180</c:v>
                </c:pt>
                <c:pt idx="57">
                  <c:v>180</c:v>
                </c:pt>
                <c:pt idx="58">
                  <c:v>180</c:v>
                </c:pt>
                <c:pt idx="59">
                  <c:v>180</c:v>
                </c:pt>
                <c:pt idx="60">
                  <c:v>180</c:v>
                </c:pt>
                <c:pt idx="61">
                  <c:v>180</c:v>
                </c:pt>
                <c:pt idx="62">
                  <c:v>180</c:v>
                </c:pt>
                <c:pt idx="63">
                  <c:v>180</c:v>
                </c:pt>
                <c:pt idx="64">
                  <c:v>96.923076923076906</c:v>
                </c:pt>
                <c:pt idx="65">
                  <c:v>180</c:v>
                </c:pt>
                <c:pt idx="66">
                  <c:v>180</c:v>
                </c:pt>
                <c:pt idx="67">
                  <c:v>180</c:v>
                </c:pt>
                <c:pt idx="68">
                  <c:v>180</c:v>
                </c:pt>
                <c:pt idx="69">
                  <c:v>180</c:v>
                </c:pt>
                <c:pt idx="70">
                  <c:v>180</c:v>
                </c:pt>
                <c:pt idx="71">
                  <c:v>180</c:v>
                </c:pt>
                <c:pt idx="72">
                  <c:v>180</c:v>
                </c:pt>
                <c:pt idx="73">
                  <c:v>180</c:v>
                </c:pt>
                <c:pt idx="74">
                  <c:v>180</c:v>
                </c:pt>
                <c:pt idx="75">
                  <c:v>180</c:v>
                </c:pt>
                <c:pt idx="76">
                  <c:v>180</c:v>
                </c:pt>
                <c:pt idx="77">
                  <c:v>180</c:v>
                </c:pt>
                <c:pt idx="78">
                  <c:v>180</c:v>
                </c:pt>
                <c:pt idx="79">
                  <c:v>180</c:v>
                </c:pt>
                <c:pt idx="80">
                  <c:v>180</c:v>
                </c:pt>
                <c:pt idx="81">
                  <c:v>180</c:v>
                </c:pt>
                <c:pt idx="82">
                  <c:v>180</c:v>
                </c:pt>
                <c:pt idx="83">
                  <c:v>180</c:v>
                </c:pt>
                <c:pt idx="84">
                  <c:v>180</c:v>
                </c:pt>
                <c:pt idx="85">
                  <c:v>180</c:v>
                </c:pt>
                <c:pt idx="86">
                  <c:v>180</c:v>
                </c:pt>
                <c:pt idx="87">
                  <c:v>180</c:v>
                </c:pt>
                <c:pt idx="88">
                  <c:v>180</c:v>
                </c:pt>
                <c:pt idx="89">
                  <c:v>180</c:v>
                </c:pt>
                <c:pt idx="90">
                  <c:v>180</c:v>
                </c:pt>
                <c:pt idx="91">
                  <c:v>180</c:v>
                </c:pt>
                <c:pt idx="92">
                  <c:v>180</c:v>
                </c:pt>
                <c:pt idx="93">
                  <c:v>180</c:v>
                </c:pt>
                <c:pt idx="94">
                  <c:v>110.76923076923001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166.15384615384599</c:v>
                </c:pt>
                <c:pt idx="100">
                  <c:v>110.76923076923001</c:v>
                </c:pt>
                <c:pt idx="101">
                  <c:v>124.615384615384</c:v>
                </c:pt>
                <c:pt idx="102">
                  <c:v>180</c:v>
                </c:pt>
                <c:pt idx="103">
                  <c:v>180</c:v>
                </c:pt>
                <c:pt idx="104">
                  <c:v>180</c:v>
                </c:pt>
                <c:pt idx="105">
                  <c:v>180</c:v>
                </c:pt>
                <c:pt idx="106">
                  <c:v>180</c:v>
                </c:pt>
                <c:pt idx="107">
                  <c:v>180</c:v>
                </c:pt>
                <c:pt idx="108">
                  <c:v>180</c:v>
                </c:pt>
                <c:pt idx="109">
                  <c:v>180</c:v>
                </c:pt>
                <c:pt idx="110">
                  <c:v>180</c:v>
                </c:pt>
                <c:pt idx="111">
                  <c:v>180</c:v>
                </c:pt>
                <c:pt idx="112">
                  <c:v>180</c:v>
                </c:pt>
                <c:pt idx="113">
                  <c:v>180</c:v>
                </c:pt>
                <c:pt idx="114">
                  <c:v>180</c:v>
                </c:pt>
                <c:pt idx="115">
                  <c:v>180</c:v>
                </c:pt>
                <c:pt idx="116">
                  <c:v>180</c:v>
                </c:pt>
                <c:pt idx="117">
                  <c:v>180</c:v>
                </c:pt>
                <c:pt idx="118">
                  <c:v>180</c:v>
                </c:pt>
                <c:pt idx="119">
                  <c:v>180</c:v>
                </c:pt>
                <c:pt idx="120">
                  <c:v>180</c:v>
                </c:pt>
                <c:pt idx="121">
                  <c:v>180</c:v>
                </c:pt>
                <c:pt idx="122">
                  <c:v>180</c:v>
                </c:pt>
                <c:pt idx="123">
                  <c:v>180</c:v>
                </c:pt>
                <c:pt idx="124">
                  <c:v>180</c:v>
                </c:pt>
                <c:pt idx="125">
                  <c:v>180</c:v>
                </c:pt>
                <c:pt idx="126">
                  <c:v>180</c:v>
                </c:pt>
                <c:pt idx="127">
                  <c:v>180</c:v>
                </c:pt>
                <c:pt idx="128">
                  <c:v>180</c:v>
                </c:pt>
                <c:pt idx="129">
                  <c:v>180</c:v>
                </c:pt>
                <c:pt idx="130">
                  <c:v>13.846153846153801</c:v>
                </c:pt>
                <c:pt idx="131">
                  <c:v>0</c:v>
                </c:pt>
                <c:pt idx="132">
                  <c:v>0</c:v>
                </c:pt>
                <c:pt idx="133">
                  <c:v>69.230769230769198</c:v>
                </c:pt>
                <c:pt idx="134">
                  <c:v>69.230769230769198</c:v>
                </c:pt>
                <c:pt idx="135">
                  <c:v>13.846153846153801</c:v>
                </c:pt>
                <c:pt idx="136">
                  <c:v>110.76923076923001</c:v>
                </c:pt>
                <c:pt idx="137">
                  <c:v>96.923076923076906</c:v>
                </c:pt>
                <c:pt idx="138">
                  <c:v>180</c:v>
                </c:pt>
                <c:pt idx="139">
                  <c:v>180</c:v>
                </c:pt>
                <c:pt idx="140">
                  <c:v>124.615384615384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41.538461538461497</c:v>
                </c:pt>
                <c:pt idx="149">
                  <c:v>180</c:v>
                </c:pt>
                <c:pt idx="150">
                  <c:v>180</c:v>
                </c:pt>
                <c:pt idx="151">
                  <c:v>69.230769230769198</c:v>
                </c:pt>
                <c:pt idx="152">
                  <c:v>180</c:v>
                </c:pt>
                <c:pt idx="153">
                  <c:v>180</c:v>
                </c:pt>
                <c:pt idx="154">
                  <c:v>180</c:v>
                </c:pt>
                <c:pt idx="155">
                  <c:v>180</c:v>
                </c:pt>
                <c:pt idx="156">
                  <c:v>180</c:v>
                </c:pt>
                <c:pt idx="157">
                  <c:v>180</c:v>
                </c:pt>
                <c:pt idx="158">
                  <c:v>180</c:v>
                </c:pt>
                <c:pt idx="159">
                  <c:v>180</c:v>
                </c:pt>
                <c:pt idx="160">
                  <c:v>180</c:v>
                </c:pt>
                <c:pt idx="161">
                  <c:v>180</c:v>
                </c:pt>
                <c:pt idx="162">
                  <c:v>180</c:v>
                </c:pt>
                <c:pt idx="163">
                  <c:v>180</c:v>
                </c:pt>
                <c:pt idx="164">
                  <c:v>180</c:v>
                </c:pt>
                <c:pt idx="165">
                  <c:v>180</c:v>
                </c:pt>
                <c:pt idx="166">
                  <c:v>180</c:v>
                </c:pt>
                <c:pt idx="167">
                  <c:v>180</c:v>
                </c:pt>
                <c:pt idx="168">
                  <c:v>180</c:v>
                </c:pt>
                <c:pt idx="169">
                  <c:v>180</c:v>
                </c:pt>
                <c:pt idx="170">
                  <c:v>180</c:v>
                </c:pt>
                <c:pt idx="171">
                  <c:v>180</c:v>
                </c:pt>
                <c:pt idx="172">
                  <c:v>180</c:v>
                </c:pt>
                <c:pt idx="173">
                  <c:v>180</c:v>
                </c:pt>
                <c:pt idx="174">
                  <c:v>180</c:v>
                </c:pt>
                <c:pt idx="175">
                  <c:v>180</c:v>
                </c:pt>
                <c:pt idx="176">
                  <c:v>180</c:v>
                </c:pt>
                <c:pt idx="177">
                  <c:v>27.692307692307601</c:v>
                </c:pt>
                <c:pt idx="178">
                  <c:v>0</c:v>
                </c:pt>
                <c:pt idx="179">
                  <c:v>0</c:v>
                </c:pt>
                <c:pt idx="180">
                  <c:v>152.30769230769201</c:v>
                </c:pt>
                <c:pt idx="181">
                  <c:v>0</c:v>
                </c:pt>
                <c:pt idx="182">
                  <c:v>166.15384615384599</c:v>
                </c:pt>
                <c:pt idx="183">
                  <c:v>41.538461538461497</c:v>
                </c:pt>
                <c:pt idx="184">
                  <c:v>180</c:v>
                </c:pt>
                <c:pt idx="185">
                  <c:v>180</c:v>
                </c:pt>
                <c:pt idx="186">
                  <c:v>180</c:v>
                </c:pt>
                <c:pt idx="187">
                  <c:v>180</c:v>
                </c:pt>
                <c:pt idx="188">
                  <c:v>180</c:v>
                </c:pt>
                <c:pt idx="189">
                  <c:v>180</c:v>
                </c:pt>
                <c:pt idx="190">
                  <c:v>180</c:v>
                </c:pt>
                <c:pt idx="191">
                  <c:v>180</c:v>
                </c:pt>
                <c:pt idx="192">
                  <c:v>180</c:v>
                </c:pt>
                <c:pt idx="193">
                  <c:v>180</c:v>
                </c:pt>
                <c:pt idx="194">
                  <c:v>180</c:v>
                </c:pt>
                <c:pt idx="195">
                  <c:v>180</c:v>
                </c:pt>
                <c:pt idx="196">
                  <c:v>180</c:v>
                </c:pt>
                <c:pt idx="197">
                  <c:v>180</c:v>
                </c:pt>
                <c:pt idx="198">
                  <c:v>180</c:v>
                </c:pt>
                <c:pt idx="199">
                  <c:v>180</c:v>
                </c:pt>
                <c:pt idx="200">
                  <c:v>180</c:v>
                </c:pt>
                <c:pt idx="201">
                  <c:v>180</c:v>
                </c:pt>
                <c:pt idx="202">
                  <c:v>180</c:v>
                </c:pt>
                <c:pt idx="203">
                  <c:v>180</c:v>
                </c:pt>
                <c:pt idx="204">
                  <c:v>180</c:v>
                </c:pt>
                <c:pt idx="205">
                  <c:v>180</c:v>
                </c:pt>
                <c:pt idx="206">
                  <c:v>180</c:v>
                </c:pt>
                <c:pt idx="207">
                  <c:v>180</c:v>
                </c:pt>
                <c:pt idx="208">
                  <c:v>138.461538461538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124.615384615384</c:v>
                </c:pt>
                <c:pt idx="213">
                  <c:v>51.428571428571402</c:v>
                </c:pt>
                <c:pt idx="214">
                  <c:v>180</c:v>
                </c:pt>
                <c:pt idx="215">
                  <c:v>180</c:v>
                </c:pt>
                <c:pt idx="216">
                  <c:v>180</c:v>
                </c:pt>
                <c:pt idx="217">
                  <c:v>180</c:v>
                </c:pt>
                <c:pt idx="218">
                  <c:v>83.076923076922995</c:v>
                </c:pt>
                <c:pt idx="219">
                  <c:v>166.15384615384599</c:v>
                </c:pt>
                <c:pt idx="220">
                  <c:v>180</c:v>
                </c:pt>
                <c:pt idx="221">
                  <c:v>180</c:v>
                </c:pt>
                <c:pt idx="222">
                  <c:v>180</c:v>
                </c:pt>
                <c:pt idx="223">
                  <c:v>180</c:v>
                </c:pt>
                <c:pt idx="224">
                  <c:v>180</c:v>
                </c:pt>
                <c:pt idx="225">
                  <c:v>180</c:v>
                </c:pt>
                <c:pt idx="226">
                  <c:v>180</c:v>
                </c:pt>
                <c:pt idx="227">
                  <c:v>180</c:v>
                </c:pt>
                <c:pt idx="228">
                  <c:v>180</c:v>
                </c:pt>
                <c:pt idx="229">
                  <c:v>180</c:v>
                </c:pt>
                <c:pt idx="230">
                  <c:v>180</c:v>
                </c:pt>
                <c:pt idx="231">
                  <c:v>180</c:v>
                </c:pt>
                <c:pt idx="232">
                  <c:v>180</c:v>
                </c:pt>
                <c:pt idx="233">
                  <c:v>180</c:v>
                </c:pt>
                <c:pt idx="234">
                  <c:v>180</c:v>
                </c:pt>
                <c:pt idx="235">
                  <c:v>180</c:v>
                </c:pt>
                <c:pt idx="236">
                  <c:v>180</c:v>
                </c:pt>
                <c:pt idx="237">
                  <c:v>180</c:v>
                </c:pt>
                <c:pt idx="238">
                  <c:v>166.15384615384599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27.692307692307601</c:v>
                </c:pt>
                <c:pt idx="243">
                  <c:v>152.30769230769201</c:v>
                </c:pt>
                <c:pt idx="244">
                  <c:v>41.538461538461497</c:v>
                </c:pt>
                <c:pt idx="245">
                  <c:v>180</c:v>
                </c:pt>
                <c:pt idx="246">
                  <c:v>69.230769230769198</c:v>
                </c:pt>
                <c:pt idx="247">
                  <c:v>180</c:v>
                </c:pt>
                <c:pt idx="248">
                  <c:v>180</c:v>
                </c:pt>
                <c:pt idx="249">
                  <c:v>180</c:v>
                </c:pt>
                <c:pt idx="250">
                  <c:v>180</c:v>
                </c:pt>
                <c:pt idx="251">
                  <c:v>180</c:v>
                </c:pt>
                <c:pt idx="252">
                  <c:v>180</c:v>
                </c:pt>
                <c:pt idx="253">
                  <c:v>180</c:v>
                </c:pt>
                <c:pt idx="254">
                  <c:v>180</c:v>
                </c:pt>
                <c:pt idx="255">
                  <c:v>180</c:v>
                </c:pt>
                <c:pt idx="256">
                  <c:v>180</c:v>
                </c:pt>
                <c:pt idx="257">
                  <c:v>180</c:v>
                </c:pt>
                <c:pt idx="258">
                  <c:v>180</c:v>
                </c:pt>
                <c:pt idx="259">
                  <c:v>180</c:v>
                </c:pt>
                <c:pt idx="260">
                  <c:v>180</c:v>
                </c:pt>
                <c:pt idx="261">
                  <c:v>180</c:v>
                </c:pt>
                <c:pt idx="262">
                  <c:v>180</c:v>
                </c:pt>
                <c:pt idx="263">
                  <c:v>180</c:v>
                </c:pt>
                <c:pt idx="264">
                  <c:v>180</c:v>
                </c:pt>
                <c:pt idx="265">
                  <c:v>180</c:v>
                </c:pt>
                <c:pt idx="266">
                  <c:v>180</c:v>
                </c:pt>
                <c:pt idx="267">
                  <c:v>180</c:v>
                </c:pt>
                <c:pt idx="268">
                  <c:v>180</c:v>
                </c:pt>
                <c:pt idx="269">
                  <c:v>180</c:v>
                </c:pt>
                <c:pt idx="270">
                  <c:v>180</c:v>
                </c:pt>
                <c:pt idx="271">
                  <c:v>180</c:v>
                </c:pt>
                <c:pt idx="272">
                  <c:v>180</c:v>
                </c:pt>
                <c:pt idx="273">
                  <c:v>180</c:v>
                </c:pt>
                <c:pt idx="274">
                  <c:v>180</c:v>
                </c:pt>
                <c:pt idx="275">
                  <c:v>180</c:v>
                </c:pt>
                <c:pt idx="276">
                  <c:v>180</c:v>
                </c:pt>
                <c:pt idx="277">
                  <c:v>180</c:v>
                </c:pt>
                <c:pt idx="278">
                  <c:v>180</c:v>
                </c:pt>
                <c:pt idx="279">
                  <c:v>180</c:v>
                </c:pt>
                <c:pt idx="280">
                  <c:v>180</c:v>
                </c:pt>
                <c:pt idx="281">
                  <c:v>180</c:v>
                </c:pt>
                <c:pt idx="282">
                  <c:v>180</c:v>
                </c:pt>
                <c:pt idx="283">
                  <c:v>180</c:v>
                </c:pt>
                <c:pt idx="284">
                  <c:v>180</c:v>
                </c:pt>
                <c:pt idx="285">
                  <c:v>180</c:v>
                </c:pt>
                <c:pt idx="286">
                  <c:v>55.384615384615302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110.76923076923001</c:v>
                </c:pt>
                <c:pt idx="292">
                  <c:v>138.461538461538</c:v>
                </c:pt>
                <c:pt idx="293">
                  <c:v>69.230769230769198</c:v>
                </c:pt>
                <c:pt idx="294">
                  <c:v>124.615384615384</c:v>
                </c:pt>
                <c:pt idx="295">
                  <c:v>124.615384615384</c:v>
                </c:pt>
                <c:pt idx="296">
                  <c:v>96.923076923076906</c:v>
                </c:pt>
                <c:pt idx="297">
                  <c:v>180</c:v>
                </c:pt>
                <c:pt idx="298">
                  <c:v>180</c:v>
                </c:pt>
                <c:pt idx="299">
                  <c:v>180</c:v>
                </c:pt>
                <c:pt idx="300">
                  <c:v>180</c:v>
                </c:pt>
                <c:pt idx="301">
                  <c:v>180</c:v>
                </c:pt>
                <c:pt idx="302">
                  <c:v>180</c:v>
                </c:pt>
                <c:pt idx="303">
                  <c:v>180</c:v>
                </c:pt>
                <c:pt idx="304">
                  <c:v>180</c:v>
                </c:pt>
                <c:pt idx="305">
                  <c:v>180</c:v>
                </c:pt>
                <c:pt idx="306">
                  <c:v>180</c:v>
                </c:pt>
                <c:pt idx="307">
                  <c:v>180</c:v>
                </c:pt>
                <c:pt idx="308">
                  <c:v>180</c:v>
                </c:pt>
                <c:pt idx="309">
                  <c:v>180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BF93-4AD5-AB95-234B4F7C071C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Grab (F)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Sheet1!$A$2:$A$311</c:f>
              <c:numCache>
                <c:formatCode>General</c:formatCode>
                <c:ptCount val="310"/>
              </c:numCache>
            </c:numRef>
          </c:cat>
          <c:val>
            <c:numRef>
              <c:f>Sheet1!$O$2:$O$311</c:f>
              <c:numCache>
                <c:formatCode>General</c:formatCode>
                <c:ptCount val="3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1</c:v>
                </c:pt>
                <c:pt idx="94">
                  <c:v>1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1</c:v>
                </c:pt>
                <c:pt idx="140">
                  <c:v>1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1</c:v>
                </c:pt>
                <c:pt idx="294">
                  <c:v>1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1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1</c:v>
                </c:pt>
                <c:pt idx="307">
                  <c:v>1</c:v>
                </c:pt>
                <c:pt idx="308">
                  <c:v>1</c:v>
                </c:pt>
                <c:pt idx="30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BF93-4AD5-AB95-234B4F7C0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40731488"/>
        <c:axId val="1640731904"/>
      </c:lineChart>
      <c:catAx>
        <c:axId val="164073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0731904"/>
        <c:crosses val="autoZero"/>
        <c:auto val="1"/>
        <c:lblAlgn val="ctr"/>
        <c:lblOffset val="100"/>
        <c:noMultiLvlLbl val="0"/>
      </c:catAx>
      <c:valAx>
        <c:axId val="164073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0731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Daniela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3"/>
          <c:order val="13"/>
          <c:tx>
            <c:strRef>
              <c:f>Sheet1!$P$1</c:f>
              <c:strCache>
                <c:ptCount val="1"/>
                <c:pt idx="0">
                  <c:v>Force Diff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Sheet1!$A$2:$A$311</c:f>
              <c:numCache>
                <c:formatCode>General</c:formatCode>
                <c:ptCount val="310"/>
              </c:numCache>
            </c:numRef>
          </c:cat>
          <c:val>
            <c:numRef>
              <c:f>Sheet1!$P$2:$P$311</c:f>
              <c:numCache>
                <c:formatCode>General</c:formatCode>
                <c:ptCount val="310"/>
                <c:pt idx="0">
                  <c:v>-22.701357466063996</c:v>
                </c:pt>
                <c:pt idx="1">
                  <c:v>-23.683257918551988</c:v>
                </c:pt>
                <c:pt idx="2">
                  <c:v>-24.538461538461036</c:v>
                </c:pt>
                <c:pt idx="3">
                  <c:v>-24.471153846153982</c:v>
                </c:pt>
                <c:pt idx="4">
                  <c:v>-25.8125</c:v>
                </c:pt>
                <c:pt idx="5">
                  <c:v>-26.889423076924004</c:v>
                </c:pt>
                <c:pt idx="6">
                  <c:v>-27.641025641025976</c:v>
                </c:pt>
                <c:pt idx="7">
                  <c:v>-27.917948717949002</c:v>
                </c:pt>
                <c:pt idx="8">
                  <c:v>-28.125</c:v>
                </c:pt>
                <c:pt idx="9">
                  <c:v>-29</c:v>
                </c:pt>
                <c:pt idx="10">
                  <c:v>-28.384615384615017</c:v>
                </c:pt>
                <c:pt idx="11">
                  <c:v>-27.923076923077019</c:v>
                </c:pt>
                <c:pt idx="12">
                  <c:v>-28.307692307692037</c:v>
                </c:pt>
                <c:pt idx="13">
                  <c:v>-27.923076923076962</c:v>
                </c:pt>
                <c:pt idx="14">
                  <c:v>-27.38461538461496</c:v>
                </c:pt>
                <c:pt idx="15">
                  <c:v>-27.769230769229978</c:v>
                </c:pt>
                <c:pt idx="16">
                  <c:v>-27.30769230769198</c:v>
                </c:pt>
                <c:pt idx="17">
                  <c:v>-28.384615384615017</c:v>
                </c:pt>
                <c:pt idx="18">
                  <c:v>-28.30769230769198</c:v>
                </c:pt>
                <c:pt idx="19">
                  <c:v>-28.538461538460979</c:v>
                </c:pt>
                <c:pt idx="20">
                  <c:v>-28.692307692306997</c:v>
                </c:pt>
                <c:pt idx="21">
                  <c:v>-29.076923076924004</c:v>
                </c:pt>
                <c:pt idx="22">
                  <c:v>-34.30769230769198</c:v>
                </c:pt>
                <c:pt idx="23">
                  <c:v>-18.846153846153982</c:v>
                </c:pt>
                <c:pt idx="24">
                  <c:v>-4.2307692307699654</c:v>
                </c:pt>
                <c:pt idx="25">
                  <c:v>-4.230769230768999</c:v>
                </c:pt>
                <c:pt idx="26">
                  <c:v>-4.230769230768999</c:v>
                </c:pt>
                <c:pt idx="27">
                  <c:v>-11.153846153846018</c:v>
                </c:pt>
                <c:pt idx="28">
                  <c:v>-21.61538461538504</c:v>
                </c:pt>
                <c:pt idx="29">
                  <c:v>-21.230769230768999</c:v>
                </c:pt>
                <c:pt idx="30">
                  <c:v>-12.461538461539021</c:v>
                </c:pt>
                <c:pt idx="31">
                  <c:v>-21.846153846153982</c:v>
                </c:pt>
                <c:pt idx="32">
                  <c:v>-16.923076923077019</c:v>
                </c:pt>
                <c:pt idx="33">
                  <c:v>-27.230769230768999</c:v>
                </c:pt>
                <c:pt idx="34">
                  <c:v>-15.230769230768999</c:v>
                </c:pt>
                <c:pt idx="35">
                  <c:v>-3.6923076923080203</c:v>
                </c:pt>
                <c:pt idx="36">
                  <c:v>-3.3076923076930029</c:v>
                </c:pt>
                <c:pt idx="37">
                  <c:v>-22.076923076923038</c:v>
                </c:pt>
                <c:pt idx="38">
                  <c:v>-35.923076923076962</c:v>
                </c:pt>
                <c:pt idx="39">
                  <c:v>-29.230769230768999</c:v>
                </c:pt>
                <c:pt idx="40">
                  <c:v>-27.615384615384983</c:v>
                </c:pt>
                <c:pt idx="41">
                  <c:v>-24.461538461537998</c:v>
                </c:pt>
                <c:pt idx="42">
                  <c:v>-4.6923076923069971</c:v>
                </c:pt>
                <c:pt idx="43">
                  <c:v>-12.076923076923038</c:v>
                </c:pt>
                <c:pt idx="44">
                  <c:v>-8.3846153846149605</c:v>
                </c:pt>
                <c:pt idx="45">
                  <c:v>-16.384615384615017</c:v>
                </c:pt>
                <c:pt idx="46">
                  <c:v>-15.307692307693003</c:v>
                </c:pt>
                <c:pt idx="47">
                  <c:v>-12.230769230768999</c:v>
                </c:pt>
                <c:pt idx="48">
                  <c:v>-9.6153846153840163</c:v>
                </c:pt>
                <c:pt idx="49">
                  <c:v>-11.076923076922981</c:v>
                </c:pt>
                <c:pt idx="50">
                  <c:v>-15.923076923076962</c:v>
                </c:pt>
                <c:pt idx="51">
                  <c:v>-27.30769230769198</c:v>
                </c:pt>
                <c:pt idx="52">
                  <c:v>-11.230769230768999</c:v>
                </c:pt>
                <c:pt idx="53">
                  <c:v>-3.461538461537998</c:v>
                </c:pt>
                <c:pt idx="54">
                  <c:v>-5.461538461537998</c:v>
                </c:pt>
                <c:pt idx="55">
                  <c:v>-4.1538461538460183</c:v>
                </c:pt>
                <c:pt idx="56">
                  <c:v>-7</c:v>
                </c:pt>
                <c:pt idx="57">
                  <c:v>-4.3846153846150173</c:v>
                </c:pt>
                <c:pt idx="58">
                  <c:v>-5.3076923076919797</c:v>
                </c:pt>
                <c:pt idx="59">
                  <c:v>-2</c:v>
                </c:pt>
                <c:pt idx="60">
                  <c:v>-7.3846153846150173</c:v>
                </c:pt>
                <c:pt idx="61">
                  <c:v>-21.076923076922981</c:v>
                </c:pt>
                <c:pt idx="62">
                  <c:v>-26.384615384615017</c:v>
                </c:pt>
                <c:pt idx="63">
                  <c:v>-36.69230769230802</c:v>
                </c:pt>
                <c:pt idx="64">
                  <c:v>-35.384615384615984</c:v>
                </c:pt>
                <c:pt idx="65">
                  <c:v>-20.923076923077019</c:v>
                </c:pt>
                <c:pt idx="66">
                  <c:v>-23.076923076922981</c:v>
                </c:pt>
                <c:pt idx="67">
                  <c:v>-23.384615384615984</c:v>
                </c:pt>
                <c:pt idx="68">
                  <c:v>-23.153846153845961</c:v>
                </c:pt>
                <c:pt idx="69">
                  <c:v>-23.38461538461496</c:v>
                </c:pt>
                <c:pt idx="70">
                  <c:v>-24.615384615384983</c:v>
                </c:pt>
                <c:pt idx="71">
                  <c:v>-25.69230769230802</c:v>
                </c:pt>
                <c:pt idx="72">
                  <c:v>-25.461538461537998</c:v>
                </c:pt>
                <c:pt idx="73">
                  <c:v>-24.461538461538964</c:v>
                </c:pt>
                <c:pt idx="74">
                  <c:v>-25.153846153846985</c:v>
                </c:pt>
                <c:pt idx="75">
                  <c:v>-25.769230769231001</c:v>
                </c:pt>
                <c:pt idx="76">
                  <c:v>-25.769230769231001</c:v>
                </c:pt>
                <c:pt idx="77">
                  <c:v>-25.923076923075996</c:v>
                </c:pt>
                <c:pt idx="78">
                  <c:v>-25.384615384615984</c:v>
                </c:pt>
                <c:pt idx="79">
                  <c:v>-24.846153846154039</c:v>
                </c:pt>
                <c:pt idx="80">
                  <c:v>-26.076923076923038</c:v>
                </c:pt>
                <c:pt idx="81">
                  <c:v>-28.230769230770022</c:v>
                </c:pt>
                <c:pt idx="82">
                  <c:v>-32.461538461537998</c:v>
                </c:pt>
                <c:pt idx="83">
                  <c:v>-32.384615384615017</c:v>
                </c:pt>
                <c:pt idx="84">
                  <c:v>-33.076923076922981</c:v>
                </c:pt>
                <c:pt idx="85">
                  <c:v>-25.69230769230802</c:v>
                </c:pt>
                <c:pt idx="86">
                  <c:v>0.61538461538498268</c:v>
                </c:pt>
                <c:pt idx="87">
                  <c:v>-0.30769230769203659</c:v>
                </c:pt>
                <c:pt idx="88">
                  <c:v>-1.230769230768999</c:v>
                </c:pt>
                <c:pt idx="89">
                  <c:v>-4.6153846153849827</c:v>
                </c:pt>
                <c:pt idx="90">
                  <c:v>-7.692307692303757E-2</c:v>
                </c:pt>
                <c:pt idx="91">
                  <c:v>-1.9230769230769624</c:v>
                </c:pt>
                <c:pt idx="92">
                  <c:v>-4.9230769230770193</c:v>
                </c:pt>
                <c:pt idx="93">
                  <c:v>-1.230769230768999</c:v>
                </c:pt>
                <c:pt idx="94">
                  <c:v>-1.6923076923069971</c:v>
                </c:pt>
                <c:pt idx="95">
                  <c:v>17.461538461539021</c:v>
                </c:pt>
                <c:pt idx="96">
                  <c:v>21.230769230768999</c:v>
                </c:pt>
                <c:pt idx="97">
                  <c:v>21.230769230770022</c:v>
                </c:pt>
                <c:pt idx="98">
                  <c:v>24.846153846153982</c:v>
                </c:pt>
                <c:pt idx="99">
                  <c:v>7.769230769231001</c:v>
                </c:pt>
                <c:pt idx="100">
                  <c:v>4.3846153846150173</c:v>
                </c:pt>
                <c:pt idx="101">
                  <c:v>15.923076923076962</c:v>
                </c:pt>
                <c:pt idx="102">
                  <c:v>3.230769230768999</c:v>
                </c:pt>
                <c:pt idx="103">
                  <c:v>-12</c:v>
                </c:pt>
                <c:pt idx="104">
                  <c:v>-18.384615384615017</c:v>
                </c:pt>
                <c:pt idx="105">
                  <c:v>-22.384615384615017</c:v>
                </c:pt>
                <c:pt idx="106">
                  <c:v>-22.846153846154039</c:v>
                </c:pt>
                <c:pt idx="107">
                  <c:v>-22.538461538462002</c:v>
                </c:pt>
                <c:pt idx="108">
                  <c:v>-26.153846153845961</c:v>
                </c:pt>
                <c:pt idx="109">
                  <c:v>-24.230769230768999</c:v>
                </c:pt>
                <c:pt idx="110">
                  <c:v>-25.538461538461036</c:v>
                </c:pt>
                <c:pt idx="111">
                  <c:v>-26.69230769230802</c:v>
                </c:pt>
                <c:pt idx="112">
                  <c:v>-27.846153846153982</c:v>
                </c:pt>
                <c:pt idx="113">
                  <c:v>-34.692307692307963</c:v>
                </c:pt>
                <c:pt idx="114">
                  <c:v>-36.846153846153982</c:v>
                </c:pt>
                <c:pt idx="115">
                  <c:v>-16.230769230768999</c:v>
                </c:pt>
                <c:pt idx="116">
                  <c:v>-17.846153846153982</c:v>
                </c:pt>
                <c:pt idx="117">
                  <c:v>-15.615384615384983</c:v>
                </c:pt>
                <c:pt idx="118">
                  <c:v>-6.538461538462002</c:v>
                </c:pt>
                <c:pt idx="119">
                  <c:v>-9.3076923076919797</c:v>
                </c:pt>
                <c:pt idx="120">
                  <c:v>-18</c:v>
                </c:pt>
                <c:pt idx="121">
                  <c:v>-15.30769230769198</c:v>
                </c:pt>
                <c:pt idx="122">
                  <c:v>-12.538461538461036</c:v>
                </c:pt>
                <c:pt idx="123">
                  <c:v>-5.230769230768999</c:v>
                </c:pt>
                <c:pt idx="124">
                  <c:v>-24.923076923077019</c:v>
                </c:pt>
                <c:pt idx="125">
                  <c:v>-32.923076923076962</c:v>
                </c:pt>
                <c:pt idx="126">
                  <c:v>-38.69230769230802</c:v>
                </c:pt>
                <c:pt idx="127">
                  <c:v>-38.461538461539021</c:v>
                </c:pt>
                <c:pt idx="128">
                  <c:v>-39.923076923077019</c:v>
                </c:pt>
                <c:pt idx="129">
                  <c:v>-28.615384615384983</c:v>
                </c:pt>
                <c:pt idx="130">
                  <c:v>-6.1538461538459615</c:v>
                </c:pt>
                <c:pt idx="131">
                  <c:v>4</c:v>
                </c:pt>
                <c:pt idx="132">
                  <c:v>2.230769230768999</c:v>
                </c:pt>
                <c:pt idx="133">
                  <c:v>-3.230769230768999</c:v>
                </c:pt>
                <c:pt idx="134">
                  <c:v>5.538461538462002</c:v>
                </c:pt>
                <c:pt idx="135">
                  <c:v>20</c:v>
                </c:pt>
                <c:pt idx="136">
                  <c:v>0.15384615384698463</c:v>
                </c:pt>
                <c:pt idx="137">
                  <c:v>7</c:v>
                </c:pt>
                <c:pt idx="138">
                  <c:v>-1.6923076923069971</c:v>
                </c:pt>
                <c:pt idx="139">
                  <c:v>1.3076923076919797</c:v>
                </c:pt>
                <c:pt idx="140">
                  <c:v>-1.2307692307700222</c:v>
                </c:pt>
                <c:pt idx="141">
                  <c:v>6.3846153846149605</c:v>
                </c:pt>
                <c:pt idx="142">
                  <c:v>15.769230769231001</c:v>
                </c:pt>
                <c:pt idx="143">
                  <c:v>23.461538461537998</c:v>
                </c:pt>
                <c:pt idx="144">
                  <c:v>31.230769230768999</c:v>
                </c:pt>
                <c:pt idx="145">
                  <c:v>20.076923076922981</c:v>
                </c:pt>
                <c:pt idx="146">
                  <c:v>7.769230769231001</c:v>
                </c:pt>
                <c:pt idx="147">
                  <c:v>7.9230769230769624</c:v>
                </c:pt>
                <c:pt idx="148">
                  <c:v>8.5384615384609788</c:v>
                </c:pt>
                <c:pt idx="149">
                  <c:v>-21</c:v>
                </c:pt>
                <c:pt idx="150">
                  <c:v>-22</c:v>
                </c:pt>
                <c:pt idx="151">
                  <c:v>-16.692307692306997</c:v>
                </c:pt>
                <c:pt idx="152">
                  <c:v>-28.461538461537998</c:v>
                </c:pt>
                <c:pt idx="153">
                  <c:v>-30.30769230769198</c:v>
                </c:pt>
                <c:pt idx="154">
                  <c:v>-34.923076923076962</c:v>
                </c:pt>
                <c:pt idx="155">
                  <c:v>-22.769230769231001</c:v>
                </c:pt>
                <c:pt idx="156">
                  <c:v>-9.461538461537998</c:v>
                </c:pt>
                <c:pt idx="157">
                  <c:v>-9.5384615384609788</c:v>
                </c:pt>
                <c:pt idx="158">
                  <c:v>-12.076923076922981</c:v>
                </c:pt>
                <c:pt idx="159">
                  <c:v>-14.769230769231001</c:v>
                </c:pt>
                <c:pt idx="160">
                  <c:v>-14.461538461539021</c:v>
                </c:pt>
                <c:pt idx="161">
                  <c:v>-16.076923076922981</c:v>
                </c:pt>
                <c:pt idx="162">
                  <c:v>-18.538461538462002</c:v>
                </c:pt>
                <c:pt idx="163">
                  <c:v>-16.615384615384016</c:v>
                </c:pt>
                <c:pt idx="164">
                  <c:v>-13.384615384615984</c:v>
                </c:pt>
                <c:pt idx="165">
                  <c:v>-12.230769230770022</c:v>
                </c:pt>
                <c:pt idx="166">
                  <c:v>-7.1538461538469846</c:v>
                </c:pt>
                <c:pt idx="167">
                  <c:v>-24.538461538462002</c:v>
                </c:pt>
                <c:pt idx="168">
                  <c:v>-32.461538461539021</c:v>
                </c:pt>
                <c:pt idx="169">
                  <c:v>-41.461538461539021</c:v>
                </c:pt>
                <c:pt idx="170">
                  <c:v>-47.69230769230802</c:v>
                </c:pt>
                <c:pt idx="171">
                  <c:v>-45.153846153846018</c:v>
                </c:pt>
                <c:pt idx="172">
                  <c:v>-41.230769230768999</c:v>
                </c:pt>
                <c:pt idx="173">
                  <c:v>-57.230769230769965</c:v>
                </c:pt>
                <c:pt idx="174">
                  <c:v>-29.538461538461036</c:v>
                </c:pt>
                <c:pt idx="175">
                  <c:v>-11.153846153846985</c:v>
                </c:pt>
                <c:pt idx="176">
                  <c:v>-2.5384615384609788</c:v>
                </c:pt>
                <c:pt idx="177">
                  <c:v>17.30769230769198</c:v>
                </c:pt>
                <c:pt idx="178">
                  <c:v>33.538461538462002</c:v>
                </c:pt>
                <c:pt idx="179">
                  <c:v>31.923076923075996</c:v>
                </c:pt>
                <c:pt idx="180">
                  <c:v>7.4615384615390212</c:v>
                </c:pt>
                <c:pt idx="181">
                  <c:v>22.230769230768999</c:v>
                </c:pt>
                <c:pt idx="182">
                  <c:v>15.923076923076962</c:v>
                </c:pt>
                <c:pt idx="183">
                  <c:v>19</c:v>
                </c:pt>
                <c:pt idx="184">
                  <c:v>-8.4615384615390212</c:v>
                </c:pt>
                <c:pt idx="185">
                  <c:v>-11.769230769231001</c:v>
                </c:pt>
                <c:pt idx="186">
                  <c:v>-21</c:v>
                </c:pt>
                <c:pt idx="187">
                  <c:v>-37.615384615384983</c:v>
                </c:pt>
                <c:pt idx="188">
                  <c:v>-45.461538461537998</c:v>
                </c:pt>
                <c:pt idx="189">
                  <c:v>-47.69230769230802</c:v>
                </c:pt>
                <c:pt idx="190">
                  <c:v>-56</c:v>
                </c:pt>
                <c:pt idx="191">
                  <c:v>-19.230769230769965</c:v>
                </c:pt>
                <c:pt idx="192">
                  <c:v>-19.384615384615017</c:v>
                </c:pt>
                <c:pt idx="193">
                  <c:v>-18.153846153845961</c:v>
                </c:pt>
                <c:pt idx="194">
                  <c:v>-19.307692307693003</c:v>
                </c:pt>
                <c:pt idx="195">
                  <c:v>-22.076923076922981</c:v>
                </c:pt>
                <c:pt idx="196">
                  <c:v>-21.076923076922981</c:v>
                </c:pt>
                <c:pt idx="197">
                  <c:v>-22.461538461539021</c:v>
                </c:pt>
                <c:pt idx="198">
                  <c:v>-16</c:v>
                </c:pt>
                <c:pt idx="199">
                  <c:v>-6.461538461537998</c:v>
                </c:pt>
                <c:pt idx="200">
                  <c:v>-11.923076923077019</c:v>
                </c:pt>
                <c:pt idx="201">
                  <c:v>-12.461538461539021</c:v>
                </c:pt>
                <c:pt idx="202">
                  <c:v>-17.769230769231001</c:v>
                </c:pt>
                <c:pt idx="203">
                  <c:v>-24.076923076922981</c:v>
                </c:pt>
                <c:pt idx="204">
                  <c:v>-26.153846153846018</c:v>
                </c:pt>
                <c:pt idx="205">
                  <c:v>-28</c:v>
                </c:pt>
                <c:pt idx="206">
                  <c:v>-27.769230769231001</c:v>
                </c:pt>
                <c:pt idx="207">
                  <c:v>-28.774725274725029</c:v>
                </c:pt>
                <c:pt idx="208">
                  <c:v>-39.923076923076962</c:v>
                </c:pt>
                <c:pt idx="209">
                  <c:v>-3.8461538461539817</c:v>
                </c:pt>
                <c:pt idx="210">
                  <c:v>6.5384615384609788</c:v>
                </c:pt>
                <c:pt idx="211">
                  <c:v>10.230769230768999</c:v>
                </c:pt>
                <c:pt idx="212">
                  <c:v>1.0769230769229807</c:v>
                </c:pt>
                <c:pt idx="213">
                  <c:v>11.04945054945</c:v>
                </c:pt>
                <c:pt idx="214">
                  <c:v>-1.1538461538460183</c:v>
                </c:pt>
                <c:pt idx="215">
                  <c:v>3.4615384615389644</c:v>
                </c:pt>
                <c:pt idx="216">
                  <c:v>5.1538461538460183</c:v>
                </c:pt>
                <c:pt idx="217">
                  <c:v>12.769230769230035</c:v>
                </c:pt>
                <c:pt idx="218">
                  <c:v>-1.6153846153850395</c:v>
                </c:pt>
                <c:pt idx="219">
                  <c:v>-6.769230769231001</c:v>
                </c:pt>
                <c:pt idx="220">
                  <c:v>-27.461538461539021</c:v>
                </c:pt>
                <c:pt idx="221">
                  <c:v>-35.769230769231001</c:v>
                </c:pt>
                <c:pt idx="222">
                  <c:v>-34.30769230769198</c:v>
                </c:pt>
                <c:pt idx="223">
                  <c:v>-38.923076923076962</c:v>
                </c:pt>
                <c:pt idx="224">
                  <c:v>-42.846153846153015</c:v>
                </c:pt>
                <c:pt idx="225">
                  <c:v>-49.384615384615984</c:v>
                </c:pt>
                <c:pt idx="226">
                  <c:v>-39.30769230769198</c:v>
                </c:pt>
                <c:pt idx="227">
                  <c:v>-39.692307692306997</c:v>
                </c:pt>
                <c:pt idx="228">
                  <c:v>-51.30769230769198</c:v>
                </c:pt>
                <c:pt idx="229">
                  <c:v>-37.384615384615017</c:v>
                </c:pt>
                <c:pt idx="230">
                  <c:v>-14.61538461538504</c:v>
                </c:pt>
                <c:pt idx="231">
                  <c:v>-3.461538461537998</c:v>
                </c:pt>
                <c:pt idx="232">
                  <c:v>-10.384615384615984</c:v>
                </c:pt>
                <c:pt idx="233">
                  <c:v>-17.461538461537998</c:v>
                </c:pt>
                <c:pt idx="234">
                  <c:v>-18.538461538460979</c:v>
                </c:pt>
                <c:pt idx="235">
                  <c:v>-22.615384615384983</c:v>
                </c:pt>
                <c:pt idx="236">
                  <c:v>-17.076923076922981</c:v>
                </c:pt>
                <c:pt idx="237">
                  <c:v>-4.0769230769229807</c:v>
                </c:pt>
                <c:pt idx="238">
                  <c:v>-6.769230769231001</c:v>
                </c:pt>
                <c:pt idx="239">
                  <c:v>10.769230769231001</c:v>
                </c:pt>
                <c:pt idx="240">
                  <c:v>13.384615384615984</c:v>
                </c:pt>
                <c:pt idx="241">
                  <c:v>9.230769230768999</c:v>
                </c:pt>
                <c:pt idx="242">
                  <c:v>10.692307692306997</c:v>
                </c:pt>
                <c:pt idx="243">
                  <c:v>-20.538461538462002</c:v>
                </c:pt>
                <c:pt idx="244">
                  <c:v>-7.0769230769229807</c:v>
                </c:pt>
                <c:pt idx="245">
                  <c:v>-27.30769230769198</c:v>
                </c:pt>
                <c:pt idx="246">
                  <c:v>-26.923076923076962</c:v>
                </c:pt>
                <c:pt idx="247">
                  <c:v>-36.538461538461036</c:v>
                </c:pt>
                <c:pt idx="248">
                  <c:v>-1.6153846153849827</c:v>
                </c:pt>
                <c:pt idx="249">
                  <c:v>-4.230769230768999</c:v>
                </c:pt>
                <c:pt idx="250">
                  <c:v>-7.769230769231001</c:v>
                </c:pt>
                <c:pt idx="251">
                  <c:v>-10.153846153846018</c:v>
                </c:pt>
                <c:pt idx="252">
                  <c:v>-21.461538461539021</c:v>
                </c:pt>
                <c:pt idx="253">
                  <c:v>-15.61538461538504</c:v>
                </c:pt>
                <c:pt idx="254">
                  <c:v>-13.307692307692037</c:v>
                </c:pt>
                <c:pt idx="255">
                  <c:v>-7.3076923076930029</c:v>
                </c:pt>
                <c:pt idx="256">
                  <c:v>-18.076923076923038</c:v>
                </c:pt>
                <c:pt idx="257">
                  <c:v>-25.923076923077019</c:v>
                </c:pt>
                <c:pt idx="258">
                  <c:v>-36.769230769230035</c:v>
                </c:pt>
                <c:pt idx="259">
                  <c:v>-43.615384615384016</c:v>
                </c:pt>
                <c:pt idx="260">
                  <c:v>-50.307692307693003</c:v>
                </c:pt>
                <c:pt idx="261">
                  <c:v>-46.538461538460979</c:v>
                </c:pt>
                <c:pt idx="262">
                  <c:v>-51.076923076922981</c:v>
                </c:pt>
                <c:pt idx="263">
                  <c:v>-46</c:v>
                </c:pt>
                <c:pt idx="264">
                  <c:v>-49.076923076922981</c:v>
                </c:pt>
                <c:pt idx="265">
                  <c:v>-36.461538461538964</c:v>
                </c:pt>
                <c:pt idx="266">
                  <c:v>-0.76923076923100098</c:v>
                </c:pt>
                <c:pt idx="267">
                  <c:v>-0.53846153846200195</c:v>
                </c:pt>
                <c:pt idx="268">
                  <c:v>-2.3076923076930029</c:v>
                </c:pt>
                <c:pt idx="269">
                  <c:v>-0.84615384615403855</c:v>
                </c:pt>
                <c:pt idx="270">
                  <c:v>-2.6923076923079634</c:v>
                </c:pt>
                <c:pt idx="271">
                  <c:v>-1.3076923076930029</c:v>
                </c:pt>
                <c:pt idx="272">
                  <c:v>6.3846153846150173</c:v>
                </c:pt>
                <c:pt idx="273">
                  <c:v>3.3076923076930029</c:v>
                </c:pt>
                <c:pt idx="274">
                  <c:v>-24.615384615384016</c:v>
                </c:pt>
                <c:pt idx="275">
                  <c:v>-31.769230769231001</c:v>
                </c:pt>
                <c:pt idx="276">
                  <c:v>-34.538461538460979</c:v>
                </c:pt>
                <c:pt idx="277">
                  <c:v>-38.923076923075996</c:v>
                </c:pt>
                <c:pt idx="278">
                  <c:v>-37.69230769230802</c:v>
                </c:pt>
                <c:pt idx="279">
                  <c:v>-40.923076923077019</c:v>
                </c:pt>
                <c:pt idx="280">
                  <c:v>-42.69230769230802</c:v>
                </c:pt>
                <c:pt idx="281">
                  <c:v>-47.153846153846018</c:v>
                </c:pt>
                <c:pt idx="282">
                  <c:v>-46.153846153846018</c:v>
                </c:pt>
                <c:pt idx="283">
                  <c:v>-51.538461538462002</c:v>
                </c:pt>
                <c:pt idx="284">
                  <c:v>-28.30769230769198</c:v>
                </c:pt>
                <c:pt idx="285">
                  <c:v>-6.769230769231001</c:v>
                </c:pt>
                <c:pt idx="286">
                  <c:v>8.7692307692299778</c:v>
                </c:pt>
                <c:pt idx="287">
                  <c:v>23.230769230768999</c:v>
                </c:pt>
                <c:pt idx="288">
                  <c:v>21.538461538462002</c:v>
                </c:pt>
                <c:pt idx="289">
                  <c:v>25.307692307693003</c:v>
                </c:pt>
                <c:pt idx="290">
                  <c:v>32.461538461537998</c:v>
                </c:pt>
                <c:pt idx="291">
                  <c:v>26.230769230768999</c:v>
                </c:pt>
                <c:pt idx="292">
                  <c:v>12.615384615384983</c:v>
                </c:pt>
                <c:pt idx="293">
                  <c:v>2.2307692307700222</c:v>
                </c:pt>
                <c:pt idx="294">
                  <c:v>-17.923076923076962</c:v>
                </c:pt>
                <c:pt idx="295">
                  <c:v>-20.384615384615984</c:v>
                </c:pt>
                <c:pt idx="296">
                  <c:v>-28.615384615383959</c:v>
                </c:pt>
                <c:pt idx="297">
                  <c:v>-26</c:v>
                </c:pt>
                <c:pt idx="298">
                  <c:v>-35.461538461537998</c:v>
                </c:pt>
                <c:pt idx="299">
                  <c:v>-35.153846153846018</c:v>
                </c:pt>
                <c:pt idx="300">
                  <c:v>-34.846153846153982</c:v>
                </c:pt>
                <c:pt idx="301">
                  <c:v>-35.307692307692037</c:v>
                </c:pt>
                <c:pt idx="302">
                  <c:v>-38.30769230769198</c:v>
                </c:pt>
                <c:pt idx="303">
                  <c:v>-12.076923076923038</c:v>
                </c:pt>
                <c:pt idx="304">
                  <c:v>-3.9230769230770193</c:v>
                </c:pt>
                <c:pt idx="305">
                  <c:v>-9.3076923076920366</c:v>
                </c:pt>
                <c:pt idx="306">
                  <c:v>-14.923076923077019</c:v>
                </c:pt>
                <c:pt idx="307">
                  <c:v>-16.384615384615984</c:v>
                </c:pt>
                <c:pt idx="308">
                  <c:v>-17.69230769230802</c:v>
                </c:pt>
                <c:pt idx="309">
                  <c:v>-11.5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BF93-4AD5-AB95-234B4F7C071C}"/>
            </c:ext>
          </c:extLst>
        </c:ser>
        <c:ser>
          <c:idx val="14"/>
          <c:order val="14"/>
          <c:tx>
            <c:strRef>
              <c:f>Sheet1!$Q$1</c:f>
              <c:strCache>
                <c:ptCount val="1"/>
                <c:pt idx="0">
                  <c:v>Mean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Sheet1!$A$2:$A$311</c:f>
              <c:numCache>
                <c:formatCode>General</c:formatCode>
                <c:ptCount val="310"/>
              </c:numCache>
            </c:numRef>
          </c:cat>
          <c:val>
            <c:numRef>
              <c:f>Sheet1!$Q$2:$Q$311</c:f>
              <c:numCache>
                <c:formatCode>General</c:formatCode>
                <c:ptCount val="310"/>
                <c:pt idx="0">
                  <c:v>-16.004732069006284</c:v>
                </c:pt>
                <c:pt idx="1">
                  <c:v>-16.004732069006302</c:v>
                </c:pt>
                <c:pt idx="2">
                  <c:v>-16.004732069006302</c:v>
                </c:pt>
                <c:pt idx="3">
                  <c:v>-16.004732069006302</c:v>
                </c:pt>
                <c:pt idx="4">
                  <c:v>-16.004732069006401</c:v>
                </c:pt>
                <c:pt idx="5">
                  <c:v>-16.004732069006401</c:v>
                </c:pt>
                <c:pt idx="6">
                  <c:v>-16.004732069006401</c:v>
                </c:pt>
                <c:pt idx="7">
                  <c:v>-16.004732069006401</c:v>
                </c:pt>
                <c:pt idx="8">
                  <c:v>-16.004732069006401</c:v>
                </c:pt>
                <c:pt idx="9">
                  <c:v>-16.004732069006401</c:v>
                </c:pt>
                <c:pt idx="10">
                  <c:v>-16.004732069006501</c:v>
                </c:pt>
                <c:pt idx="11">
                  <c:v>-16.004732069006501</c:v>
                </c:pt>
                <c:pt idx="12">
                  <c:v>-16.004732069006501</c:v>
                </c:pt>
                <c:pt idx="13">
                  <c:v>-16.004732069006501</c:v>
                </c:pt>
                <c:pt idx="14">
                  <c:v>-16.004732069006501</c:v>
                </c:pt>
                <c:pt idx="15">
                  <c:v>-16.0047320690066</c:v>
                </c:pt>
                <c:pt idx="16">
                  <c:v>-16.0047320690066</c:v>
                </c:pt>
                <c:pt idx="17">
                  <c:v>-16.0047320690066</c:v>
                </c:pt>
                <c:pt idx="18">
                  <c:v>-16.0047320690066</c:v>
                </c:pt>
                <c:pt idx="19">
                  <c:v>-16.0047320690066</c:v>
                </c:pt>
                <c:pt idx="20">
                  <c:v>-16.0047320690066</c:v>
                </c:pt>
                <c:pt idx="21">
                  <c:v>-16.0047320690067</c:v>
                </c:pt>
                <c:pt idx="22">
                  <c:v>-16.0047320690067</c:v>
                </c:pt>
                <c:pt idx="23">
                  <c:v>-16.0047320690067</c:v>
                </c:pt>
                <c:pt idx="24">
                  <c:v>-16.0047320690067</c:v>
                </c:pt>
                <c:pt idx="25">
                  <c:v>-16.0047320690067</c:v>
                </c:pt>
                <c:pt idx="26">
                  <c:v>-16.0047320690067</c:v>
                </c:pt>
                <c:pt idx="27">
                  <c:v>-16.004732069006799</c:v>
                </c:pt>
                <c:pt idx="28">
                  <c:v>-16.004732069006799</c:v>
                </c:pt>
                <c:pt idx="29">
                  <c:v>-16.004732069006799</c:v>
                </c:pt>
                <c:pt idx="30">
                  <c:v>-16.004732069006799</c:v>
                </c:pt>
                <c:pt idx="31">
                  <c:v>-16.004732069006799</c:v>
                </c:pt>
                <c:pt idx="32">
                  <c:v>-16.004732069006899</c:v>
                </c:pt>
                <c:pt idx="33">
                  <c:v>-16.004732069006899</c:v>
                </c:pt>
                <c:pt idx="34">
                  <c:v>-16.004732069006899</c:v>
                </c:pt>
                <c:pt idx="35">
                  <c:v>-16.004732069006899</c:v>
                </c:pt>
                <c:pt idx="36">
                  <c:v>-16.004732069006899</c:v>
                </c:pt>
                <c:pt idx="37">
                  <c:v>-16.004732069006899</c:v>
                </c:pt>
                <c:pt idx="38">
                  <c:v>-16.004732069007002</c:v>
                </c:pt>
                <c:pt idx="39">
                  <c:v>-16.004732069007002</c:v>
                </c:pt>
                <c:pt idx="40">
                  <c:v>-16.004732069007002</c:v>
                </c:pt>
                <c:pt idx="41">
                  <c:v>-16.004732069007002</c:v>
                </c:pt>
                <c:pt idx="42">
                  <c:v>-16.004732069007002</c:v>
                </c:pt>
                <c:pt idx="43">
                  <c:v>-16.004732069007002</c:v>
                </c:pt>
                <c:pt idx="44">
                  <c:v>-16.004732069007101</c:v>
                </c:pt>
                <c:pt idx="45">
                  <c:v>-16.004732069007101</c:v>
                </c:pt>
                <c:pt idx="46">
                  <c:v>-16.004732069007101</c:v>
                </c:pt>
                <c:pt idx="47">
                  <c:v>-16.004732069007101</c:v>
                </c:pt>
                <c:pt idx="48">
                  <c:v>-16.004732069007101</c:v>
                </c:pt>
                <c:pt idx="49">
                  <c:v>-16.004732069007201</c:v>
                </c:pt>
                <c:pt idx="50">
                  <c:v>-16.004732069007201</c:v>
                </c:pt>
                <c:pt idx="51">
                  <c:v>-16.004732069007201</c:v>
                </c:pt>
                <c:pt idx="52">
                  <c:v>-16.004732069007201</c:v>
                </c:pt>
                <c:pt idx="53">
                  <c:v>-16.004732069007201</c:v>
                </c:pt>
                <c:pt idx="54">
                  <c:v>-16.004732069007201</c:v>
                </c:pt>
                <c:pt idx="55">
                  <c:v>-16.0047320690073</c:v>
                </c:pt>
                <c:pt idx="56">
                  <c:v>-16.0047320690073</c:v>
                </c:pt>
                <c:pt idx="57">
                  <c:v>-16.0047320690073</c:v>
                </c:pt>
                <c:pt idx="58">
                  <c:v>-16.0047320690073</c:v>
                </c:pt>
                <c:pt idx="59">
                  <c:v>-16.0047320690073</c:v>
                </c:pt>
                <c:pt idx="60">
                  <c:v>-16.0047320690073</c:v>
                </c:pt>
                <c:pt idx="61">
                  <c:v>-16.0047320690074</c:v>
                </c:pt>
                <c:pt idx="62">
                  <c:v>-16.0047320690074</c:v>
                </c:pt>
                <c:pt idx="63">
                  <c:v>-16.0047320690074</c:v>
                </c:pt>
                <c:pt idx="64">
                  <c:v>-16.0047320690074</c:v>
                </c:pt>
                <c:pt idx="65">
                  <c:v>-16.0047320690074</c:v>
                </c:pt>
                <c:pt idx="66">
                  <c:v>-16.004732069007499</c:v>
                </c:pt>
                <c:pt idx="67">
                  <c:v>-16.004732069007499</c:v>
                </c:pt>
                <c:pt idx="68">
                  <c:v>-16.004732069007499</c:v>
                </c:pt>
                <c:pt idx="69">
                  <c:v>-16.004732069007499</c:v>
                </c:pt>
                <c:pt idx="70">
                  <c:v>-16.004732069007499</c:v>
                </c:pt>
                <c:pt idx="71">
                  <c:v>-16.004732069007499</c:v>
                </c:pt>
                <c:pt idx="72">
                  <c:v>-16.004732069007598</c:v>
                </c:pt>
                <c:pt idx="73">
                  <c:v>-16.004732069007598</c:v>
                </c:pt>
                <c:pt idx="74">
                  <c:v>-16.004732069007598</c:v>
                </c:pt>
                <c:pt idx="75">
                  <c:v>-16.004732069007598</c:v>
                </c:pt>
                <c:pt idx="76">
                  <c:v>-16.004732069007598</c:v>
                </c:pt>
                <c:pt idx="77">
                  <c:v>-16.004732069007702</c:v>
                </c:pt>
                <c:pt idx="78">
                  <c:v>-16.004732069007702</c:v>
                </c:pt>
                <c:pt idx="79">
                  <c:v>-16.004732069007702</c:v>
                </c:pt>
                <c:pt idx="80">
                  <c:v>-16.004732069007702</c:v>
                </c:pt>
                <c:pt idx="81">
                  <c:v>-16.004732069007702</c:v>
                </c:pt>
                <c:pt idx="82">
                  <c:v>-16.004732069007702</c:v>
                </c:pt>
                <c:pt idx="83">
                  <c:v>-16.004732069007801</c:v>
                </c:pt>
                <c:pt idx="84">
                  <c:v>-16.004732069007801</c:v>
                </c:pt>
                <c:pt idx="85">
                  <c:v>-16.004732069007801</c:v>
                </c:pt>
                <c:pt idx="86">
                  <c:v>-16.004732069007801</c:v>
                </c:pt>
                <c:pt idx="87">
                  <c:v>-16.004732069007801</c:v>
                </c:pt>
                <c:pt idx="88">
                  <c:v>-16.004732069007801</c:v>
                </c:pt>
                <c:pt idx="89">
                  <c:v>-16.0047320690079</c:v>
                </c:pt>
                <c:pt idx="90">
                  <c:v>-16.0047320690079</c:v>
                </c:pt>
                <c:pt idx="91">
                  <c:v>-16.0047320690079</c:v>
                </c:pt>
                <c:pt idx="92">
                  <c:v>-16.0047320690079</c:v>
                </c:pt>
                <c:pt idx="93">
                  <c:v>-16.0047320690079</c:v>
                </c:pt>
                <c:pt idx="94">
                  <c:v>-16.004732069008</c:v>
                </c:pt>
                <c:pt idx="95">
                  <c:v>-16.004732069008</c:v>
                </c:pt>
                <c:pt idx="96">
                  <c:v>-16.004732069008</c:v>
                </c:pt>
                <c:pt idx="97">
                  <c:v>-16.004732069008</c:v>
                </c:pt>
                <c:pt idx="98">
                  <c:v>-16.004732069008</c:v>
                </c:pt>
                <c:pt idx="99">
                  <c:v>-16.004732069008</c:v>
                </c:pt>
                <c:pt idx="100">
                  <c:v>-16.004732069008099</c:v>
                </c:pt>
                <c:pt idx="101">
                  <c:v>-16.004732069008099</c:v>
                </c:pt>
                <c:pt idx="102">
                  <c:v>-16.004732069008099</c:v>
                </c:pt>
                <c:pt idx="103">
                  <c:v>-16.004732069008099</c:v>
                </c:pt>
                <c:pt idx="104">
                  <c:v>-16.004732069008099</c:v>
                </c:pt>
                <c:pt idx="105">
                  <c:v>-16.004732069008099</c:v>
                </c:pt>
                <c:pt idx="106">
                  <c:v>-16.004732069008199</c:v>
                </c:pt>
                <c:pt idx="107">
                  <c:v>-16.004732069008199</c:v>
                </c:pt>
                <c:pt idx="108">
                  <c:v>-16.004732069008199</c:v>
                </c:pt>
                <c:pt idx="109">
                  <c:v>-16.004732069008199</c:v>
                </c:pt>
                <c:pt idx="110">
                  <c:v>-16.004732069008199</c:v>
                </c:pt>
                <c:pt idx="111">
                  <c:v>-16.004732069008298</c:v>
                </c:pt>
                <c:pt idx="112">
                  <c:v>-16.004732069008298</c:v>
                </c:pt>
                <c:pt idx="113">
                  <c:v>-16.004732069008298</c:v>
                </c:pt>
                <c:pt idx="114">
                  <c:v>-16.004732069008298</c:v>
                </c:pt>
                <c:pt idx="115">
                  <c:v>-16.004732069008298</c:v>
                </c:pt>
                <c:pt idx="116">
                  <c:v>-16.004732069008298</c:v>
                </c:pt>
                <c:pt idx="117">
                  <c:v>-16.004732069008401</c:v>
                </c:pt>
                <c:pt idx="118">
                  <c:v>-16.004732069008401</c:v>
                </c:pt>
                <c:pt idx="119">
                  <c:v>-16.004732069008401</c:v>
                </c:pt>
                <c:pt idx="120">
                  <c:v>-16.004732069008401</c:v>
                </c:pt>
                <c:pt idx="121">
                  <c:v>-16.004732069008401</c:v>
                </c:pt>
                <c:pt idx="122">
                  <c:v>-16.004732069008501</c:v>
                </c:pt>
                <c:pt idx="123">
                  <c:v>-16.004732069008501</c:v>
                </c:pt>
                <c:pt idx="124">
                  <c:v>-16.004732069008501</c:v>
                </c:pt>
                <c:pt idx="125">
                  <c:v>-16.004732069008501</c:v>
                </c:pt>
                <c:pt idx="126">
                  <c:v>-16.004732069008501</c:v>
                </c:pt>
                <c:pt idx="127">
                  <c:v>-16.004732069008501</c:v>
                </c:pt>
                <c:pt idx="128">
                  <c:v>-16.0047320690086</c:v>
                </c:pt>
                <c:pt idx="129">
                  <c:v>-16.0047320690086</c:v>
                </c:pt>
                <c:pt idx="130">
                  <c:v>-16.0047320690086</c:v>
                </c:pt>
                <c:pt idx="131">
                  <c:v>-16.0047320690086</c:v>
                </c:pt>
                <c:pt idx="132">
                  <c:v>-16.0047320690086</c:v>
                </c:pt>
                <c:pt idx="133">
                  <c:v>-16.0047320690086</c:v>
                </c:pt>
                <c:pt idx="134">
                  <c:v>-16.0047320690087</c:v>
                </c:pt>
                <c:pt idx="135">
                  <c:v>-16.0047320690087</c:v>
                </c:pt>
                <c:pt idx="136">
                  <c:v>-16.0047320690087</c:v>
                </c:pt>
                <c:pt idx="137">
                  <c:v>-16.0047320690087</c:v>
                </c:pt>
                <c:pt idx="138">
                  <c:v>-16.0047320690087</c:v>
                </c:pt>
                <c:pt idx="139">
                  <c:v>-16.004732069008799</c:v>
                </c:pt>
                <c:pt idx="140">
                  <c:v>-16.004732069008799</c:v>
                </c:pt>
                <c:pt idx="141">
                  <c:v>-16.004732069008799</c:v>
                </c:pt>
                <c:pt idx="142">
                  <c:v>-16.004732069008799</c:v>
                </c:pt>
                <c:pt idx="143">
                  <c:v>-16.004732069008799</c:v>
                </c:pt>
                <c:pt idx="144">
                  <c:v>-16.004732069008799</c:v>
                </c:pt>
                <c:pt idx="145">
                  <c:v>-16.004732069008899</c:v>
                </c:pt>
                <c:pt idx="146">
                  <c:v>-16.004732069008899</c:v>
                </c:pt>
                <c:pt idx="147">
                  <c:v>-16.004732069008899</c:v>
                </c:pt>
                <c:pt idx="148">
                  <c:v>-16.004732069008899</c:v>
                </c:pt>
                <c:pt idx="149">
                  <c:v>-16.004732069008899</c:v>
                </c:pt>
                <c:pt idx="150">
                  <c:v>-16.004732069008899</c:v>
                </c:pt>
                <c:pt idx="151">
                  <c:v>-16.004732069008998</c:v>
                </c:pt>
                <c:pt idx="152">
                  <c:v>-16.004732069008998</c:v>
                </c:pt>
                <c:pt idx="153">
                  <c:v>-16.004732069008998</c:v>
                </c:pt>
                <c:pt idx="154">
                  <c:v>-16.004732069008998</c:v>
                </c:pt>
                <c:pt idx="155">
                  <c:v>-16.004732069008998</c:v>
                </c:pt>
                <c:pt idx="156">
                  <c:v>-16.004732069009101</c:v>
                </c:pt>
                <c:pt idx="157">
                  <c:v>-16.004732069009101</c:v>
                </c:pt>
                <c:pt idx="158">
                  <c:v>-16.004732069009101</c:v>
                </c:pt>
                <c:pt idx="159">
                  <c:v>-16.004732069009101</c:v>
                </c:pt>
                <c:pt idx="160">
                  <c:v>-16.004732069009101</c:v>
                </c:pt>
                <c:pt idx="161">
                  <c:v>-16.004732069009101</c:v>
                </c:pt>
                <c:pt idx="162">
                  <c:v>-16.004732069009201</c:v>
                </c:pt>
                <c:pt idx="163">
                  <c:v>-16.004732069009201</c:v>
                </c:pt>
                <c:pt idx="164">
                  <c:v>-16.004732069009201</c:v>
                </c:pt>
                <c:pt idx="165">
                  <c:v>-16.004732069009201</c:v>
                </c:pt>
                <c:pt idx="166">
                  <c:v>-16.004732069009201</c:v>
                </c:pt>
                <c:pt idx="167">
                  <c:v>-16.0047320690093</c:v>
                </c:pt>
                <c:pt idx="168">
                  <c:v>-16.0047320690093</c:v>
                </c:pt>
                <c:pt idx="169">
                  <c:v>-16.0047320690093</c:v>
                </c:pt>
                <c:pt idx="170">
                  <c:v>-16.0047320690093</c:v>
                </c:pt>
                <c:pt idx="171">
                  <c:v>-16.0047320690093</c:v>
                </c:pt>
                <c:pt idx="172">
                  <c:v>-16.0047320690093</c:v>
                </c:pt>
                <c:pt idx="173">
                  <c:v>-16.0047320690094</c:v>
                </c:pt>
                <c:pt idx="174">
                  <c:v>-16.0047320690094</c:v>
                </c:pt>
                <c:pt idx="175">
                  <c:v>-16.0047320690094</c:v>
                </c:pt>
                <c:pt idx="176">
                  <c:v>-16.0047320690094</c:v>
                </c:pt>
                <c:pt idx="177">
                  <c:v>-16.0047320690094</c:v>
                </c:pt>
                <c:pt idx="178">
                  <c:v>-16.0047320690094</c:v>
                </c:pt>
                <c:pt idx="179">
                  <c:v>-16.004732069009499</c:v>
                </c:pt>
                <c:pt idx="180">
                  <c:v>-16.004732069009499</c:v>
                </c:pt>
                <c:pt idx="181">
                  <c:v>-16.004732069009499</c:v>
                </c:pt>
                <c:pt idx="182">
                  <c:v>-16.004732069009499</c:v>
                </c:pt>
                <c:pt idx="183">
                  <c:v>-16.004732069009499</c:v>
                </c:pt>
                <c:pt idx="184">
                  <c:v>-16.004732069009599</c:v>
                </c:pt>
                <c:pt idx="185">
                  <c:v>-16.004732069009599</c:v>
                </c:pt>
                <c:pt idx="186">
                  <c:v>-16.004732069009599</c:v>
                </c:pt>
                <c:pt idx="187">
                  <c:v>-16.004732069009599</c:v>
                </c:pt>
                <c:pt idx="188">
                  <c:v>-16.004732069009599</c:v>
                </c:pt>
                <c:pt idx="189">
                  <c:v>-16.004732069009599</c:v>
                </c:pt>
                <c:pt idx="190">
                  <c:v>-16.004732069009702</c:v>
                </c:pt>
                <c:pt idx="191">
                  <c:v>-16.004732069009702</c:v>
                </c:pt>
                <c:pt idx="192">
                  <c:v>-16.004732069009702</c:v>
                </c:pt>
                <c:pt idx="193">
                  <c:v>-16.004732069009702</c:v>
                </c:pt>
                <c:pt idx="194">
                  <c:v>-16.004732069009702</c:v>
                </c:pt>
                <c:pt idx="195">
                  <c:v>-16.004732069009702</c:v>
                </c:pt>
                <c:pt idx="196">
                  <c:v>-16.004732069009801</c:v>
                </c:pt>
                <c:pt idx="197">
                  <c:v>-16.004732069009801</c:v>
                </c:pt>
                <c:pt idx="198">
                  <c:v>-16.004732069009801</c:v>
                </c:pt>
                <c:pt idx="199">
                  <c:v>-16.004732069009801</c:v>
                </c:pt>
                <c:pt idx="200">
                  <c:v>-16.004732069009801</c:v>
                </c:pt>
                <c:pt idx="201">
                  <c:v>-16.004732069009901</c:v>
                </c:pt>
                <c:pt idx="202">
                  <c:v>-16.004732069009901</c:v>
                </c:pt>
                <c:pt idx="203">
                  <c:v>-16.004732069009901</c:v>
                </c:pt>
                <c:pt idx="204">
                  <c:v>-16.004732069009901</c:v>
                </c:pt>
                <c:pt idx="205">
                  <c:v>-16.004732069009901</c:v>
                </c:pt>
                <c:pt idx="206">
                  <c:v>-16.004732069009901</c:v>
                </c:pt>
                <c:pt idx="207">
                  <c:v>-16.00473206901</c:v>
                </c:pt>
                <c:pt idx="208">
                  <c:v>-16.00473206901</c:v>
                </c:pt>
                <c:pt idx="209">
                  <c:v>-16.00473206901</c:v>
                </c:pt>
                <c:pt idx="210">
                  <c:v>-16.00473206901</c:v>
                </c:pt>
                <c:pt idx="211">
                  <c:v>-16.00473206901</c:v>
                </c:pt>
                <c:pt idx="212">
                  <c:v>-16.00473206901</c:v>
                </c:pt>
                <c:pt idx="213">
                  <c:v>-16.0047320690101</c:v>
                </c:pt>
                <c:pt idx="214">
                  <c:v>-16.0047320690101</c:v>
                </c:pt>
                <c:pt idx="215">
                  <c:v>-16.0047320690101</c:v>
                </c:pt>
                <c:pt idx="216">
                  <c:v>-16.0047320690101</c:v>
                </c:pt>
                <c:pt idx="217">
                  <c:v>-16.0047320690101</c:v>
                </c:pt>
                <c:pt idx="218">
                  <c:v>-16.004732069010199</c:v>
                </c:pt>
                <c:pt idx="219">
                  <c:v>-16.004732069010199</c:v>
                </c:pt>
                <c:pt idx="220">
                  <c:v>-16.004732069010199</c:v>
                </c:pt>
                <c:pt idx="221">
                  <c:v>-16.004732069010199</c:v>
                </c:pt>
                <c:pt idx="222">
                  <c:v>-16.004732069010199</c:v>
                </c:pt>
                <c:pt idx="223">
                  <c:v>-16.004732069010199</c:v>
                </c:pt>
                <c:pt idx="224">
                  <c:v>-16.004732069010299</c:v>
                </c:pt>
                <c:pt idx="225">
                  <c:v>-16.004732069010299</c:v>
                </c:pt>
                <c:pt idx="226">
                  <c:v>-16.004732069010299</c:v>
                </c:pt>
                <c:pt idx="227">
                  <c:v>-16.004732069010299</c:v>
                </c:pt>
                <c:pt idx="228">
                  <c:v>-16.004732069010299</c:v>
                </c:pt>
                <c:pt idx="229">
                  <c:v>-16.004732069010402</c:v>
                </c:pt>
                <c:pt idx="230">
                  <c:v>-16.004732069010402</c:v>
                </c:pt>
                <c:pt idx="231">
                  <c:v>-16.004732069010402</c:v>
                </c:pt>
                <c:pt idx="232">
                  <c:v>-16.004732069010402</c:v>
                </c:pt>
                <c:pt idx="233">
                  <c:v>-16.004732069010402</c:v>
                </c:pt>
                <c:pt idx="234">
                  <c:v>-16.004732069010402</c:v>
                </c:pt>
                <c:pt idx="235">
                  <c:v>-16.004732069010501</c:v>
                </c:pt>
                <c:pt idx="236">
                  <c:v>-16.004732069010501</c:v>
                </c:pt>
                <c:pt idx="237">
                  <c:v>-16.004732069010501</c:v>
                </c:pt>
                <c:pt idx="238">
                  <c:v>-16.004732069010501</c:v>
                </c:pt>
                <c:pt idx="239">
                  <c:v>-16.004732069010501</c:v>
                </c:pt>
                <c:pt idx="240">
                  <c:v>-16.004732069010501</c:v>
                </c:pt>
                <c:pt idx="241">
                  <c:v>-16.004732069010601</c:v>
                </c:pt>
                <c:pt idx="242">
                  <c:v>-16.004732069010601</c:v>
                </c:pt>
                <c:pt idx="243">
                  <c:v>-16.004732069010601</c:v>
                </c:pt>
                <c:pt idx="244">
                  <c:v>-16.004732069010601</c:v>
                </c:pt>
                <c:pt idx="245">
                  <c:v>-16.004732069010601</c:v>
                </c:pt>
                <c:pt idx="246">
                  <c:v>-16.0047320690107</c:v>
                </c:pt>
                <c:pt idx="247">
                  <c:v>-16.0047320690107</c:v>
                </c:pt>
                <c:pt idx="248">
                  <c:v>-16.0047320690107</c:v>
                </c:pt>
                <c:pt idx="249">
                  <c:v>-16.0047320690107</c:v>
                </c:pt>
                <c:pt idx="250">
                  <c:v>-16.0047320690107</c:v>
                </c:pt>
                <c:pt idx="251">
                  <c:v>-16.0047320690107</c:v>
                </c:pt>
                <c:pt idx="252">
                  <c:v>-16.004732069010799</c:v>
                </c:pt>
                <c:pt idx="253">
                  <c:v>-16.004732069010799</c:v>
                </c:pt>
                <c:pt idx="254">
                  <c:v>-16.004732069010799</c:v>
                </c:pt>
                <c:pt idx="255">
                  <c:v>-16.004732069010799</c:v>
                </c:pt>
                <c:pt idx="256">
                  <c:v>-16.004732069010799</c:v>
                </c:pt>
                <c:pt idx="257">
                  <c:v>-16.004732069010799</c:v>
                </c:pt>
                <c:pt idx="258">
                  <c:v>-16.004732069010899</c:v>
                </c:pt>
                <c:pt idx="259">
                  <c:v>-16.004732069010899</c:v>
                </c:pt>
                <c:pt idx="260">
                  <c:v>-16.004732069010899</c:v>
                </c:pt>
                <c:pt idx="261">
                  <c:v>-16.004732069010899</c:v>
                </c:pt>
                <c:pt idx="262">
                  <c:v>-16.004732069010899</c:v>
                </c:pt>
                <c:pt idx="263">
                  <c:v>-16.004732069010998</c:v>
                </c:pt>
                <c:pt idx="264">
                  <c:v>-16.004732069010998</c:v>
                </c:pt>
                <c:pt idx="265">
                  <c:v>-16.004732069010998</c:v>
                </c:pt>
                <c:pt idx="266">
                  <c:v>-16.004732069010998</c:v>
                </c:pt>
                <c:pt idx="267">
                  <c:v>-16.004732069010998</c:v>
                </c:pt>
                <c:pt idx="268">
                  <c:v>-16.004732069010998</c:v>
                </c:pt>
                <c:pt idx="269">
                  <c:v>-16.004732069011101</c:v>
                </c:pt>
                <c:pt idx="270">
                  <c:v>-16.004732069011101</c:v>
                </c:pt>
                <c:pt idx="271">
                  <c:v>-16.004732069011101</c:v>
                </c:pt>
                <c:pt idx="272">
                  <c:v>-16.004732069011101</c:v>
                </c:pt>
                <c:pt idx="273">
                  <c:v>-16.004732069011101</c:v>
                </c:pt>
                <c:pt idx="274">
                  <c:v>-16.004732069011201</c:v>
                </c:pt>
                <c:pt idx="275">
                  <c:v>-16.004732069011201</c:v>
                </c:pt>
                <c:pt idx="276">
                  <c:v>-16.004732069011201</c:v>
                </c:pt>
                <c:pt idx="277">
                  <c:v>-16.004732069011201</c:v>
                </c:pt>
                <c:pt idx="278">
                  <c:v>-16.004732069011201</c:v>
                </c:pt>
                <c:pt idx="279">
                  <c:v>-16.004732069011201</c:v>
                </c:pt>
                <c:pt idx="280">
                  <c:v>-16.0047320690113</c:v>
                </c:pt>
                <c:pt idx="281">
                  <c:v>-16.0047320690113</c:v>
                </c:pt>
                <c:pt idx="282">
                  <c:v>-16.0047320690113</c:v>
                </c:pt>
                <c:pt idx="283">
                  <c:v>-16.0047320690113</c:v>
                </c:pt>
                <c:pt idx="284">
                  <c:v>-16.0047320690113</c:v>
                </c:pt>
                <c:pt idx="285">
                  <c:v>-16.0047320690113</c:v>
                </c:pt>
                <c:pt idx="286">
                  <c:v>-16.0047320690114</c:v>
                </c:pt>
                <c:pt idx="287">
                  <c:v>-16.0047320690114</c:v>
                </c:pt>
                <c:pt idx="288">
                  <c:v>-16.0047320690114</c:v>
                </c:pt>
                <c:pt idx="289">
                  <c:v>-16.0047320690114</c:v>
                </c:pt>
                <c:pt idx="290">
                  <c:v>-16.0047320690114</c:v>
                </c:pt>
                <c:pt idx="291">
                  <c:v>-16.004732069011499</c:v>
                </c:pt>
                <c:pt idx="292">
                  <c:v>-16.004732069011499</c:v>
                </c:pt>
                <c:pt idx="293">
                  <c:v>-16.004732069011499</c:v>
                </c:pt>
                <c:pt idx="294">
                  <c:v>-16.004732069011499</c:v>
                </c:pt>
                <c:pt idx="295">
                  <c:v>-16.004732069011499</c:v>
                </c:pt>
                <c:pt idx="296">
                  <c:v>-16.004732069011499</c:v>
                </c:pt>
                <c:pt idx="297">
                  <c:v>-16.004732069011599</c:v>
                </c:pt>
                <c:pt idx="298">
                  <c:v>-16.004732069011599</c:v>
                </c:pt>
                <c:pt idx="299">
                  <c:v>-16.004732069011599</c:v>
                </c:pt>
                <c:pt idx="300">
                  <c:v>-16.004732069011599</c:v>
                </c:pt>
                <c:pt idx="301">
                  <c:v>-16.004732069011599</c:v>
                </c:pt>
                <c:pt idx="302">
                  <c:v>-16.004732069011599</c:v>
                </c:pt>
                <c:pt idx="303">
                  <c:v>-16.004732069011698</c:v>
                </c:pt>
                <c:pt idx="304">
                  <c:v>-16.004732069011698</c:v>
                </c:pt>
                <c:pt idx="305">
                  <c:v>-16.004732069011698</c:v>
                </c:pt>
                <c:pt idx="306">
                  <c:v>-16.004732069011698</c:v>
                </c:pt>
                <c:pt idx="307">
                  <c:v>-16.004732069011698</c:v>
                </c:pt>
                <c:pt idx="308">
                  <c:v>-16.004732069011801</c:v>
                </c:pt>
                <c:pt idx="309">
                  <c:v>-16.004732069011801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CA-4C18-9467-CB163ADBF4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40731488"/>
        <c:axId val="164073190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EMG (FCM)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Sheet1!$A$2:$A$311</c15:sqref>
                        </c15:formulaRef>
                      </c:ext>
                    </c:extLst>
                    <c:numCache>
                      <c:formatCode>General</c:formatCode>
                      <c:ptCount val="310"/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Sheet1!$C$2:$C$311</c15:sqref>
                        </c15:formulaRef>
                      </c:ext>
                    </c:extLst>
                    <c:numCache>
                      <c:formatCode>General</c:formatCode>
                      <c:ptCount val="310"/>
                      <c:pt idx="0">
                        <c:v>17</c:v>
                      </c:pt>
                      <c:pt idx="1">
                        <c:v>16.846153846153801</c:v>
                      </c:pt>
                      <c:pt idx="2">
                        <c:v>16.846153846153801</c:v>
                      </c:pt>
                      <c:pt idx="3">
                        <c:v>16.846153846153801</c:v>
                      </c:pt>
                      <c:pt idx="4">
                        <c:v>17</c:v>
                      </c:pt>
                      <c:pt idx="5">
                        <c:v>17</c:v>
                      </c:pt>
                      <c:pt idx="6">
                        <c:v>16.923076923076898</c:v>
                      </c:pt>
                      <c:pt idx="7">
                        <c:v>16.692307692307601</c:v>
                      </c:pt>
                      <c:pt idx="8">
                        <c:v>16.769230769230699</c:v>
                      </c:pt>
                      <c:pt idx="9">
                        <c:v>16.769230769230699</c:v>
                      </c:pt>
                      <c:pt idx="10">
                        <c:v>17</c:v>
                      </c:pt>
                      <c:pt idx="11">
                        <c:v>16.692307692307601</c:v>
                      </c:pt>
                      <c:pt idx="12">
                        <c:v>17</c:v>
                      </c:pt>
                      <c:pt idx="13">
                        <c:v>17</c:v>
                      </c:pt>
                      <c:pt idx="14">
                        <c:v>16.769230769230699</c:v>
                      </c:pt>
                      <c:pt idx="15">
                        <c:v>16.846153846153801</c:v>
                      </c:pt>
                      <c:pt idx="16">
                        <c:v>16.846153846153801</c:v>
                      </c:pt>
                      <c:pt idx="17">
                        <c:v>16.923076923076898</c:v>
                      </c:pt>
                      <c:pt idx="18">
                        <c:v>16.769230769230699</c:v>
                      </c:pt>
                      <c:pt idx="19">
                        <c:v>17</c:v>
                      </c:pt>
                      <c:pt idx="20">
                        <c:v>16.923076923076898</c:v>
                      </c:pt>
                      <c:pt idx="21">
                        <c:v>16.846153846153801</c:v>
                      </c:pt>
                      <c:pt idx="22">
                        <c:v>17</c:v>
                      </c:pt>
                      <c:pt idx="23">
                        <c:v>16.769230769230699</c:v>
                      </c:pt>
                      <c:pt idx="24">
                        <c:v>15.9230769230769</c:v>
                      </c:pt>
                      <c:pt idx="25">
                        <c:v>15.2307692307692</c:v>
                      </c:pt>
                      <c:pt idx="26">
                        <c:v>14.3846153846153</c:v>
                      </c:pt>
                      <c:pt idx="27">
                        <c:v>16</c:v>
                      </c:pt>
                      <c:pt idx="28">
                        <c:v>16.769230769230699</c:v>
                      </c:pt>
                      <c:pt idx="29">
                        <c:v>16.923076923076898</c:v>
                      </c:pt>
                      <c:pt idx="30">
                        <c:v>16.769230769230699</c:v>
                      </c:pt>
                      <c:pt idx="31">
                        <c:v>17</c:v>
                      </c:pt>
                      <c:pt idx="32">
                        <c:v>16.846153846153801</c:v>
                      </c:pt>
                      <c:pt idx="33">
                        <c:v>16.769230769230699</c:v>
                      </c:pt>
                      <c:pt idx="34">
                        <c:v>16.923076923076898</c:v>
                      </c:pt>
                      <c:pt idx="35">
                        <c:v>17</c:v>
                      </c:pt>
                      <c:pt idx="36">
                        <c:v>16.923076923076898</c:v>
                      </c:pt>
                      <c:pt idx="37">
                        <c:v>16.923076923076898</c:v>
                      </c:pt>
                      <c:pt idx="38">
                        <c:v>16.846153846153801</c:v>
                      </c:pt>
                      <c:pt idx="39">
                        <c:v>17</c:v>
                      </c:pt>
                      <c:pt idx="40">
                        <c:v>16.769230769230699</c:v>
                      </c:pt>
                      <c:pt idx="41">
                        <c:v>17</c:v>
                      </c:pt>
                      <c:pt idx="42">
                        <c:v>17</c:v>
                      </c:pt>
                      <c:pt idx="43">
                        <c:v>16.615384615384599</c:v>
                      </c:pt>
                      <c:pt idx="44">
                        <c:v>16.769230769230699</c:v>
                      </c:pt>
                      <c:pt idx="45">
                        <c:v>16.230769230769202</c:v>
                      </c:pt>
                      <c:pt idx="46">
                        <c:v>16.692307692307601</c:v>
                      </c:pt>
                      <c:pt idx="47">
                        <c:v>16.230769230769202</c:v>
                      </c:pt>
                      <c:pt idx="48">
                        <c:v>16</c:v>
                      </c:pt>
                      <c:pt idx="49">
                        <c:v>16.307692307692299</c:v>
                      </c:pt>
                      <c:pt idx="50">
                        <c:v>16.307692307692299</c:v>
                      </c:pt>
                      <c:pt idx="51">
                        <c:v>16.846153846153801</c:v>
                      </c:pt>
                      <c:pt idx="52">
                        <c:v>17</c:v>
                      </c:pt>
                      <c:pt idx="53">
                        <c:v>15.692307692307599</c:v>
                      </c:pt>
                      <c:pt idx="54">
                        <c:v>16.076923076922998</c:v>
                      </c:pt>
                      <c:pt idx="55">
                        <c:v>16.076923076922998</c:v>
                      </c:pt>
                      <c:pt idx="56">
                        <c:v>16.769230769230699</c:v>
                      </c:pt>
                      <c:pt idx="57">
                        <c:v>16.538461538461501</c:v>
                      </c:pt>
                      <c:pt idx="58">
                        <c:v>16.923076923076898</c:v>
                      </c:pt>
                      <c:pt idx="59">
                        <c:v>15.692307692307599</c:v>
                      </c:pt>
                      <c:pt idx="60">
                        <c:v>17.4615384615384</c:v>
                      </c:pt>
                      <c:pt idx="61">
                        <c:v>15.9230769230769</c:v>
                      </c:pt>
                      <c:pt idx="62">
                        <c:v>16.692307692307601</c:v>
                      </c:pt>
                      <c:pt idx="63">
                        <c:v>16.846153846153801</c:v>
                      </c:pt>
                      <c:pt idx="64">
                        <c:v>16.923076923076898</c:v>
                      </c:pt>
                      <c:pt idx="65">
                        <c:v>16.615384615384599</c:v>
                      </c:pt>
                      <c:pt idx="66">
                        <c:v>16.923076923076898</c:v>
                      </c:pt>
                      <c:pt idx="67">
                        <c:v>17</c:v>
                      </c:pt>
                      <c:pt idx="68">
                        <c:v>17</c:v>
                      </c:pt>
                      <c:pt idx="69">
                        <c:v>16.615384615384599</c:v>
                      </c:pt>
                      <c:pt idx="70">
                        <c:v>17</c:v>
                      </c:pt>
                      <c:pt idx="71">
                        <c:v>16.846153846153801</c:v>
                      </c:pt>
                      <c:pt idx="72">
                        <c:v>17.076923076922998</c:v>
                      </c:pt>
                      <c:pt idx="73">
                        <c:v>16.923076923076898</c:v>
                      </c:pt>
                      <c:pt idx="74">
                        <c:v>17</c:v>
                      </c:pt>
                      <c:pt idx="75">
                        <c:v>16.923076923076898</c:v>
                      </c:pt>
                      <c:pt idx="76">
                        <c:v>16.923076923076898</c:v>
                      </c:pt>
                      <c:pt idx="77">
                        <c:v>17</c:v>
                      </c:pt>
                      <c:pt idx="78">
                        <c:v>17</c:v>
                      </c:pt>
                      <c:pt idx="79">
                        <c:v>16.923076923076898</c:v>
                      </c:pt>
                      <c:pt idx="80">
                        <c:v>17</c:v>
                      </c:pt>
                      <c:pt idx="81">
                        <c:v>17</c:v>
                      </c:pt>
                      <c:pt idx="82">
                        <c:v>16.923076923076898</c:v>
                      </c:pt>
                      <c:pt idx="83">
                        <c:v>17.076923076922998</c:v>
                      </c:pt>
                      <c:pt idx="84">
                        <c:v>16.692307692307601</c:v>
                      </c:pt>
                      <c:pt idx="85">
                        <c:v>16.846153846153801</c:v>
                      </c:pt>
                      <c:pt idx="86">
                        <c:v>16.923076923076898</c:v>
                      </c:pt>
                      <c:pt idx="87">
                        <c:v>15.769230769230701</c:v>
                      </c:pt>
                      <c:pt idx="88">
                        <c:v>16.538461538461501</c:v>
                      </c:pt>
                      <c:pt idx="89">
                        <c:v>17</c:v>
                      </c:pt>
                      <c:pt idx="90">
                        <c:v>16.615384615384599</c:v>
                      </c:pt>
                      <c:pt idx="91">
                        <c:v>16.769230769230699</c:v>
                      </c:pt>
                      <c:pt idx="92">
                        <c:v>16.769230769230699</c:v>
                      </c:pt>
                      <c:pt idx="93">
                        <c:v>16.846153846153801</c:v>
                      </c:pt>
                      <c:pt idx="94">
                        <c:v>17</c:v>
                      </c:pt>
                      <c:pt idx="95">
                        <c:v>16.846153846153801</c:v>
                      </c:pt>
                      <c:pt idx="96">
                        <c:v>16.846153846153801</c:v>
                      </c:pt>
                      <c:pt idx="97">
                        <c:v>17</c:v>
                      </c:pt>
                      <c:pt idx="98">
                        <c:v>16.769230769230699</c:v>
                      </c:pt>
                      <c:pt idx="99">
                        <c:v>16.846153846153801</c:v>
                      </c:pt>
                      <c:pt idx="100">
                        <c:v>16.692307692307601</c:v>
                      </c:pt>
                      <c:pt idx="101">
                        <c:v>16.846153846153801</c:v>
                      </c:pt>
                      <c:pt idx="102">
                        <c:v>16.846153846153801</c:v>
                      </c:pt>
                      <c:pt idx="103">
                        <c:v>16</c:v>
                      </c:pt>
                      <c:pt idx="104">
                        <c:v>16.307692307692299</c:v>
                      </c:pt>
                      <c:pt idx="105">
                        <c:v>17</c:v>
                      </c:pt>
                      <c:pt idx="106">
                        <c:v>16.846153846153801</c:v>
                      </c:pt>
                      <c:pt idx="107">
                        <c:v>17</c:v>
                      </c:pt>
                      <c:pt idx="108">
                        <c:v>16.846153846153801</c:v>
                      </c:pt>
                      <c:pt idx="109">
                        <c:v>16.769230769230699</c:v>
                      </c:pt>
                      <c:pt idx="110">
                        <c:v>16.769230769230699</c:v>
                      </c:pt>
                      <c:pt idx="111">
                        <c:v>16.923076923076898</c:v>
                      </c:pt>
                      <c:pt idx="112">
                        <c:v>16.923076923076898</c:v>
                      </c:pt>
                      <c:pt idx="113">
                        <c:v>16.769230769230699</c:v>
                      </c:pt>
                      <c:pt idx="114">
                        <c:v>17.1538461538461</c:v>
                      </c:pt>
                      <c:pt idx="115">
                        <c:v>16.307692307692299</c:v>
                      </c:pt>
                      <c:pt idx="116">
                        <c:v>16.538461538461501</c:v>
                      </c:pt>
                      <c:pt idx="117">
                        <c:v>16.230769230769202</c:v>
                      </c:pt>
                      <c:pt idx="118">
                        <c:v>16.692307692307601</c:v>
                      </c:pt>
                      <c:pt idx="119">
                        <c:v>16.692307692307601</c:v>
                      </c:pt>
                      <c:pt idx="120">
                        <c:v>16.846153846153801</c:v>
                      </c:pt>
                      <c:pt idx="121">
                        <c:v>17.076923076922998</c:v>
                      </c:pt>
                      <c:pt idx="122">
                        <c:v>17.076923076922998</c:v>
                      </c:pt>
                      <c:pt idx="123">
                        <c:v>17.076923076922998</c:v>
                      </c:pt>
                      <c:pt idx="124">
                        <c:v>16.692307692307601</c:v>
                      </c:pt>
                      <c:pt idx="125">
                        <c:v>16.076923076922998</c:v>
                      </c:pt>
                      <c:pt idx="126">
                        <c:v>16.230769230769202</c:v>
                      </c:pt>
                      <c:pt idx="127">
                        <c:v>16.769230769230699</c:v>
                      </c:pt>
                      <c:pt idx="128">
                        <c:v>16.923076923076898</c:v>
                      </c:pt>
                      <c:pt idx="129">
                        <c:v>16.846153846153801</c:v>
                      </c:pt>
                      <c:pt idx="130">
                        <c:v>17.076923076922998</c:v>
                      </c:pt>
                      <c:pt idx="131">
                        <c:v>17</c:v>
                      </c:pt>
                      <c:pt idx="132">
                        <c:v>16.923076923076898</c:v>
                      </c:pt>
                      <c:pt idx="133">
                        <c:v>17</c:v>
                      </c:pt>
                      <c:pt idx="134">
                        <c:v>16.769230769230699</c:v>
                      </c:pt>
                      <c:pt idx="135">
                        <c:v>16.615384615384599</c:v>
                      </c:pt>
                      <c:pt idx="136">
                        <c:v>16.307692307692299</c:v>
                      </c:pt>
                      <c:pt idx="137">
                        <c:v>16.692307692307601</c:v>
                      </c:pt>
                      <c:pt idx="138">
                        <c:v>16.923076923076898</c:v>
                      </c:pt>
                      <c:pt idx="139">
                        <c:v>16.846153846153801</c:v>
                      </c:pt>
                      <c:pt idx="140">
                        <c:v>16.846153846153801</c:v>
                      </c:pt>
                      <c:pt idx="141">
                        <c:v>16.923076923076898</c:v>
                      </c:pt>
                      <c:pt idx="142">
                        <c:v>17</c:v>
                      </c:pt>
                      <c:pt idx="143">
                        <c:v>17.230769230769202</c:v>
                      </c:pt>
                      <c:pt idx="144">
                        <c:v>16.846153846153801</c:v>
                      </c:pt>
                      <c:pt idx="145">
                        <c:v>17.230769230769202</c:v>
                      </c:pt>
                      <c:pt idx="146">
                        <c:v>16.615384615384599</c:v>
                      </c:pt>
                      <c:pt idx="147">
                        <c:v>16.230769230769202</c:v>
                      </c:pt>
                      <c:pt idx="148">
                        <c:v>16.692307692307601</c:v>
                      </c:pt>
                      <c:pt idx="149">
                        <c:v>16.692307692307601</c:v>
                      </c:pt>
                      <c:pt idx="150">
                        <c:v>17.307692307692299</c:v>
                      </c:pt>
                      <c:pt idx="151">
                        <c:v>16.769230769230699</c:v>
                      </c:pt>
                      <c:pt idx="152">
                        <c:v>16.846153846153801</c:v>
                      </c:pt>
                      <c:pt idx="153">
                        <c:v>16.923076923076898</c:v>
                      </c:pt>
                      <c:pt idx="154">
                        <c:v>16.923076923076898</c:v>
                      </c:pt>
                      <c:pt idx="155">
                        <c:v>16.692307692307601</c:v>
                      </c:pt>
                      <c:pt idx="156">
                        <c:v>16.538461538461501</c:v>
                      </c:pt>
                      <c:pt idx="157">
                        <c:v>16.1538461538461</c:v>
                      </c:pt>
                      <c:pt idx="158">
                        <c:v>16.1538461538461</c:v>
                      </c:pt>
                      <c:pt idx="159">
                        <c:v>16.230769230769202</c:v>
                      </c:pt>
                      <c:pt idx="160">
                        <c:v>16.615384615384599</c:v>
                      </c:pt>
                      <c:pt idx="161">
                        <c:v>16.846153846153801</c:v>
                      </c:pt>
                      <c:pt idx="162">
                        <c:v>16.769230769230699</c:v>
                      </c:pt>
                      <c:pt idx="163">
                        <c:v>16.846153846153801</c:v>
                      </c:pt>
                      <c:pt idx="164">
                        <c:v>16.846153846153801</c:v>
                      </c:pt>
                      <c:pt idx="165">
                        <c:v>16.923076923076898</c:v>
                      </c:pt>
                      <c:pt idx="166">
                        <c:v>17.1538461538461</c:v>
                      </c:pt>
                      <c:pt idx="167">
                        <c:v>16.846153846153801</c:v>
                      </c:pt>
                      <c:pt idx="168">
                        <c:v>16</c:v>
                      </c:pt>
                      <c:pt idx="169">
                        <c:v>16.615384615384599</c:v>
                      </c:pt>
                      <c:pt idx="170">
                        <c:v>16.692307692307601</c:v>
                      </c:pt>
                      <c:pt idx="171">
                        <c:v>16.923076923076898</c:v>
                      </c:pt>
                      <c:pt idx="172">
                        <c:v>16.846153846153801</c:v>
                      </c:pt>
                      <c:pt idx="173">
                        <c:v>16.846153846153801</c:v>
                      </c:pt>
                      <c:pt idx="174">
                        <c:v>17</c:v>
                      </c:pt>
                      <c:pt idx="175">
                        <c:v>16.1538461538461</c:v>
                      </c:pt>
                      <c:pt idx="176">
                        <c:v>15.9230769230769</c:v>
                      </c:pt>
                      <c:pt idx="177">
                        <c:v>16.076923076922998</c:v>
                      </c:pt>
                      <c:pt idx="178">
                        <c:v>16.230769230769202</c:v>
                      </c:pt>
                      <c:pt idx="179">
                        <c:v>16.923076923076898</c:v>
                      </c:pt>
                      <c:pt idx="180">
                        <c:v>17</c:v>
                      </c:pt>
                      <c:pt idx="181">
                        <c:v>17.1538461538461</c:v>
                      </c:pt>
                      <c:pt idx="182">
                        <c:v>16.846153846153801</c:v>
                      </c:pt>
                      <c:pt idx="183">
                        <c:v>17.615384615384599</c:v>
                      </c:pt>
                      <c:pt idx="184">
                        <c:v>15.846153846153801</c:v>
                      </c:pt>
                      <c:pt idx="185">
                        <c:v>16.307692307692299</c:v>
                      </c:pt>
                      <c:pt idx="186">
                        <c:v>17.384615384615302</c:v>
                      </c:pt>
                      <c:pt idx="187">
                        <c:v>16.846153846153801</c:v>
                      </c:pt>
                      <c:pt idx="188">
                        <c:v>16.923076923076898</c:v>
                      </c:pt>
                      <c:pt idx="189">
                        <c:v>16.769230769230699</c:v>
                      </c:pt>
                      <c:pt idx="190">
                        <c:v>16.692307692307601</c:v>
                      </c:pt>
                      <c:pt idx="191">
                        <c:v>17.307692307692299</c:v>
                      </c:pt>
                      <c:pt idx="192">
                        <c:v>15.615384615384601</c:v>
                      </c:pt>
                      <c:pt idx="193">
                        <c:v>15.9230769230769</c:v>
                      </c:pt>
                      <c:pt idx="194">
                        <c:v>16.692307692307601</c:v>
                      </c:pt>
                      <c:pt idx="195">
                        <c:v>16.4615384615384</c:v>
                      </c:pt>
                      <c:pt idx="196">
                        <c:v>17.307692307692299</c:v>
                      </c:pt>
                      <c:pt idx="197">
                        <c:v>16.769230769230699</c:v>
                      </c:pt>
                      <c:pt idx="198">
                        <c:v>17</c:v>
                      </c:pt>
                      <c:pt idx="199">
                        <c:v>16.923076923076898</c:v>
                      </c:pt>
                      <c:pt idx="200">
                        <c:v>16.4615384615384</c:v>
                      </c:pt>
                      <c:pt idx="201">
                        <c:v>16.076923076922998</c:v>
                      </c:pt>
                      <c:pt idx="202">
                        <c:v>16</c:v>
                      </c:pt>
                      <c:pt idx="203">
                        <c:v>16.846153846153801</c:v>
                      </c:pt>
                      <c:pt idx="204">
                        <c:v>17</c:v>
                      </c:pt>
                      <c:pt idx="205">
                        <c:v>16.692307692307601</c:v>
                      </c:pt>
                      <c:pt idx="206">
                        <c:v>16.769230769230699</c:v>
                      </c:pt>
                      <c:pt idx="207">
                        <c:v>16.714285714285701</c:v>
                      </c:pt>
                      <c:pt idx="208">
                        <c:v>16.692307692307601</c:v>
                      </c:pt>
                      <c:pt idx="209">
                        <c:v>17</c:v>
                      </c:pt>
                      <c:pt idx="210">
                        <c:v>16.307692307692299</c:v>
                      </c:pt>
                      <c:pt idx="211">
                        <c:v>15.846153846153801</c:v>
                      </c:pt>
                      <c:pt idx="212">
                        <c:v>16.076923076922998</c:v>
                      </c:pt>
                      <c:pt idx="213">
                        <c:v>16.615384615384599</c:v>
                      </c:pt>
                      <c:pt idx="214">
                        <c:v>16.846153846153801</c:v>
                      </c:pt>
                      <c:pt idx="215">
                        <c:v>16.4615384615384</c:v>
                      </c:pt>
                      <c:pt idx="216">
                        <c:v>16.923076923076898</c:v>
                      </c:pt>
                      <c:pt idx="217">
                        <c:v>16.769230769230699</c:v>
                      </c:pt>
                      <c:pt idx="218">
                        <c:v>17.4615384615384</c:v>
                      </c:pt>
                      <c:pt idx="219">
                        <c:v>15.4615384615384</c:v>
                      </c:pt>
                      <c:pt idx="220">
                        <c:v>16.1538461538461</c:v>
                      </c:pt>
                      <c:pt idx="221">
                        <c:v>17</c:v>
                      </c:pt>
                      <c:pt idx="222">
                        <c:v>16.692307692307601</c:v>
                      </c:pt>
                      <c:pt idx="223">
                        <c:v>16.692307692307601</c:v>
                      </c:pt>
                      <c:pt idx="224">
                        <c:v>17</c:v>
                      </c:pt>
                      <c:pt idx="225">
                        <c:v>16.923076923076898</c:v>
                      </c:pt>
                      <c:pt idx="226">
                        <c:v>16.769230769230699</c:v>
                      </c:pt>
                      <c:pt idx="227">
                        <c:v>16.692307692307601</c:v>
                      </c:pt>
                      <c:pt idx="228">
                        <c:v>16.692307692307601</c:v>
                      </c:pt>
                      <c:pt idx="229">
                        <c:v>16.615384615384599</c:v>
                      </c:pt>
                      <c:pt idx="230">
                        <c:v>16.076923076922998</c:v>
                      </c:pt>
                      <c:pt idx="231">
                        <c:v>16.076923076922998</c:v>
                      </c:pt>
                      <c:pt idx="232">
                        <c:v>16.4615384615384</c:v>
                      </c:pt>
                      <c:pt idx="233">
                        <c:v>16.384615384615302</c:v>
                      </c:pt>
                      <c:pt idx="234">
                        <c:v>16.769230769230699</c:v>
                      </c:pt>
                      <c:pt idx="235">
                        <c:v>16.846153846153801</c:v>
                      </c:pt>
                      <c:pt idx="236">
                        <c:v>16.769230769230699</c:v>
                      </c:pt>
                      <c:pt idx="237">
                        <c:v>17</c:v>
                      </c:pt>
                      <c:pt idx="238">
                        <c:v>17.1538461538461</c:v>
                      </c:pt>
                      <c:pt idx="239">
                        <c:v>15.692307692307599</c:v>
                      </c:pt>
                      <c:pt idx="240">
                        <c:v>16.307692307692299</c:v>
                      </c:pt>
                      <c:pt idx="241">
                        <c:v>16.769230769230699</c:v>
                      </c:pt>
                      <c:pt idx="242">
                        <c:v>16.846153846153801</c:v>
                      </c:pt>
                      <c:pt idx="243">
                        <c:v>16.692307692307601</c:v>
                      </c:pt>
                      <c:pt idx="244">
                        <c:v>16.846153846153801</c:v>
                      </c:pt>
                      <c:pt idx="245">
                        <c:v>16.846153846153801</c:v>
                      </c:pt>
                      <c:pt idx="246">
                        <c:v>16.846153846153801</c:v>
                      </c:pt>
                      <c:pt idx="247">
                        <c:v>16.769230769230699</c:v>
                      </c:pt>
                      <c:pt idx="248">
                        <c:v>17</c:v>
                      </c:pt>
                      <c:pt idx="249">
                        <c:v>15.846153846153801</c:v>
                      </c:pt>
                      <c:pt idx="250">
                        <c:v>15.846153846153801</c:v>
                      </c:pt>
                      <c:pt idx="251">
                        <c:v>16.076923076922998</c:v>
                      </c:pt>
                      <c:pt idx="252">
                        <c:v>16.692307692307601</c:v>
                      </c:pt>
                      <c:pt idx="253">
                        <c:v>16.769230769230699</c:v>
                      </c:pt>
                      <c:pt idx="254">
                        <c:v>16.538461538461501</c:v>
                      </c:pt>
                      <c:pt idx="255">
                        <c:v>16.615384615384599</c:v>
                      </c:pt>
                      <c:pt idx="256">
                        <c:v>17.076923076922998</c:v>
                      </c:pt>
                      <c:pt idx="257">
                        <c:v>15.9230769230769</c:v>
                      </c:pt>
                      <c:pt idx="258">
                        <c:v>16.076923076922998</c:v>
                      </c:pt>
                      <c:pt idx="259">
                        <c:v>16.615384615384599</c:v>
                      </c:pt>
                      <c:pt idx="260">
                        <c:v>16.923076923076898</c:v>
                      </c:pt>
                      <c:pt idx="261">
                        <c:v>16.923076923076898</c:v>
                      </c:pt>
                      <c:pt idx="262">
                        <c:v>16.615384615384599</c:v>
                      </c:pt>
                      <c:pt idx="263">
                        <c:v>16.692307692307601</c:v>
                      </c:pt>
                      <c:pt idx="264">
                        <c:v>16.923076923076898</c:v>
                      </c:pt>
                      <c:pt idx="265">
                        <c:v>16.846153846153801</c:v>
                      </c:pt>
                      <c:pt idx="266">
                        <c:v>15.9230769230769</c:v>
                      </c:pt>
                      <c:pt idx="267">
                        <c:v>16.769230769230699</c:v>
                      </c:pt>
                      <c:pt idx="268">
                        <c:v>16.307692307692299</c:v>
                      </c:pt>
                      <c:pt idx="269">
                        <c:v>16.307692307692299</c:v>
                      </c:pt>
                      <c:pt idx="270">
                        <c:v>16.923076923076898</c:v>
                      </c:pt>
                      <c:pt idx="271">
                        <c:v>16.769230769230699</c:v>
                      </c:pt>
                      <c:pt idx="272">
                        <c:v>16.846153846153801</c:v>
                      </c:pt>
                      <c:pt idx="273">
                        <c:v>16.846153846153801</c:v>
                      </c:pt>
                      <c:pt idx="274">
                        <c:v>16.384615384615302</c:v>
                      </c:pt>
                      <c:pt idx="275">
                        <c:v>16.307692307692299</c:v>
                      </c:pt>
                      <c:pt idx="276">
                        <c:v>16.923076923076898</c:v>
                      </c:pt>
                      <c:pt idx="277">
                        <c:v>16.538461538461501</c:v>
                      </c:pt>
                      <c:pt idx="278">
                        <c:v>16.769230769230699</c:v>
                      </c:pt>
                      <c:pt idx="279">
                        <c:v>16.923076923076898</c:v>
                      </c:pt>
                      <c:pt idx="280">
                        <c:v>16.769230769230699</c:v>
                      </c:pt>
                      <c:pt idx="281">
                        <c:v>16.692307692307601</c:v>
                      </c:pt>
                      <c:pt idx="282">
                        <c:v>16.923076923076898</c:v>
                      </c:pt>
                      <c:pt idx="283">
                        <c:v>16.846153846153801</c:v>
                      </c:pt>
                      <c:pt idx="284">
                        <c:v>16.846153846153801</c:v>
                      </c:pt>
                      <c:pt idx="285">
                        <c:v>15.4615384615384</c:v>
                      </c:pt>
                      <c:pt idx="286">
                        <c:v>15.9230769230769</c:v>
                      </c:pt>
                      <c:pt idx="287">
                        <c:v>16.1538461538461</c:v>
                      </c:pt>
                      <c:pt idx="288">
                        <c:v>16.4615384615384</c:v>
                      </c:pt>
                      <c:pt idx="289">
                        <c:v>16.846153846153801</c:v>
                      </c:pt>
                      <c:pt idx="290">
                        <c:v>16.846153846153801</c:v>
                      </c:pt>
                      <c:pt idx="291">
                        <c:v>16.769230769230699</c:v>
                      </c:pt>
                      <c:pt idx="292">
                        <c:v>17.230769230769202</c:v>
                      </c:pt>
                      <c:pt idx="293">
                        <c:v>16.1538461538461</c:v>
                      </c:pt>
                      <c:pt idx="294">
                        <c:v>16.307692307692299</c:v>
                      </c:pt>
                      <c:pt idx="295">
                        <c:v>16.307692307692299</c:v>
                      </c:pt>
                      <c:pt idx="296">
                        <c:v>16.692307692307601</c:v>
                      </c:pt>
                      <c:pt idx="297">
                        <c:v>16.923076923076898</c:v>
                      </c:pt>
                      <c:pt idx="298">
                        <c:v>16.923076923076898</c:v>
                      </c:pt>
                      <c:pt idx="299">
                        <c:v>17.1538461538461</c:v>
                      </c:pt>
                      <c:pt idx="300">
                        <c:v>16.923076923076898</c:v>
                      </c:pt>
                      <c:pt idx="301">
                        <c:v>17.230769230769202</c:v>
                      </c:pt>
                      <c:pt idx="302">
                        <c:v>16.769230769230699</c:v>
                      </c:pt>
                      <c:pt idx="303">
                        <c:v>16.846153846153801</c:v>
                      </c:pt>
                      <c:pt idx="304">
                        <c:v>16.4615384615384</c:v>
                      </c:pt>
                      <c:pt idx="305">
                        <c:v>16.1538461538461</c:v>
                      </c:pt>
                      <c:pt idx="306">
                        <c:v>15.9230769230769</c:v>
                      </c:pt>
                      <c:pt idx="307">
                        <c:v>16.307692307692299</c:v>
                      </c:pt>
                      <c:pt idx="308">
                        <c:v>16.692307692307601</c:v>
                      </c:pt>
                      <c:pt idx="309">
                        <c:v>17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0-BF93-4AD5-AB95-234B4F7C071C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Force (FCM)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Sheet1!$A$2:$A$311</c15:sqref>
                        </c15:formulaRef>
                      </c:ext>
                    </c:extLst>
                    <c:numCache>
                      <c:formatCode>General</c:formatCode>
                      <c:ptCount val="310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Sheet1!$D$2:$D$311</c15:sqref>
                        </c15:formulaRef>
                      </c:ext>
                    </c:extLst>
                    <c:numCache>
                      <c:formatCode>General</c:formatCode>
                      <c:ptCount val="310"/>
                      <c:pt idx="0">
                        <c:v>416.76923076922998</c:v>
                      </c:pt>
                      <c:pt idx="1">
                        <c:v>416.84615384615302</c:v>
                      </c:pt>
                      <c:pt idx="2">
                        <c:v>417.07692307692298</c:v>
                      </c:pt>
                      <c:pt idx="3">
                        <c:v>417.15384615384602</c:v>
                      </c:pt>
                      <c:pt idx="4">
                        <c:v>417</c:v>
                      </c:pt>
                      <c:pt idx="5">
                        <c:v>416.923076923076</c:v>
                      </c:pt>
                      <c:pt idx="6">
                        <c:v>416.692307692307</c:v>
                      </c:pt>
                      <c:pt idx="7">
                        <c:v>416.61538461538402</c:v>
                      </c:pt>
                      <c:pt idx="8">
                        <c:v>417</c:v>
                      </c:pt>
                      <c:pt idx="9">
                        <c:v>416</c:v>
                      </c:pt>
                      <c:pt idx="10">
                        <c:v>416.07692307692298</c:v>
                      </c:pt>
                      <c:pt idx="11">
                        <c:v>416.230769230769</c:v>
                      </c:pt>
                      <c:pt idx="12">
                        <c:v>416.07692307692298</c:v>
                      </c:pt>
                      <c:pt idx="13">
                        <c:v>416.15384615384602</c:v>
                      </c:pt>
                      <c:pt idx="14">
                        <c:v>416.38461538461502</c:v>
                      </c:pt>
                      <c:pt idx="15">
                        <c:v>416.15384615384602</c:v>
                      </c:pt>
                      <c:pt idx="16">
                        <c:v>416.61538461538402</c:v>
                      </c:pt>
                      <c:pt idx="17">
                        <c:v>416.230769230769</c:v>
                      </c:pt>
                      <c:pt idx="18">
                        <c:v>416.38461538461502</c:v>
                      </c:pt>
                      <c:pt idx="19">
                        <c:v>416.230769230769</c:v>
                      </c:pt>
                      <c:pt idx="20">
                        <c:v>416.230769230769</c:v>
                      </c:pt>
                      <c:pt idx="21">
                        <c:v>415.923076923076</c:v>
                      </c:pt>
                      <c:pt idx="22">
                        <c:v>410.38461538461502</c:v>
                      </c:pt>
                      <c:pt idx="23">
                        <c:v>425.15384615384602</c:v>
                      </c:pt>
                      <c:pt idx="24">
                        <c:v>439.84615384615302</c:v>
                      </c:pt>
                      <c:pt idx="25">
                        <c:v>439.692307692307</c:v>
                      </c:pt>
                      <c:pt idx="26">
                        <c:v>439.230769230769</c:v>
                      </c:pt>
                      <c:pt idx="27">
                        <c:v>430.07692307692298</c:v>
                      </c:pt>
                      <c:pt idx="28">
                        <c:v>419.76923076922998</c:v>
                      </c:pt>
                      <c:pt idx="29">
                        <c:v>419.07692307692298</c:v>
                      </c:pt>
                      <c:pt idx="30">
                        <c:v>418.692307692307</c:v>
                      </c:pt>
                      <c:pt idx="31">
                        <c:v>417.692307692307</c:v>
                      </c:pt>
                      <c:pt idx="32">
                        <c:v>417.692307692307</c:v>
                      </c:pt>
                      <c:pt idx="33">
                        <c:v>418.07692307692298</c:v>
                      </c:pt>
                      <c:pt idx="34">
                        <c:v>418.15384615384602</c:v>
                      </c:pt>
                      <c:pt idx="35">
                        <c:v>418.53846153846098</c:v>
                      </c:pt>
                      <c:pt idx="36">
                        <c:v>418.923076923076</c:v>
                      </c:pt>
                      <c:pt idx="37">
                        <c:v>419.07692307692298</c:v>
                      </c:pt>
                      <c:pt idx="38">
                        <c:v>419.15384615384602</c:v>
                      </c:pt>
                      <c:pt idx="39">
                        <c:v>419.38461538461502</c:v>
                      </c:pt>
                      <c:pt idx="40">
                        <c:v>419.692307692307</c:v>
                      </c:pt>
                      <c:pt idx="41">
                        <c:v>420</c:v>
                      </c:pt>
                      <c:pt idx="42">
                        <c:v>421.230769230769</c:v>
                      </c:pt>
                      <c:pt idx="43">
                        <c:v>423.30769230769198</c:v>
                      </c:pt>
                      <c:pt idx="44">
                        <c:v>422.38461538461502</c:v>
                      </c:pt>
                      <c:pt idx="45">
                        <c:v>424.07692307692298</c:v>
                      </c:pt>
                      <c:pt idx="46">
                        <c:v>426.76923076922998</c:v>
                      </c:pt>
                      <c:pt idx="47">
                        <c:v>427.53846153846098</c:v>
                      </c:pt>
                      <c:pt idx="48">
                        <c:v>433.30769230769198</c:v>
                      </c:pt>
                      <c:pt idx="49">
                        <c:v>430.84615384615302</c:v>
                      </c:pt>
                      <c:pt idx="50">
                        <c:v>426.61538461538402</c:v>
                      </c:pt>
                      <c:pt idx="51">
                        <c:v>414.38461538461502</c:v>
                      </c:pt>
                      <c:pt idx="52">
                        <c:v>428.61538461538402</c:v>
                      </c:pt>
                      <c:pt idx="53">
                        <c:v>440.38461538461502</c:v>
                      </c:pt>
                      <c:pt idx="54">
                        <c:v>440.15384615384602</c:v>
                      </c:pt>
                      <c:pt idx="55">
                        <c:v>441.07692307692298</c:v>
                      </c:pt>
                      <c:pt idx="56">
                        <c:v>439.53846153846098</c:v>
                      </c:pt>
                      <c:pt idx="57">
                        <c:v>443.07692307692298</c:v>
                      </c:pt>
                      <c:pt idx="58">
                        <c:v>442.15384615384602</c:v>
                      </c:pt>
                      <c:pt idx="59">
                        <c:v>445.30769230769198</c:v>
                      </c:pt>
                      <c:pt idx="60">
                        <c:v>445</c:v>
                      </c:pt>
                      <c:pt idx="61">
                        <c:v>433.230769230769</c:v>
                      </c:pt>
                      <c:pt idx="62">
                        <c:v>429.30769230769198</c:v>
                      </c:pt>
                      <c:pt idx="63">
                        <c:v>421.53846153846098</c:v>
                      </c:pt>
                      <c:pt idx="64">
                        <c:v>420.923076923076</c:v>
                      </c:pt>
                      <c:pt idx="65">
                        <c:v>420.30769230769198</c:v>
                      </c:pt>
                      <c:pt idx="66">
                        <c:v>420.692307692307</c:v>
                      </c:pt>
                      <c:pt idx="67">
                        <c:v>420.692307692307</c:v>
                      </c:pt>
                      <c:pt idx="68">
                        <c:v>421.15384615384602</c:v>
                      </c:pt>
                      <c:pt idx="69">
                        <c:v>421.38461538461502</c:v>
                      </c:pt>
                      <c:pt idx="70">
                        <c:v>420.461538461538</c:v>
                      </c:pt>
                      <c:pt idx="71">
                        <c:v>419.30769230769198</c:v>
                      </c:pt>
                      <c:pt idx="72">
                        <c:v>419.38461538461502</c:v>
                      </c:pt>
                      <c:pt idx="73">
                        <c:v>419.84615384615302</c:v>
                      </c:pt>
                      <c:pt idx="74">
                        <c:v>418.923076923076</c:v>
                      </c:pt>
                      <c:pt idx="75">
                        <c:v>418.38461538461502</c:v>
                      </c:pt>
                      <c:pt idx="76">
                        <c:v>418.61538461538402</c:v>
                      </c:pt>
                      <c:pt idx="77">
                        <c:v>419</c:v>
                      </c:pt>
                      <c:pt idx="78">
                        <c:v>418.692307692307</c:v>
                      </c:pt>
                      <c:pt idx="79">
                        <c:v>418.30769230769198</c:v>
                      </c:pt>
                      <c:pt idx="80">
                        <c:v>415.76923076922998</c:v>
                      </c:pt>
                      <c:pt idx="81">
                        <c:v>412.76923076922998</c:v>
                      </c:pt>
                      <c:pt idx="82">
                        <c:v>409.461538461538</c:v>
                      </c:pt>
                      <c:pt idx="83">
                        <c:v>408</c:v>
                      </c:pt>
                      <c:pt idx="84">
                        <c:v>406.61538461538402</c:v>
                      </c:pt>
                      <c:pt idx="85">
                        <c:v>413.76923076922998</c:v>
                      </c:pt>
                      <c:pt idx="86">
                        <c:v>440.07692307692298</c:v>
                      </c:pt>
                      <c:pt idx="87">
                        <c:v>439.30769230769198</c:v>
                      </c:pt>
                      <c:pt idx="88">
                        <c:v>437.461538461538</c:v>
                      </c:pt>
                      <c:pt idx="89">
                        <c:v>437.692307692307</c:v>
                      </c:pt>
                      <c:pt idx="90">
                        <c:v>440.53846153846098</c:v>
                      </c:pt>
                      <c:pt idx="91">
                        <c:v>437.84615384615302</c:v>
                      </c:pt>
                      <c:pt idx="92">
                        <c:v>438.230769230769</c:v>
                      </c:pt>
                      <c:pt idx="93">
                        <c:v>441.53846153846098</c:v>
                      </c:pt>
                      <c:pt idx="94">
                        <c:v>447.15384615384602</c:v>
                      </c:pt>
                      <c:pt idx="95">
                        <c:v>453.38461538461502</c:v>
                      </c:pt>
                      <c:pt idx="96">
                        <c:v>447.30769230769198</c:v>
                      </c:pt>
                      <c:pt idx="97">
                        <c:v>443</c:v>
                      </c:pt>
                      <c:pt idx="98">
                        <c:v>444</c:v>
                      </c:pt>
                      <c:pt idx="99">
                        <c:v>444.53846153846098</c:v>
                      </c:pt>
                      <c:pt idx="100">
                        <c:v>445.461538461538</c:v>
                      </c:pt>
                      <c:pt idx="101">
                        <c:v>449.76923076922998</c:v>
                      </c:pt>
                      <c:pt idx="102">
                        <c:v>444.84615384615302</c:v>
                      </c:pt>
                      <c:pt idx="103">
                        <c:v>428.15384615384602</c:v>
                      </c:pt>
                      <c:pt idx="104">
                        <c:v>422.461538461538</c:v>
                      </c:pt>
                      <c:pt idx="105">
                        <c:v>417.461538461538</c:v>
                      </c:pt>
                      <c:pt idx="106">
                        <c:v>417.76923076922998</c:v>
                      </c:pt>
                      <c:pt idx="107">
                        <c:v>416.76923076922998</c:v>
                      </c:pt>
                      <c:pt idx="108">
                        <c:v>416.38461538461502</c:v>
                      </c:pt>
                      <c:pt idx="109">
                        <c:v>416.15384615384602</c:v>
                      </c:pt>
                      <c:pt idx="110">
                        <c:v>416.07692307692298</c:v>
                      </c:pt>
                      <c:pt idx="111">
                        <c:v>415.923076923076</c:v>
                      </c:pt>
                      <c:pt idx="112">
                        <c:v>415.38461538461502</c:v>
                      </c:pt>
                      <c:pt idx="113">
                        <c:v>411.38461538461502</c:v>
                      </c:pt>
                      <c:pt idx="114">
                        <c:v>417.38461538461502</c:v>
                      </c:pt>
                      <c:pt idx="115">
                        <c:v>441.230769230769</c:v>
                      </c:pt>
                      <c:pt idx="116">
                        <c:v>438.923076923076</c:v>
                      </c:pt>
                      <c:pt idx="117">
                        <c:v>438.84615384615302</c:v>
                      </c:pt>
                      <c:pt idx="118">
                        <c:v>438.923076923076</c:v>
                      </c:pt>
                      <c:pt idx="119">
                        <c:v>439.15384615384602</c:v>
                      </c:pt>
                      <c:pt idx="120">
                        <c:v>439.84615384615302</c:v>
                      </c:pt>
                      <c:pt idx="121">
                        <c:v>440.230769230769</c:v>
                      </c:pt>
                      <c:pt idx="122">
                        <c:v>444.07692307692298</c:v>
                      </c:pt>
                      <c:pt idx="123">
                        <c:v>452.692307692307</c:v>
                      </c:pt>
                      <c:pt idx="124">
                        <c:v>437.923076923076</c:v>
                      </c:pt>
                      <c:pt idx="125">
                        <c:v>426.61538461538402</c:v>
                      </c:pt>
                      <c:pt idx="126">
                        <c:v>423.692307692307</c:v>
                      </c:pt>
                      <c:pt idx="127">
                        <c:v>419.76923076922998</c:v>
                      </c:pt>
                      <c:pt idx="128">
                        <c:v>418.692307692307</c:v>
                      </c:pt>
                      <c:pt idx="129">
                        <c:v>417.61538461538402</c:v>
                      </c:pt>
                      <c:pt idx="130">
                        <c:v>416.38461538461502</c:v>
                      </c:pt>
                      <c:pt idx="131">
                        <c:v>415.07692307692298</c:v>
                      </c:pt>
                      <c:pt idx="132">
                        <c:v>411.461538461538</c:v>
                      </c:pt>
                      <c:pt idx="133">
                        <c:v>412.53846153846098</c:v>
                      </c:pt>
                      <c:pt idx="134">
                        <c:v>441.07692307692298</c:v>
                      </c:pt>
                      <c:pt idx="135">
                        <c:v>438.15384615384602</c:v>
                      </c:pt>
                      <c:pt idx="136">
                        <c:v>438.07692307692298</c:v>
                      </c:pt>
                      <c:pt idx="137">
                        <c:v>438</c:v>
                      </c:pt>
                      <c:pt idx="138">
                        <c:v>439.230769230769</c:v>
                      </c:pt>
                      <c:pt idx="139">
                        <c:v>440.53846153846098</c:v>
                      </c:pt>
                      <c:pt idx="140">
                        <c:v>442.923076923076</c:v>
                      </c:pt>
                      <c:pt idx="141">
                        <c:v>443.76923076922998</c:v>
                      </c:pt>
                      <c:pt idx="142">
                        <c:v>444.38461538461502</c:v>
                      </c:pt>
                      <c:pt idx="143">
                        <c:v>445.61538461538402</c:v>
                      </c:pt>
                      <c:pt idx="144">
                        <c:v>450.53846153846098</c:v>
                      </c:pt>
                      <c:pt idx="145">
                        <c:v>438.53846153846098</c:v>
                      </c:pt>
                      <c:pt idx="146">
                        <c:v>425.692307692307</c:v>
                      </c:pt>
                      <c:pt idx="147">
                        <c:v>423.07692307692298</c:v>
                      </c:pt>
                      <c:pt idx="148">
                        <c:v>420.53846153846098</c:v>
                      </c:pt>
                      <c:pt idx="149">
                        <c:v>419.53846153846098</c:v>
                      </c:pt>
                      <c:pt idx="150">
                        <c:v>419.230769230769</c:v>
                      </c:pt>
                      <c:pt idx="151">
                        <c:v>417</c:v>
                      </c:pt>
                      <c:pt idx="152">
                        <c:v>413.461538461538</c:v>
                      </c:pt>
                      <c:pt idx="153">
                        <c:v>410.15384615384602</c:v>
                      </c:pt>
                      <c:pt idx="154">
                        <c:v>406.15384615384602</c:v>
                      </c:pt>
                      <c:pt idx="155">
                        <c:v>417.692307692307</c:v>
                      </c:pt>
                      <c:pt idx="156">
                        <c:v>440.461538461538</c:v>
                      </c:pt>
                      <c:pt idx="157">
                        <c:v>439.38461538461502</c:v>
                      </c:pt>
                      <c:pt idx="158">
                        <c:v>440</c:v>
                      </c:pt>
                      <c:pt idx="159">
                        <c:v>439.692307692307</c:v>
                      </c:pt>
                      <c:pt idx="160">
                        <c:v>438.923076923076</c:v>
                      </c:pt>
                      <c:pt idx="161">
                        <c:v>440.461538461538</c:v>
                      </c:pt>
                      <c:pt idx="162">
                        <c:v>439.84615384615302</c:v>
                      </c:pt>
                      <c:pt idx="163">
                        <c:v>440.30769230769198</c:v>
                      </c:pt>
                      <c:pt idx="164">
                        <c:v>444.61538461538402</c:v>
                      </c:pt>
                      <c:pt idx="165">
                        <c:v>447.923076923076</c:v>
                      </c:pt>
                      <c:pt idx="166">
                        <c:v>452.84615384615302</c:v>
                      </c:pt>
                      <c:pt idx="167">
                        <c:v>434.461538461538</c:v>
                      </c:pt>
                      <c:pt idx="168">
                        <c:v>427.923076923076</c:v>
                      </c:pt>
                      <c:pt idx="169">
                        <c:v>421.53846153846098</c:v>
                      </c:pt>
                      <c:pt idx="170">
                        <c:v>418.923076923076</c:v>
                      </c:pt>
                      <c:pt idx="171">
                        <c:v>416.30769230769198</c:v>
                      </c:pt>
                      <c:pt idx="172">
                        <c:v>413.61538461538402</c:v>
                      </c:pt>
                      <c:pt idx="173">
                        <c:v>404.84615384615302</c:v>
                      </c:pt>
                      <c:pt idx="174">
                        <c:v>432.30769230769198</c:v>
                      </c:pt>
                      <c:pt idx="175">
                        <c:v>440.84615384615302</c:v>
                      </c:pt>
                      <c:pt idx="176">
                        <c:v>440</c:v>
                      </c:pt>
                      <c:pt idx="177">
                        <c:v>439.53846153846098</c:v>
                      </c:pt>
                      <c:pt idx="178">
                        <c:v>439.30769230769198</c:v>
                      </c:pt>
                      <c:pt idx="179">
                        <c:v>438.923076923076</c:v>
                      </c:pt>
                      <c:pt idx="180">
                        <c:v>441</c:v>
                      </c:pt>
                      <c:pt idx="181">
                        <c:v>446.923076923076</c:v>
                      </c:pt>
                      <c:pt idx="182">
                        <c:v>453.53846153846098</c:v>
                      </c:pt>
                      <c:pt idx="183">
                        <c:v>447.923076923076</c:v>
                      </c:pt>
                      <c:pt idx="184">
                        <c:v>432.53846153846098</c:v>
                      </c:pt>
                      <c:pt idx="185">
                        <c:v>426.692307692307</c:v>
                      </c:pt>
                      <c:pt idx="186">
                        <c:v>418.461538461538</c:v>
                      </c:pt>
                      <c:pt idx="187">
                        <c:v>412.692307692307</c:v>
                      </c:pt>
                      <c:pt idx="188">
                        <c:v>409.07692307692298</c:v>
                      </c:pt>
                      <c:pt idx="189">
                        <c:v>408.923076923076</c:v>
                      </c:pt>
                      <c:pt idx="190">
                        <c:v>404</c:v>
                      </c:pt>
                      <c:pt idx="191">
                        <c:v>437.84615384615302</c:v>
                      </c:pt>
                      <c:pt idx="192">
                        <c:v>440.230769230769</c:v>
                      </c:pt>
                      <c:pt idx="193">
                        <c:v>439.61538461538402</c:v>
                      </c:pt>
                      <c:pt idx="194">
                        <c:v>439.84615384615302</c:v>
                      </c:pt>
                      <c:pt idx="195">
                        <c:v>439.84615384615302</c:v>
                      </c:pt>
                      <c:pt idx="196">
                        <c:v>440.38461538461502</c:v>
                      </c:pt>
                      <c:pt idx="197">
                        <c:v>439.692307692307</c:v>
                      </c:pt>
                      <c:pt idx="198">
                        <c:v>444.53846153846098</c:v>
                      </c:pt>
                      <c:pt idx="199">
                        <c:v>454.15384615384602</c:v>
                      </c:pt>
                      <c:pt idx="200">
                        <c:v>431.461538461538</c:v>
                      </c:pt>
                      <c:pt idx="201">
                        <c:v>430.692307692307</c:v>
                      </c:pt>
                      <c:pt idx="202">
                        <c:v>423.61538461538402</c:v>
                      </c:pt>
                      <c:pt idx="203">
                        <c:v>417.84615384615302</c:v>
                      </c:pt>
                      <c:pt idx="204">
                        <c:v>415.461538461538</c:v>
                      </c:pt>
                      <c:pt idx="205">
                        <c:v>412.61538461538402</c:v>
                      </c:pt>
                      <c:pt idx="206">
                        <c:v>411.230769230769</c:v>
                      </c:pt>
                      <c:pt idx="207">
                        <c:v>410.07142857142799</c:v>
                      </c:pt>
                      <c:pt idx="208">
                        <c:v>402.38461538461502</c:v>
                      </c:pt>
                      <c:pt idx="209">
                        <c:v>431.15384615384602</c:v>
                      </c:pt>
                      <c:pt idx="210">
                        <c:v>439.76923076922998</c:v>
                      </c:pt>
                      <c:pt idx="211">
                        <c:v>440.461538461538</c:v>
                      </c:pt>
                      <c:pt idx="212">
                        <c:v>440.07692307692298</c:v>
                      </c:pt>
                      <c:pt idx="213">
                        <c:v>441.692307692307</c:v>
                      </c:pt>
                      <c:pt idx="214">
                        <c:v>441.53846153846098</c:v>
                      </c:pt>
                      <c:pt idx="215">
                        <c:v>444.30769230769198</c:v>
                      </c:pt>
                      <c:pt idx="216">
                        <c:v>446.461538461538</c:v>
                      </c:pt>
                      <c:pt idx="217">
                        <c:v>453.84615384615302</c:v>
                      </c:pt>
                      <c:pt idx="218">
                        <c:v>438.76923076922998</c:v>
                      </c:pt>
                      <c:pt idx="219">
                        <c:v>430.53846153846098</c:v>
                      </c:pt>
                      <c:pt idx="220">
                        <c:v>423.76923076922998</c:v>
                      </c:pt>
                      <c:pt idx="221">
                        <c:v>419.61538461538402</c:v>
                      </c:pt>
                      <c:pt idx="222">
                        <c:v>418.61538461538402</c:v>
                      </c:pt>
                      <c:pt idx="223">
                        <c:v>416.15384615384602</c:v>
                      </c:pt>
                      <c:pt idx="224">
                        <c:v>415</c:v>
                      </c:pt>
                      <c:pt idx="225">
                        <c:v>411.84615384615302</c:v>
                      </c:pt>
                      <c:pt idx="226">
                        <c:v>409.61538461538402</c:v>
                      </c:pt>
                      <c:pt idx="227">
                        <c:v>406.230769230769</c:v>
                      </c:pt>
                      <c:pt idx="228">
                        <c:v>404.61538461538402</c:v>
                      </c:pt>
                      <c:pt idx="229">
                        <c:v>419.30769230769198</c:v>
                      </c:pt>
                      <c:pt idx="230">
                        <c:v>440.76923076922998</c:v>
                      </c:pt>
                      <c:pt idx="231">
                        <c:v>440.15384615384602</c:v>
                      </c:pt>
                      <c:pt idx="232">
                        <c:v>440.84615384615302</c:v>
                      </c:pt>
                      <c:pt idx="233">
                        <c:v>440.38461538461502</c:v>
                      </c:pt>
                      <c:pt idx="234">
                        <c:v>440.38461538461502</c:v>
                      </c:pt>
                      <c:pt idx="235">
                        <c:v>441.38461538461502</c:v>
                      </c:pt>
                      <c:pt idx="236">
                        <c:v>444.230769230769</c:v>
                      </c:pt>
                      <c:pt idx="237">
                        <c:v>453.84615384615302</c:v>
                      </c:pt>
                      <c:pt idx="238">
                        <c:v>435.30769230769198</c:v>
                      </c:pt>
                      <c:pt idx="239">
                        <c:v>429</c:v>
                      </c:pt>
                      <c:pt idx="240">
                        <c:v>422.230769230769</c:v>
                      </c:pt>
                      <c:pt idx="241">
                        <c:v>419.461538461538</c:v>
                      </c:pt>
                      <c:pt idx="242">
                        <c:v>418.76923076922998</c:v>
                      </c:pt>
                      <c:pt idx="243">
                        <c:v>418.76923076922998</c:v>
                      </c:pt>
                      <c:pt idx="244">
                        <c:v>417.61538461538402</c:v>
                      </c:pt>
                      <c:pt idx="245">
                        <c:v>415.38461538461502</c:v>
                      </c:pt>
                      <c:pt idx="246">
                        <c:v>409.15384615384602</c:v>
                      </c:pt>
                      <c:pt idx="247">
                        <c:v>405.07692307692298</c:v>
                      </c:pt>
                      <c:pt idx="248">
                        <c:v>438.61538461538402</c:v>
                      </c:pt>
                      <c:pt idx="249">
                        <c:v>440.30769230769198</c:v>
                      </c:pt>
                      <c:pt idx="250">
                        <c:v>440.692307692307</c:v>
                      </c:pt>
                      <c:pt idx="251">
                        <c:v>440.53846153846098</c:v>
                      </c:pt>
                      <c:pt idx="252">
                        <c:v>440.923076923076</c:v>
                      </c:pt>
                      <c:pt idx="253">
                        <c:v>441.76923076922998</c:v>
                      </c:pt>
                      <c:pt idx="254">
                        <c:v>442.53846153846098</c:v>
                      </c:pt>
                      <c:pt idx="255">
                        <c:v>450.84615384615302</c:v>
                      </c:pt>
                      <c:pt idx="256">
                        <c:v>439.76923076922998</c:v>
                      </c:pt>
                      <c:pt idx="257">
                        <c:v>432.07692307692298</c:v>
                      </c:pt>
                      <c:pt idx="258">
                        <c:v>424.07692307692298</c:v>
                      </c:pt>
                      <c:pt idx="259">
                        <c:v>419</c:v>
                      </c:pt>
                      <c:pt idx="260">
                        <c:v>415.84615384615302</c:v>
                      </c:pt>
                      <c:pt idx="261">
                        <c:v>415.38461538461502</c:v>
                      </c:pt>
                      <c:pt idx="262">
                        <c:v>414.84615384615302</c:v>
                      </c:pt>
                      <c:pt idx="263">
                        <c:v>413.923076923076</c:v>
                      </c:pt>
                      <c:pt idx="264">
                        <c:v>409.461538461538</c:v>
                      </c:pt>
                      <c:pt idx="265">
                        <c:v>413.84615384615302</c:v>
                      </c:pt>
                      <c:pt idx="266">
                        <c:v>441.230769230769</c:v>
                      </c:pt>
                      <c:pt idx="267">
                        <c:v>440.84615384615302</c:v>
                      </c:pt>
                      <c:pt idx="268">
                        <c:v>439.692307692307</c:v>
                      </c:pt>
                      <c:pt idx="269">
                        <c:v>440.53846153846098</c:v>
                      </c:pt>
                      <c:pt idx="270">
                        <c:v>437.84615384615302</c:v>
                      </c:pt>
                      <c:pt idx="271">
                        <c:v>438.692307692307</c:v>
                      </c:pt>
                      <c:pt idx="272">
                        <c:v>445.38461538461502</c:v>
                      </c:pt>
                      <c:pt idx="273">
                        <c:v>450.15384615384602</c:v>
                      </c:pt>
                      <c:pt idx="274">
                        <c:v>430</c:v>
                      </c:pt>
                      <c:pt idx="275">
                        <c:v>424.461538461538</c:v>
                      </c:pt>
                      <c:pt idx="276">
                        <c:v>420.15384615384602</c:v>
                      </c:pt>
                      <c:pt idx="277">
                        <c:v>420</c:v>
                      </c:pt>
                      <c:pt idx="278">
                        <c:v>419.30769230769198</c:v>
                      </c:pt>
                      <c:pt idx="279">
                        <c:v>417.53846153846098</c:v>
                      </c:pt>
                      <c:pt idx="280">
                        <c:v>416.76923076922998</c:v>
                      </c:pt>
                      <c:pt idx="281">
                        <c:v>415.692307692307</c:v>
                      </c:pt>
                      <c:pt idx="282">
                        <c:v>416.07692307692298</c:v>
                      </c:pt>
                      <c:pt idx="283">
                        <c:v>409.61538461538402</c:v>
                      </c:pt>
                      <c:pt idx="284">
                        <c:v>434.38461538461502</c:v>
                      </c:pt>
                      <c:pt idx="285">
                        <c:v>441.53846153846098</c:v>
                      </c:pt>
                      <c:pt idx="286">
                        <c:v>440.923076923076</c:v>
                      </c:pt>
                      <c:pt idx="287">
                        <c:v>439.230769230769</c:v>
                      </c:pt>
                      <c:pt idx="288">
                        <c:v>437.461538461538</c:v>
                      </c:pt>
                      <c:pt idx="289">
                        <c:v>438.15384615384602</c:v>
                      </c:pt>
                      <c:pt idx="290">
                        <c:v>443.61538461538402</c:v>
                      </c:pt>
                      <c:pt idx="291">
                        <c:v>447.30769230769198</c:v>
                      </c:pt>
                      <c:pt idx="292">
                        <c:v>452.230769230769</c:v>
                      </c:pt>
                      <c:pt idx="293">
                        <c:v>431</c:v>
                      </c:pt>
                      <c:pt idx="294">
                        <c:v>427.15384615384602</c:v>
                      </c:pt>
                      <c:pt idx="295">
                        <c:v>420.84615384615302</c:v>
                      </c:pt>
                      <c:pt idx="296">
                        <c:v>419.15384615384602</c:v>
                      </c:pt>
                      <c:pt idx="297">
                        <c:v>414.230769230769</c:v>
                      </c:pt>
                      <c:pt idx="298">
                        <c:v>406.07692307692298</c:v>
                      </c:pt>
                      <c:pt idx="299">
                        <c:v>405.692307692307</c:v>
                      </c:pt>
                      <c:pt idx="300">
                        <c:v>406.38461538461502</c:v>
                      </c:pt>
                      <c:pt idx="301">
                        <c:v>405.07692307692298</c:v>
                      </c:pt>
                      <c:pt idx="302">
                        <c:v>402.15384615384602</c:v>
                      </c:pt>
                      <c:pt idx="303">
                        <c:v>427.76923076922998</c:v>
                      </c:pt>
                      <c:pt idx="304">
                        <c:v>441.53846153846098</c:v>
                      </c:pt>
                      <c:pt idx="305">
                        <c:v>441.53846153846098</c:v>
                      </c:pt>
                      <c:pt idx="306">
                        <c:v>441.230769230769</c:v>
                      </c:pt>
                      <c:pt idx="307">
                        <c:v>439.61538461538402</c:v>
                      </c:pt>
                      <c:pt idx="308">
                        <c:v>442.53846153846098</c:v>
                      </c:pt>
                      <c:pt idx="309">
                        <c:v>450.5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BF93-4AD5-AB95-234B4F7C071C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Angle (FCM)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Sheet1!$A$2:$A$311</c15:sqref>
                        </c15:formulaRef>
                      </c:ext>
                    </c:extLst>
                    <c:numCache>
                      <c:formatCode>General</c:formatCode>
                      <c:ptCount val="310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Sheet1!$E$2:$E$311</c15:sqref>
                        </c15:formulaRef>
                      </c:ext>
                    </c:extLst>
                    <c:numCache>
                      <c:formatCode>General</c:formatCode>
                      <c:ptCount val="310"/>
                      <c:pt idx="0">
                        <c:v>96</c:v>
                      </c:pt>
                      <c:pt idx="1">
                        <c:v>95.615384615384599</c:v>
                      </c:pt>
                      <c:pt idx="2">
                        <c:v>95.230769230769198</c:v>
                      </c:pt>
                      <c:pt idx="3">
                        <c:v>95.076923076922995</c:v>
                      </c:pt>
                      <c:pt idx="4">
                        <c:v>95.230769230769198</c:v>
                      </c:pt>
                      <c:pt idx="5">
                        <c:v>95</c:v>
                      </c:pt>
                      <c:pt idx="6">
                        <c:v>95</c:v>
                      </c:pt>
                      <c:pt idx="7">
                        <c:v>95</c:v>
                      </c:pt>
                      <c:pt idx="8">
                        <c:v>95</c:v>
                      </c:pt>
                      <c:pt idx="9">
                        <c:v>95.230769230769198</c:v>
                      </c:pt>
                      <c:pt idx="10">
                        <c:v>95.230769230769198</c:v>
                      </c:pt>
                      <c:pt idx="11">
                        <c:v>95</c:v>
                      </c:pt>
                      <c:pt idx="12">
                        <c:v>95</c:v>
                      </c:pt>
                      <c:pt idx="13">
                        <c:v>95.153846153846104</c:v>
                      </c:pt>
                      <c:pt idx="14">
                        <c:v>95.076923076922995</c:v>
                      </c:pt>
                      <c:pt idx="15">
                        <c:v>95</c:v>
                      </c:pt>
                      <c:pt idx="16">
                        <c:v>95</c:v>
                      </c:pt>
                      <c:pt idx="17">
                        <c:v>95</c:v>
                      </c:pt>
                      <c:pt idx="18">
                        <c:v>95</c:v>
                      </c:pt>
                      <c:pt idx="19">
                        <c:v>95</c:v>
                      </c:pt>
                      <c:pt idx="20">
                        <c:v>95</c:v>
                      </c:pt>
                      <c:pt idx="21">
                        <c:v>95</c:v>
                      </c:pt>
                      <c:pt idx="22">
                        <c:v>96</c:v>
                      </c:pt>
                      <c:pt idx="23">
                        <c:v>81</c:v>
                      </c:pt>
                      <c:pt idx="24">
                        <c:v>133.15384615384599</c:v>
                      </c:pt>
                      <c:pt idx="25">
                        <c:v>163.692307692307</c:v>
                      </c:pt>
                      <c:pt idx="26">
                        <c:v>191.07692307692301</c:v>
                      </c:pt>
                      <c:pt idx="27">
                        <c:v>200.692307692307</c:v>
                      </c:pt>
                      <c:pt idx="28">
                        <c:v>208</c:v>
                      </c:pt>
                      <c:pt idx="29">
                        <c:v>209.30769230769201</c:v>
                      </c:pt>
                      <c:pt idx="30">
                        <c:v>209</c:v>
                      </c:pt>
                      <c:pt idx="31">
                        <c:v>209.07692307692301</c:v>
                      </c:pt>
                      <c:pt idx="32">
                        <c:v>209.15384615384599</c:v>
                      </c:pt>
                      <c:pt idx="33">
                        <c:v>209</c:v>
                      </c:pt>
                      <c:pt idx="34">
                        <c:v>209</c:v>
                      </c:pt>
                      <c:pt idx="35">
                        <c:v>209</c:v>
                      </c:pt>
                      <c:pt idx="36">
                        <c:v>209</c:v>
                      </c:pt>
                      <c:pt idx="37">
                        <c:v>208.923076923076</c:v>
                      </c:pt>
                      <c:pt idx="38">
                        <c:v>208.61538461538399</c:v>
                      </c:pt>
                      <c:pt idx="39">
                        <c:v>208.923076923076</c:v>
                      </c:pt>
                      <c:pt idx="40">
                        <c:v>208.84615384615299</c:v>
                      </c:pt>
                      <c:pt idx="41">
                        <c:v>208.461538461538</c:v>
                      </c:pt>
                      <c:pt idx="42">
                        <c:v>207.38461538461499</c:v>
                      </c:pt>
                      <c:pt idx="43">
                        <c:v>202.15384615384599</c:v>
                      </c:pt>
                      <c:pt idx="44">
                        <c:v>201.38461538461499</c:v>
                      </c:pt>
                      <c:pt idx="45">
                        <c:v>193</c:v>
                      </c:pt>
                      <c:pt idx="46">
                        <c:v>179.38461538461499</c:v>
                      </c:pt>
                      <c:pt idx="47">
                        <c:v>163.15384615384599</c:v>
                      </c:pt>
                      <c:pt idx="48">
                        <c:v>121.153846153846</c:v>
                      </c:pt>
                      <c:pt idx="49">
                        <c:v>91.461538461538396</c:v>
                      </c:pt>
                      <c:pt idx="50">
                        <c:v>82</c:v>
                      </c:pt>
                      <c:pt idx="51">
                        <c:v>88.846153846153797</c:v>
                      </c:pt>
                      <c:pt idx="52">
                        <c:v>76.615384615384599</c:v>
                      </c:pt>
                      <c:pt idx="53">
                        <c:v>124.384615384615</c:v>
                      </c:pt>
                      <c:pt idx="54">
                        <c:v>160.07692307692301</c:v>
                      </c:pt>
                      <c:pt idx="55">
                        <c:v>187.461538461538</c:v>
                      </c:pt>
                      <c:pt idx="56">
                        <c:v>207.692307692307</c:v>
                      </c:pt>
                      <c:pt idx="57">
                        <c:v>210.53846153846101</c:v>
                      </c:pt>
                      <c:pt idx="58">
                        <c:v>211.923076923076</c:v>
                      </c:pt>
                      <c:pt idx="59">
                        <c:v>206.84615384615299</c:v>
                      </c:pt>
                      <c:pt idx="60">
                        <c:v>141.61538461538399</c:v>
                      </c:pt>
                      <c:pt idx="61">
                        <c:v>111.07692307692299</c:v>
                      </c:pt>
                      <c:pt idx="62">
                        <c:v>82.923076923076906</c:v>
                      </c:pt>
                      <c:pt idx="63">
                        <c:v>91.538461538461505</c:v>
                      </c:pt>
                      <c:pt idx="64">
                        <c:v>90.769230769230703</c:v>
                      </c:pt>
                      <c:pt idx="65">
                        <c:v>91</c:v>
                      </c:pt>
                      <c:pt idx="66">
                        <c:v>91</c:v>
                      </c:pt>
                      <c:pt idx="67">
                        <c:v>91</c:v>
                      </c:pt>
                      <c:pt idx="68">
                        <c:v>91</c:v>
                      </c:pt>
                      <c:pt idx="69">
                        <c:v>91</c:v>
                      </c:pt>
                      <c:pt idx="70">
                        <c:v>91</c:v>
                      </c:pt>
                      <c:pt idx="71">
                        <c:v>91</c:v>
                      </c:pt>
                      <c:pt idx="72">
                        <c:v>91</c:v>
                      </c:pt>
                      <c:pt idx="73">
                        <c:v>91.076923076922995</c:v>
                      </c:pt>
                      <c:pt idx="74">
                        <c:v>91</c:v>
                      </c:pt>
                      <c:pt idx="75">
                        <c:v>91.153846153846104</c:v>
                      </c:pt>
                      <c:pt idx="76">
                        <c:v>91</c:v>
                      </c:pt>
                      <c:pt idx="77">
                        <c:v>91</c:v>
                      </c:pt>
                      <c:pt idx="78">
                        <c:v>91</c:v>
                      </c:pt>
                      <c:pt idx="79">
                        <c:v>91</c:v>
                      </c:pt>
                      <c:pt idx="80">
                        <c:v>91.230769230769198</c:v>
                      </c:pt>
                      <c:pt idx="81">
                        <c:v>92</c:v>
                      </c:pt>
                      <c:pt idx="82">
                        <c:v>93</c:v>
                      </c:pt>
                      <c:pt idx="83">
                        <c:v>92.615384615384599</c:v>
                      </c:pt>
                      <c:pt idx="84">
                        <c:v>92.384615384615302</c:v>
                      </c:pt>
                      <c:pt idx="85">
                        <c:v>79.923076923076906</c:v>
                      </c:pt>
                      <c:pt idx="86">
                        <c:v>108.615384615384</c:v>
                      </c:pt>
                      <c:pt idx="87">
                        <c:v>140.461538461538</c:v>
                      </c:pt>
                      <c:pt idx="88">
                        <c:v>169.53846153846101</c:v>
                      </c:pt>
                      <c:pt idx="89">
                        <c:v>181.230769230769</c:v>
                      </c:pt>
                      <c:pt idx="90">
                        <c:v>182.76923076923001</c:v>
                      </c:pt>
                      <c:pt idx="91">
                        <c:v>190</c:v>
                      </c:pt>
                      <c:pt idx="92">
                        <c:v>190.461538461538</c:v>
                      </c:pt>
                      <c:pt idx="93">
                        <c:v>192</c:v>
                      </c:pt>
                      <c:pt idx="94">
                        <c:v>197</c:v>
                      </c:pt>
                      <c:pt idx="95">
                        <c:v>191.923076923076</c:v>
                      </c:pt>
                      <c:pt idx="96">
                        <c:v>190.923076923076</c:v>
                      </c:pt>
                      <c:pt idx="97">
                        <c:v>191</c:v>
                      </c:pt>
                      <c:pt idx="98">
                        <c:v>191.30769230769201</c:v>
                      </c:pt>
                      <c:pt idx="99">
                        <c:v>191</c:v>
                      </c:pt>
                      <c:pt idx="100">
                        <c:v>191.230769230769</c:v>
                      </c:pt>
                      <c:pt idx="101">
                        <c:v>191</c:v>
                      </c:pt>
                      <c:pt idx="102">
                        <c:v>138.84615384615299</c:v>
                      </c:pt>
                      <c:pt idx="103">
                        <c:v>114.76923076923001</c:v>
                      </c:pt>
                      <c:pt idx="104">
                        <c:v>105.384615384615</c:v>
                      </c:pt>
                      <c:pt idx="105">
                        <c:v>108.615384615384</c:v>
                      </c:pt>
                      <c:pt idx="106">
                        <c:v>108.53846153846099</c:v>
                      </c:pt>
                      <c:pt idx="107">
                        <c:v>108.30769230769199</c:v>
                      </c:pt>
                      <c:pt idx="108">
                        <c:v>108</c:v>
                      </c:pt>
                      <c:pt idx="109">
                        <c:v>108</c:v>
                      </c:pt>
                      <c:pt idx="110">
                        <c:v>108.07692307692299</c:v>
                      </c:pt>
                      <c:pt idx="111">
                        <c:v>108</c:v>
                      </c:pt>
                      <c:pt idx="112">
                        <c:v>108</c:v>
                      </c:pt>
                      <c:pt idx="113">
                        <c:v>108.230769230769</c:v>
                      </c:pt>
                      <c:pt idx="114">
                        <c:v>95.615384615384599</c:v>
                      </c:pt>
                      <c:pt idx="115">
                        <c:v>133.692307692307</c:v>
                      </c:pt>
                      <c:pt idx="116">
                        <c:v>161.84615384615299</c:v>
                      </c:pt>
                      <c:pt idx="117">
                        <c:v>171.76923076923001</c:v>
                      </c:pt>
                      <c:pt idx="118">
                        <c:v>186.76923076923001</c:v>
                      </c:pt>
                      <c:pt idx="119">
                        <c:v>193.461538461538</c:v>
                      </c:pt>
                      <c:pt idx="120">
                        <c:v>197.38461538461499</c:v>
                      </c:pt>
                      <c:pt idx="121">
                        <c:v>199</c:v>
                      </c:pt>
                      <c:pt idx="122">
                        <c:v>200.07692307692301</c:v>
                      </c:pt>
                      <c:pt idx="123">
                        <c:v>198.38461538461499</c:v>
                      </c:pt>
                      <c:pt idx="124">
                        <c:v>127.153846153846</c:v>
                      </c:pt>
                      <c:pt idx="125">
                        <c:v>114.923076923076</c:v>
                      </c:pt>
                      <c:pt idx="126">
                        <c:v>107</c:v>
                      </c:pt>
                      <c:pt idx="127">
                        <c:v>105.07692307692299</c:v>
                      </c:pt>
                      <c:pt idx="128">
                        <c:v>105.384615384615</c:v>
                      </c:pt>
                      <c:pt idx="129">
                        <c:v>106</c:v>
                      </c:pt>
                      <c:pt idx="130">
                        <c:v>106</c:v>
                      </c:pt>
                      <c:pt idx="131">
                        <c:v>105.923076923076</c:v>
                      </c:pt>
                      <c:pt idx="132">
                        <c:v>106</c:v>
                      </c:pt>
                      <c:pt idx="133">
                        <c:v>93.692307692307693</c:v>
                      </c:pt>
                      <c:pt idx="134">
                        <c:v>123</c:v>
                      </c:pt>
                      <c:pt idx="135">
                        <c:v>145</c:v>
                      </c:pt>
                      <c:pt idx="136">
                        <c:v>166.15384615384599</c:v>
                      </c:pt>
                      <c:pt idx="137">
                        <c:v>184</c:v>
                      </c:pt>
                      <c:pt idx="138">
                        <c:v>193.15384615384599</c:v>
                      </c:pt>
                      <c:pt idx="139">
                        <c:v>197.38461538461499</c:v>
                      </c:pt>
                      <c:pt idx="140">
                        <c:v>197.84615384615299</c:v>
                      </c:pt>
                      <c:pt idx="141">
                        <c:v>197.30769230769201</c:v>
                      </c:pt>
                      <c:pt idx="142">
                        <c:v>197.30769230769201</c:v>
                      </c:pt>
                      <c:pt idx="143">
                        <c:v>202.692307692307</c:v>
                      </c:pt>
                      <c:pt idx="144">
                        <c:v>198.84615384615299</c:v>
                      </c:pt>
                      <c:pt idx="145">
                        <c:v>123.76923076923001</c:v>
                      </c:pt>
                      <c:pt idx="146">
                        <c:v>115.923076923076</c:v>
                      </c:pt>
                      <c:pt idx="147">
                        <c:v>109.153846153846</c:v>
                      </c:pt>
                      <c:pt idx="148">
                        <c:v>105</c:v>
                      </c:pt>
                      <c:pt idx="149">
                        <c:v>103</c:v>
                      </c:pt>
                      <c:pt idx="150">
                        <c:v>102.384615384615</c:v>
                      </c:pt>
                      <c:pt idx="151">
                        <c:v>103</c:v>
                      </c:pt>
                      <c:pt idx="152">
                        <c:v>103</c:v>
                      </c:pt>
                      <c:pt idx="153">
                        <c:v>103</c:v>
                      </c:pt>
                      <c:pt idx="154">
                        <c:v>103.230769230769</c:v>
                      </c:pt>
                      <c:pt idx="155">
                        <c:v>90.230769230769198</c:v>
                      </c:pt>
                      <c:pt idx="156">
                        <c:v>124.846153846153</c:v>
                      </c:pt>
                      <c:pt idx="157">
                        <c:v>141.76923076923001</c:v>
                      </c:pt>
                      <c:pt idx="158">
                        <c:v>162.30769230769201</c:v>
                      </c:pt>
                      <c:pt idx="159">
                        <c:v>175.230769230769</c:v>
                      </c:pt>
                      <c:pt idx="160">
                        <c:v>189.692307692307</c:v>
                      </c:pt>
                      <c:pt idx="161">
                        <c:v>195.692307692307</c:v>
                      </c:pt>
                      <c:pt idx="162">
                        <c:v>198</c:v>
                      </c:pt>
                      <c:pt idx="163">
                        <c:v>198.461538461538</c:v>
                      </c:pt>
                      <c:pt idx="164">
                        <c:v>198.07692307692301</c:v>
                      </c:pt>
                      <c:pt idx="165">
                        <c:v>197.923076923076</c:v>
                      </c:pt>
                      <c:pt idx="166">
                        <c:v>184.61538461538399</c:v>
                      </c:pt>
                      <c:pt idx="167">
                        <c:v>120</c:v>
                      </c:pt>
                      <c:pt idx="168">
                        <c:v>103.384615384615</c:v>
                      </c:pt>
                      <c:pt idx="169">
                        <c:v>96.692307692307693</c:v>
                      </c:pt>
                      <c:pt idx="170">
                        <c:v>97.769230769230703</c:v>
                      </c:pt>
                      <c:pt idx="171">
                        <c:v>99</c:v>
                      </c:pt>
                      <c:pt idx="172">
                        <c:v>99</c:v>
                      </c:pt>
                      <c:pt idx="173">
                        <c:v>99.307692307692307</c:v>
                      </c:pt>
                      <c:pt idx="174">
                        <c:v>88.692307692307693</c:v>
                      </c:pt>
                      <c:pt idx="175">
                        <c:v>132.15384615384599</c:v>
                      </c:pt>
                      <c:pt idx="176">
                        <c:v>154.84615384615299</c:v>
                      </c:pt>
                      <c:pt idx="177">
                        <c:v>171.84615384615299</c:v>
                      </c:pt>
                      <c:pt idx="178">
                        <c:v>191.230769230769</c:v>
                      </c:pt>
                      <c:pt idx="179">
                        <c:v>206</c:v>
                      </c:pt>
                      <c:pt idx="180">
                        <c:v>205.923076923076</c:v>
                      </c:pt>
                      <c:pt idx="181">
                        <c:v>212.461538461538</c:v>
                      </c:pt>
                      <c:pt idx="182">
                        <c:v>207</c:v>
                      </c:pt>
                      <c:pt idx="183">
                        <c:v>146.15384615384599</c:v>
                      </c:pt>
                      <c:pt idx="184">
                        <c:v>111.615384615384</c:v>
                      </c:pt>
                      <c:pt idx="185">
                        <c:v>90.461538461538396</c:v>
                      </c:pt>
                      <c:pt idx="186">
                        <c:v>94.461538461538396</c:v>
                      </c:pt>
                      <c:pt idx="187">
                        <c:v>95.923076923076906</c:v>
                      </c:pt>
                      <c:pt idx="188">
                        <c:v>96.153846153846104</c:v>
                      </c:pt>
                      <c:pt idx="189">
                        <c:v>96</c:v>
                      </c:pt>
                      <c:pt idx="190">
                        <c:v>96.538461538461505</c:v>
                      </c:pt>
                      <c:pt idx="191">
                        <c:v>90.307692307692307</c:v>
                      </c:pt>
                      <c:pt idx="192">
                        <c:v>127.846153846153</c:v>
                      </c:pt>
                      <c:pt idx="193">
                        <c:v>152.15384615384599</c:v>
                      </c:pt>
                      <c:pt idx="194">
                        <c:v>176</c:v>
                      </c:pt>
                      <c:pt idx="195">
                        <c:v>191.15384615384599</c:v>
                      </c:pt>
                      <c:pt idx="196">
                        <c:v>199.30769230769201</c:v>
                      </c:pt>
                      <c:pt idx="197">
                        <c:v>200.38461538461499</c:v>
                      </c:pt>
                      <c:pt idx="198">
                        <c:v>203.38461538461499</c:v>
                      </c:pt>
                      <c:pt idx="199">
                        <c:v>175.61538461538399</c:v>
                      </c:pt>
                      <c:pt idx="200">
                        <c:v>131.61538461538399</c:v>
                      </c:pt>
                      <c:pt idx="201">
                        <c:v>105.53846153846099</c:v>
                      </c:pt>
                      <c:pt idx="202">
                        <c:v>94.769230769230703</c:v>
                      </c:pt>
                      <c:pt idx="203">
                        <c:v>99.846153846153797</c:v>
                      </c:pt>
                      <c:pt idx="204">
                        <c:v>100</c:v>
                      </c:pt>
                      <c:pt idx="205">
                        <c:v>100.07692307692299</c:v>
                      </c:pt>
                      <c:pt idx="206">
                        <c:v>100.30769230769199</c:v>
                      </c:pt>
                      <c:pt idx="207">
                        <c:v>100.142857142857</c:v>
                      </c:pt>
                      <c:pt idx="208">
                        <c:v>101.461538461538</c:v>
                      </c:pt>
                      <c:pt idx="209">
                        <c:v>91.307692307692307</c:v>
                      </c:pt>
                      <c:pt idx="210">
                        <c:v>133.692307692307</c:v>
                      </c:pt>
                      <c:pt idx="211">
                        <c:v>161.53846153846101</c:v>
                      </c:pt>
                      <c:pt idx="212">
                        <c:v>183.230769230769</c:v>
                      </c:pt>
                      <c:pt idx="213">
                        <c:v>196.461538461538</c:v>
                      </c:pt>
                      <c:pt idx="214">
                        <c:v>202.53846153846101</c:v>
                      </c:pt>
                      <c:pt idx="215">
                        <c:v>202.07692307692301</c:v>
                      </c:pt>
                      <c:pt idx="216">
                        <c:v>201.53846153846101</c:v>
                      </c:pt>
                      <c:pt idx="217">
                        <c:v>200.07692307692301</c:v>
                      </c:pt>
                      <c:pt idx="218">
                        <c:v>132.61538461538399</c:v>
                      </c:pt>
                      <c:pt idx="219">
                        <c:v>113.53846153846099</c:v>
                      </c:pt>
                      <c:pt idx="220">
                        <c:v>101.923076923076</c:v>
                      </c:pt>
                      <c:pt idx="221">
                        <c:v>104.461538461538</c:v>
                      </c:pt>
                      <c:pt idx="222">
                        <c:v>104.461538461538</c:v>
                      </c:pt>
                      <c:pt idx="223">
                        <c:v>104.692307692307</c:v>
                      </c:pt>
                      <c:pt idx="224">
                        <c:v>104.846153846153</c:v>
                      </c:pt>
                      <c:pt idx="225">
                        <c:v>105</c:v>
                      </c:pt>
                      <c:pt idx="226">
                        <c:v>105</c:v>
                      </c:pt>
                      <c:pt idx="227">
                        <c:v>105.07692307692299</c:v>
                      </c:pt>
                      <c:pt idx="228">
                        <c:v>105</c:v>
                      </c:pt>
                      <c:pt idx="229">
                        <c:v>92.615384615384599</c:v>
                      </c:pt>
                      <c:pt idx="230">
                        <c:v>126.846153846153</c:v>
                      </c:pt>
                      <c:pt idx="231">
                        <c:v>153.53846153846101</c:v>
                      </c:pt>
                      <c:pt idx="232">
                        <c:v>176.38461538461499</c:v>
                      </c:pt>
                      <c:pt idx="233">
                        <c:v>192.692307692307</c:v>
                      </c:pt>
                      <c:pt idx="234">
                        <c:v>196.84615384615299</c:v>
                      </c:pt>
                      <c:pt idx="235">
                        <c:v>197.30769230769201</c:v>
                      </c:pt>
                      <c:pt idx="236">
                        <c:v>197</c:v>
                      </c:pt>
                      <c:pt idx="237">
                        <c:v>179.923076923076</c:v>
                      </c:pt>
                      <c:pt idx="238">
                        <c:v>120.53846153846099</c:v>
                      </c:pt>
                      <c:pt idx="239">
                        <c:v>102.384615384615</c:v>
                      </c:pt>
                      <c:pt idx="240">
                        <c:v>99.230769230769198</c:v>
                      </c:pt>
                      <c:pt idx="241">
                        <c:v>98.692307692307693</c:v>
                      </c:pt>
                      <c:pt idx="242">
                        <c:v>99.769230769230703</c:v>
                      </c:pt>
                      <c:pt idx="243">
                        <c:v>99.846153846153797</c:v>
                      </c:pt>
                      <c:pt idx="244">
                        <c:v>99.615384615384599</c:v>
                      </c:pt>
                      <c:pt idx="245">
                        <c:v>99.461538461538396</c:v>
                      </c:pt>
                      <c:pt idx="246">
                        <c:v>100</c:v>
                      </c:pt>
                      <c:pt idx="247">
                        <c:v>99.692307692307693</c:v>
                      </c:pt>
                      <c:pt idx="248">
                        <c:v>94.615384615384599</c:v>
                      </c:pt>
                      <c:pt idx="249">
                        <c:v>140.53846153846101</c:v>
                      </c:pt>
                      <c:pt idx="250">
                        <c:v>163.61538461538399</c:v>
                      </c:pt>
                      <c:pt idx="251">
                        <c:v>185.84615384615299</c:v>
                      </c:pt>
                      <c:pt idx="252">
                        <c:v>196.692307692307</c:v>
                      </c:pt>
                      <c:pt idx="253">
                        <c:v>201</c:v>
                      </c:pt>
                      <c:pt idx="254">
                        <c:v>200.76923076923001</c:v>
                      </c:pt>
                      <c:pt idx="255">
                        <c:v>198.53846153846101</c:v>
                      </c:pt>
                      <c:pt idx="256">
                        <c:v>126.53846153846099</c:v>
                      </c:pt>
                      <c:pt idx="257">
                        <c:v>104.846153846153</c:v>
                      </c:pt>
                      <c:pt idx="258">
                        <c:v>93.153846153846104</c:v>
                      </c:pt>
                      <c:pt idx="259">
                        <c:v>98.538461538461505</c:v>
                      </c:pt>
                      <c:pt idx="260">
                        <c:v>98.846153846153797</c:v>
                      </c:pt>
                      <c:pt idx="261">
                        <c:v>98.846153846153797</c:v>
                      </c:pt>
                      <c:pt idx="262">
                        <c:v>98.769230769230703</c:v>
                      </c:pt>
                      <c:pt idx="263">
                        <c:v>98.923076923076906</c:v>
                      </c:pt>
                      <c:pt idx="264">
                        <c:v>99</c:v>
                      </c:pt>
                      <c:pt idx="265">
                        <c:v>85.692307692307693</c:v>
                      </c:pt>
                      <c:pt idx="266">
                        <c:v>122</c:v>
                      </c:pt>
                      <c:pt idx="267">
                        <c:v>155.692307692307</c:v>
                      </c:pt>
                      <c:pt idx="268">
                        <c:v>172.53846153846101</c:v>
                      </c:pt>
                      <c:pt idx="269">
                        <c:v>183.230769230769</c:v>
                      </c:pt>
                      <c:pt idx="270">
                        <c:v>190.76923076923001</c:v>
                      </c:pt>
                      <c:pt idx="271">
                        <c:v>193</c:v>
                      </c:pt>
                      <c:pt idx="272">
                        <c:v>193.30769230769201</c:v>
                      </c:pt>
                      <c:pt idx="273">
                        <c:v>146.07692307692301</c:v>
                      </c:pt>
                      <c:pt idx="274">
                        <c:v>115.30769230769199</c:v>
                      </c:pt>
                      <c:pt idx="275">
                        <c:v>104.384615384615</c:v>
                      </c:pt>
                      <c:pt idx="276">
                        <c:v>105.615384615384</c:v>
                      </c:pt>
                      <c:pt idx="277">
                        <c:v>104.153846153846</c:v>
                      </c:pt>
                      <c:pt idx="278">
                        <c:v>105.07692307692299</c:v>
                      </c:pt>
                      <c:pt idx="279">
                        <c:v>105.07692307692299</c:v>
                      </c:pt>
                      <c:pt idx="280">
                        <c:v>105.30769230769199</c:v>
                      </c:pt>
                      <c:pt idx="281">
                        <c:v>105.692307692307</c:v>
                      </c:pt>
                      <c:pt idx="282">
                        <c:v>105.615384615384</c:v>
                      </c:pt>
                      <c:pt idx="283">
                        <c:v>106.384615384615</c:v>
                      </c:pt>
                      <c:pt idx="284">
                        <c:v>98.307692307692307</c:v>
                      </c:pt>
                      <c:pt idx="285">
                        <c:v>138.230769230769</c:v>
                      </c:pt>
                      <c:pt idx="286">
                        <c:v>161.76923076923001</c:v>
                      </c:pt>
                      <c:pt idx="287">
                        <c:v>181</c:v>
                      </c:pt>
                      <c:pt idx="288">
                        <c:v>192.61538461538399</c:v>
                      </c:pt>
                      <c:pt idx="289">
                        <c:v>199.76923076923001</c:v>
                      </c:pt>
                      <c:pt idx="290">
                        <c:v>199.15384615384599</c:v>
                      </c:pt>
                      <c:pt idx="291">
                        <c:v>202.692307692307</c:v>
                      </c:pt>
                      <c:pt idx="292">
                        <c:v>164.30769230769201</c:v>
                      </c:pt>
                      <c:pt idx="293">
                        <c:v>122.923076923076</c:v>
                      </c:pt>
                      <c:pt idx="294">
                        <c:v>103.615384615384</c:v>
                      </c:pt>
                      <c:pt idx="295">
                        <c:v>104.384615384615</c:v>
                      </c:pt>
                      <c:pt idx="296">
                        <c:v>106.846153846153</c:v>
                      </c:pt>
                      <c:pt idx="297">
                        <c:v>106.923076923076</c:v>
                      </c:pt>
                      <c:pt idx="298">
                        <c:v>110.30769230769199</c:v>
                      </c:pt>
                      <c:pt idx="299">
                        <c:v>118.384615384615</c:v>
                      </c:pt>
                      <c:pt idx="300">
                        <c:v>118.230769230769</c:v>
                      </c:pt>
                      <c:pt idx="301">
                        <c:v>118.153846153846</c:v>
                      </c:pt>
                      <c:pt idx="302">
                        <c:v>112.07692307692299</c:v>
                      </c:pt>
                      <c:pt idx="303">
                        <c:v>96.538461538461505</c:v>
                      </c:pt>
                      <c:pt idx="304">
                        <c:v>138.923076923076</c:v>
                      </c:pt>
                      <c:pt idx="305">
                        <c:v>156.61538461538399</c:v>
                      </c:pt>
                      <c:pt idx="306">
                        <c:v>172.84615384615299</c:v>
                      </c:pt>
                      <c:pt idx="307">
                        <c:v>191.07692307692301</c:v>
                      </c:pt>
                      <c:pt idx="308">
                        <c:v>196.53846153846101</c:v>
                      </c:pt>
                      <c:pt idx="309">
                        <c:v>196.5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BF93-4AD5-AB95-234B4F7C071C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Angle_T (FCM)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Sheet1!$A$2:$A$311</c15:sqref>
                        </c15:formulaRef>
                      </c:ext>
                    </c:extLst>
                    <c:numCache>
                      <c:formatCode>General</c:formatCode>
                      <c:ptCount val="310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Sheet1!$F$2:$F$311</c15:sqref>
                        </c15:formulaRef>
                      </c:ext>
                    </c:extLst>
                    <c:numCache>
                      <c:formatCode>General</c:formatCode>
                      <c:ptCount val="310"/>
                      <c:pt idx="0">
                        <c:v>-86.538460000000001</c:v>
                      </c:pt>
                      <c:pt idx="1">
                        <c:v>-86.804733076923</c:v>
                      </c:pt>
                      <c:pt idx="2">
                        <c:v>-87.071006153846099</c:v>
                      </c:pt>
                      <c:pt idx="3">
                        <c:v>-87.177515384615404</c:v>
                      </c:pt>
                      <c:pt idx="4">
                        <c:v>-87.071006153846099</c:v>
                      </c:pt>
                      <c:pt idx="5">
                        <c:v>-87.230770000000007</c:v>
                      </c:pt>
                      <c:pt idx="6">
                        <c:v>-87.230770000000007</c:v>
                      </c:pt>
                      <c:pt idx="7">
                        <c:v>-87.230770000000007</c:v>
                      </c:pt>
                      <c:pt idx="8">
                        <c:v>-87.230770000000007</c:v>
                      </c:pt>
                      <c:pt idx="9">
                        <c:v>-87.071006153846099</c:v>
                      </c:pt>
                      <c:pt idx="10">
                        <c:v>-87.071006153846099</c:v>
                      </c:pt>
                      <c:pt idx="11">
                        <c:v>-87.230770000000007</c:v>
                      </c:pt>
                      <c:pt idx="12">
                        <c:v>-87.230770000000007</c:v>
                      </c:pt>
                      <c:pt idx="13">
                        <c:v>-87.124260769230702</c:v>
                      </c:pt>
                      <c:pt idx="14">
                        <c:v>-87.177515384615404</c:v>
                      </c:pt>
                      <c:pt idx="15">
                        <c:v>-87.230770000000007</c:v>
                      </c:pt>
                      <c:pt idx="16">
                        <c:v>-87.230770000000007</c:v>
                      </c:pt>
                      <c:pt idx="17">
                        <c:v>-87.230770000000007</c:v>
                      </c:pt>
                      <c:pt idx="18">
                        <c:v>-87.230770000000007</c:v>
                      </c:pt>
                      <c:pt idx="19">
                        <c:v>-87.230770000000007</c:v>
                      </c:pt>
                      <c:pt idx="20">
                        <c:v>-87.230770000000007</c:v>
                      </c:pt>
                      <c:pt idx="21">
                        <c:v>-87.230770000000007</c:v>
                      </c:pt>
                      <c:pt idx="22">
                        <c:v>-86.538460000000001</c:v>
                      </c:pt>
                      <c:pt idx="23">
                        <c:v>-96.923072307692294</c:v>
                      </c:pt>
                      <c:pt idx="24">
                        <c:v>-60.816568461538402</c:v>
                      </c:pt>
                      <c:pt idx="25">
                        <c:v>-39.674557692307602</c:v>
                      </c:pt>
                      <c:pt idx="26">
                        <c:v>-20.7159755384615</c:v>
                      </c:pt>
                      <c:pt idx="27">
                        <c:v>-14.0591715384615</c:v>
                      </c:pt>
                      <c:pt idx="28">
                        <c:v>-8.9999995384615392</c:v>
                      </c:pt>
                      <c:pt idx="29">
                        <c:v>-8.0946751538461506</c:v>
                      </c:pt>
                      <c:pt idx="30">
                        <c:v>-8.3076930000000004</c:v>
                      </c:pt>
                      <c:pt idx="31">
                        <c:v>-8.25443853846153</c:v>
                      </c:pt>
                      <c:pt idx="32">
                        <c:v>-8.2011840769230702</c:v>
                      </c:pt>
                      <c:pt idx="33">
                        <c:v>-8.3076930000000004</c:v>
                      </c:pt>
                      <c:pt idx="34">
                        <c:v>-8.3076930000000004</c:v>
                      </c:pt>
                      <c:pt idx="35">
                        <c:v>-8.3076930000000004</c:v>
                      </c:pt>
                      <c:pt idx="36">
                        <c:v>-8.3076930000000004</c:v>
                      </c:pt>
                      <c:pt idx="37">
                        <c:v>-8.3609473846153808</c:v>
                      </c:pt>
                      <c:pt idx="38">
                        <c:v>-8.5739649230769199</c:v>
                      </c:pt>
                      <c:pt idx="39">
                        <c:v>-8.3609473846153808</c:v>
                      </c:pt>
                      <c:pt idx="40">
                        <c:v>-8.41420176923077</c:v>
                      </c:pt>
                      <c:pt idx="41">
                        <c:v>-8.6804736923076895</c:v>
                      </c:pt>
                      <c:pt idx="42">
                        <c:v>-9.4260353846153802</c:v>
                      </c:pt>
                      <c:pt idx="43">
                        <c:v>-13.0473369230769</c:v>
                      </c:pt>
                      <c:pt idx="44">
                        <c:v>-13.579883076923</c:v>
                      </c:pt>
                      <c:pt idx="45">
                        <c:v>-19.384615384615302</c:v>
                      </c:pt>
                      <c:pt idx="46">
                        <c:v>-28.810652307692301</c:v>
                      </c:pt>
                      <c:pt idx="47">
                        <c:v>-40.047336153846103</c:v>
                      </c:pt>
                      <c:pt idx="48">
                        <c:v>-69.124260769230702</c:v>
                      </c:pt>
                      <c:pt idx="49">
                        <c:v>-89.680473846153802</c:v>
                      </c:pt>
                      <c:pt idx="50">
                        <c:v>-96.230767692307694</c:v>
                      </c:pt>
                      <c:pt idx="51">
                        <c:v>-91.491122307692194</c:v>
                      </c:pt>
                      <c:pt idx="52">
                        <c:v>-99.958574615384507</c:v>
                      </c:pt>
                      <c:pt idx="53">
                        <c:v>-66.887575384615303</c:v>
                      </c:pt>
                      <c:pt idx="54">
                        <c:v>-42.177515384615297</c:v>
                      </c:pt>
                      <c:pt idx="55">
                        <c:v>-23.218936153846101</c:v>
                      </c:pt>
                      <c:pt idx="56">
                        <c:v>-9.2130163076922997</c:v>
                      </c:pt>
                      <c:pt idx="57">
                        <c:v>-7.2426036153846098</c:v>
                      </c:pt>
                      <c:pt idx="58">
                        <c:v>-6.2840234615384603</c:v>
                      </c:pt>
                      <c:pt idx="59">
                        <c:v>-9.7988172307692292</c:v>
                      </c:pt>
                      <c:pt idx="60">
                        <c:v>-54.958579230769203</c:v>
                      </c:pt>
                      <c:pt idx="61">
                        <c:v>-76.100592307692295</c:v>
                      </c:pt>
                      <c:pt idx="62">
                        <c:v>-95.591717692307597</c:v>
                      </c:pt>
                      <c:pt idx="63">
                        <c:v>-89.627220769230703</c:v>
                      </c:pt>
                      <c:pt idx="64">
                        <c:v>-90.159763846153794</c:v>
                      </c:pt>
                      <c:pt idx="65">
                        <c:v>-90</c:v>
                      </c:pt>
                      <c:pt idx="66">
                        <c:v>-90</c:v>
                      </c:pt>
                      <c:pt idx="67">
                        <c:v>-90</c:v>
                      </c:pt>
                      <c:pt idx="68">
                        <c:v>-90</c:v>
                      </c:pt>
                      <c:pt idx="69">
                        <c:v>-90</c:v>
                      </c:pt>
                      <c:pt idx="70">
                        <c:v>-90</c:v>
                      </c:pt>
                      <c:pt idx="71">
                        <c:v>-90</c:v>
                      </c:pt>
                      <c:pt idx="72">
                        <c:v>-90</c:v>
                      </c:pt>
                      <c:pt idx="73">
                        <c:v>-89.946745384615397</c:v>
                      </c:pt>
                      <c:pt idx="74">
                        <c:v>-90</c:v>
                      </c:pt>
                      <c:pt idx="75">
                        <c:v>-89.893490769230695</c:v>
                      </c:pt>
                      <c:pt idx="76">
                        <c:v>-90</c:v>
                      </c:pt>
                      <c:pt idx="77">
                        <c:v>-90</c:v>
                      </c:pt>
                      <c:pt idx="78">
                        <c:v>-90</c:v>
                      </c:pt>
                      <c:pt idx="79">
                        <c:v>-90</c:v>
                      </c:pt>
                      <c:pt idx="80">
                        <c:v>-89.840236153846107</c:v>
                      </c:pt>
                      <c:pt idx="81">
                        <c:v>-89.307689999999994</c:v>
                      </c:pt>
                      <c:pt idx="82">
                        <c:v>-88.615389230769196</c:v>
                      </c:pt>
                      <c:pt idx="83">
                        <c:v>-88.881659230769202</c:v>
                      </c:pt>
                      <c:pt idx="84">
                        <c:v>-89.041420769230697</c:v>
                      </c:pt>
                      <c:pt idx="85">
                        <c:v>-97.6686415384615</c:v>
                      </c:pt>
                      <c:pt idx="86">
                        <c:v>-77.804733846153795</c:v>
                      </c:pt>
                      <c:pt idx="87">
                        <c:v>-55.757396923076897</c:v>
                      </c:pt>
                      <c:pt idx="88">
                        <c:v>-35.627220000000001</c:v>
                      </c:pt>
                      <c:pt idx="89">
                        <c:v>-27.5325453846153</c:v>
                      </c:pt>
                      <c:pt idx="90">
                        <c:v>-26.467456923076899</c:v>
                      </c:pt>
                      <c:pt idx="91">
                        <c:v>-21.461536923076899</c:v>
                      </c:pt>
                      <c:pt idx="92">
                        <c:v>-21.142011538461499</c:v>
                      </c:pt>
                      <c:pt idx="93">
                        <c:v>-20.076919999999902</c:v>
                      </c:pt>
                      <c:pt idx="94">
                        <c:v>-16.615383076922999</c:v>
                      </c:pt>
                      <c:pt idx="95">
                        <c:v>-20.130176923076899</c:v>
                      </c:pt>
                      <c:pt idx="96">
                        <c:v>-20.822484615384599</c:v>
                      </c:pt>
                      <c:pt idx="97">
                        <c:v>-20.769229999999901</c:v>
                      </c:pt>
                      <c:pt idx="98">
                        <c:v>-20.556211538461501</c:v>
                      </c:pt>
                      <c:pt idx="99">
                        <c:v>-20.769229999999901</c:v>
                      </c:pt>
                      <c:pt idx="100">
                        <c:v>-20.6094661538461</c:v>
                      </c:pt>
                      <c:pt idx="101">
                        <c:v>-20.769229999999901</c:v>
                      </c:pt>
                      <c:pt idx="102">
                        <c:v>-56.87574</c:v>
                      </c:pt>
                      <c:pt idx="103">
                        <c:v>-73.544380000000004</c:v>
                      </c:pt>
                      <c:pt idx="104">
                        <c:v>-80.041423076922996</c:v>
                      </c:pt>
                      <c:pt idx="105">
                        <c:v>-77.804733076923</c:v>
                      </c:pt>
                      <c:pt idx="106">
                        <c:v>-77.857987692307603</c:v>
                      </c:pt>
                      <c:pt idx="107">
                        <c:v>-78.017751538461496</c:v>
                      </c:pt>
                      <c:pt idx="108">
                        <c:v>-78.230770000000007</c:v>
                      </c:pt>
                      <c:pt idx="109">
                        <c:v>-78.230770000000007</c:v>
                      </c:pt>
                      <c:pt idx="110">
                        <c:v>-78.177515384615305</c:v>
                      </c:pt>
                      <c:pt idx="111">
                        <c:v>-78.230770000000007</c:v>
                      </c:pt>
                      <c:pt idx="112">
                        <c:v>-78.230770000000007</c:v>
                      </c:pt>
                      <c:pt idx="113">
                        <c:v>-78.071006153846099</c:v>
                      </c:pt>
                      <c:pt idx="114">
                        <c:v>-86.804735384615299</c:v>
                      </c:pt>
                      <c:pt idx="115">
                        <c:v>-60.443786153846098</c:v>
                      </c:pt>
                      <c:pt idx="116">
                        <c:v>-40.9526623076923</c:v>
                      </c:pt>
                      <c:pt idx="117">
                        <c:v>-34.082839999999997</c:v>
                      </c:pt>
                      <c:pt idx="118">
                        <c:v>-23.6982246153846</c:v>
                      </c:pt>
                      <c:pt idx="119">
                        <c:v>-19.065088461538402</c:v>
                      </c:pt>
                      <c:pt idx="120">
                        <c:v>-16.349113846153799</c:v>
                      </c:pt>
                      <c:pt idx="121">
                        <c:v>-15.23077</c:v>
                      </c:pt>
                      <c:pt idx="122">
                        <c:v>-14.485207615384599</c:v>
                      </c:pt>
                      <c:pt idx="123">
                        <c:v>-15.6568058461538</c:v>
                      </c:pt>
                      <c:pt idx="124">
                        <c:v>-64.970413076922995</c:v>
                      </c:pt>
                      <c:pt idx="125">
                        <c:v>-73.437870000000004</c:v>
                      </c:pt>
                      <c:pt idx="126">
                        <c:v>-78.923078461538395</c:v>
                      </c:pt>
                      <c:pt idx="127">
                        <c:v>-80.254439230769194</c:v>
                      </c:pt>
                      <c:pt idx="128">
                        <c:v>-80.041423076922996</c:v>
                      </c:pt>
                      <c:pt idx="129">
                        <c:v>-79.615390000000005</c:v>
                      </c:pt>
                      <c:pt idx="130">
                        <c:v>-79.615390000000005</c:v>
                      </c:pt>
                      <c:pt idx="131">
                        <c:v>-79.668643846153799</c:v>
                      </c:pt>
                      <c:pt idx="132">
                        <c:v>-79.615390000000005</c:v>
                      </c:pt>
                      <c:pt idx="133">
                        <c:v>-88.136094615384593</c:v>
                      </c:pt>
                      <c:pt idx="134">
                        <c:v>-67.846152307692293</c:v>
                      </c:pt>
                      <c:pt idx="135">
                        <c:v>-52.615383846153797</c:v>
                      </c:pt>
                      <c:pt idx="136">
                        <c:v>-37.970413076923002</c:v>
                      </c:pt>
                      <c:pt idx="137">
                        <c:v>-25.615385384615301</c:v>
                      </c:pt>
                      <c:pt idx="138">
                        <c:v>-19.278104615384599</c:v>
                      </c:pt>
                      <c:pt idx="139">
                        <c:v>-16.3491146153846</c:v>
                      </c:pt>
                      <c:pt idx="140">
                        <c:v>-16.029589230769201</c:v>
                      </c:pt>
                      <c:pt idx="141">
                        <c:v>-16.402371538461502</c:v>
                      </c:pt>
                      <c:pt idx="142">
                        <c:v>-16.402371538461502</c:v>
                      </c:pt>
                      <c:pt idx="143">
                        <c:v>-12.6745578461538</c:v>
                      </c:pt>
                      <c:pt idx="144">
                        <c:v>-15.337279461538399</c:v>
                      </c:pt>
                      <c:pt idx="145">
                        <c:v>-67.313609230769202</c:v>
                      </c:pt>
                      <c:pt idx="146">
                        <c:v>-72.745563076923005</c:v>
                      </c:pt>
                      <c:pt idx="147">
                        <c:v>-77.431953846153803</c:v>
                      </c:pt>
                      <c:pt idx="148">
                        <c:v>-80.307693076923002</c:v>
                      </c:pt>
                      <c:pt idx="149">
                        <c:v>-81.692306923076899</c:v>
                      </c:pt>
                      <c:pt idx="150">
                        <c:v>-82.118343076922997</c:v>
                      </c:pt>
                      <c:pt idx="151">
                        <c:v>-81.692310000000006</c:v>
                      </c:pt>
                      <c:pt idx="152">
                        <c:v>-81.692310000000006</c:v>
                      </c:pt>
                      <c:pt idx="153">
                        <c:v>-81.692310000000006</c:v>
                      </c:pt>
                      <c:pt idx="154">
                        <c:v>-81.532546153846098</c:v>
                      </c:pt>
                      <c:pt idx="155">
                        <c:v>-90.532545384615403</c:v>
                      </c:pt>
                      <c:pt idx="156">
                        <c:v>-66.568046153846097</c:v>
                      </c:pt>
                      <c:pt idx="157">
                        <c:v>-54.852071538461502</c:v>
                      </c:pt>
                      <c:pt idx="158">
                        <c:v>-40.633134615384598</c:v>
                      </c:pt>
                      <c:pt idx="159">
                        <c:v>-31.6863915384615</c:v>
                      </c:pt>
                      <c:pt idx="160">
                        <c:v>-21.674555384615299</c:v>
                      </c:pt>
                      <c:pt idx="161">
                        <c:v>-17.520710000000001</c:v>
                      </c:pt>
                      <c:pt idx="162">
                        <c:v>-15.923080000000001</c:v>
                      </c:pt>
                      <c:pt idx="163">
                        <c:v>-15.603551538461501</c:v>
                      </c:pt>
                      <c:pt idx="164">
                        <c:v>-15.8698253846153</c:v>
                      </c:pt>
                      <c:pt idx="165">
                        <c:v>-15.9763346153846</c:v>
                      </c:pt>
                      <c:pt idx="166">
                        <c:v>-25.1893504615384</c:v>
                      </c:pt>
                      <c:pt idx="167">
                        <c:v>-69.923075384615302</c:v>
                      </c:pt>
                      <c:pt idx="168">
                        <c:v>-81.426036153846098</c:v>
                      </c:pt>
                      <c:pt idx="169">
                        <c:v>-86.059171538461499</c:v>
                      </c:pt>
                      <c:pt idx="170">
                        <c:v>-85.313609999999997</c:v>
                      </c:pt>
                      <c:pt idx="171">
                        <c:v>-84.461539999999999</c:v>
                      </c:pt>
                      <c:pt idx="172">
                        <c:v>-84.461539999999999</c:v>
                      </c:pt>
                      <c:pt idx="173">
                        <c:v>-84.248521538461503</c:v>
                      </c:pt>
                      <c:pt idx="174">
                        <c:v>-91.597636153846096</c:v>
                      </c:pt>
                      <c:pt idx="175">
                        <c:v>-61.508876923076897</c:v>
                      </c:pt>
                      <c:pt idx="176">
                        <c:v>-45.798816923076899</c:v>
                      </c:pt>
                      <c:pt idx="177">
                        <c:v>-34.029586153846097</c:v>
                      </c:pt>
                      <c:pt idx="178">
                        <c:v>-20.609468461538398</c:v>
                      </c:pt>
                      <c:pt idx="179">
                        <c:v>-10.384613230769199</c:v>
                      </c:pt>
                      <c:pt idx="180">
                        <c:v>-10.4378646153846</c:v>
                      </c:pt>
                      <c:pt idx="181">
                        <c:v>-5.9112409999999898</c:v>
                      </c:pt>
                      <c:pt idx="182">
                        <c:v>-9.6923060769230691</c:v>
                      </c:pt>
                      <c:pt idx="183">
                        <c:v>-51.816566692307603</c:v>
                      </c:pt>
                      <c:pt idx="184">
                        <c:v>-75.727810000000005</c:v>
                      </c:pt>
                      <c:pt idx="185">
                        <c:v>-90.372779999999906</c:v>
                      </c:pt>
                      <c:pt idx="186">
                        <c:v>-87.603549230769204</c:v>
                      </c:pt>
                      <c:pt idx="187">
                        <c:v>-86.591714615384603</c:v>
                      </c:pt>
                      <c:pt idx="188">
                        <c:v>-86.431950769230696</c:v>
                      </c:pt>
                      <c:pt idx="189">
                        <c:v>-86.538460000000001</c:v>
                      </c:pt>
                      <c:pt idx="190">
                        <c:v>-86.165677692307696</c:v>
                      </c:pt>
                      <c:pt idx="191">
                        <c:v>-90.479293076923</c:v>
                      </c:pt>
                      <c:pt idx="192">
                        <c:v>-64.491123846153798</c:v>
                      </c:pt>
                      <c:pt idx="193">
                        <c:v>-47.662722307692299</c:v>
                      </c:pt>
                      <c:pt idx="194">
                        <c:v>-31.1538446153846</c:v>
                      </c:pt>
                      <c:pt idx="195">
                        <c:v>-20.662721538461501</c:v>
                      </c:pt>
                      <c:pt idx="196">
                        <c:v>-15.0177507692307</c:v>
                      </c:pt>
                      <c:pt idx="197">
                        <c:v>-14.2721869230769</c:v>
                      </c:pt>
                      <c:pt idx="198">
                        <c:v>-12.195265076923</c:v>
                      </c:pt>
                      <c:pt idx="199">
                        <c:v>-31.420119230769199</c:v>
                      </c:pt>
                      <c:pt idx="200">
                        <c:v>-61.881656153846102</c:v>
                      </c:pt>
                      <c:pt idx="201">
                        <c:v>-79.934911538461506</c:v>
                      </c:pt>
                      <c:pt idx="202">
                        <c:v>-87.390530769230693</c:v>
                      </c:pt>
                      <c:pt idx="203">
                        <c:v>-83.875739230769199</c:v>
                      </c:pt>
                      <c:pt idx="204">
                        <c:v>-83.769229999999894</c:v>
                      </c:pt>
                      <c:pt idx="205">
                        <c:v>-83.715975384615305</c:v>
                      </c:pt>
                      <c:pt idx="206">
                        <c:v>-83.556211538461497</c:v>
                      </c:pt>
                      <c:pt idx="207">
                        <c:v>-83.670328571428499</c:v>
                      </c:pt>
                      <c:pt idx="208">
                        <c:v>-82.757393846153803</c:v>
                      </c:pt>
                      <c:pt idx="209">
                        <c:v>-89.7869884615384</c:v>
                      </c:pt>
                      <c:pt idx="210">
                        <c:v>-60.4437869230769</c:v>
                      </c:pt>
                      <c:pt idx="211">
                        <c:v>-41.165680769230697</c:v>
                      </c:pt>
                      <c:pt idx="212">
                        <c:v>-26.147928461538399</c:v>
                      </c:pt>
                      <c:pt idx="213">
                        <c:v>-16.9881653846153</c:v>
                      </c:pt>
                      <c:pt idx="214">
                        <c:v>-12.781066153846099</c:v>
                      </c:pt>
                      <c:pt idx="215">
                        <c:v>-13.100594615384599</c:v>
                      </c:pt>
                      <c:pt idx="216">
                        <c:v>-13.473373076923</c:v>
                      </c:pt>
                      <c:pt idx="217">
                        <c:v>-14.4852058461538</c:v>
                      </c:pt>
                      <c:pt idx="218">
                        <c:v>-61.189349230769203</c:v>
                      </c:pt>
                      <c:pt idx="219">
                        <c:v>-74.396449230769207</c:v>
                      </c:pt>
                      <c:pt idx="220">
                        <c:v>-82.4378684615384</c:v>
                      </c:pt>
                      <c:pt idx="221">
                        <c:v>-80.680472307692298</c:v>
                      </c:pt>
                      <c:pt idx="222">
                        <c:v>-80.680472307692298</c:v>
                      </c:pt>
                      <c:pt idx="223">
                        <c:v>-80.520708461538405</c:v>
                      </c:pt>
                      <c:pt idx="224">
                        <c:v>-80.414199230769199</c:v>
                      </c:pt>
                      <c:pt idx="225">
                        <c:v>-80.307689999999994</c:v>
                      </c:pt>
                      <c:pt idx="226">
                        <c:v>-80.307689999999994</c:v>
                      </c:pt>
                      <c:pt idx="227">
                        <c:v>-80.2544361538461</c:v>
                      </c:pt>
                      <c:pt idx="228">
                        <c:v>-80.307689999999994</c:v>
                      </c:pt>
                      <c:pt idx="229">
                        <c:v>-88.8816553846153</c:v>
                      </c:pt>
                      <c:pt idx="230">
                        <c:v>-65.183430769230696</c:v>
                      </c:pt>
                      <c:pt idx="231">
                        <c:v>-46.704142307692301</c:v>
                      </c:pt>
                      <c:pt idx="232">
                        <c:v>-30.887573846153799</c:v>
                      </c:pt>
                      <c:pt idx="233">
                        <c:v>-19.597632307692301</c:v>
                      </c:pt>
                      <c:pt idx="234">
                        <c:v>-16.7218961538461</c:v>
                      </c:pt>
                      <c:pt idx="235">
                        <c:v>-16.402371538461502</c:v>
                      </c:pt>
                      <c:pt idx="236">
                        <c:v>-16.615389999999898</c:v>
                      </c:pt>
                      <c:pt idx="237">
                        <c:v>-28.4378705384615</c:v>
                      </c:pt>
                      <c:pt idx="238">
                        <c:v>-69.550295384615396</c:v>
                      </c:pt>
                      <c:pt idx="239">
                        <c:v>-82.118342307692302</c:v>
                      </c:pt>
                      <c:pt idx="240">
                        <c:v>-84.301774615384602</c:v>
                      </c:pt>
                      <c:pt idx="241">
                        <c:v>-84.674558461538396</c:v>
                      </c:pt>
                      <c:pt idx="242">
                        <c:v>-83.928993846153801</c:v>
                      </c:pt>
                      <c:pt idx="243">
                        <c:v>-83.875739230769199</c:v>
                      </c:pt>
                      <c:pt idx="244">
                        <c:v>-84.035503076923007</c:v>
                      </c:pt>
                      <c:pt idx="245">
                        <c:v>-84.142012307692298</c:v>
                      </c:pt>
                      <c:pt idx="246">
                        <c:v>-83.769229999999894</c:v>
                      </c:pt>
                      <c:pt idx="247">
                        <c:v>-83.982247692307595</c:v>
                      </c:pt>
                      <c:pt idx="248">
                        <c:v>-87.497046923076894</c:v>
                      </c:pt>
                      <c:pt idx="249">
                        <c:v>-55.704141538461499</c:v>
                      </c:pt>
                      <c:pt idx="250">
                        <c:v>-39.727809999999998</c:v>
                      </c:pt>
                      <c:pt idx="251">
                        <c:v>-24.337279230769202</c:v>
                      </c:pt>
                      <c:pt idx="252">
                        <c:v>-16.828402307692301</c:v>
                      </c:pt>
                      <c:pt idx="253">
                        <c:v>-13.8461499999999</c:v>
                      </c:pt>
                      <c:pt idx="254">
                        <c:v>-14.005913846153801</c:v>
                      </c:pt>
                      <c:pt idx="255">
                        <c:v>-15.5502947692307</c:v>
                      </c:pt>
                      <c:pt idx="256">
                        <c:v>-65.396447692307603</c:v>
                      </c:pt>
                      <c:pt idx="257">
                        <c:v>-80.414200769230703</c:v>
                      </c:pt>
                      <c:pt idx="258">
                        <c:v>-88.508878461538401</c:v>
                      </c:pt>
                      <c:pt idx="259">
                        <c:v>-84.781066923076907</c:v>
                      </c:pt>
                      <c:pt idx="260">
                        <c:v>-84.568049230769205</c:v>
                      </c:pt>
                      <c:pt idx="261">
                        <c:v>-84.568049230769205</c:v>
                      </c:pt>
                      <c:pt idx="262">
                        <c:v>-84.621303846153793</c:v>
                      </c:pt>
                      <c:pt idx="263">
                        <c:v>-84.514794615384602</c:v>
                      </c:pt>
                      <c:pt idx="264">
                        <c:v>-84.461539999999999</c:v>
                      </c:pt>
                      <c:pt idx="265">
                        <c:v>-93.674558461538396</c:v>
                      </c:pt>
                      <c:pt idx="266">
                        <c:v>-68.538460769230696</c:v>
                      </c:pt>
                      <c:pt idx="267">
                        <c:v>-45.213018461538397</c:v>
                      </c:pt>
                      <c:pt idx="268">
                        <c:v>-33.550294615384601</c:v>
                      </c:pt>
                      <c:pt idx="269">
                        <c:v>-26.147929230769201</c:v>
                      </c:pt>
                      <c:pt idx="270">
                        <c:v>-20.928993076923</c:v>
                      </c:pt>
                      <c:pt idx="271">
                        <c:v>-19.384609999999999</c:v>
                      </c:pt>
                      <c:pt idx="272">
                        <c:v>-19.171593846153801</c:v>
                      </c:pt>
                      <c:pt idx="273">
                        <c:v>-51.869821538461501</c:v>
                      </c:pt>
                      <c:pt idx="274">
                        <c:v>-73.171596923076905</c:v>
                      </c:pt>
                      <c:pt idx="275">
                        <c:v>-80.7337292307692</c:v>
                      </c:pt>
                      <c:pt idx="276">
                        <c:v>-79.881659230769202</c:v>
                      </c:pt>
                      <c:pt idx="277">
                        <c:v>-80.893490769230695</c:v>
                      </c:pt>
                      <c:pt idx="278">
                        <c:v>-80.2544361538461</c:v>
                      </c:pt>
                      <c:pt idx="279">
                        <c:v>-80.2544361538461</c:v>
                      </c:pt>
                      <c:pt idx="280">
                        <c:v>-80.094674615384605</c:v>
                      </c:pt>
                      <c:pt idx="281">
                        <c:v>-79.828405384615294</c:v>
                      </c:pt>
                      <c:pt idx="282">
                        <c:v>-79.881659230769202</c:v>
                      </c:pt>
                      <c:pt idx="283">
                        <c:v>-79.349116153846097</c:v>
                      </c:pt>
                      <c:pt idx="284">
                        <c:v>-84.940825384615295</c:v>
                      </c:pt>
                      <c:pt idx="285">
                        <c:v>-57.301774615384602</c:v>
                      </c:pt>
                      <c:pt idx="286">
                        <c:v>-41.005916153846101</c:v>
                      </c:pt>
                      <c:pt idx="287">
                        <c:v>-27.692307692307601</c:v>
                      </c:pt>
                      <c:pt idx="288">
                        <c:v>-19.650889230769199</c:v>
                      </c:pt>
                      <c:pt idx="289">
                        <c:v>-14.6982238461538</c:v>
                      </c:pt>
                      <c:pt idx="290">
                        <c:v>-15.1242607692307</c:v>
                      </c:pt>
                      <c:pt idx="291">
                        <c:v>-12.6745567692307</c:v>
                      </c:pt>
                      <c:pt idx="292">
                        <c:v>-39.248523076923</c:v>
                      </c:pt>
                      <c:pt idx="293">
                        <c:v>-67.899409230769194</c:v>
                      </c:pt>
                      <c:pt idx="294">
                        <c:v>-81.266272307692304</c:v>
                      </c:pt>
                      <c:pt idx="295">
                        <c:v>-80.733727692307696</c:v>
                      </c:pt>
                      <c:pt idx="296">
                        <c:v>-79.029589230769204</c:v>
                      </c:pt>
                      <c:pt idx="297">
                        <c:v>-78.976334615384602</c:v>
                      </c:pt>
                      <c:pt idx="298">
                        <c:v>-76.633137692307699</c:v>
                      </c:pt>
                      <c:pt idx="299">
                        <c:v>-71.041420769230697</c:v>
                      </c:pt>
                      <c:pt idx="300">
                        <c:v>-71.147928461538399</c:v>
                      </c:pt>
                      <c:pt idx="301">
                        <c:v>-71.201182307692306</c:v>
                      </c:pt>
                      <c:pt idx="302">
                        <c:v>-75.408283846153793</c:v>
                      </c:pt>
                      <c:pt idx="303">
                        <c:v>-86.165683076923003</c:v>
                      </c:pt>
                      <c:pt idx="304">
                        <c:v>-56.822485384615298</c:v>
                      </c:pt>
                      <c:pt idx="305">
                        <c:v>-44.573965384615299</c:v>
                      </c:pt>
                      <c:pt idx="306">
                        <c:v>-33.337279230769198</c:v>
                      </c:pt>
                      <c:pt idx="307">
                        <c:v>-20.7159761538461</c:v>
                      </c:pt>
                      <c:pt idx="308">
                        <c:v>-16.934915384615302</c:v>
                      </c:pt>
                      <c:pt idx="309">
                        <c:v>-16.961539999999999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BF93-4AD5-AB95-234B4F7C071C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Sheet1!$G$1</c15:sqref>
                        </c15:formulaRef>
                      </c:ext>
                    </c:extLst>
                    <c:strCache>
                      <c:ptCount val="1"/>
                      <c:pt idx="0">
                        <c:v>Motor (FCM)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Sheet1!$A$2:$A$311</c15:sqref>
                        </c15:formulaRef>
                      </c:ext>
                    </c:extLst>
                    <c:numCache>
                      <c:formatCode>General</c:formatCode>
                      <c:ptCount val="310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Sheet1!$G$2:$G$311</c15:sqref>
                        </c15:formulaRef>
                      </c:ext>
                    </c:extLst>
                    <c:numCache>
                      <c:formatCode>General</c:formatCode>
                      <c:ptCount val="31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152.30769230769201</c:v>
                      </c:pt>
                      <c:pt idx="24">
                        <c:v>180</c:v>
                      </c:pt>
                      <c:pt idx="25">
                        <c:v>180</c:v>
                      </c:pt>
                      <c:pt idx="26">
                        <c:v>166.15384615384599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166.15384615384599</c:v>
                      </c:pt>
                      <c:pt idx="53">
                        <c:v>180</c:v>
                      </c:pt>
                      <c:pt idx="54">
                        <c:v>180</c:v>
                      </c:pt>
                      <c:pt idx="55">
                        <c:v>180</c:v>
                      </c:pt>
                      <c:pt idx="56">
                        <c:v>180</c:v>
                      </c:pt>
                      <c:pt idx="57">
                        <c:v>180</c:v>
                      </c:pt>
                      <c:pt idx="58">
                        <c:v>180</c:v>
                      </c:pt>
                      <c:pt idx="59">
                        <c:v>166.15384615384599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96.923076923076906</c:v>
                      </c:pt>
                      <c:pt idx="86">
                        <c:v>180</c:v>
                      </c:pt>
                      <c:pt idx="87">
                        <c:v>180</c:v>
                      </c:pt>
                      <c:pt idx="88">
                        <c:v>180</c:v>
                      </c:pt>
                      <c:pt idx="89">
                        <c:v>180</c:v>
                      </c:pt>
                      <c:pt idx="90">
                        <c:v>180</c:v>
                      </c:pt>
                      <c:pt idx="91">
                        <c:v>180</c:v>
                      </c:pt>
                      <c:pt idx="92">
                        <c:v>180</c:v>
                      </c:pt>
                      <c:pt idx="93">
                        <c:v>180</c:v>
                      </c:pt>
                      <c:pt idx="94">
                        <c:v>180</c:v>
                      </c:pt>
                      <c:pt idx="95">
                        <c:v>180</c:v>
                      </c:pt>
                      <c:pt idx="96">
                        <c:v>180</c:v>
                      </c:pt>
                      <c:pt idx="97">
                        <c:v>180</c:v>
                      </c:pt>
                      <c:pt idx="98">
                        <c:v>180</c:v>
                      </c:pt>
                      <c:pt idx="99">
                        <c:v>180</c:v>
                      </c:pt>
                      <c:pt idx="100">
                        <c:v>180</c:v>
                      </c:pt>
                      <c:pt idx="101">
                        <c:v>180</c:v>
                      </c:pt>
                      <c:pt idx="102">
                        <c:v>13.846153846153801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110.76923076923001</c:v>
                      </c:pt>
                      <c:pt idx="115">
                        <c:v>180</c:v>
                      </c:pt>
                      <c:pt idx="116">
                        <c:v>180</c:v>
                      </c:pt>
                      <c:pt idx="117">
                        <c:v>180</c:v>
                      </c:pt>
                      <c:pt idx="118">
                        <c:v>180</c:v>
                      </c:pt>
                      <c:pt idx="119">
                        <c:v>180</c:v>
                      </c:pt>
                      <c:pt idx="120">
                        <c:v>180</c:v>
                      </c:pt>
                      <c:pt idx="121">
                        <c:v>180</c:v>
                      </c:pt>
                      <c:pt idx="122">
                        <c:v>180</c:v>
                      </c:pt>
                      <c:pt idx="123">
                        <c:v>138.461538461538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83.076923076922995</c:v>
                      </c:pt>
                      <c:pt idx="134">
                        <c:v>180</c:v>
                      </c:pt>
                      <c:pt idx="135">
                        <c:v>180</c:v>
                      </c:pt>
                      <c:pt idx="136">
                        <c:v>180</c:v>
                      </c:pt>
                      <c:pt idx="137">
                        <c:v>180</c:v>
                      </c:pt>
                      <c:pt idx="138">
                        <c:v>180</c:v>
                      </c:pt>
                      <c:pt idx="139">
                        <c:v>180</c:v>
                      </c:pt>
                      <c:pt idx="140">
                        <c:v>180</c:v>
                      </c:pt>
                      <c:pt idx="141">
                        <c:v>180</c:v>
                      </c:pt>
                      <c:pt idx="142">
                        <c:v>180</c:v>
                      </c:pt>
                      <c:pt idx="143">
                        <c:v>180</c:v>
                      </c:pt>
                      <c:pt idx="144">
                        <c:v>152.30769230769201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110.76923076923001</c:v>
                      </c:pt>
                      <c:pt idx="156">
                        <c:v>180</c:v>
                      </c:pt>
                      <c:pt idx="157">
                        <c:v>180</c:v>
                      </c:pt>
                      <c:pt idx="158">
                        <c:v>180</c:v>
                      </c:pt>
                      <c:pt idx="159">
                        <c:v>180</c:v>
                      </c:pt>
                      <c:pt idx="160">
                        <c:v>180</c:v>
                      </c:pt>
                      <c:pt idx="161">
                        <c:v>180</c:v>
                      </c:pt>
                      <c:pt idx="162">
                        <c:v>180</c:v>
                      </c:pt>
                      <c:pt idx="163">
                        <c:v>180</c:v>
                      </c:pt>
                      <c:pt idx="164">
                        <c:v>180</c:v>
                      </c:pt>
                      <c:pt idx="165">
                        <c:v>180</c:v>
                      </c:pt>
                      <c:pt idx="166">
                        <c:v>110.76923076923001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180</c:v>
                      </c:pt>
                      <c:pt idx="175">
                        <c:v>180</c:v>
                      </c:pt>
                      <c:pt idx="176">
                        <c:v>180</c:v>
                      </c:pt>
                      <c:pt idx="177">
                        <c:v>180</c:v>
                      </c:pt>
                      <c:pt idx="178">
                        <c:v>180</c:v>
                      </c:pt>
                      <c:pt idx="179">
                        <c:v>180</c:v>
                      </c:pt>
                      <c:pt idx="180">
                        <c:v>180</c:v>
                      </c:pt>
                      <c:pt idx="181">
                        <c:v>180</c:v>
                      </c:pt>
                      <c:pt idx="182">
                        <c:v>180</c:v>
                      </c:pt>
                      <c:pt idx="183">
                        <c:v>13.846153846153801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13.846153846153801</c:v>
                      </c:pt>
                      <c:pt idx="191">
                        <c:v>180</c:v>
                      </c:pt>
                      <c:pt idx="192">
                        <c:v>180</c:v>
                      </c:pt>
                      <c:pt idx="193">
                        <c:v>180</c:v>
                      </c:pt>
                      <c:pt idx="194">
                        <c:v>180</c:v>
                      </c:pt>
                      <c:pt idx="195">
                        <c:v>180</c:v>
                      </c:pt>
                      <c:pt idx="196">
                        <c:v>180</c:v>
                      </c:pt>
                      <c:pt idx="197">
                        <c:v>180</c:v>
                      </c:pt>
                      <c:pt idx="198">
                        <c:v>180</c:v>
                      </c:pt>
                      <c:pt idx="199">
                        <c:v>96.923076923076906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180</c:v>
                      </c:pt>
                      <c:pt idx="210">
                        <c:v>180</c:v>
                      </c:pt>
                      <c:pt idx="211">
                        <c:v>180</c:v>
                      </c:pt>
                      <c:pt idx="212">
                        <c:v>180</c:v>
                      </c:pt>
                      <c:pt idx="213">
                        <c:v>180</c:v>
                      </c:pt>
                      <c:pt idx="214">
                        <c:v>180</c:v>
                      </c:pt>
                      <c:pt idx="215">
                        <c:v>180</c:v>
                      </c:pt>
                      <c:pt idx="216">
                        <c:v>180</c:v>
                      </c:pt>
                      <c:pt idx="217">
                        <c:v>152.30769230769201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124.615384615384</c:v>
                      </c:pt>
                      <c:pt idx="230">
                        <c:v>180</c:v>
                      </c:pt>
                      <c:pt idx="231">
                        <c:v>180</c:v>
                      </c:pt>
                      <c:pt idx="232">
                        <c:v>180</c:v>
                      </c:pt>
                      <c:pt idx="233">
                        <c:v>180</c:v>
                      </c:pt>
                      <c:pt idx="234">
                        <c:v>180</c:v>
                      </c:pt>
                      <c:pt idx="235">
                        <c:v>180</c:v>
                      </c:pt>
                      <c:pt idx="236">
                        <c:v>180</c:v>
                      </c:pt>
                      <c:pt idx="237">
                        <c:v>110.76923076923001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27.692307692307601</c:v>
                      </c:pt>
                      <c:pt idx="248">
                        <c:v>180</c:v>
                      </c:pt>
                      <c:pt idx="249">
                        <c:v>180</c:v>
                      </c:pt>
                      <c:pt idx="250">
                        <c:v>180</c:v>
                      </c:pt>
                      <c:pt idx="251">
                        <c:v>180</c:v>
                      </c:pt>
                      <c:pt idx="252">
                        <c:v>180</c:v>
                      </c:pt>
                      <c:pt idx="253">
                        <c:v>180</c:v>
                      </c:pt>
                      <c:pt idx="254">
                        <c:v>180</c:v>
                      </c:pt>
                      <c:pt idx="255">
                        <c:v>152.30769230769201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96.923076923076906</c:v>
                      </c:pt>
                      <c:pt idx="266">
                        <c:v>180</c:v>
                      </c:pt>
                      <c:pt idx="267">
                        <c:v>180</c:v>
                      </c:pt>
                      <c:pt idx="268">
                        <c:v>180</c:v>
                      </c:pt>
                      <c:pt idx="269">
                        <c:v>180</c:v>
                      </c:pt>
                      <c:pt idx="270">
                        <c:v>180</c:v>
                      </c:pt>
                      <c:pt idx="271">
                        <c:v>180</c:v>
                      </c:pt>
                      <c:pt idx="272">
                        <c:v>180</c:v>
                      </c:pt>
                      <c:pt idx="273">
                        <c:v>41.538461538461497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180</c:v>
                      </c:pt>
                      <c:pt idx="285">
                        <c:v>180</c:v>
                      </c:pt>
                      <c:pt idx="286">
                        <c:v>180</c:v>
                      </c:pt>
                      <c:pt idx="287">
                        <c:v>180</c:v>
                      </c:pt>
                      <c:pt idx="288">
                        <c:v>180</c:v>
                      </c:pt>
                      <c:pt idx="289">
                        <c:v>180</c:v>
                      </c:pt>
                      <c:pt idx="290">
                        <c:v>180</c:v>
                      </c:pt>
                      <c:pt idx="291">
                        <c:v>180</c:v>
                      </c:pt>
                      <c:pt idx="292">
                        <c:v>69.230769230769198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152.30769230769201</c:v>
                      </c:pt>
                      <c:pt idx="304">
                        <c:v>180</c:v>
                      </c:pt>
                      <c:pt idx="305">
                        <c:v>180</c:v>
                      </c:pt>
                      <c:pt idx="306">
                        <c:v>180</c:v>
                      </c:pt>
                      <c:pt idx="307">
                        <c:v>180</c:v>
                      </c:pt>
                      <c:pt idx="308">
                        <c:v>180</c:v>
                      </c:pt>
                      <c:pt idx="309">
                        <c:v>180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BF93-4AD5-AB95-234B4F7C071C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Sheet1!$H$1</c15:sqref>
                        </c15:formulaRef>
                      </c:ext>
                    </c:extLst>
                    <c:strCache>
                      <c:ptCount val="1"/>
                      <c:pt idx="0">
                        <c:v>Grab (FCM)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Sheet1!$A$2:$A$311</c15:sqref>
                        </c15:formulaRef>
                      </c:ext>
                    </c:extLst>
                    <c:numCache>
                      <c:formatCode>General</c:formatCode>
                      <c:ptCount val="310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Sheet1!$H$2:$H$311</c15:sqref>
                        </c15:formulaRef>
                      </c:ext>
                    </c:extLst>
                    <c:numCache>
                      <c:formatCode>General</c:formatCode>
                      <c:ptCount val="31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1</c:v>
                      </c:pt>
                      <c:pt idx="92">
                        <c:v>1</c:v>
                      </c:pt>
                      <c:pt idx="93">
                        <c:v>1</c:v>
                      </c:pt>
                      <c:pt idx="94">
                        <c:v>1</c:v>
                      </c:pt>
                      <c:pt idx="95">
                        <c:v>1</c:v>
                      </c:pt>
                      <c:pt idx="96">
                        <c:v>1</c:v>
                      </c:pt>
                      <c:pt idx="97">
                        <c:v>1</c:v>
                      </c:pt>
                      <c:pt idx="98">
                        <c:v>1</c:v>
                      </c:pt>
                      <c:pt idx="99">
                        <c:v>1</c:v>
                      </c:pt>
                      <c:pt idx="100">
                        <c:v>1</c:v>
                      </c:pt>
                      <c:pt idx="101">
                        <c:v>1</c:v>
                      </c:pt>
                      <c:pt idx="102">
                        <c:v>1</c:v>
                      </c:pt>
                      <c:pt idx="103">
                        <c:v>1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1</c:v>
                      </c:pt>
                      <c:pt idx="119">
                        <c:v>1</c:v>
                      </c:pt>
                      <c:pt idx="120">
                        <c:v>1</c:v>
                      </c:pt>
                      <c:pt idx="121">
                        <c:v>1</c:v>
                      </c:pt>
                      <c:pt idx="122">
                        <c:v>1</c:v>
                      </c:pt>
                      <c:pt idx="123">
                        <c:v>1</c:v>
                      </c:pt>
                      <c:pt idx="124">
                        <c:v>1</c:v>
                      </c:pt>
                      <c:pt idx="125">
                        <c:v>1</c:v>
                      </c:pt>
                      <c:pt idx="126">
                        <c:v>1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1</c:v>
                      </c:pt>
                      <c:pt idx="139">
                        <c:v>1</c:v>
                      </c:pt>
                      <c:pt idx="140">
                        <c:v>1</c:v>
                      </c:pt>
                      <c:pt idx="141">
                        <c:v>1</c:v>
                      </c:pt>
                      <c:pt idx="142">
                        <c:v>1</c:v>
                      </c:pt>
                      <c:pt idx="143">
                        <c:v>1</c:v>
                      </c:pt>
                      <c:pt idx="144">
                        <c:v>1</c:v>
                      </c:pt>
                      <c:pt idx="145">
                        <c:v>1</c:v>
                      </c:pt>
                      <c:pt idx="146">
                        <c:v>1</c:v>
                      </c:pt>
                      <c:pt idx="147">
                        <c:v>1</c:v>
                      </c:pt>
                      <c:pt idx="148">
                        <c:v>1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1</c:v>
                      </c:pt>
                      <c:pt idx="161">
                        <c:v>1</c:v>
                      </c:pt>
                      <c:pt idx="162">
                        <c:v>1</c:v>
                      </c:pt>
                      <c:pt idx="163">
                        <c:v>1</c:v>
                      </c:pt>
                      <c:pt idx="164">
                        <c:v>1</c:v>
                      </c:pt>
                      <c:pt idx="165">
                        <c:v>1</c:v>
                      </c:pt>
                      <c:pt idx="166">
                        <c:v>1</c:v>
                      </c:pt>
                      <c:pt idx="167">
                        <c:v>1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1</c:v>
                      </c:pt>
                      <c:pt idx="179">
                        <c:v>1</c:v>
                      </c:pt>
                      <c:pt idx="180">
                        <c:v>1</c:v>
                      </c:pt>
                      <c:pt idx="181">
                        <c:v>1</c:v>
                      </c:pt>
                      <c:pt idx="182">
                        <c:v>1</c:v>
                      </c:pt>
                      <c:pt idx="183">
                        <c:v>1</c:v>
                      </c:pt>
                      <c:pt idx="184">
                        <c:v>1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1</c:v>
                      </c:pt>
                      <c:pt idx="196">
                        <c:v>1</c:v>
                      </c:pt>
                      <c:pt idx="197">
                        <c:v>1</c:v>
                      </c:pt>
                      <c:pt idx="198">
                        <c:v>1</c:v>
                      </c:pt>
                      <c:pt idx="199">
                        <c:v>1</c:v>
                      </c:pt>
                      <c:pt idx="200">
                        <c:v>1</c:v>
                      </c:pt>
                      <c:pt idx="201">
                        <c:v>1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1</c:v>
                      </c:pt>
                      <c:pt idx="214">
                        <c:v>1</c:v>
                      </c:pt>
                      <c:pt idx="215">
                        <c:v>1</c:v>
                      </c:pt>
                      <c:pt idx="216">
                        <c:v>1</c:v>
                      </c:pt>
                      <c:pt idx="217">
                        <c:v>1</c:v>
                      </c:pt>
                      <c:pt idx="218">
                        <c:v>1</c:v>
                      </c:pt>
                      <c:pt idx="219">
                        <c:v>1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1</c:v>
                      </c:pt>
                      <c:pt idx="234">
                        <c:v>1</c:v>
                      </c:pt>
                      <c:pt idx="235">
                        <c:v>1</c:v>
                      </c:pt>
                      <c:pt idx="236">
                        <c:v>1</c:v>
                      </c:pt>
                      <c:pt idx="237">
                        <c:v>1</c:v>
                      </c:pt>
                      <c:pt idx="238">
                        <c:v>1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1</c:v>
                      </c:pt>
                      <c:pt idx="252">
                        <c:v>1</c:v>
                      </c:pt>
                      <c:pt idx="253">
                        <c:v>1</c:v>
                      </c:pt>
                      <c:pt idx="254">
                        <c:v>1</c:v>
                      </c:pt>
                      <c:pt idx="255">
                        <c:v>1</c:v>
                      </c:pt>
                      <c:pt idx="256">
                        <c:v>1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1</c:v>
                      </c:pt>
                      <c:pt idx="271">
                        <c:v>1</c:v>
                      </c:pt>
                      <c:pt idx="272">
                        <c:v>1</c:v>
                      </c:pt>
                      <c:pt idx="273">
                        <c:v>1</c:v>
                      </c:pt>
                      <c:pt idx="274">
                        <c:v>1</c:v>
                      </c:pt>
                      <c:pt idx="275">
                        <c:v>1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1</c:v>
                      </c:pt>
                      <c:pt idx="289">
                        <c:v>1</c:v>
                      </c:pt>
                      <c:pt idx="290">
                        <c:v>1</c:v>
                      </c:pt>
                      <c:pt idx="291">
                        <c:v>1</c:v>
                      </c:pt>
                      <c:pt idx="292">
                        <c:v>1</c:v>
                      </c:pt>
                      <c:pt idx="293">
                        <c:v>1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1</c:v>
                      </c:pt>
                      <c:pt idx="308">
                        <c:v>1</c:v>
                      </c:pt>
                      <c:pt idx="309">
                        <c:v>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BF93-4AD5-AB95-234B4F7C071C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Sheet1!$I$1</c15:sqref>
                        </c15:formulaRef>
                      </c:ext>
                    </c:extLst>
                    <c:strCache>
                      <c:ptCount val="1"/>
                      <c:pt idx="0">
                        <c:v>Time (ECM)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Sheet1!$A$2:$A$311</c15:sqref>
                        </c15:formulaRef>
                      </c:ext>
                    </c:extLst>
                    <c:numCache>
                      <c:formatCode>General</c:formatCode>
                      <c:ptCount val="310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Sheet1!$I$2:$I$311</c15:sqref>
                        </c15:formulaRef>
                      </c:ext>
                    </c:extLst>
                    <c:numCache>
                      <c:formatCode>General</c:formatCode>
                      <c:ptCount val="310"/>
                      <c:pt idx="0">
                        <c:v>18.378635882352899</c:v>
                      </c:pt>
                      <c:pt idx="1">
                        <c:v>18.622976470588199</c:v>
                      </c:pt>
                      <c:pt idx="2">
                        <c:v>18.894178461538399</c:v>
                      </c:pt>
                      <c:pt idx="3">
                        <c:v>19.155838749999901</c:v>
                      </c:pt>
                      <c:pt idx="4">
                        <c:v>19.414975625</c:v>
                      </c:pt>
                      <c:pt idx="5">
                        <c:v>19.678273125</c:v>
                      </c:pt>
                      <c:pt idx="6">
                        <c:v>19.929200666666599</c:v>
                      </c:pt>
                      <c:pt idx="7">
                        <c:v>20.178903333333299</c:v>
                      </c:pt>
                      <c:pt idx="8">
                        <c:v>20.434411874999999</c:v>
                      </c:pt>
                      <c:pt idx="9">
                        <c:v>20.681412857142799</c:v>
                      </c:pt>
                      <c:pt idx="10">
                        <c:v>20.945218461538399</c:v>
                      </c:pt>
                      <c:pt idx="11">
                        <c:v>21.203112307692301</c:v>
                      </c:pt>
                      <c:pt idx="12">
                        <c:v>21.461406153846099</c:v>
                      </c:pt>
                      <c:pt idx="13">
                        <c:v>21.721650769230699</c:v>
                      </c:pt>
                      <c:pt idx="14">
                        <c:v>21.976746153846101</c:v>
                      </c:pt>
                      <c:pt idx="15">
                        <c:v>22.2338369230769</c:v>
                      </c:pt>
                      <c:pt idx="16">
                        <c:v>22.493900769230699</c:v>
                      </c:pt>
                      <c:pt idx="17">
                        <c:v>22.750196153846101</c:v>
                      </c:pt>
                      <c:pt idx="18">
                        <c:v>23.007030769230699</c:v>
                      </c:pt>
                      <c:pt idx="19">
                        <c:v>23.264965384615302</c:v>
                      </c:pt>
                      <c:pt idx="20">
                        <c:v>23.524193076923002</c:v>
                      </c:pt>
                      <c:pt idx="21">
                        <c:v>23.781713076923001</c:v>
                      </c:pt>
                      <c:pt idx="22">
                        <c:v>24.0379723076923</c:v>
                      </c:pt>
                      <c:pt idx="23">
                        <c:v>24.297076153846099</c:v>
                      </c:pt>
                      <c:pt idx="24">
                        <c:v>24.5547607692307</c:v>
                      </c:pt>
                      <c:pt idx="25">
                        <c:v>24.812288461538401</c:v>
                      </c:pt>
                      <c:pt idx="26">
                        <c:v>25.0696446153846</c:v>
                      </c:pt>
                      <c:pt idx="27">
                        <c:v>25.3268369230769</c:v>
                      </c:pt>
                      <c:pt idx="28">
                        <c:v>25.584426923076901</c:v>
                      </c:pt>
                      <c:pt idx="29">
                        <c:v>25.843077692307599</c:v>
                      </c:pt>
                      <c:pt idx="30">
                        <c:v>26.100501538461501</c:v>
                      </c:pt>
                      <c:pt idx="31">
                        <c:v>26.35859</c:v>
                      </c:pt>
                      <c:pt idx="32">
                        <c:v>26.615511538461501</c:v>
                      </c:pt>
                      <c:pt idx="33">
                        <c:v>26.8722438461538</c:v>
                      </c:pt>
                      <c:pt idx="34">
                        <c:v>27.1300046153846</c:v>
                      </c:pt>
                      <c:pt idx="35">
                        <c:v>27.389319999999898</c:v>
                      </c:pt>
                      <c:pt idx="36">
                        <c:v>27.6471646153846</c:v>
                      </c:pt>
                      <c:pt idx="37">
                        <c:v>27.9039361538461</c:v>
                      </c:pt>
                      <c:pt idx="38">
                        <c:v>28.161452307692301</c:v>
                      </c:pt>
                      <c:pt idx="39">
                        <c:v>28.418694615384599</c:v>
                      </c:pt>
                      <c:pt idx="40">
                        <c:v>28.6767084615384</c:v>
                      </c:pt>
                      <c:pt idx="41">
                        <c:v>28.933264615384601</c:v>
                      </c:pt>
                      <c:pt idx="42">
                        <c:v>29.19134</c:v>
                      </c:pt>
                      <c:pt idx="43">
                        <c:v>29.448704615384599</c:v>
                      </c:pt>
                      <c:pt idx="44">
                        <c:v>29.705719230769201</c:v>
                      </c:pt>
                      <c:pt idx="45">
                        <c:v>29.9634</c:v>
                      </c:pt>
                      <c:pt idx="46">
                        <c:v>30.221492307692301</c:v>
                      </c:pt>
                      <c:pt idx="47">
                        <c:v>30.479089230769201</c:v>
                      </c:pt>
                      <c:pt idx="48">
                        <c:v>30.7366192307692</c:v>
                      </c:pt>
                      <c:pt idx="49">
                        <c:v>30.99456</c:v>
                      </c:pt>
                      <c:pt idx="50">
                        <c:v>31.252103076922999</c:v>
                      </c:pt>
                      <c:pt idx="51">
                        <c:v>31.509613846153801</c:v>
                      </c:pt>
                      <c:pt idx="52">
                        <c:v>31.766349230769201</c:v>
                      </c:pt>
                      <c:pt idx="53">
                        <c:v>32.023146923076901</c:v>
                      </c:pt>
                      <c:pt idx="54">
                        <c:v>32.281175384615302</c:v>
                      </c:pt>
                      <c:pt idx="55">
                        <c:v>32.537645384615303</c:v>
                      </c:pt>
                      <c:pt idx="56">
                        <c:v>32.794673846153799</c:v>
                      </c:pt>
                      <c:pt idx="57">
                        <c:v>33.051699230769202</c:v>
                      </c:pt>
                      <c:pt idx="58">
                        <c:v>33.309680769230702</c:v>
                      </c:pt>
                      <c:pt idx="59">
                        <c:v>33.566409230769203</c:v>
                      </c:pt>
                      <c:pt idx="60">
                        <c:v>33.823543076923002</c:v>
                      </c:pt>
                      <c:pt idx="61">
                        <c:v>34.080543846153802</c:v>
                      </c:pt>
                      <c:pt idx="62">
                        <c:v>34.337461538461497</c:v>
                      </c:pt>
                      <c:pt idx="63">
                        <c:v>34.594634615384599</c:v>
                      </c:pt>
                      <c:pt idx="64">
                        <c:v>34.852400769230698</c:v>
                      </c:pt>
                      <c:pt idx="65">
                        <c:v>35.110373076922997</c:v>
                      </c:pt>
                      <c:pt idx="66">
                        <c:v>35.367608461538403</c:v>
                      </c:pt>
                      <c:pt idx="67">
                        <c:v>35.624835384615302</c:v>
                      </c:pt>
                      <c:pt idx="68">
                        <c:v>35.882813076923</c:v>
                      </c:pt>
                      <c:pt idx="69">
                        <c:v>36.139072307692302</c:v>
                      </c:pt>
                      <c:pt idx="70">
                        <c:v>36.396764615384598</c:v>
                      </c:pt>
                      <c:pt idx="71">
                        <c:v>36.652910769230701</c:v>
                      </c:pt>
                      <c:pt idx="72">
                        <c:v>36.911820769230701</c:v>
                      </c:pt>
                      <c:pt idx="73">
                        <c:v>37.168479230769201</c:v>
                      </c:pt>
                      <c:pt idx="74">
                        <c:v>37.425466153846102</c:v>
                      </c:pt>
                      <c:pt idx="75">
                        <c:v>37.683479230769201</c:v>
                      </c:pt>
                      <c:pt idx="76">
                        <c:v>37.942175384615297</c:v>
                      </c:pt>
                      <c:pt idx="77">
                        <c:v>38.199240769230698</c:v>
                      </c:pt>
                      <c:pt idx="78">
                        <c:v>38.458106153846103</c:v>
                      </c:pt>
                      <c:pt idx="79">
                        <c:v>38.715007692307601</c:v>
                      </c:pt>
                      <c:pt idx="80">
                        <c:v>38.972789230769202</c:v>
                      </c:pt>
                      <c:pt idx="81">
                        <c:v>39.232447692307602</c:v>
                      </c:pt>
                      <c:pt idx="82">
                        <c:v>39.489251538461502</c:v>
                      </c:pt>
                      <c:pt idx="83">
                        <c:v>39.746809999999897</c:v>
                      </c:pt>
                      <c:pt idx="84">
                        <c:v>40.003534615384602</c:v>
                      </c:pt>
                      <c:pt idx="85">
                        <c:v>40.260852307692303</c:v>
                      </c:pt>
                      <c:pt idx="86">
                        <c:v>40.519258461538399</c:v>
                      </c:pt>
                      <c:pt idx="87">
                        <c:v>40.779478461538403</c:v>
                      </c:pt>
                      <c:pt idx="88">
                        <c:v>41.034559230769197</c:v>
                      </c:pt>
                      <c:pt idx="89">
                        <c:v>41.2947176923076</c:v>
                      </c:pt>
                      <c:pt idx="90">
                        <c:v>41.551043076923001</c:v>
                      </c:pt>
                      <c:pt idx="91">
                        <c:v>41.808505384615302</c:v>
                      </c:pt>
                      <c:pt idx="92">
                        <c:v>42.067426923076901</c:v>
                      </c:pt>
                      <c:pt idx="93">
                        <c:v>42.326213076922997</c:v>
                      </c:pt>
                      <c:pt idx="94">
                        <c:v>42.5811261538461</c:v>
                      </c:pt>
                      <c:pt idx="95">
                        <c:v>42.838805384615398</c:v>
                      </c:pt>
                      <c:pt idx="96">
                        <c:v>43.0971299999999</c:v>
                      </c:pt>
                      <c:pt idx="97">
                        <c:v>43.354917692307602</c:v>
                      </c:pt>
                      <c:pt idx="98">
                        <c:v>43.612123076922998</c:v>
                      </c:pt>
                      <c:pt idx="99">
                        <c:v>43.8691946153846</c:v>
                      </c:pt>
                      <c:pt idx="100">
                        <c:v>44.126796923076903</c:v>
                      </c:pt>
                      <c:pt idx="101">
                        <c:v>44.385426153846097</c:v>
                      </c:pt>
                      <c:pt idx="102">
                        <c:v>44.642450769230699</c:v>
                      </c:pt>
                      <c:pt idx="103">
                        <c:v>44.900573076923003</c:v>
                      </c:pt>
                      <c:pt idx="104">
                        <c:v>45.158166153846103</c:v>
                      </c:pt>
                      <c:pt idx="105">
                        <c:v>45.416397692307598</c:v>
                      </c:pt>
                      <c:pt idx="106">
                        <c:v>45.6739769230769</c:v>
                      </c:pt>
                      <c:pt idx="107">
                        <c:v>45.931246923076898</c:v>
                      </c:pt>
                      <c:pt idx="108">
                        <c:v>46.1899515384615</c:v>
                      </c:pt>
                      <c:pt idx="109">
                        <c:v>46.449840769230697</c:v>
                      </c:pt>
                      <c:pt idx="110">
                        <c:v>46.705053076923001</c:v>
                      </c:pt>
                      <c:pt idx="111">
                        <c:v>46.962601538461499</c:v>
                      </c:pt>
                      <c:pt idx="112">
                        <c:v>47.2206761538461</c:v>
                      </c:pt>
                      <c:pt idx="113">
                        <c:v>47.479616153846102</c:v>
                      </c:pt>
                      <c:pt idx="114">
                        <c:v>47.737286923076901</c:v>
                      </c:pt>
                      <c:pt idx="115">
                        <c:v>47.995464615384599</c:v>
                      </c:pt>
                      <c:pt idx="116">
                        <c:v>48.252283846153802</c:v>
                      </c:pt>
                      <c:pt idx="117">
                        <c:v>48.5101284615384</c:v>
                      </c:pt>
                      <c:pt idx="118">
                        <c:v>48.7679592307692</c:v>
                      </c:pt>
                      <c:pt idx="119">
                        <c:v>49.025799999999997</c:v>
                      </c:pt>
                      <c:pt idx="120">
                        <c:v>49.283602307692298</c:v>
                      </c:pt>
                      <c:pt idx="121">
                        <c:v>49.540904615384598</c:v>
                      </c:pt>
                      <c:pt idx="122">
                        <c:v>49.798287692307603</c:v>
                      </c:pt>
                      <c:pt idx="123">
                        <c:v>50.056136153846097</c:v>
                      </c:pt>
                      <c:pt idx="124">
                        <c:v>50.313911538461497</c:v>
                      </c:pt>
                      <c:pt idx="125">
                        <c:v>50.571851538461502</c:v>
                      </c:pt>
                      <c:pt idx="126">
                        <c:v>50.830527692307598</c:v>
                      </c:pt>
                      <c:pt idx="127">
                        <c:v>51.087604615384599</c:v>
                      </c:pt>
                      <c:pt idx="128">
                        <c:v>51.345549999999903</c:v>
                      </c:pt>
                      <c:pt idx="129">
                        <c:v>51.602613846153801</c:v>
                      </c:pt>
                      <c:pt idx="130">
                        <c:v>51.860356153846098</c:v>
                      </c:pt>
                      <c:pt idx="131">
                        <c:v>52.117915384615301</c:v>
                      </c:pt>
                      <c:pt idx="132">
                        <c:v>52.376093076922999</c:v>
                      </c:pt>
                      <c:pt idx="133">
                        <c:v>52.633990769230699</c:v>
                      </c:pt>
                      <c:pt idx="134">
                        <c:v>52.892073846153799</c:v>
                      </c:pt>
                      <c:pt idx="135">
                        <c:v>53.149215384615303</c:v>
                      </c:pt>
                      <c:pt idx="136">
                        <c:v>53.406664615384599</c:v>
                      </c:pt>
                      <c:pt idx="137">
                        <c:v>53.664977692307602</c:v>
                      </c:pt>
                      <c:pt idx="138">
                        <c:v>53.922183076922998</c:v>
                      </c:pt>
                      <c:pt idx="139">
                        <c:v>54.179678461538401</c:v>
                      </c:pt>
                      <c:pt idx="140">
                        <c:v>54.438613076922998</c:v>
                      </c:pt>
                      <c:pt idx="141">
                        <c:v>54.695938461538397</c:v>
                      </c:pt>
                      <c:pt idx="142">
                        <c:v>54.952548461538399</c:v>
                      </c:pt>
                      <c:pt idx="143">
                        <c:v>55.2119084615384</c:v>
                      </c:pt>
                      <c:pt idx="144">
                        <c:v>55.469756153846099</c:v>
                      </c:pt>
                      <c:pt idx="145">
                        <c:v>55.727113076922997</c:v>
                      </c:pt>
                      <c:pt idx="146">
                        <c:v>55.984311538461498</c:v>
                      </c:pt>
                      <c:pt idx="147">
                        <c:v>56.242455384615297</c:v>
                      </c:pt>
                      <c:pt idx="148">
                        <c:v>56.499304615384602</c:v>
                      </c:pt>
                      <c:pt idx="149">
                        <c:v>56.757740769230701</c:v>
                      </c:pt>
                      <c:pt idx="150">
                        <c:v>57.0138769230769</c:v>
                      </c:pt>
                      <c:pt idx="151">
                        <c:v>57.2708169230769</c:v>
                      </c:pt>
                      <c:pt idx="152">
                        <c:v>57.528645384615302</c:v>
                      </c:pt>
                      <c:pt idx="153">
                        <c:v>57.788826923076897</c:v>
                      </c:pt>
                      <c:pt idx="154">
                        <c:v>58.044813076922999</c:v>
                      </c:pt>
                      <c:pt idx="155">
                        <c:v>58.301709230769198</c:v>
                      </c:pt>
                      <c:pt idx="156">
                        <c:v>58.560040769230703</c:v>
                      </c:pt>
                      <c:pt idx="157">
                        <c:v>58.817873846153802</c:v>
                      </c:pt>
                      <c:pt idx="158">
                        <c:v>59.075931538461496</c:v>
                      </c:pt>
                      <c:pt idx="159">
                        <c:v>59.335243076923</c:v>
                      </c:pt>
                      <c:pt idx="160">
                        <c:v>59.592749999999903</c:v>
                      </c:pt>
                      <c:pt idx="161">
                        <c:v>59.850349230769197</c:v>
                      </c:pt>
                      <c:pt idx="162">
                        <c:v>60.107623076922998</c:v>
                      </c:pt>
                      <c:pt idx="163">
                        <c:v>60.363770000000002</c:v>
                      </c:pt>
                      <c:pt idx="164">
                        <c:v>60.6210684615384</c:v>
                      </c:pt>
                      <c:pt idx="165">
                        <c:v>60.881262307692303</c:v>
                      </c:pt>
                      <c:pt idx="166">
                        <c:v>61.138939999999998</c:v>
                      </c:pt>
                      <c:pt idx="167">
                        <c:v>61.395442307692299</c:v>
                      </c:pt>
                      <c:pt idx="168">
                        <c:v>61.653894615384601</c:v>
                      </c:pt>
                      <c:pt idx="169">
                        <c:v>61.910686923076902</c:v>
                      </c:pt>
                      <c:pt idx="170">
                        <c:v>62.168889999999898</c:v>
                      </c:pt>
                      <c:pt idx="171">
                        <c:v>62.426655384615302</c:v>
                      </c:pt>
                      <c:pt idx="172">
                        <c:v>62.684478461538397</c:v>
                      </c:pt>
                      <c:pt idx="173">
                        <c:v>62.942129999999899</c:v>
                      </c:pt>
                      <c:pt idx="174">
                        <c:v>63.199979230769202</c:v>
                      </c:pt>
                      <c:pt idx="175">
                        <c:v>63.457692307692298</c:v>
                      </c:pt>
                      <c:pt idx="176">
                        <c:v>63.715052307692297</c:v>
                      </c:pt>
                      <c:pt idx="177">
                        <c:v>63.9727738461538</c:v>
                      </c:pt>
                      <c:pt idx="178">
                        <c:v>64.230572307692299</c:v>
                      </c:pt>
                      <c:pt idx="179">
                        <c:v>64.487808461538407</c:v>
                      </c:pt>
                      <c:pt idx="180">
                        <c:v>64.746046923076904</c:v>
                      </c:pt>
                      <c:pt idx="181">
                        <c:v>65.002433076922998</c:v>
                      </c:pt>
                      <c:pt idx="182">
                        <c:v>65.260478461538398</c:v>
                      </c:pt>
                      <c:pt idx="183">
                        <c:v>65.519671538461495</c:v>
                      </c:pt>
                      <c:pt idx="184">
                        <c:v>65.777380769230703</c:v>
                      </c:pt>
                      <c:pt idx="185">
                        <c:v>66.034983076922998</c:v>
                      </c:pt>
                      <c:pt idx="186">
                        <c:v>66.291531538461498</c:v>
                      </c:pt>
                      <c:pt idx="187">
                        <c:v>66.5494615384615</c:v>
                      </c:pt>
                      <c:pt idx="188">
                        <c:v>66.806973846153795</c:v>
                      </c:pt>
                      <c:pt idx="189">
                        <c:v>67.064346153846103</c:v>
                      </c:pt>
                      <c:pt idx="190">
                        <c:v>67.321955384615293</c:v>
                      </c:pt>
                      <c:pt idx="191">
                        <c:v>67.580258461538406</c:v>
                      </c:pt>
                      <c:pt idx="192">
                        <c:v>67.838261538461495</c:v>
                      </c:pt>
                      <c:pt idx="193">
                        <c:v>68.096614615384595</c:v>
                      </c:pt>
                      <c:pt idx="194">
                        <c:v>68.353453846153798</c:v>
                      </c:pt>
                      <c:pt idx="195">
                        <c:v>68.612198461538398</c:v>
                      </c:pt>
                      <c:pt idx="196">
                        <c:v>68.870423846153798</c:v>
                      </c:pt>
                      <c:pt idx="197">
                        <c:v>69.127127692307695</c:v>
                      </c:pt>
                      <c:pt idx="198">
                        <c:v>69.384836923076904</c:v>
                      </c:pt>
                      <c:pt idx="199">
                        <c:v>69.643559230769199</c:v>
                      </c:pt>
                      <c:pt idx="200">
                        <c:v>69.902377692307695</c:v>
                      </c:pt>
                      <c:pt idx="201">
                        <c:v>70.157969999999906</c:v>
                      </c:pt>
                      <c:pt idx="202">
                        <c:v>70.41534</c:v>
                      </c:pt>
                      <c:pt idx="203">
                        <c:v>70.673166153846097</c:v>
                      </c:pt>
                      <c:pt idx="204">
                        <c:v>70.930941538461497</c:v>
                      </c:pt>
                      <c:pt idx="205">
                        <c:v>71.188471538461499</c:v>
                      </c:pt>
                      <c:pt idx="206">
                        <c:v>71.4468915384615</c:v>
                      </c:pt>
                      <c:pt idx="207">
                        <c:v>71.705819230769194</c:v>
                      </c:pt>
                      <c:pt idx="208">
                        <c:v>71.963239230769204</c:v>
                      </c:pt>
                      <c:pt idx="209">
                        <c:v>72.219406923076903</c:v>
                      </c:pt>
                      <c:pt idx="210">
                        <c:v>72.477630000000005</c:v>
                      </c:pt>
                      <c:pt idx="211">
                        <c:v>72.737385384615294</c:v>
                      </c:pt>
                      <c:pt idx="212">
                        <c:v>72.994425384615298</c:v>
                      </c:pt>
                      <c:pt idx="213">
                        <c:v>73.260750000000002</c:v>
                      </c:pt>
                      <c:pt idx="214">
                        <c:v>73.527544615384599</c:v>
                      </c:pt>
                      <c:pt idx="215">
                        <c:v>73.786746923076905</c:v>
                      </c:pt>
                      <c:pt idx="216">
                        <c:v>74.043223076922999</c:v>
                      </c:pt>
                      <c:pt idx="217">
                        <c:v>74.300370000000001</c:v>
                      </c:pt>
                      <c:pt idx="218">
                        <c:v>74.558170000000004</c:v>
                      </c:pt>
                      <c:pt idx="219">
                        <c:v>74.815668461538394</c:v>
                      </c:pt>
                      <c:pt idx="220">
                        <c:v>75.072936153846101</c:v>
                      </c:pt>
                      <c:pt idx="221">
                        <c:v>75.332843846153807</c:v>
                      </c:pt>
                      <c:pt idx="222">
                        <c:v>75.5895315384615</c:v>
                      </c:pt>
                      <c:pt idx="223">
                        <c:v>75.847337692307605</c:v>
                      </c:pt>
                      <c:pt idx="224">
                        <c:v>76.104956153846103</c:v>
                      </c:pt>
                      <c:pt idx="225">
                        <c:v>76.361920769230693</c:v>
                      </c:pt>
                      <c:pt idx="226">
                        <c:v>76.620324615384604</c:v>
                      </c:pt>
                      <c:pt idx="227">
                        <c:v>76.877690000000001</c:v>
                      </c:pt>
                      <c:pt idx="228">
                        <c:v>77.136027692307593</c:v>
                      </c:pt>
                      <c:pt idx="229">
                        <c:v>77.395560000000003</c:v>
                      </c:pt>
                      <c:pt idx="230">
                        <c:v>77.6517384615384</c:v>
                      </c:pt>
                      <c:pt idx="231">
                        <c:v>77.910339230769196</c:v>
                      </c:pt>
                      <c:pt idx="232">
                        <c:v>78.167826923076902</c:v>
                      </c:pt>
                      <c:pt idx="233">
                        <c:v>78.426353076922993</c:v>
                      </c:pt>
                      <c:pt idx="234">
                        <c:v>78.6838007692307</c:v>
                      </c:pt>
                      <c:pt idx="235">
                        <c:v>78.940404615384594</c:v>
                      </c:pt>
                      <c:pt idx="236">
                        <c:v>79.198734615384595</c:v>
                      </c:pt>
                      <c:pt idx="237">
                        <c:v>79.457370769230707</c:v>
                      </c:pt>
                      <c:pt idx="238">
                        <c:v>79.714769999999902</c:v>
                      </c:pt>
                      <c:pt idx="239">
                        <c:v>79.974349999999902</c:v>
                      </c:pt>
                      <c:pt idx="240">
                        <c:v>80.229305384615301</c:v>
                      </c:pt>
                      <c:pt idx="241">
                        <c:v>80.487719230769201</c:v>
                      </c:pt>
                      <c:pt idx="242">
                        <c:v>80.745174615384599</c:v>
                      </c:pt>
                      <c:pt idx="243">
                        <c:v>81.002745384615295</c:v>
                      </c:pt>
                      <c:pt idx="244">
                        <c:v>81.260256923076895</c:v>
                      </c:pt>
                      <c:pt idx="245">
                        <c:v>81.517619230769199</c:v>
                      </c:pt>
                      <c:pt idx="246">
                        <c:v>81.775402307692303</c:v>
                      </c:pt>
                      <c:pt idx="247">
                        <c:v>82.035030769230701</c:v>
                      </c:pt>
                      <c:pt idx="248">
                        <c:v>82.290683846153797</c:v>
                      </c:pt>
                      <c:pt idx="249">
                        <c:v>82.549766153846093</c:v>
                      </c:pt>
                      <c:pt idx="250">
                        <c:v>82.807453076922997</c:v>
                      </c:pt>
                      <c:pt idx="251">
                        <c:v>83.0645307692307</c:v>
                      </c:pt>
                      <c:pt idx="252">
                        <c:v>83.322012307692304</c:v>
                      </c:pt>
                      <c:pt idx="253">
                        <c:v>83.579709230769197</c:v>
                      </c:pt>
                      <c:pt idx="254">
                        <c:v>83.837770769230701</c:v>
                      </c:pt>
                      <c:pt idx="255">
                        <c:v>84.096852307692302</c:v>
                      </c:pt>
                      <c:pt idx="256">
                        <c:v>84.353269999999995</c:v>
                      </c:pt>
                      <c:pt idx="257">
                        <c:v>84.611073846153801</c:v>
                      </c:pt>
                      <c:pt idx="258">
                        <c:v>84.870613846153802</c:v>
                      </c:pt>
                      <c:pt idx="259">
                        <c:v>85.126886923076896</c:v>
                      </c:pt>
                      <c:pt idx="260">
                        <c:v>85.385684615384605</c:v>
                      </c:pt>
                      <c:pt idx="261">
                        <c:v>85.645180769230706</c:v>
                      </c:pt>
                      <c:pt idx="262">
                        <c:v>85.902046153846101</c:v>
                      </c:pt>
                      <c:pt idx="263">
                        <c:v>86.160136923076905</c:v>
                      </c:pt>
                      <c:pt idx="264">
                        <c:v>86.416661538461497</c:v>
                      </c:pt>
                      <c:pt idx="265">
                        <c:v>86.673996153846105</c:v>
                      </c:pt>
                      <c:pt idx="266">
                        <c:v>86.931734615384599</c:v>
                      </c:pt>
                      <c:pt idx="267">
                        <c:v>87.189229999999995</c:v>
                      </c:pt>
                      <c:pt idx="268">
                        <c:v>87.447150769230703</c:v>
                      </c:pt>
                      <c:pt idx="269">
                        <c:v>87.704744615384598</c:v>
                      </c:pt>
                      <c:pt idx="270">
                        <c:v>87.962215384615305</c:v>
                      </c:pt>
                      <c:pt idx="271">
                        <c:v>88.220061538461493</c:v>
                      </c:pt>
                      <c:pt idx="272">
                        <c:v>88.478326923076906</c:v>
                      </c:pt>
                      <c:pt idx="273">
                        <c:v>88.738487692307601</c:v>
                      </c:pt>
                      <c:pt idx="274">
                        <c:v>88.994664615384593</c:v>
                      </c:pt>
                      <c:pt idx="275">
                        <c:v>89.251472307692296</c:v>
                      </c:pt>
                      <c:pt idx="276">
                        <c:v>89.508785384615294</c:v>
                      </c:pt>
                      <c:pt idx="277">
                        <c:v>89.767234615384595</c:v>
                      </c:pt>
                      <c:pt idx="278">
                        <c:v>90.025668461538402</c:v>
                      </c:pt>
                      <c:pt idx="279">
                        <c:v>90.282668461538407</c:v>
                      </c:pt>
                      <c:pt idx="280">
                        <c:v>90.540214615384599</c:v>
                      </c:pt>
                      <c:pt idx="281">
                        <c:v>90.799630769230703</c:v>
                      </c:pt>
                      <c:pt idx="282">
                        <c:v>91.056463846153804</c:v>
                      </c:pt>
                      <c:pt idx="283">
                        <c:v>91.314853846153795</c:v>
                      </c:pt>
                      <c:pt idx="284">
                        <c:v>91.571906923076895</c:v>
                      </c:pt>
                      <c:pt idx="285">
                        <c:v>91.8302007692307</c:v>
                      </c:pt>
                      <c:pt idx="286">
                        <c:v>92.087237692307696</c:v>
                      </c:pt>
                      <c:pt idx="287">
                        <c:v>92.345456923076895</c:v>
                      </c:pt>
                      <c:pt idx="288">
                        <c:v>92.603032307692303</c:v>
                      </c:pt>
                      <c:pt idx="289">
                        <c:v>92.860796153846096</c:v>
                      </c:pt>
                      <c:pt idx="290">
                        <c:v>93.118491538461498</c:v>
                      </c:pt>
                      <c:pt idx="291">
                        <c:v>93.374788461538401</c:v>
                      </c:pt>
                      <c:pt idx="292">
                        <c:v>93.633403076923003</c:v>
                      </c:pt>
                      <c:pt idx="293">
                        <c:v>93.892375384615406</c:v>
                      </c:pt>
                      <c:pt idx="294">
                        <c:v>94.149329999999907</c:v>
                      </c:pt>
                      <c:pt idx="295">
                        <c:v>94.405294615384605</c:v>
                      </c:pt>
                      <c:pt idx="296">
                        <c:v>94.662908461538393</c:v>
                      </c:pt>
                      <c:pt idx="297">
                        <c:v>94.922823846153804</c:v>
                      </c:pt>
                      <c:pt idx="298">
                        <c:v>95.179133846153803</c:v>
                      </c:pt>
                      <c:pt idx="299">
                        <c:v>95.436262307692303</c:v>
                      </c:pt>
                      <c:pt idx="300">
                        <c:v>95.694281538461496</c:v>
                      </c:pt>
                      <c:pt idx="301">
                        <c:v>95.953758461538399</c:v>
                      </c:pt>
                      <c:pt idx="302">
                        <c:v>96.211025384615297</c:v>
                      </c:pt>
                      <c:pt idx="303">
                        <c:v>96.4694115384615</c:v>
                      </c:pt>
                      <c:pt idx="304">
                        <c:v>96.728086923076901</c:v>
                      </c:pt>
                      <c:pt idx="305">
                        <c:v>96.982849999999999</c:v>
                      </c:pt>
                      <c:pt idx="306">
                        <c:v>97.240273076923103</c:v>
                      </c:pt>
                      <c:pt idx="307">
                        <c:v>97.498113846153799</c:v>
                      </c:pt>
                      <c:pt idx="308">
                        <c:v>97.755584615384606</c:v>
                      </c:pt>
                      <c:pt idx="309">
                        <c:v>97.944436666666604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6-BF93-4AD5-AB95-234B4F7C071C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Sheet1!$J$1</c15:sqref>
                        </c15:formulaRef>
                      </c:ext>
                    </c:extLst>
                    <c:strCache>
                      <c:ptCount val="1"/>
                      <c:pt idx="0">
                        <c:v>EMG (ECM)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Sheet1!$A$2:$A$311</c15:sqref>
                        </c15:formulaRef>
                      </c:ext>
                    </c:extLst>
                    <c:numCache>
                      <c:formatCode>General</c:formatCode>
                      <c:ptCount val="310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Sheet1!$J$2:$J$311</c15:sqref>
                        </c15:formulaRef>
                      </c:ext>
                    </c:extLst>
                    <c:numCache>
                      <c:formatCode>General</c:formatCode>
                      <c:ptCount val="310"/>
                      <c:pt idx="0">
                        <c:v>23.8823529411764</c:v>
                      </c:pt>
                      <c:pt idx="1">
                        <c:v>24.764705882352899</c:v>
                      </c:pt>
                      <c:pt idx="2">
                        <c:v>54.307692307692299</c:v>
                      </c:pt>
                      <c:pt idx="3">
                        <c:v>76.6875</c:v>
                      </c:pt>
                      <c:pt idx="4">
                        <c:v>82.9375</c:v>
                      </c:pt>
                      <c:pt idx="5">
                        <c:v>73.5625</c:v>
                      </c:pt>
                      <c:pt idx="6">
                        <c:v>65</c:v>
                      </c:pt>
                      <c:pt idx="7">
                        <c:v>71.2</c:v>
                      </c:pt>
                      <c:pt idx="8">
                        <c:v>79.6875</c:v>
                      </c:pt>
                      <c:pt idx="9">
                        <c:v>89.071428571428498</c:v>
                      </c:pt>
                      <c:pt idx="10">
                        <c:v>86.307692307692307</c:v>
                      </c:pt>
                      <c:pt idx="11">
                        <c:v>87.153846153846104</c:v>
                      </c:pt>
                      <c:pt idx="12">
                        <c:v>100.53846153846099</c:v>
                      </c:pt>
                      <c:pt idx="13">
                        <c:v>99.153846153846104</c:v>
                      </c:pt>
                      <c:pt idx="14">
                        <c:v>93.076923076922995</c:v>
                      </c:pt>
                      <c:pt idx="15">
                        <c:v>108.923076923076</c:v>
                      </c:pt>
                      <c:pt idx="16">
                        <c:v>105.923076923076</c:v>
                      </c:pt>
                      <c:pt idx="17">
                        <c:v>98.461538461538396</c:v>
                      </c:pt>
                      <c:pt idx="18">
                        <c:v>91.692307692307693</c:v>
                      </c:pt>
                      <c:pt idx="19">
                        <c:v>81.153846153846104</c:v>
                      </c:pt>
                      <c:pt idx="20">
                        <c:v>74.461538461538396</c:v>
                      </c:pt>
                      <c:pt idx="21">
                        <c:v>67.769230769230703</c:v>
                      </c:pt>
                      <c:pt idx="22">
                        <c:v>48.461538461538403</c:v>
                      </c:pt>
                      <c:pt idx="23">
                        <c:v>35.384615384615302</c:v>
                      </c:pt>
                      <c:pt idx="24">
                        <c:v>39.923076923076898</c:v>
                      </c:pt>
                      <c:pt idx="25">
                        <c:v>45.923076923076898</c:v>
                      </c:pt>
                      <c:pt idx="26">
                        <c:v>50.230769230769198</c:v>
                      </c:pt>
                      <c:pt idx="27">
                        <c:v>55.153846153846096</c:v>
                      </c:pt>
                      <c:pt idx="28">
                        <c:v>77.538461538461505</c:v>
                      </c:pt>
                      <c:pt idx="29">
                        <c:v>271.76923076922998</c:v>
                      </c:pt>
                      <c:pt idx="30">
                        <c:v>148.07692307692301</c:v>
                      </c:pt>
                      <c:pt idx="31">
                        <c:v>67.307692307692307</c:v>
                      </c:pt>
                      <c:pt idx="32">
                        <c:v>75.846153846153797</c:v>
                      </c:pt>
                      <c:pt idx="33">
                        <c:v>207.61538461538399</c:v>
                      </c:pt>
                      <c:pt idx="34">
                        <c:v>322.923076923076</c:v>
                      </c:pt>
                      <c:pt idx="35">
                        <c:v>499.15384615384602</c:v>
                      </c:pt>
                      <c:pt idx="36">
                        <c:v>279.84615384615302</c:v>
                      </c:pt>
                      <c:pt idx="37">
                        <c:v>121.846153846153</c:v>
                      </c:pt>
                      <c:pt idx="38">
                        <c:v>243.07692307692301</c:v>
                      </c:pt>
                      <c:pt idx="39">
                        <c:v>145.230769230769</c:v>
                      </c:pt>
                      <c:pt idx="40">
                        <c:v>247.53846153846101</c:v>
                      </c:pt>
                      <c:pt idx="41">
                        <c:v>222.53846153846101</c:v>
                      </c:pt>
                      <c:pt idx="42">
                        <c:v>244.230769230769</c:v>
                      </c:pt>
                      <c:pt idx="43">
                        <c:v>159.692307692307</c:v>
                      </c:pt>
                      <c:pt idx="44">
                        <c:v>220.692307692307</c:v>
                      </c:pt>
                      <c:pt idx="45">
                        <c:v>49.307692307692299</c:v>
                      </c:pt>
                      <c:pt idx="46">
                        <c:v>27.384615384615302</c:v>
                      </c:pt>
                      <c:pt idx="47">
                        <c:v>55.692307692307601</c:v>
                      </c:pt>
                      <c:pt idx="48">
                        <c:v>147.461538461538</c:v>
                      </c:pt>
                      <c:pt idx="49">
                        <c:v>217.30769230769201</c:v>
                      </c:pt>
                      <c:pt idx="50">
                        <c:v>114.923076923076</c:v>
                      </c:pt>
                      <c:pt idx="51">
                        <c:v>174.923076923076</c:v>
                      </c:pt>
                      <c:pt idx="52">
                        <c:v>186.15384615384599</c:v>
                      </c:pt>
                      <c:pt idx="53">
                        <c:v>168.07692307692301</c:v>
                      </c:pt>
                      <c:pt idx="54">
                        <c:v>214.461538461538</c:v>
                      </c:pt>
                      <c:pt idx="55">
                        <c:v>180.07692307692301</c:v>
                      </c:pt>
                      <c:pt idx="56">
                        <c:v>156.30769230769201</c:v>
                      </c:pt>
                      <c:pt idx="57">
                        <c:v>161.461538461538</c:v>
                      </c:pt>
                      <c:pt idx="58">
                        <c:v>160.61538461538399</c:v>
                      </c:pt>
                      <c:pt idx="59">
                        <c:v>164.230769230769</c:v>
                      </c:pt>
                      <c:pt idx="60">
                        <c:v>167.84615384615299</c:v>
                      </c:pt>
                      <c:pt idx="61">
                        <c:v>172.07692307692301</c:v>
                      </c:pt>
                      <c:pt idx="62">
                        <c:v>165.53846153846101</c:v>
                      </c:pt>
                      <c:pt idx="63">
                        <c:v>205.692307692307</c:v>
                      </c:pt>
                      <c:pt idx="64">
                        <c:v>223.461538461538</c:v>
                      </c:pt>
                      <c:pt idx="65">
                        <c:v>113.384615384615</c:v>
                      </c:pt>
                      <c:pt idx="66">
                        <c:v>118.230769230769</c:v>
                      </c:pt>
                      <c:pt idx="67">
                        <c:v>201.76923076923001</c:v>
                      </c:pt>
                      <c:pt idx="68">
                        <c:v>230.15384615384599</c:v>
                      </c:pt>
                      <c:pt idx="69">
                        <c:v>230.30769230769201</c:v>
                      </c:pt>
                      <c:pt idx="70">
                        <c:v>219.15384615384599</c:v>
                      </c:pt>
                      <c:pt idx="71">
                        <c:v>186.230769230769</c:v>
                      </c:pt>
                      <c:pt idx="72">
                        <c:v>144.38461538461499</c:v>
                      </c:pt>
                      <c:pt idx="73">
                        <c:v>99</c:v>
                      </c:pt>
                      <c:pt idx="74">
                        <c:v>62.384615384615302</c:v>
                      </c:pt>
                      <c:pt idx="75">
                        <c:v>40.076923076923002</c:v>
                      </c:pt>
                      <c:pt idx="76">
                        <c:v>36.230769230769198</c:v>
                      </c:pt>
                      <c:pt idx="77">
                        <c:v>37.769230769230703</c:v>
                      </c:pt>
                      <c:pt idx="78">
                        <c:v>34.384615384615302</c:v>
                      </c:pt>
                      <c:pt idx="79">
                        <c:v>54.769230769230703</c:v>
                      </c:pt>
                      <c:pt idx="80">
                        <c:v>63.692307692307601</c:v>
                      </c:pt>
                      <c:pt idx="81">
                        <c:v>58.769230769230703</c:v>
                      </c:pt>
                      <c:pt idx="82">
                        <c:v>66.461538461538396</c:v>
                      </c:pt>
                      <c:pt idx="83">
                        <c:v>69</c:v>
                      </c:pt>
                      <c:pt idx="84">
                        <c:v>101.846153846153</c:v>
                      </c:pt>
                      <c:pt idx="85">
                        <c:v>92.461538461538396</c:v>
                      </c:pt>
                      <c:pt idx="86">
                        <c:v>71.615384615384599</c:v>
                      </c:pt>
                      <c:pt idx="87">
                        <c:v>68.230769230769198</c:v>
                      </c:pt>
                      <c:pt idx="88">
                        <c:v>77.384615384615302</c:v>
                      </c:pt>
                      <c:pt idx="89">
                        <c:v>94.769230769230703</c:v>
                      </c:pt>
                      <c:pt idx="90">
                        <c:v>75.384615384615302</c:v>
                      </c:pt>
                      <c:pt idx="91">
                        <c:v>48.230769230769198</c:v>
                      </c:pt>
                      <c:pt idx="92">
                        <c:v>62.153846153846096</c:v>
                      </c:pt>
                      <c:pt idx="93">
                        <c:v>111.53846153846099</c:v>
                      </c:pt>
                      <c:pt idx="94">
                        <c:v>229.692307692307</c:v>
                      </c:pt>
                      <c:pt idx="95">
                        <c:v>555.76923076923003</c:v>
                      </c:pt>
                      <c:pt idx="96">
                        <c:v>643.76923076923003</c:v>
                      </c:pt>
                      <c:pt idx="97">
                        <c:v>417.230769230769</c:v>
                      </c:pt>
                      <c:pt idx="98">
                        <c:v>215.461538461538</c:v>
                      </c:pt>
                      <c:pt idx="99">
                        <c:v>121.153846153846</c:v>
                      </c:pt>
                      <c:pt idx="100">
                        <c:v>244.76923076923001</c:v>
                      </c:pt>
                      <c:pt idx="101">
                        <c:v>104.615384615384</c:v>
                      </c:pt>
                      <c:pt idx="102">
                        <c:v>115.384615384615</c:v>
                      </c:pt>
                      <c:pt idx="103">
                        <c:v>141.61538461538399</c:v>
                      </c:pt>
                      <c:pt idx="104">
                        <c:v>125.07692307692299</c:v>
                      </c:pt>
                      <c:pt idx="105">
                        <c:v>79.846153846153797</c:v>
                      </c:pt>
                      <c:pt idx="106">
                        <c:v>36.153846153846096</c:v>
                      </c:pt>
                      <c:pt idx="107">
                        <c:v>57</c:v>
                      </c:pt>
                      <c:pt idx="108">
                        <c:v>91.692307692307693</c:v>
                      </c:pt>
                      <c:pt idx="109">
                        <c:v>90.384615384615302</c:v>
                      </c:pt>
                      <c:pt idx="110">
                        <c:v>94.769230769230703</c:v>
                      </c:pt>
                      <c:pt idx="111">
                        <c:v>109.923076923076</c:v>
                      </c:pt>
                      <c:pt idx="112">
                        <c:v>78.692307692307693</c:v>
                      </c:pt>
                      <c:pt idx="113">
                        <c:v>70.153846153846104</c:v>
                      </c:pt>
                      <c:pt idx="114">
                        <c:v>40.384615384615302</c:v>
                      </c:pt>
                      <c:pt idx="115">
                        <c:v>32.615384615384599</c:v>
                      </c:pt>
                      <c:pt idx="116">
                        <c:v>30.538461538461501</c:v>
                      </c:pt>
                      <c:pt idx="117">
                        <c:v>44.615384615384599</c:v>
                      </c:pt>
                      <c:pt idx="118">
                        <c:v>63.692307692307601</c:v>
                      </c:pt>
                      <c:pt idx="119">
                        <c:v>51.769230769230703</c:v>
                      </c:pt>
                      <c:pt idx="120">
                        <c:v>145.76923076923001</c:v>
                      </c:pt>
                      <c:pt idx="121">
                        <c:v>144.230769230769</c:v>
                      </c:pt>
                      <c:pt idx="122">
                        <c:v>70.384615384615302</c:v>
                      </c:pt>
                      <c:pt idx="123">
                        <c:v>64.461538461538396</c:v>
                      </c:pt>
                      <c:pt idx="124">
                        <c:v>27</c:v>
                      </c:pt>
                      <c:pt idx="125">
                        <c:v>45.615384615384599</c:v>
                      </c:pt>
                      <c:pt idx="126">
                        <c:v>51.230769230769198</c:v>
                      </c:pt>
                      <c:pt idx="127">
                        <c:v>49.153846153846096</c:v>
                      </c:pt>
                      <c:pt idx="128">
                        <c:v>45</c:v>
                      </c:pt>
                      <c:pt idx="129">
                        <c:v>86.538461538461505</c:v>
                      </c:pt>
                      <c:pt idx="130">
                        <c:v>470.61538461538402</c:v>
                      </c:pt>
                      <c:pt idx="131">
                        <c:v>582.15384615384596</c:v>
                      </c:pt>
                      <c:pt idx="132">
                        <c:v>362.923076923076</c:v>
                      </c:pt>
                      <c:pt idx="133">
                        <c:v>149.84615384615299</c:v>
                      </c:pt>
                      <c:pt idx="134">
                        <c:v>322.61538461538402</c:v>
                      </c:pt>
                      <c:pt idx="135">
                        <c:v>232.230769230769</c:v>
                      </c:pt>
                      <c:pt idx="136">
                        <c:v>223.76923076923001</c:v>
                      </c:pt>
                      <c:pt idx="137">
                        <c:v>156.461538461538</c:v>
                      </c:pt>
                      <c:pt idx="138">
                        <c:v>139.15384615384599</c:v>
                      </c:pt>
                      <c:pt idx="139">
                        <c:v>70.615384615384599</c:v>
                      </c:pt>
                      <c:pt idx="140">
                        <c:v>214.30769230769201</c:v>
                      </c:pt>
                      <c:pt idx="141">
                        <c:v>487.76923076922998</c:v>
                      </c:pt>
                      <c:pt idx="142">
                        <c:v>696.84615384615302</c:v>
                      </c:pt>
                      <c:pt idx="143">
                        <c:v>639.15384615384596</c:v>
                      </c:pt>
                      <c:pt idx="144">
                        <c:v>474.15384615384602</c:v>
                      </c:pt>
                      <c:pt idx="145">
                        <c:v>356.30769230769198</c:v>
                      </c:pt>
                      <c:pt idx="146">
                        <c:v>258.923076923076</c:v>
                      </c:pt>
                      <c:pt idx="147">
                        <c:v>202.76923076923001</c:v>
                      </c:pt>
                      <c:pt idx="148">
                        <c:v>157.07692307692301</c:v>
                      </c:pt>
                      <c:pt idx="149">
                        <c:v>73.307692307692307</c:v>
                      </c:pt>
                      <c:pt idx="150">
                        <c:v>160.692307692307</c:v>
                      </c:pt>
                      <c:pt idx="151">
                        <c:v>203.692307692307</c:v>
                      </c:pt>
                      <c:pt idx="152">
                        <c:v>87.615384615384599</c:v>
                      </c:pt>
                      <c:pt idx="153">
                        <c:v>131.38461538461499</c:v>
                      </c:pt>
                      <c:pt idx="154">
                        <c:v>66.846153846153797</c:v>
                      </c:pt>
                      <c:pt idx="155">
                        <c:v>32.846153846153797</c:v>
                      </c:pt>
                      <c:pt idx="156">
                        <c:v>27.846153846153801</c:v>
                      </c:pt>
                      <c:pt idx="157">
                        <c:v>29.923076923076898</c:v>
                      </c:pt>
                      <c:pt idx="158">
                        <c:v>57.923076923076898</c:v>
                      </c:pt>
                      <c:pt idx="159">
                        <c:v>101.846153846153</c:v>
                      </c:pt>
                      <c:pt idx="160">
                        <c:v>126.384615384615</c:v>
                      </c:pt>
                      <c:pt idx="161">
                        <c:v>147.76923076923001</c:v>
                      </c:pt>
                      <c:pt idx="162">
                        <c:v>185.923076923076</c:v>
                      </c:pt>
                      <c:pt idx="163">
                        <c:v>167.84615384615299</c:v>
                      </c:pt>
                      <c:pt idx="164">
                        <c:v>126.30769230769199</c:v>
                      </c:pt>
                      <c:pt idx="165">
                        <c:v>108.76923076923001</c:v>
                      </c:pt>
                      <c:pt idx="166">
                        <c:v>108.53846153846099</c:v>
                      </c:pt>
                      <c:pt idx="167">
                        <c:v>110.76923076923001</c:v>
                      </c:pt>
                      <c:pt idx="168">
                        <c:v>94.153846153846104</c:v>
                      </c:pt>
                      <c:pt idx="169">
                        <c:v>104</c:v>
                      </c:pt>
                      <c:pt idx="170">
                        <c:v>128.230769230769</c:v>
                      </c:pt>
                      <c:pt idx="171">
                        <c:v>65.615384615384599</c:v>
                      </c:pt>
                      <c:pt idx="172">
                        <c:v>27.230769230769202</c:v>
                      </c:pt>
                      <c:pt idx="173">
                        <c:v>69.615384615384599</c:v>
                      </c:pt>
                      <c:pt idx="174">
                        <c:v>179.07692307692301</c:v>
                      </c:pt>
                      <c:pt idx="175">
                        <c:v>116.692307692307</c:v>
                      </c:pt>
                      <c:pt idx="176">
                        <c:v>111.76923076923001</c:v>
                      </c:pt>
                      <c:pt idx="177">
                        <c:v>450</c:v>
                      </c:pt>
                      <c:pt idx="178">
                        <c:v>667.61538461538396</c:v>
                      </c:pt>
                      <c:pt idx="179">
                        <c:v>337.461538461538</c:v>
                      </c:pt>
                      <c:pt idx="180">
                        <c:v>131.84615384615299</c:v>
                      </c:pt>
                      <c:pt idx="181">
                        <c:v>315.230769230769</c:v>
                      </c:pt>
                      <c:pt idx="182">
                        <c:v>139.230769230769</c:v>
                      </c:pt>
                      <c:pt idx="183">
                        <c:v>225.692307692307</c:v>
                      </c:pt>
                      <c:pt idx="184">
                        <c:v>132.15384615384599</c:v>
                      </c:pt>
                      <c:pt idx="185">
                        <c:v>173.30769230769201</c:v>
                      </c:pt>
                      <c:pt idx="186">
                        <c:v>62.846153846153797</c:v>
                      </c:pt>
                      <c:pt idx="187">
                        <c:v>95.461538461538396</c:v>
                      </c:pt>
                      <c:pt idx="188">
                        <c:v>39.307692307692299</c:v>
                      </c:pt>
                      <c:pt idx="189">
                        <c:v>64.538461538461505</c:v>
                      </c:pt>
                      <c:pt idx="190">
                        <c:v>50.307692307692299</c:v>
                      </c:pt>
                      <c:pt idx="191">
                        <c:v>28</c:v>
                      </c:pt>
                      <c:pt idx="192">
                        <c:v>27.230769230769202</c:v>
                      </c:pt>
                      <c:pt idx="193">
                        <c:v>28.307692307692299</c:v>
                      </c:pt>
                      <c:pt idx="194">
                        <c:v>25.846153846153801</c:v>
                      </c:pt>
                      <c:pt idx="195">
                        <c:v>60.538461538461497</c:v>
                      </c:pt>
                      <c:pt idx="196">
                        <c:v>81.538461538461505</c:v>
                      </c:pt>
                      <c:pt idx="197">
                        <c:v>112.692307692307</c:v>
                      </c:pt>
                      <c:pt idx="198">
                        <c:v>107.07692307692299</c:v>
                      </c:pt>
                      <c:pt idx="199">
                        <c:v>118.76923076923001</c:v>
                      </c:pt>
                      <c:pt idx="200">
                        <c:v>108.07692307692299</c:v>
                      </c:pt>
                      <c:pt idx="201">
                        <c:v>186.230769230769</c:v>
                      </c:pt>
                      <c:pt idx="202">
                        <c:v>136.30769230769201</c:v>
                      </c:pt>
                      <c:pt idx="203">
                        <c:v>91.692307692307693</c:v>
                      </c:pt>
                      <c:pt idx="204">
                        <c:v>42.923076923076898</c:v>
                      </c:pt>
                      <c:pt idx="205">
                        <c:v>36.153846153846096</c:v>
                      </c:pt>
                      <c:pt idx="206">
                        <c:v>54.153846153846096</c:v>
                      </c:pt>
                      <c:pt idx="207">
                        <c:v>124.53846153846099</c:v>
                      </c:pt>
                      <c:pt idx="208">
                        <c:v>231.84615384615299</c:v>
                      </c:pt>
                      <c:pt idx="209">
                        <c:v>482.230769230769</c:v>
                      </c:pt>
                      <c:pt idx="210">
                        <c:v>678.15384615384596</c:v>
                      </c:pt>
                      <c:pt idx="211">
                        <c:v>417.84615384615302</c:v>
                      </c:pt>
                      <c:pt idx="212">
                        <c:v>127.846153846153</c:v>
                      </c:pt>
                      <c:pt idx="213">
                        <c:v>221.21428571428501</c:v>
                      </c:pt>
                      <c:pt idx="214">
                        <c:v>101.461538461538</c:v>
                      </c:pt>
                      <c:pt idx="215">
                        <c:v>172.76923076923001</c:v>
                      </c:pt>
                      <c:pt idx="216">
                        <c:v>92.615384615384599</c:v>
                      </c:pt>
                      <c:pt idx="217">
                        <c:v>115.923076923076</c:v>
                      </c:pt>
                      <c:pt idx="218">
                        <c:v>218.38461538461499</c:v>
                      </c:pt>
                      <c:pt idx="219">
                        <c:v>135.923076923076</c:v>
                      </c:pt>
                      <c:pt idx="220">
                        <c:v>47.615384615384599</c:v>
                      </c:pt>
                      <c:pt idx="221">
                        <c:v>99.461538461538396</c:v>
                      </c:pt>
                      <c:pt idx="222">
                        <c:v>78.538461538461505</c:v>
                      </c:pt>
                      <c:pt idx="223">
                        <c:v>55.923076923076898</c:v>
                      </c:pt>
                      <c:pt idx="224">
                        <c:v>54.461538461538403</c:v>
                      </c:pt>
                      <c:pt idx="225">
                        <c:v>78.076923076922995</c:v>
                      </c:pt>
                      <c:pt idx="226">
                        <c:v>53.692307692307601</c:v>
                      </c:pt>
                      <c:pt idx="227">
                        <c:v>27.076923076922998</c:v>
                      </c:pt>
                      <c:pt idx="228">
                        <c:v>75.692307692307693</c:v>
                      </c:pt>
                      <c:pt idx="229">
                        <c:v>97.846153846153797</c:v>
                      </c:pt>
                      <c:pt idx="230">
                        <c:v>48.153846153846096</c:v>
                      </c:pt>
                      <c:pt idx="231">
                        <c:v>56</c:v>
                      </c:pt>
                      <c:pt idx="232">
                        <c:v>60.615384615384599</c:v>
                      </c:pt>
                      <c:pt idx="233">
                        <c:v>97</c:v>
                      </c:pt>
                      <c:pt idx="234">
                        <c:v>77.461538461538396</c:v>
                      </c:pt>
                      <c:pt idx="235">
                        <c:v>66.692307692307693</c:v>
                      </c:pt>
                      <c:pt idx="236">
                        <c:v>46.153846153846096</c:v>
                      </c:pt>
                      <c:pt idx="237">
                        <c:v>36.461538461538403</c:v>
                      </c:pt>
                      <c:pt idx="238">
                        <c:v>142.30769230769201</c:v>
                      </c:pt>
                      <c:pt idx="239">
                        <c:v>498.84615384615302</c:v>
                      </c:pt>
                      <c:pt idx="240">
                        <c:v>626.15384615384596</c:v>
                      </c:pt>
                      <c:pt idx="241">
                        <c:v>412.15384615384602</c:v>
                      </c:pt>
                      <c:pt idx="242">
                        <c:v>192.61538461538399</c:v>
                      </c:pt>
                      <c:pt idx="243">
                        <c:v>165.30769230769201</c:v>
                      </c:pt>
                      <c:pt idx="244">
                        <c:v>254.38461538461499</c:v>
                      </c:pt>
                      <c:pt idx="245">
                        <c:v>128.15384615384599</c:v>
                      </c:pt>
                      <c:pt idx="246">
                        <c:v>181.61538461538399</c:v>
                      </c:pt>
                      <c:pt idx="247">
                        <c:v>57.538461538461497</c:v>
                      </c:pt>
                      <c:pt idx="248">
                        <c:v>31.4615384615384</c:v>
                      </c:pt>
                      <c:pt idx="249">
                        <c:v>56</c:v>
                      </c:pt>
                      <c:pt idx="250">
                        <c:v>43.076923076923002</c:v>
                      </c:pt>
                      <c:pt idx="251">
                        <c:v>27.846153846153801</c:v>
                      </c:pt>
                      <c:pt idx="252">
                        <c:v>27.4615384615384</c:v>
                      </c:pt>
                      <c:pt idx="253">
                        <c:v>31.615384615384599</c:v>
                      </c:pt>
                      <c:pt idx="254">
                        <c:v>23.846153846153801</c:v>
                      </c:pt>
                      <c:pt idx="255">
                        <c:v>26.4615384615384</c:v>
                      </c:pt>
                      <c:pt idx="256">
                        <c:v>31.692307692307601</c:v>
                      </c:pt>
                      <c:pt idx="257">
                        <c:v>39.769230769230703</c:v>
                      </c:pt>
                      <c:pt idx="258">
                        <c:v>45.384615384615302</c:v>
                      </c:pt>
                      <c:pt idx="259">
                        <c:v>71.846153846153797</c:v>
                      </c:pt>
                      <c:pt idx="260">
                        <c:v>79.692307692307693</c:v>
                      </c:pt>
                      <c:pt idx="261">
                        <c:v>43</c:v>
                      </c:pt>
                      <c:pt idx="262">
                        <c:v>34.769230769230703</c:v>
                      </c:pt>
                      <c:pt idx="263">
                        <c:v>33.307692307692299</c:v>
                      </c:pt>
                      <c:pt idx="264">
                        <c:v>34.153846153846096</c:v>
                      </c:pt>
                      <c:pt idx="265">
                        <c:v>45.384615384615302</c:v>
                      </c:pt>
                      <c:pt idx="266">
                        <c:v>160.38461538461499</c:v>
                      </c:pt>
                      <c:pt idx="267">
                        <c:v>109.461538461538</c:v>
                      </c:pt>
                      <c:pt idx="268">
                        <c:v>43.615384615384599</c:v>
                      </c:pt>
                      <c:pt idx="269">
                        <c:v>83.230769230769198</c:v>
                      </c:pt>
                      <c:pt idx="270">
                        <c:v>52.153846153846096</c:v>
                      </c:pt>
                      <c:pt idx="271">
                        <c:v>77.307692307692307</c:v>
                      </c:pt>
                      <c:pt idx="272">
                        <c:v>51.538461538461497</c:v>
                      </c:pt>
                      <c:pt idx="273">
                        <c:v>155.692307692307</c:v>
                      </c:pt>
                      <c:pt idx="274">
                        <c:v>114.461538461538</c:v>
                      </c:pt>
                      <c:pt idx="275">
                        <c:v>68.461538461538396</c:v>
                      </c:pt>
                      <c:pt idx="276">
                        <c:v>63.769230769230703</c:v>
                      </c:pt>
                      <c:pt idx="277">
                        <c:v>41.076923076923002</c:v>
                      </c:pt>
                      <c:pt idx="278">
                        <c:v>25.1538461538461</c:v>
                      </c:pt>
                      <c:pt idx="279">
                        <c:v>26.846153846153801</c:v>
                      </c:pt>
                      <c:pt idx="280">
                        <c:v>30</c:v>
                      </c:pt>
                      <c:pt idx="281">
                        <c:v>45.461538461538403</c:v>
                      </c:pt>
                      <c:pt idx="282">
                        <c:v>67.153846153846104</c:v>
                      </c:pt>
                      <c:pt idx="283">
                        <c:v>60.692307692307601</c:v>
                      </c:pt>
                      <c:pt idx="284">
                        <c:v>85.307692307692307</c:v>
                      </c:pt>
                      <c:pt idx="285">
                        <c:v>70.923076923076906</c:v>
                      </c:pt>
                      <c:pt idx="286">
                        <c:v>317.30769230769198</c:v>
                      </c:pt>
                      <c:pt idx="287">
                        <c:v>565.923076923076</c:v>
                      </c:pt>
                      <c:pt idx="288">
                        <c:v>455.76923076922998</c:v>
                      </c:pt>
                      <c:pt idx="289">
                        <c:v>322.30769230769198</c:v>
                      </c:pt>
                      <c:pt idx="290">
                        <c:v>234.53846153846101</c:v>
                      </c:pt>
                      <c:pt idx="291">
                        <c:v>119.846153846153</c:v>
                      </c:pt>
                      <c:pt idx="292">
                        <c:v>203.461538461538</c:v>
                      </c:pt>
                      <c:pt idx="293">
                        <c:v>176.84615384615299</c:v>
                      </c:pt>
                      <c:pt idx="294">
                        <c:v>199</c:v>
                      </c:pt>
                      <c:pt idx="295">
                        <c:v>133.923076923076</c:v>
                      </c:pt>
                      <c:pt idx="296">
                        <c:v>215.84615384615299</c:v>
                      </c:pt>
                      <c:pt idx="297">
                        <c:v>105.230769230769</c:v>
                      </c:pt>
                      <c:pt idx="298">
                        <c:v>110.153846153846</c:v>
                      </c:pt>
                      <c:pt idx="299">
                        <c:v>85.307692307692307</c:v>
                      </c:pt>
                      <c:pt idx="300">
                        <c:v>78.307692307692307</c:v>
                      </c:pt>
                      <c:pt idx="301">
                        <c:v>87.769230769230703</c:v>
                      </c:pt>
                      <c:pt idx="302">
                        <c:v>72.076923076922995</c:v>
                      </c:pt>
                      <c:pt idx="303">
                        <c:v>56.846153846153797</c:v>
                      </c:pt>
                      <c:pt idx="304">
                        <c:v>172.923076923076</c:v>
                      </c:pt>
                      <c:pt idx="305">
                        <c:v>167.07692307692301</c:v>
                      </c:pt>
                      <c:pt idx="306">
                        <c:v>95.615384615384599</c:v>
                      </c:pt>
                      <c:pt idx="307">
                        <c:v>46.538461538461497</c:v>
                      </c:pt>
                      <c:pt idx="308">
                        <c:v>26.692307692307601</c:v>
                      </c:pt>
                      <c:pt idx="309">
                        <c:v>27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7-BF93-4AD5-AB95-234B4F7C071C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Sheet1!$K$1</c15:sqref>
                        </c15:formulaRef>
                      </c:ext>
                    </c:extLst>
                    <c:strCache>
                      <c:ptCount val="1"/>
                      <c:pt idx="0">
                        <c:v>Force (ECM)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Sheet1!$A$2:$A$311</c15:sqref>
                        </c15:formulaRef>
                      </c:ext>
                    </c:extLst>
                    <c:numCache>
                      <c:formatCode>General</c:formatCode>
                      <c:ptCount val="310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Sheet1!$K$2:$K$311</c15:sqref>
                        </c15:formulaRef>
                      </c:ext>
                    </c:extLst>
                    <c:numCache>
                      <c:formatCode>General</c:formatCode>
                      <c:ptCount val="310"/>
                      <c:pt idx="0">
                        <c:v>439.47058823529397</c:v>
                      </c:pt>
                      <c:pt idx="1">
                        <c:v>440.529411764705</c:v>
                      </c:pt>
                      <c:pt idx="2">
                        <c:v>441.61538461538402</c:v>
                      </c:pt>
                      <c:pt idx="3">
                        <c:v>441.625</c:v>
                      </c:pt>
                      <c:pt idx="4">
                        <c:v>442.8125</c:v>
                      </c:pt>
                      <c:pt idx="5">
                        <c:v>443.8125</c:v>
                      </c:pt>
                      <c:pt idx="6">
                        <c:v>444.33333333333297</c:v>
                      </c:pt>
                      <c:pt idx="7">
                        <c:v>444.53333333333302</c:v>
                      </c:pt>
                      <c:pt idx="8">
                        <c:v>445.125</c:v>
                      </c:pt>
                      <c:pt idx="9">
                        <c:v>445</c:v>
                      </c:pt>
                      <c:pt idx="10">
                        <c:v>444.461538461538</c:v>
                      </c:pt>
                      <c:pt idx="11">
                        <c:v>444.15384615384602</c:v>
                      </c:pt>
                      <c:pt idx="12">
                        <c:v>444.38461538461502</c:v>
                      </c:pt>
                      <c:pt idx="13">
                        <c:v>444.07692307692298</c:v>
                      </c:pt>
                      <c:pt idx="14">
                        <c:v>443.76923076922998</c:v>
                      </c:pt>
                      <c:pt idx="15">
                        <c:v>443.923076923076</c:v>
                      </c:pt>
                      <c:pt idx="16">
                        <c:v>443.923076923076</c:v>
                      </c:pt>
                      <c:pt idx="17">
                        <c:v>444.61538461538402</c:v>
                      </c:pt>
                      <c:pt idx="18">
                        <c:v>444.692307692307</c:v>
                      </c:pt>
                      <c:pt idx="19">
                        <c:v>444.76923076922998</c:v>
                      </c:pt>
                      <c:pt idx="20">
                        <c:v>444.923076923076</c:v>
                      </c:pt>
                      <c:pt idx="21">
                        <c:v>445</c:v>
                      </c:pt>
                      <c:pt idx="22">
                        <c:v>444.692307692307</c:v>
                      </c:pt>
                      <c:pt idx="23">
                        <c:v>444</c:v>
                      </c:pt>
                      <c:pt idx="24">
                        <c:v>444.07692307692298</c:v>
                      </c:pt>
                      <c:pt idx="25">
                        <c:v>443.923076923076</c:v>
                      </c:pt>
                      <c:pt idx="26">
                        <c:v>443.461538461538</c:v>
                      </c:pt>
                      <c:pt idx="27">
                        <c:v>441.230769230769</c:v>
                      </c:pt>
                      <c:pt idx="28">
                        <c:v>441.38461538461502</c:v>
                      </c:pt>
                      <c:pt idx="29">
                        <c:v>440.30769230769198</c:v>
                      </c:pt>
                      <c:pt idx="30">
                        <c:v>431.15384615384602</c:v>
                      </c:pt>
                      <c:pt idx="31">
                        <c:v>439.53846153846098</c:v>
                      </c:pt>
                      <c:pt idx="32">
                        <c:v>434.61538461538402</c:v>
                      </c:pt>
                      <c:pt idx="33">
                        <c:v>445.30769230769198</c:v>
                      </c:pt>
                      <c:pt idx="34">
                        <c:v>433.38461538461502</c:v>
                      </c:pt>
                      <c:pt idx="35">
                        <c:v>422.230769230769</c:v>
                      </c:pt>
                      <c:pt idx="36">
                        <c:v>422.230769230769</c:v>
                      </c:pt>
                      <c:pt idx="37">
                        <c:v>441.15384615384602</c:v>
                      </c:pt>
                      <c:pt idx="38">
                        <c:v>455.07692307692298</c:v>
                      </c:pt>
                      <c:pt idx="39">
                        <c:v>448.61538461538402</c:v>
                      </c:pt>
                      <c:pt idx="40">
                        <c:v>447.30769230769198</c:v>
                      </c:pt>
                      <c:pt idx="41">
                        <c:v>444.461538461538</c:v>
                      </c:pt>
                      <c:pt idx="42">
                        <c:v>425.923076923076</c:v>
                      </c:pt>
                      <c:pt idx="43">
                        <c:v>435.38461538461502</c:v>
                      </c:pt>
                      <c:pt idx="44">
                        <c:v>430.76923076922998</c:v>
                      </c:pt>
                      <c:pt idx="45">
                        <c:v>440.461538461538</c:v>
                      </c:pt>
                      <c:pt idx="46">
                        <c:v>442.07692307692298</c:v>
                      </c:pt>
                      <c:pt idx="47">
                        <c:v>439.76923076922998</c:v>
                      </c:pt>
                      <c:pt idx="48">
                        <c:v>442.923076923076</c:v>
                      </c:pt>
                      <c:pt idx="49">
                        <c:v>441.923076923076</c:v>
                      </c:pt>
                      <c:pt idx="50">
                        <c:v>442.53846153846098</c:v>
                      </c:pt>
                      <c:pt idx="51">
                        <c:v>441.692307692307</c:v>
                      </c:pt>
                      <c:pt idx="52">
                        <c:v>439.84615384615302</c:v>
                      </c:pt>
                      <c:pt idx="53">
                        <c:v>443.84615384615302</c:v>
                      </c:pt>
                      <c:pt idx="54">
                        <c:v>445.61538461538402</c:v>
                      </c:pt>
                      <c:pt idx="55">
                        <c:v>445.230769230769</c:v>
                      </c:pt>
                      <c:pt idx="56">
                        <c:v>446.53846153846098</c:v>
                      </c:pt>
                      <c:pt idx="57">
                        <c:v>447.461538461538</c:v>
                      </c:pt>
                      <c:pt idx="58">
                        <c:v>447.461538461538</c:v>
                      </c:pt>
                      <c:pt idx="59">
                        <c:v>447.30769230769198</c:v>
                      </c:pt>
                      <c:pt idx="60">
                        <c:v>452.38461538461502</c:v>
                      </c:pt>
                      <c:pt idx="61">
                        <c:v>454.30769230769198</c:v>
                      </c:pt>
                      <c:pt idx="62">
                        <c:v>455.692307692307</c:v>
                      </c:pt>
                      <c:pt idx="63">
                        <c:v>458.230769230769</c:v>
                      </c:pt>
                      <c:pt idx="64">
                        <c:v>456.30769230769198</c:v>
                      </c:pt>
                      <c:pt idx="65">
                        <c:v>441.230769230769</c:v>
                      </c:pt>
                      <c:pt idx="66">
                        <c:v>443.76923076922998</c:v>
                      </c:pt>
                      <c:pt idx="67">
                        <c:v>444.07692307692298</c:v>
                      </c:pt>
                      <c:pt idx="68">
                        <c:v>444.30769230769198</c:v>
                      </c:pt>
                      <c:pt idx="69">
                        <c:v>444.76923076922998</c:v>
                      </c:pt>
                      <c:pt idx="70">
                        <c:v>445.07692307692298</c:v>
                      </c:pt>
                      <c:pt idx="71">
                        <c:v>445</c:v>
                      </c:pt>
                      <c:pt idx="72">
                        <c:v>444.84615384615302</c:v>
                      </c:pt>
                      <c:pt idx="73">
                        <c:v>444.30769230769198</c:v>
                      </c:pt>
                      <c:pt idx="74">
                        <c:v>444.07692307692298</c:v>
                      </c:pt>
                      <c:pt idx="75">
                        <c:v>444.15384615384602</c:v>
                      </c:pt>
                      <c:pt idx="76">
                        <c:v>444.38461538461502</c:v>
                      </c:pt>
                      <c:pt idx="77">
                        <c:v>444.923076923076</c:v>
                      </c:pt>
                      <c:pt idx="78">
                        <c:v>444.07692307692298</c:v>
                      </c:pt>
                      <c:pt idx="79">
                        <c:v>443.15384615384602</c:v>
                      </c:pt>
                      <c:pt idx="80">
                        <c:v>441.84615384615302</c:v>
                      </c:pt>
                      <c:pt idx="81">
                        <c:v>441</c:v>
                      </c:pt>
                      <c:pt idx="82">
                        <c:v>441.923076923076</c:v>
                      </c:pt>
                      <c:pt idx="83">
                        <c:v>440.38461538461502</c:v>
                      </c:pt>
                      <c:pt idx="84">
                        <c:v>439.692307692307</c:v>
                      </c:pt>
                      <c:pt idx="85">
                        <c:v>439.461538461538</c:v>
                      </c:pt>
                      <c:pt idx="86">
                        <c:v>439.461538461538</c:v>
                      </c:pt>
                      <c:pt idx="87">
                        <c:v>439.61538461538402</c:v>
                      </c:pt>
                      <c:pt idx="88">
                        <c:v>438.692307692307</c:v>
                      </c:pt>
                      <c:pt idx="89">
                        <c:v>442.30769230769198</c:v>
                      </c:pt>
                      <c:pt idx="90">
                        <c:v>440.61538461538402</c:v>
                      </c:pt>
                      <c:pt idx="91">
                        <c:v>439.76923076922998</c:v>
                      </c:pt>
                      <c:pt idx="92">
                        <c:v>443.15384615384602</c:v>
                      </c:pt>
                      <c:pt idx="93">
                        <c:v>442.76923076922998</c:v>
                      </c:pt>
                      <c:pt idx="94">
                        <c:v>448.84615384615302</c:v>
                      </c:pt>
                      <c:pt idx="95">
                        <c:v>435.923076923076</c:v>
                      </c:pt>
                      <c:pt idx="96">
                        <c:v>426.07692307692298</c:v>
                      </c:pt>
                      <c:pt idx="97">
                        <c:v>421.76923076922998</c:v>
                      </c:pt>
                      <c:pt idx="98">
                        <c:v>419.15384615384602</c:v>
                      </c:pt>
                      <c:pt idx="99">
                        <c:v>436.76923076922998</c:v>
                      </c:pt>
                      <c:pt idx="100">
                        <c:v>441.07692307692298</c:v>
                      </c:pt>
                      <c:pt idx="101">
                        <c:v>433.84615384615302</c:v>
                      </c:pt>
                      <c:pt idx="102">
                        <c:v>441.61538461538402</c:v>
                      </c:pt>
                      <c:pt idx="103">
                        <c:v>440.15384615384602</c:v>
                      </c:pt>
                      <c:pt idx="104">
                        <c:v>440.84615384615302</c:v>
                      </c:pt>
                      <c:pt idx="105">
                        <c:v>439.84615384615302</c:v>
                      </c:pt>
                      <c:pt idx="106">
                        <c:v>440.61538461538402</c:v>
                      </c:pt>
                      <c:pt idx="107">
                        <c:v>439.30769230769198</c:v>
                      </c:pt>
                      <c:pt idx="108">
                        <c:v>442.53846153846098</c:v>
                      </c:pt>
                      <c:pt idx="109">
                        <c:v>440.38461538461502</c:v>
                      </c:pt>
                      <c:pt idx="110">
                        <c:v>441.61538461538402</c:v>
                      </c:pt>
                      <c:pt idx="111">
                        <c:v>442.61538461538402</c:v>
                      </c:pt>
                      <c:pt idx="112">
                        <c:v>443.230769230769</c:v>
                      </c:pt>
                      <c:pt idx="113">
                        <c:v>446.07692307692298</c:v>
                      </c:pt>
                      <c:pt idx="114">
                        <c:v>454.230769230769</c:v>
                      </c:pt>
                      <c:pt idx="115">
                        <c:v>457.461538461538</c:v>
                      </c:pt>
                      <c:pt idx="116">
                        <c:v>456.76923076922998</c:v>
                      </c:pt>
                      <c:pt idx="117">
                        <c:v>454.461538461538</c:v>
                      </c:pt>
                      <c:pt idx="118">
                        <c:v>445.461538461538</c:v>
                      </c:pt>
                      <c:pt idx="119">
                        <c:v>448.461538461538</c:v>
                      </c:pt>
                      <c:pt idx="120">
                        <c:v>457.84615384615302</c:v>
                      </c:pt>
                      <c:pt idx="121">
                        <c:v>455.53846153846098</c:v>
                      </c:pt>
                      <c:pt idx="122">
                        <c:v>456.61538461538402</c:v>
                      </c:pt>
                      <c:pt idx="123">
                        <c:v>457.923076923076</c:v>
                      </c:pt>
                      <c:pt idx="124">
                        <c:v>462.84615384615302</c:v>
                      </c:pt>
                      <c:pt idx="125">
                        <c:v>459.53846153846098</c:v>
                      </c:pt>
                      <c:pt idx="126">
                        <c:v>462.38461538461502</c:v>
                      </c:pt>
                      <c:pt idx="127">
                        <c:v>458.230769230769</c:v>
                      </c:pt>
                      <c:pt idx="128">
                        <c:v>458.61538461538402</c:v>
                      </c:pt>
                      <c:pt idx="129">
                        <c:v>446.230769230769</c:v>
                      </c:pt>
                      <c:pt idx="130">
                        <c:v>422.53846153846098</c:v>
                      </c:pt>
                      <c:pt idx="131">
                        <c:v>411.07692307692298</c:v>
                      </c:pt>
                      <c:pt idx="132">
                        <c:v>409.230769230769</c:v>
                      </c:pt>
                      <c:pt idx="133">
                        <c:v>415.76923076922998</c:v>
                      </c:pt>
                      <c:pt idx="134">
                        <c:v>435.53846153846098</c:v>
                      </c:pt>
                      <c:pt idx="135">
                        <c:v>418.15384615384602</c:v>
                      </c:pt>
                      <c:pt idx="136">
                        <c:v>437.923076923076</c:v>
                      </c:pt>
                      <c:pt idx="137">
                        <c:v>431</c:v>
                      </c:pt>
                      <c:pt idx="138">
                        <c:v>440.923076923076</c:v>
                      </c:pt>
                      <c:pt idx="139">
                        <c:v>439.230769230769</c:v>
                      </c:pt>
                      <c:pt idx="140">
                        <c:v>444.15384615384602</c:v>
                      </c:pt>
                      <c:pt idx="141">
                        <c:v>437.38461538461502</c:v>
                      </c:pt>
                      <c:pt idx="142">
                        <c:v>428.61538461538402</c:v>
                      </c:pt>
                      <c:pt idx="143">
                        <c:v>422.15384615384602</c:v>
                      </c:pt>
                      <c:pt idx="144">
                        <c:v>419.30769230769198</c:v>
                      </c:pt>
                      <c:pt idx="145">
                        <c:v>418.461538461538</c:v>
                      </c:pt>
                      <c:pt idx="146">
                        <c:v>417.923076923076</c:v>
                      </c:pt>
                      <c:pt idx="147">
                        <c:v>415.15384615384602</c:v>
                      </c:pt>
                      <c:pt idx="148">
                        <c:v>412</c:v>
                      </c:pt>
                      <c:pt idx="149">
                        <c:v>440.53846153846098</c:v>
                      </c:pt>
                      <c:pt idx="150">
                        <c:v>441.230769230769</c:v>
                      </c:pt>
                      <c:pt idx="151">
                        <c:v>433.692307692307</c:v>
                      </c:pt>
                      <c:pt idx="152">
                        <c:v>441.923076923076</c:v>
                      </c:pt>
                      <c:pt idx="153">
                        <c:v>440.461538461538</c:v>
                      </c:pt>
                      <c:pt idx="154">
                        <c:v>441.07692307692298</c:v>
                      </c:pt>
                      <c:pt idx="155">
                        <c:v>440.461538461538</c:v>
                      </c:pt>
                      <c:pt idx="156">
                        <c:v>449.923076923076</c:v>
                      </c:pt>
                      <c:pt idx="157">
                        <c:v>448.923076923076</c:v>
                      </c:pt>
                      <c:pt idx="158">
                        <c:v>452.07692307692298</c:v>
                      </c:pt>
                      <c:pt idx="159">
                        <c:v>454.461538461538</c:v>
                      </c:pt>
                      <c:pt idx="160">
                        <c:v>453.38461538461502</c:v>
                      </c:pt>
                      <c:pt idx="161">
                        <c:v>456.53846153846098</c:v>
                      </c:pt>
                      <c:pt idx="162">
                        <c:v>458.38461538461502</c:v>
                      </c:pt>
                      <c:pt idx="163">
                        <c:v>456.923076923076</c:v>
                      </c:pt>
                      <c:pt idx="164">
                        <c:v>458</c:v>
                      </c:pt>
                      <c:pt idx="165">
                        <c:v>460.15384615384602</c:v>
                      </c:pt>
                      <c:pt idx="166">
                        <c:v>460</c:v>
                      </c:pt>
                      <c:pt idx="167">
                        <c:v>459</c:v>
                      </c:pt>
                      <c:pt idx="168">
                        <c:v>460.38461538461502</c:v>
                      </c:pt>
                      <c:pt idx="169">
                        <c:v>463</c:v>
                      </c:pt>
                      <c:pt idx="170">
                        <c:v>466.61538461538402</c:v>
                      </c:pt>
                      <c:pt idx="171">
                        <c:v>461.461538461538</c:v>
                      </c:pt>
                      <c:pt idx="172">
                        <c:v>454.84615384615302</c:v>
                      </c:pt>
                      <c:pt idx="173">
                        <c:v>462.07692307692298</c:v>
                      </c:pt>
                      <c:pt idx="174">
                        <c:v>461.84615384615302</c:v>
                      </c:pt>
                      <c:pt idx="175">
                        <c:v>452</c:v>
                      </c:pt>
                      <c:pt idx="176">
                        <c:v>442.53846153846098</c:v>
                      </c:pt>
                      <c:pt idx="177">
                        <c:v>422.230769230769</c:v>
                      </c:pt>
                      <c:pt idx="178">
                        <c:v>405.76923076922998</c:v>
                      </c:pt>
                      <c:pt idx="179">
                        <c:v>407</c:v>
                      </c:pt>
                      <c:pt idx="180">
                        <c:v>433.53846153846098</c:v>
                      </c:pt>
                      <c:pt idx="181">
                        <c:v>424.692307692307</c:v>
                      </c:pt>
                      <c:pt idx="182">
                        <c:v>437.61538461538402</c:v>
                      </c:pt>
                      <c:pt idx="183">
                        <c:v>428.923076923076</c:v>
                      </c:pt>
                      <c:pt idx="184">
                        <c:v>441</c:v>
                      </c:pt>
                      <c:pt idx="185">
                        <c:v>438.461538461538</c:v>
                      </c:pt>
                      <c:pt idx="186">
                        <c:v>439.461538461538</c:v>
                      </c:pt>
                      <c:pt idx="187">
                        <c:v>450.30769230769198</c:v>
                      </c:pt>
                      <c:pt idx="188">
                        <c:v>454.53846153846098</c:v>
                      </c:pt>
                      <c:pt idx="189">
                        <c:v>456.61538461538402</c:v>
                      </c:pt>
                      <c:pt idx="190">
                        <c:v>460</c:v>
                      </c:pt>
                      <c:pt idx="191">
                        <c:v>457.07692307692298</c:v>
                      </c:pt>
                      <c:pt idx="192">
                        <c:v>459.61538461538402</c:v>
                      </c:pt>
                      <c:pt idx="193">
                        <c:v>457.76923076922998</c:v>
                      </c:pt>
                      <c:pt idx="194">
                        <c:v>459.15384615384602</c:v>
                      </c:pt>
                      <c:pt idx="195">
                        <c:v>461.923076923076</c:v>
                      </c:pt>
                      <c:pt idx="196">
                        <c:v>461.461538461538</c:v>
                      </c:pt>
                      <c:pt idx="197">
                        <c:v>462.15384615384602</c:v>
                      </c:pt>
                      <c:pt idx="198">
                        <c:v>460.53846153846098</c:v>
                      </c:pt>
                      <c:pt idx="199">
                        <c:v>460.61538461538402</c:v>
                      </c:pt>
                      <c:pt idx="200">
                        <c:v>443.38461538461502</c:v>
                      </c:pt>
                      <c:pt idx="201">
                        <c:v>443.15384615384602</c:v>
                      </c:pt>
                      <c:pt idx="202">
                        <c:v>441.38461538461502</c:v>
                      </c:pt>
                      <c:pt idx="203">
                        <c:v>441.923076923076</c:v>
                      </c:pt>
                      <c:pt idx="204">
                        <c:v>441.61538461538402</c:v>
                      </c:pt>
                      <c:pt idx="205">
                        <c:v>440.61538461538402</c:v>
                      </c:pt>
                      <c:pt idx="206">
                        <c:v>439</c:v>
                      </c:pt>
                      <c:pt idx="207">
                        <c:v>438.84615384615302</c:v>
                      </c:pt>
                      <c:pt idx="208">
                        <c:v>442.30769230769198</c:v>
                      </c:pt>
                      <c:pt idx="209">
                        <c:v>435</c:v>
                      </c:pt>
                      <c:pt idx="210">
                        <c:v>433.230769230769</c:v>
                      </c:pt>
                      <c:pt idx="211">
                        <c:v>430.230769230769</c:v>
                      </c:pt>
                      <c:pt idx="212">
                        <c:v>439</c:v>
                      </c:pt>
                      <c:pt idx="213">
                        <c:v>430.642857142857</c:v>
                      </c:pt>
                      <c:pt idx="214">
                        <c:v>442.692307692307</c:v>
                      </c:pt>
                      <c:pt idx="215">
                        <c:v>440.84615384615302</c:v>
                      </c:pt>
                      <c:pt idx="216">
                        <c:v>441.30769230769198</c:v>
                      </c:pt>
                      <c:pt idx="217">
                        <c:v>441.07692307692298</c:v>
                      </c:pt>
                      <c:pt idx="218">
                        <c:v>440.38461538461502</c:v>
                      </c:pt>
                      <c:pt idx="219">
                        <c:v>437.30769230769198</c:v>
                      </c:pt>
                      <c:pt idx="220">
                        <c:v>451.230769230769</c:v>
                      </c:pt>
                      <c:pt idx="221">
                        <c:v>455.38461538461502</c:v>
                      </c:pt>
                      <c:pt idx="222">
                        <c:v>452.923076923076</c:v>
                      </c:pt>
                      <c:pt idx="223">
                        <c:v>455.07692307692298</c:v>
                      </c:pt>
                      <c:pt idx="224">
                        <c:v>457.84615384615302</c:v>
                      </c:pt>
                      <c:pt idx="225">
                        <c:v>461.230769230769</c:v>
                      </c:pt>
                      <c:pt idx="226">
                        <c:v>448.923076923076</c:v>
                      </c:pt>
                      <c:pt idx="227">
                        <c:v>445.923076923076</c:v>
                      </c:pt>
                      <c:pt idx="228">
                        <c:v>455.923076923076</c:v>
                      </c:pt>
                      <c:pt idx="229">
                        <c:v>456.692307692307</c:v>
                      </c:pt>
                      <c:pt idx="230">
                        <c:v>455.38461538461502</c:v>
                      </c:pt>
                      <c:pt idx="231">
                        <c:v>443.61538461538402</c:v>
                      </c:pt>
                      <c:pt idx="232">
                        <c:v>451.230769230769</c:v>
                      </c:pt>
                      <c:pt idx="233">
                        <c:v>457.84615384615302</c:v>
                      </c:pt>
                      <c:pt idx="234">
                        <c:v>458.923076923076</c:v>
                      </c:pt>
                      <c:pt idx="235">
                        <c:v>464</c:v>
                      </c:pt>
                      <c:pt idx="236">
                        <c:v>461.30769230769198</c:v>
                      </c:pt>
                      <c:pt idx="237">
                        <c:v>457.923076923076</c:v>
                      </c:pt>
                      <c:pt idx="238">
                        <c:v>442.07692307692298</c:v>
                      </c:pt>
                      <c:pt idx="239">
                        <c:v>418.230769230769</c:v>
                      </c:pt>
                      <c:pt idx="240">
                        <c:v>408.84615384615302</c:v>
                      </c:pt>
                      <c:pt idx="241">
                        <c:v>410.230769230769</c:v>
                      </c:pt>
                      <c:pt idx="242">
                        <c:v>408.07692307692298</c:v>
                      </c:pt>
                      <c:pt idx="243">
                        <c:v>439.30769230769198</c:v>
                      </c:pt>
                      <c:pt idx="244">
                        <c:v>424.692307692307</c:v>
                      </c:pt>
                      <c:pt idx="245">
                        <c:v>442.692307692307</c:v>
                      </c:pt>
                      <c:pt idx="246">
                        <c:v>436.07692307692298</c:v>
                      </c:pt>
                      <c:pt idx="247">
                        <c:v>441.61538461538402</c:v>
                      </c:pt>
                      <c:pt idx="248">
                        <c:v>440.230769230769</c:v>
                      </c:pt>
                      <c:pt idx="249">
                        <c:v>444.53846153846098</c:v>
                      </c:pt>
                      <c:pt idx="250">
                        <c:v>448.461538461538</c:v>
                      </c:pt>
                      <c:pt idx="251">
                        <c:v>450.692307692307</c:v>
                      </c:pt>
                      <c:pt idx="252">
                        <c:v>462.38461538461502</c:v>
                      </c:pt>
                      <c:pt idx="253">
                        <c:v>457.38461538461502</c:v>
                      </c:pt>
                      <c:pt idx="254">
                        <c:v>455.84615384615302</c:v>
                      </c:pt>
                      <c:pt idx="255">
                        <c:v>458.15384615384602</c:v>
                      </c:pt>
                      <c:pt idx="256">
                        <c:v>457.84615384615302</c:v>
                      </c:pt>
                      <c:pt idx="257">
                        <c:v>458</c:v>
                      </c:pt>
                      <c:pt idx="258">
                        <c:v>460.84615384615302</c:v>
                      </c:pt>
                      <c:pt idx="259">
                        <c:v>462.61538461538402</c:v>
                      </c:pt>
                      <c:pt idx="260">
                        <c:v>466.15384615384602</c:v>
                      </c:pt>
                      <c:pt idx="261">
                        <c:v>461.923076923076</c:v>
                      </c:pt>
                      <c:pt idx="262">
                        <c:v>465.923076923076</c:v>
                      </c:pt>
                      <c:pt idx="263">
                        <c:v>459.923076923076</c:v>
                      </c:pt>
                      <c:pt idx="264">
                        <c:v>458.53846153846098</c:v>
                      </c:pt>
                      <c:pt idx="265">
                        <c:v>450.30769230769198</c:v>
                      </c:pt>
                      <c:pt idx="266">
                        <c:v>442</c:v>
                      </c:pt>
                      <c:pt idx="267">
                        <c:v>441.38461538461502</c:v>
                      </c:pt>
                      <c:pt idx="268">
                        <c:v>442</c:v>
                      </c:pt>
                      <c:pt idx="269">
                        <c:v>441.38461538461502</c:v>
                      </c:pt>
                      <c:pt idx="270">
                        <c:v>440.53846153846098</c:v>
                      </c:pt>
                      <c:pt idx="271">
                        <c:v>440</c:v>
                      </c:pt>
                      <c:pt idx="272">
                        <c:v>439</c:v>
                      </c:pt>
                      <c:pt idx="273">
                        <c:v>446.84615384615302</c:v>
                      </c:pt>
                      <c:pt idx="274">
                        <c:v>454.61538461538402</c:v>
                      </c:pt>
                      <c:pt idx="275">
                        <c:v>456.230769230769</c:v>
                      </c:pt>
                      <c:pt idx="276">
                        <c:v>454.692307692307</c:v>
                      </c:pt>
                      <c:pt idx="277">
                        <c:v>458.923076923076</c:v>
                      </c:pt>
                      <c:pt idx="278">
                        <c:v>457</c:v>
                      </c:pt>
                      <c:pt idx="279">
                        <c:v>458.461538461538</c:v>
                      </c:pt>
                      <c:pt idx="280">
                        <c:v>459.461538461538</c:v>
                      </c:pt>
                      <c:pt idx="281">
                        <c:v>462.84615384615302</c:v>
                      </c:pt>
                      <c:pt idx="282">
                        <c:v>462.230769230769</c:v>
                      </c:pt>
                      <c:pt idx="283">
                        <c:v>461.15384615384602</c:v>
                      </c:pt>
                      <c:pt idx="284">
                        <c:v>462.692307692307</c:v>
                      </c:pt>
                      <c:pt idx="285">
                        <c:v>448.30769230769198</c:v>
                      </c:pt>
                      <c:pt idx="286">
                        <c:v>432.15384615384602</c:v>
                      </c:pt>
                      <c:pt idx="287">
                        <c:v>416</c:v>
                      </c:pt>
                      <c:pt idx="288">
                        <c:v>415.923076923076</c:v>
                      </c:pt>
                      <c:pt idx="289">
                        <c:v>412.84615384615302</c:v>
                      </c:pt>
                      <c:pt idx="290">
                        <c:v>411.15384615384602</c:v>
                      </c:pt>
                      <c:pt idx="291">
                        <c:v>421.07692307692298</c:v>
                      </c:pt>
                      <c:pt idx="292">
                        <c:v>439.61538461538402</c:v>
                      </c:pt>
                      <c:pt idx="293">
                        <c:v>428.76923076922998</c:v>
                      </c:pt>
                      <c:pt idx="294">
                        <c:v>445.07692307692298</c:v>
                      </c:pt>
                      <c:pt idx="295">
                        <c:v>441.230769230769</c:v>
                      </c:pt>
                      <c:pt idx="296">
                        <c:v>447.76923076922998</c:v>
                      </c:pt>
                      <c:pt idx="297">
                        <c:v>440.230769230769</c:v>
                      </c:pt>
                      <c:pt idx="298">
                        <c:v>441.53846153846098</c:v>
                      </c:pt>
                      <c:pt idx="299">
                        <c:v>440.84615384615302</c:v>
                      </c:pt>
                      <c:pt idx="300">
                        <c:v>441.230769230769</c:v>
                      </c:pt>
                      <c:pt idx="301">
                        <c:v>440.38461538461502</c:v>
                      </c:pt>
                      <c:pt idx="302">
                        <c:v>440.461538461538</c:v>
                      </c:pt>
                      <c:pt idx="303">
                        <c:v>439.84615384615302</c:v>
                      </c:pt>
                      <c:pt idx="304">
                        <c:v>445.461538461538</c:v>
                      </c:pt>
                      <c:pt idx="305">
                        <c:v>450.84615384615302</c:v>
                      </c:pt>
                      <c:pt idx="306">
                        <c:v>456.15384615384602</c:v>
                      </c:pt>
                      <c:pt idx="307">
                        <c:v>456</c:v>
                      </c:pt>
                      <c:pt idx="308">
                        <c:v>460.230769230769</c:v>
                      </c:pt>
                      <c:pt idx="309">
                        <c:v>462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8-BF93-4AD5-AB95-234B4F7C071C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Sheet1!$L$1</c15:sqref>
                        </c15:formulaRef>
                      </c:ext>
                    </c:extLst>
                    <c:strCache>
                      <c:ptCount val="1"/>
                      <c:pt idx="0">
                        <c:v>Angle (ECM)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Sheet1!$A$2:$A$311</c15:sqref>
                        </c15:formulaRef>
                      </c:ext>
                    </c:extLst>
                    <c:numCache>
                      <c:formatCode>General</c:formatCode>
                      <c:ptCount val="310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Sheet1!$L$2:$L$311</c15:sqref>
                        </c15:formulaRef>
                      </c:ext>
                    </c:extLst>
                    <c:numCache>
                      <c:formatCode>General</c:formatCode>
                      <c:ptCount val="310"/>
                      <c:pt idx="0">
                        <c:v>172.17647058823499</c:v>
                      </c:pt>
                      <c:pt idx="1">
                        <c:v>174</c:v>
                      </c:pt>
                      <c:pt idx="2">
                        <c:v>180.461538461538</c:v>
                      </c:pt>
                      <c:pt idx="3">
                        <c:v>184</c:v>
                      </c:pt>
                      <c:pt idx="4">
                        <c:v>184</c:v>
                      </c:pt>
                      <c:pt idx="5">
                        <c:v>183.9375</c:v>
                      </c:pt>
                      <c:pt idx="6">
                        <c:v>183.666666666666</c:v>
                      </c:pt>
                      <c:pt idx="7">
                        <c:v>183.8</c:v>
                      </c:pt>
                      <c:pt idx="8">
                        <c:v>183.5625</c:v>
                      </c:pt>
                      <c:pt idx="9">
                        <c:v>183.642857142857</c:v>
                      </c:pt>
                      <c:pt idx="10">
                        <c:v>183.07692307692301</c:v>
                      </c:pt>
                      <c:pt idx="11">
                        <c:v>183.15384615384599</c:v>
                      </c:pt>
                      <c:pt idx="12">
                        <c:v>183</c:v>
                      </c:pt>
                      <c:pt idx="13">
                        <c:v>183.07692307692301</c:v>
                      </c:pt>
                      <c:pt idx="14">
                        <c:v>183</c:v>
                      </c:pt>
                      <c:pt idx="15">
                        <c:v>183</c:v>
                      </c:pt>
                      <c:pt idx="16">
                        <c:v>183</c:v>
                      </c:pt>
                      <c:pt idx="17">
                        <c:v>183</c:v>
                      </c:pt>
                      <c:pt idx="18">
                        <c:v>183</c:v>
                      </c:pt>
                      <c:pt idx="19">
                        <c:v>183</c:v>
                      </c:pt>
                      <c:pt idx="20">
                        <c:v>183</c:v>
                      </c:pt>
                      <c:pt idx="21">
                        <c:v>183</c:v>
                      </c:pt>
                      <c:pt idx="22">
                        <c:v>183</c:v>
                      </c:pt>
                      <c:pt idx="23">
                        <c:v>183</c:v>
                      </c:pt>
                      <c:pt idx="24">
                        <c:v>183</c:v>
                      </c:pt>
                      <c:pt idx="25">
                        <c:v>183</c:v>
                      </c:pt>
                      <c:pt idx="26">
                        <c:v>183</c:v>
                      </c:pt>
                      <c:pt idx="27">
                        <c:v>180.84615384615299</c:v>
                      </c:pt>
                      <c:pt idx="28">
                        <c:v>179.84615384615299</c:v>
                      </c:pt>
                      <c:pt idx="29">
                        <c:v>193.15384615384599</c:v>
                      </c:pt>
                      <c:pt idx="30">
                        <c:v>187.38461538461499</c:v>
                      </c:pt>
                      <c:pt idx="31">
                        <c:v>214.230769230769</c:v>
                      </c:pt>
                      <c:pt idx="32">
                        <c:v>231.923076923076</c:v>
                      </c:pt>
                      <c:pt idx="33">
                        <c:v>200.07692307692301</c:v>
                      </c:pt>
                      <c:pt idx="34">
                        <c:v>185.76923076923001</c:v>
                      </c:pt>
                      <c:pt idx="35">
                        <c:v>198.38461538461499</c:v>
                      </c:pt>
                      <c:pt idx="36">
                        <c:v>200</c:v>
                      </c:pt>
                      <c:pt idx="37">
                        <c:v>192.692307692307</c:v>
                      </c:pt>
                      <c:pt idx="38">
                        <c:v>165.07692307692301</c:v>
                      </c:pt>
                      <c:pt idx="39">
                        <c:v>157.84615384615299</c:v>
                      </c:pt>
                      <c:pt idx="40">
                        <c:v>98.076923076922995</c:v>
                      </c:pt>
                      <c:pt idx="41">
                        <c:v>97.307692307692307</c:v>
                      </c:pt>
                      <c:pt idx="42">
                        <c:v>92.923076923076906</c:v>
                      </c:pt>
                      <c:pt idx="43">
                        <c:v>92.153846153846104</c:v>
                      </c:pt>
                      <c:pt idx="44">
                        <c:v>93.153846153846104</c:v>
                      </c:pt>
                      <c:pt idx="45">
                        <c:v>91.384615384615302</c:v>
                      </c:pt>
                      <c:pt idx="46">
                        <c:v>134.07692307692301</c:v>
                      </c:pt>
                      <c:pt idx="47">
                        <c:v>155</c:v>
                      </c:pt>
                      <c:pt idx="48">
                        <c:v>159.461538461538</c:v>
                      </c:pt>
                      <c:pt idx="49">
                        <c:v>120.153846153846</c:v>
                      </c:pt>
                      <c:pt idx="50">
                        <c:v>137.461538461538</c:v>
                      </c:pt>
                      <c:pt idx="51">
                        <c:v>146.461538461538</c:v>
                      </c:pt>
                      <c:pt idx="52">
                        <c:v>156.53846153846101</c:v>
                      </c:pt>
                      <c:pt idx="53">
                        <c:v>158.76923076923001</c:v>
                      </c:pt>
                      <c:pt idx="54">
                        <c:v>158</c:v>
                      </c:pt>
                      <c:pt idx="55">
                        <c:v>158.230769230769</c:v>
                      </c:pt>
                      <c:pt idx="56">
                        <c:v>158</c:v>
                      </c:pt>
                      <c:pt idx="57">
                        <c:v>158</c:v>
                      </c:pt>
                      <c:pt idx="58">
                        <c:v>168.15384615384599</c:v>
                      </c:pt>
                      <c:pt idx="59">
                        <c:v>169</c:v>
                      </c:pt>
                      <c:pt idx="60">
                        <c:v>160.61538461538399</c:v>
                      </c:pt>
                      <c:pt idx="61">
                        <c:v>157</c:v>
                      </c:pt>
                      <c:pt idx="62">
                        <c:v>156.84615384615299</c:v>
                      </c:pt>
                      <c:pt idx="63">
                        <c:v>157.461538461538</c:v>
                      </c:pt>
                      <c:pt idx="64">
                        <c:v>134.230769230769</c:v>
                      </c:pt>
                      <c:pt idx="65">
                        <c:v>123.846153846153</c:v>
                      </c:pt>
                      <c:pt idx="66">
                        <c:v>136</c:v>
                      </c:pt>
                      <c:pt idx="67">
                        <c:v>136</c:v>
                      </c:pt>
                      <c:pt idx="68">
                        <c:v>136</c:v>
                      </c:pt>
                      <c:pt idx="69">
                        <c:v>136</c:v>
                      </c:pt>
                      <c:pt idx="70">
                        <c:v>136</c:v>
                      </c:pt>
                      <c:pt idx="71">
                        <c:v>136</c:v>
                      </c:pt>
                      <c:pt idx="72">
                        <c:v>136</c:v>
                      </c:pt>
                      <c:pt idx="73">
                        <c:v>136</c:v>
                      </c:pt>
                      <c:pt idx="74">
                        <c:v>136</c:v>
                      </c:pt>
                      <c:pt idx="75">
                        <c:v>136</c:v>
                      </c:pt>
                      <c:pt idx="76">
                        <c:v>136</c:v>
                      </c:pt>
                      <c:pt idx="77">
                        <c:v>136</c:v>
                      </c:pt>
                      <c:pt idx="78">
                        <c:v>136</c:v>
                      </c:pt>
                      <c:pt idx="79">
                        <c:v>136</c:v>
                      </c:pt>
                      <c:pt idx="80">
                        <c:v>134.84615384615299</c:v>
                      </c:pt>
                      <c:pt idx="81">
                        <c:v>140.76923076923001</c:v>
                      </c:pt>
                      <c:pt idx="82">
                        <c:v>144.61538461538399</c:v>
                      </c:pt>
                      <c:pt idx="83">
                        <c:v>150.30769230769201</c:v>
                      </c:pt>
                      <c:pt idx="84">
                        <c:v>155.84615384615299</c:v>
                      </c:pt>
                      <c:pt idx="85">
                        <c:v>157</c:v>
                      </c:pt>
                      <c:pt idx="86">
                        <c:v>157</c:v>
                      </c:pt>
                      <c:pt idx="87">
                        <c:v>157</c:v>
                      </c:pt>
                      <c:pt idx="88">
                        <c:v>152</c:v>
                      </c:pt>
                      <c:pt idx="89">
                        <c:v>160.76923076923001</c:v>
                      </c:pt>
                      <c:pt idx="90">
                        <c:v>180.61538461538399</c:v>
                      </c:pt>
                      <c:pt idx="91">
                        <c:v>198.15384615384599</c:v>
                      </c:pt>
                      <c:pt idx="92">
                        <c:v>194.38461538461499</c:v>
                      </c:pt>
                      <c:pt idx="93">
                        <c:v>207.53846153846101</c:v>
                      </c:pt>
                      <c:pt idx="94">
                        <c:v>189.230769230769</c:v>
                      </c:pt>
                      <c:pt idx="95">
                        <c:v>136.61538461538399</c:v>
                      </c:pt>
                      <c:pt idx="96">
                        <c:v>127.07692307692299</c:v>
                      </c:pt>
                      <c:pt idx="97">
                        <c:v>126.615384615384</c:v>
                      </c:pt>
                      <c:pt idx="98">
                        <c:v>128.07692307692301</c:v>
                      </c:pt>
                      <c:pt idx="99">
                        <c:v>124.384615384615</c:v>
                      </c:pt>
                      <c:pt idx="100">
                        <c:v>138.230769230769</c:v>
                      </c:pt>
                      <c:pt idx="101">
                        <c:v>129</c:v>
                      </c:pt>
                      <c:pt idx="102">
                        <c:v>164.15384615384599</c:v>
                      </c:pt>
                      <c:pt idx="103">
                        <c:v>181.61538461538399</c:v>
                      </c:pt>
                      <c:pt idx="104">
                        <c:v>192.07692307692301</c:v>
                      </c:pt>
                      <c:pt idx="105">
                        <c:v>198.07692307692301</c:v>
                      </c:pt>
                      <c:pt idx="106">
                        <c:v>201.84615384615299</c:v>
                      </c:pt>
                      <c:pt idx="107">
                        <c:v>203.15384615384599</c:v>
                      </c:pt>
                      <c:pt idx="108">
                        <c:v>197.84615384615299</c:v>
                      </c:pt>
                      <c:pt idx="109">
                        <c:v>204.30769230769201</c:v>
                      </c:pt>
                      <c:pt idx="110">
                        <c:v>205</c:v>
                      </c:pt>
                      <c:pt idx="111">
                        <c:v>205</c:v>
                      </c:pt>
                      <c:pt idx="112">
                        <c:v>205</c:v>
                      </c:pt>
                      <c:pt idx="113">
                        <c:v>209.61538461538399</c:v>
                      </c:pt>
                      <c:pt idx="114">
                        <c:v>204.61538461538399</c:v>
                      </c:pt>
                      <c:pt idx="115">
                        <c:v>204.84615384615299</c:v>
                      </c:pt>
                      <c:pt idx="116">
                        <c:v>187.923076923076</c:v>
                      </c:pt>
                      <c:pt idx="117">
                        <c:v>174.15384615384599</c:v>
                      </c:pt>
                      <c:pt idx="118">
                        <c:v>175</c:v>
                      </c:pt>
                      <c:pt idx="119">
                        <c:v>174.923076923076</c:v>
                      </c:pt>
                      <c:pt idx="120">
                        <c:v>174.07692307692301</c:v>
                      </c:pt>
                      <c:pt idx="121">
                        <c:v>173.692307692307</c:v>
                      </c:pt>
                      <c:pt idx="122">
                        <c:v>171.61538461538399</c:v>
                      </c:pt>
                      <c:pt idx="123">
                        <c:v>173.923076923076</c:v>
                      </c:pt>
                      <c:pt idx="124">
                        <c:v>166.53846153846101</c:v>
                      </c:pt>
                      <c:pt idx="125">
                        <c:v>162</c:v>
                      </c:pt>
                      <c:pt idx="126">
                        <c:v>155</c:v>
                      </c:pt>
                      <c:pt idx="127">
                        <c:v>147.53846153846101</c:v>
                      </c:pt>
                      <c:pt idx="128">
                        <c:v>139.461538461538</c:v>
                      </c:pt>
                      <c:pt idx="129">
                        <c:v>137.61538461538399</c:v>
                      </c:pt>
                      <c:pt idx="130">
                        <c:v>147.84615384615299</c:v>
                      </c:pt>
                      <c:pt idx="131">
                        <c:v>154</c:v>
                      </c:pt>
                      <c:pt idx="132">
                        <c:v>154.30769230769201</c:v>
                      </c:pt>
                      <c:pt idx="133">
                        <c:v>144.230769230769</c:v>
                      </c:pt>
                      <c:pt idx="134">
                        <c:v>157.692307692307</c:v>
                      </c:pt>
                      <c:pt idx="135">
                        <c:v>178.84615384615299</c:v>
                      </c:pt>
                      <c:pt idx="136">
                        <c:v>165.30769230769201</c:v>
                      </c:pt>
                      <c:pt idx="137">
                        <c:v>170.230769230769</c:v>
                      </c:pt>
                      <c:pt idx="138">
                        <c:v>201.30769230769201</c:v>
                      </c:pt>
                      <c:pt idx="139">
                        <c:v>210.07692307692301</c:v>
                      </c:pt>
                      <c:pt idx="140">
                        <c:v>193.692307692307</c:v>
                      </c:pt>
                      <c:pt idx="141">
                        <c:v>142.61538461538399</c:v>
                      </c:pt>
                      <c:pt idx="142">
                        <c:v>129.53846153846101</c:v>
                      </c:pt>
                      <c:pt idx="143">
                        <c:v>127</c:v>
                      </c:pt>
                      <c:pt idx="144">
                        <c:v>130</c:v>
                      </c:pt>
                      <c:pt idx="145">
                        <c:v>130</c:v>
                      </c:pt>
                      <c:pt idx="146">
                        <c:v>130</c:v>
                      </c:pt>
                      <c:pt idx="147">
                        <c:v>130</c:v>
                      </c:pt>
                      <c:pt idx="148">
                        <c:v>128.61538461538399</c:v>
                      </c:pt>
                      <c:pt idx="149">
                        <c:v>128.53846153846101</c:v>
                      </c:pt>
                      <c:pt idx="150">
                        <c:v>175.461538461538</c:v>
                      </c:pt>
                      <c:pt idx="151">
                        <c:v>179</c:v>
                      </c:pt>
                      <c:pt idx="152">
                        <c:v>184.230769230769</c:v>
                      </c:pt>
                      <c:pt idx="153">
                        <c:v>208.07692307692301</c:v>
                      </c:pt>
                      <c:pt idx="154">
                        <c:v>210</c:v>
                      </c:pt>
                      <c:pt idx="155">
                        <c:v>208.15384615384599</c:v>
                      </c:pt>
                      <c:pt idx="156">
                        <c:v>201.923076923076</c:v>
                      </c:pt>
                      <c:pt idx="157">
                        <c:v>209</c:v>
                      </c:pt>
                      <c:pt idx="158">
                        <c:v>208.30769230769201</c:v>
                      </c:pt>
                      <c:pt idx="159">
                        <c:v>208</c:v>
                      </c:pt>
                      <c:pt idx="160">
                        <c:v>208</c:v>
                      </c:pt>
                      <c:pt idx="161">
                        <c:v>207.76923076923001</c:v>
                      </c:pt>
                      <c:pt idx="162">
                        <c:v>211.230769230769</c:v>
                      </c:pt>
                      <c:pt idx="163">
                        <c:v>206.230769230769</c:v>
                      </c:pt>
                      <c:pt idx="164">
                        <c:v>193.30769230769201</c:v>
                      </c:pt>
                      <c:pt idx="165">
                        <c:v>179.230769230769</c:v>
                      </c:pt>
                      <c:pt idx="166">
                        <c:v>179.61538461538399</c:v>
                      </c:pt>
                      <c:pt idx="167">
                        <c:v>170.76923076923001</c:v>
                      </c:pt>
                      <c:pt idx="168">
                        <c:v>165</c:v>
                      </c:pt>
                      <c:pt idx="169">
                        <c:v>164.923076923076</c:v>
                      </c:pt>
                      <c:pt idx="170">
                        <c:v>170</c:v>
                      </c:pt>
                      <c:pt idx="171">
                        <c:v>155.923076923076</c:v>
                      </c:pt>
                      <c:pt idx="172">
                        <c:v>150.38461538461499</c:v>
                      </c:pt>
                      <c:pt idx="173">
                        <c:v>150.923076923076</c:v>
                      </c:pt>
                      <c:pt idx="174">
                        <c:v>150.07692307692301</c:v>
                      </c:pt>
                      <c:pt idx="175">
                        <c:v>134.15384615384599</c:v>
                      </c:pt>
                      <c:pt idx="176">
                        <c:v>131.84615384615299</c:v>
                      </c:pt>
                      <c:pt idx="177">
                        <c:v>145</c:v>
                      </c:pt>
                      <c:pt idx="178">
                        <c:v>153.461538461538</c:v>
                      </c:pt>
                      <c:pt idx="179">
                        <c:v>153</c:v>
                      </c:pt>
                      <c:pt idx="180">
                        <c:v>140</c:v>
                      </c:pt>
                      <c:pt idx="181">
                        <c:v>167.230769230769</c:v>
                      </c:pt>
                      <c:pt idx="182">
                        <c:v>167.15384615384599</c:v>
                      </c:pt>
                      <c:pt idx="183">
                        <c:v>176.38461538461499</c:v>
                      </c:pt>
                      <c:pt idx="184">
                        <c:v>188.76923076923001</c:v>
                      </c:pt>
                      <c:pt idx="185">
                        <c:v>211</c:v>
                      </c:pt>
                      <c:pt idx="186">
                        <c:v>211.923076923076</c:v>
                      </c:pt>
                      <c:pt idx="187">
                        <c:v>200.461538461538</c:v>
                      </c:pt>
                      <c:pt idx="188">
                        <c:v>209.230769230769</c:v>
                      </c:pt>
                      <c:pt idx="189">
                        <c:v>209.38461538461499</c:v>
                      </c:pt>
                      <c:pt idx="190">
                        <c:v>204.923076923076</c:v>
                      </c:pt>
                      <c:pt idx="191">
                        <c:v>207.30769230769201</c:v>
                      </c:pt>
                      <c:pt idx="192">
                        <c:v>196.07692307692301</c:v>
                      </c:pt>
                      <c:pt idx="193">
                        <c:v>176.61538461538399</c:v>
                      </c:pt>
                      <c:pt idx="194">
                        <c:v>167.461538461538</c:v>
                      </c:pt>
                      <c:pt idx="195">
                        <c:v>168.15384615384599</c:v>
                      </c:pt>
                      <c:pt idx="196">
                        <c:v>159.76923076923001</c:v>
                      </c:pt>
                      <c:pt idx="197">
                        <c:v>151.692307692307</c:v>
                      </c:pt>
                      <c:pt idx="198">
                        <c:v>139.692307692307</c:v>
                      </c:pt>
                      <c:pt idx="199">
                        <c:v>139</c:v>
                      </c:pt>
                      <c:pt idx="200">
                        <c:v>136.30769230769201</c:v>
                      </c:pt>
                      <c:pt idx="201">
                        <c:v>146.923076923076</c:v>
                      </c:pt>
                      <c:pt idx="202">
                        <c:v>160.38461538461499</c:v>
                      </c:pt>
                      <c:pt idx="203">
                        <c:v>174.61538461538399</c:v>
                      </c:pt>
                      <c:pt idx="204">
                        <c:v>192.76923076923001</c:v>
                      </c:pt>
                      <c:pt idx="205">
                        <c:v>203.53846153846101</c:v>
                      </c:pt>
                      <c:pt idx="206">
                        <c:v>209.230769230769</c:v>
                      </c:pt>
                      <c:pt idx="207">
                        <c:v>210.230769230769</c:v>
                      </c:pt>
                      <c:pt idx="208">
                        <c:v>206.61538461538399</c:v>
                      </c:pt>
                      <c:pt idx="209">
                        <c:v>154.692307692307</c:v>
                      </c:pt>
                      <c:pt idx="210">
                        <c:v>137.692307692307</c:v>
                      </c:pt>
                      <c:pt idx="211">
                        <c:v>112.153846153846</c:v>
                      </c:pt>
                      <c:pt idx="212">
                        <c:v>100.692307692307</c:v>
                      </c:pt>
                      <c:pt idx="213">
                        <c:v>107.85714285714199</c:v>
                      </c:pt>
                      <c:pt idx="214">
                        <c:v>108.615384615384</c:v>
                      </c:pt>
                      <c:pt idx="215">
                        <c:v>136.692307692307</c:v>
                      </c:pt>
                      <c:pt idx="216">
                        <c:v>155.461538461538</c:v>
                      </c:pt>
                      <c:pt idx="217">
                        <c:v>177.230769230769</c:v>
                      </c:pt>
                      <c:pt idx="218">
                        <c:v>188.923076923076</c:v>
                      </c:pt>
                      <c:pt idx="219">
                        <c:v>183.53846153846101</c:v>
                      </c:pt>
                      <c:pt idx="220">
                        <c:v>209.461538461538</c:v>
                      </c:pt>
                      <c:pt idx="221">
                        <c:v>208.38461538461499</c:v>
                      </c:pt>
                      <c:pt idx="222">
                        <c:v>205.07692307692301</c:v>
                      </c:pt>
                      <c:pt idx="223">
                        <c:v>205.07692307692301</c:v>
                      </c:pt>
                      <c:pt idx="224">
                        <c:v>205</c:v>
                      </c:pt>
                      <c:pt idx="225">
                        <c:v>204.07692307692301</c:v>
                      </c:pt>
                      <c:pt idx="226">
                        <c:v>204.461538461538</c:v>
                      </c:pt>
                      <c:pt idx="227">
                        <c:v>200.15384615384599</c:v>
                      </c:pt>
                      <c:pt idx="228">
                        <c:v>206.53846153846101</c:v>
                      </c:pt>
                      <c:pt idx="229">
                        <c:v>196.76923076923001</c:v>
                      </c:pt>
                      <c:pt idx="230">
                        <c:v>191</c:v>
                      </c:pt>
                      <c:pt idx="231">
                        <c:v>191.76923076923001</c:v>
                      </c:pt>
                      <c:pt idx="232">
                        <c:v>192.923076923076</c:v>
                      </c:pt>
                      <c:pt idx="233">
                        <c:v>196.30769230769201</c:v>
                      </c:pt>
                      <c:pt idx="234">
                        <c:v>185.76923076923001</c:v>
                      </c:pt>
                      <c:pt idx="235">
                        <c:v>165.30769230769201</c:v>
                      </c:pt>
                      <c:pt idx="236">
                        <c:v>145.07692307692301</c:v>
                      </c:pt>
                      <c:pt idx="237">
                        <c:v>137.53846153846101</c:v>
                      </c:pt>
                      <c:pt idx="238">
                        <c:v>131.53846153846101</c:v>
                      </c:pt>
                      <c:pt idx="239">
                        <c:v>145.230769230769</c:v>
                      </c:pt>
                      <c:pt idx="240">
                        <c:v>150</c:v>
                      </c:pt>
                      <c:pt idx="241">
                        <c:v>150.07692307692301</c:v>
                      </c:pt>
                      <c:pt idx="242">
                        <c:v>149.461538461538</c:v>
                      </c:pt>
                      <c:pt idx="243">
                        <c:v>146.61538461538399</c:v>
                      </c:pt>
                      <c:pt idx="244">
                        <c:v>170.07692307692301</c:v>
                      </c:pt>
                      <c:pt idx="245">
                        <c:v>175.692307692307</c:v>
                      </c:pt>
                      <c:pt idx="246">
                        <c:v>169.30769230769201</c:v>
                      </c:pt>
                      <c:pt idx="247">
                        <c:v>200.15384615384599</c:v>
                      </c:pt>
                      <c:pt idx="248">
                        <c:v>207.692307692307</c:v>
                      </c:pt>
                      <c:pt idx="249">
                        <c:v>209.230769230769</c:v>
                      </c:pt>
                      <c:pt idx="250">
                        <c:v>208.61538461538399</c:v>
                      </c:pt>
                      <c:pt idx="251">
                        <c:v>207.53846153846101</c:v>
                      </c:pt>
                      <c:pt idx="252">
                        <c:v>198.30769230769201</c:v>
                      </c:pt>
                      <c:pt idx="253">
                        <c:v>209.461538461538</c:v>
                      </c:pt>
                      <c:pt idx="254">
                        <c:v>201.07692307692301</c:v>
                      </c:pt>
                      <c:pt idx="255">
                        <c:v>196.461538461538</c:v>
                      </c:pt>
                      <c:pt idx="256">
                        <c:v>189.15384615384599</c:v>
                      </c:pt>
                      <c:pt idx="257">
                        <c:v>179.53846153846101</c:v>
                      </c:pt>
                      <c:pt idx="258">
                        <c:v>167.923076923076</c:v>
                      </c:pt>
                      <c:pt idx="259">
                        <c:v>165.84615384615299</c:v>
                      </c:pt>
                      <c:pt idx="260">
                        <c:v>165.84615384615299</c:v>
                      </c:pt>
                      <c:pt idx="261">
                        <c:v>155.692307692307</c:v>
                      </c:pt>
                      <c:pt idx="262">
                        <c:v>150</c:v>
                      </c:pt>
                      <c:pt idx="263">
                        <c:v>147.692307692307</c:v>
                      </c:pt>
                      <c:pt idx="264">
                        <c:v>135.923076923076</c:v>
                      </c:pt>
                      <c:pt idx="265">
                        <c:v>136.15384615384599</c:v>
                      </c:pt>
                      <c:pt idx="266">
                        <c:v>134.53846153846101</c:v>
                      </c:pt>
                      <c:pt idx="267">
                        <c:v>152.30769230769201</c:v>
                      </c:pt>
                      <c:pt idx="268">
                        <c:v>155.923076923076</c:v>
                      </c:pt>
                      <c:pt idx="269">
                        <c:v>166.692307692307</c:v>
                      </c:pt>
                      <c:pt idx="270">
                        <c:v>189.76923076923001</c:v>
                      </c:pt>
                      <c:pt idx="271">
                        <c:v>207.230769230769</c:v>
                      </c:pt>
                      <c:pt idx="272">
                        <c:v>210.76923076923001</c:v>
                      </c:pt>
                      <c:pt idx="273">
                        <c:v>211.38461538461499</c:v>
                      </c:pt>
                      <c:pt idx="274">
                        <c:v>208.76923076923001</c:v>
                      </c:pt>
                      <c:pt idx="275">
                        <c:v>208.61538461538399</c:v>
                      </c:pt>
                      <c:pt idx="276">
                        <c:v>199.84615384615299</c:v>
                      </c:pt>
                      <c:pt idx="277">
                        <c:v>207.15384615384599</c:v>
                      </c:pt>
                      <c:pt idx="278">
                        <c:v>201.230769230769</c:v>
                      </c:pt>
                      <c:pt idx="279">
                        <c:v>184.923076923076</c:v>
                      </c:pt>
                      <c:pt idx="280">
                        <c:v>176.76923076923001</c:v>
                      </c:pt>
                      <c:pt idx="281">
                        <c:v>165.30769230769201</c:v>
                      </c:pt>
                      <c:pt idx="282">
                        <c:v>150.84615384615299</c:v>
                      </c:pt>
                      <c:pt idx="283">
                        <c:v>140.76923076923001</c:v>
                      </c:pt>
                      <c:pt idx="284">
                        <c:v>139.07692307692301</c:v>
                      </c:pt>
                      <c:pt idx="285">
                        <c:v>140.07692307692301</c:v>
                      </c:pt>
                      <c:pt idx="286">
                        <c:v>132.30769230769201</c:v>
                      </c:pt>
                      <c:pt idx="287">
                        <c:v>142</c:v>
                      </c:pt>
                      <c:pt idx="288">
                        <c:v>142</c:v>
                      </c:pt>
                      <c:pt idx="289">
                        <c:v>142.15384615384599</c:v>
                      </c:pt>
                      <c:pt idx="290">
                        <c:v>142.461538461538</c:v>
                      </c:pt>
                      <c:pt idx="291">
                        <c:v>129</c:v>
                      </c:pt>
                      <c:pt idx="292">
                        <c:v>168.461538461538</c:v>
                      </c:pt>
                      <c:pt idx="293">
                        <c:v>174.07692307692301</c:v>
                      </c:pt>
                      <c:pt idx="294">
                        <c:v>186.61538461538399</c:v>
                      </c:pt>
                      <c:pt idx="295">
                        <c:v>162.30769230769201</c:v>
                      </c:pt>
                      <c:pt idx="296">
                        <c:v>167.692307692307</c:v>
                      </c:pt>
                      <c:pt idx="297">
                        <c:v>157.84615384615299</c:v>
                      </c:pt>
                      <c:pt idx="298">
                        <c:v>172.30769230769201</c:v>
                      </c:pt>
                      <c:pt idx="299">
                        <c:v>176.15384615384599</c:v>
                      </c:pt>
                      <c:pt idx="300">
                        <c:v>183.461538461538</c:v>
                      </c:pt>
                      <c:pt idx="301">
                        <c:v>192.30769230769201</c:v>
                      </c:pt>
                      <c:pt idx="302">
                        <c:v>206.692307692307</c:v>
                      </c:pt>
                      <c:pt idx="303">
                        <c:v>208.692307692307</c:v>
                      </c:pt>
                      <c:pt idx="304">
                        <c:v>209.230769230769</c:v>
                      </c:pt>
                      <c:pt idx="305">
                        <c:v>208.461538461538</c:v>
                      </c:pt>
                      <c:pt idx="306">
                        <c:v>208.07692307692301</c:v>
                      </c:pt>
                      <c:pt idx="307">
                        <c:v>208.38461538461499</c:v>
                      </c:pt>
                      <c:pt idx="308">
                        <c:v>198.38461538461499</c:v>
                      </c:pt>
                      <c:pt idx="309">
                        <c:v>205.5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9-BF93-4AD5-AB95-234B4F7C071C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Sheet1!$M$1</c15:sqref>
                        </c15:formulaRef>
                      </c:ext>
                    </c:extLst>
                    <c:strCache>
                      <c:ptCount val="1"/>
                      <c:pt idx="0">
                        <c:v>Angle_T (ECM)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Sheet1!$A$2:$A$311</c15:sqref>
                        </c15:formulaRef>
                      </c:ext>
                    </c:extLst>
                    <c:numCache>
                      <c:formatCode>General</c:formatCode>
                      <c:ptCount val="310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Sheet1!$M$2:$M$311</c15:sqref>
                        </c15:formulaRef>
                      </c:ext>
                    </c:extLst>
                    <c:numCache>
                      <c:formatCode>General</c:formatCode>
                      <c:ptCount val="310"/>
                      <c:pt idx="0">
                        <c:v>-20.695186470588201</c:v>
                      </c:pt>
                      <c:pt idx="1">
                        <c:v>-19.338844117647</c:v>
                      </c:pt>
                      <c:pt idx="2">
                        <c:v>-14.532741538461501</c:v>
                      </c:pt>
                      <c:pt idx="3">
                        <c:v>-11.9008299999999</c:v>
                      </c:pt>
                      <c:pt idx="4">
                        <c:v>-11.9008299999999</c:v>
                      </c:pt>
                      <c:pt idx="5">
                        <c:v>-11.947317499999899</c:v>
                      </c:pt>
                      <c:pt idx="6">
                        <c:v>-12.148763333333299</c:v>
                      </c:pt>
                      <c:pt idx="7">
                        <c:v>-12.04959</c:v>
                      </c:pt>
                      <c:pt idx="8">
                        <c:v>-12.2262424999999</c:v>
                      </c:pt>
                      <c:pt idx="9">
                        <c:v>-12.1664728571428</c:v>
                      </c:pt>
                      <c:pt idx="10">
                        <c:v>-12.587414615384599</c:v>
                      </c:pt>
                      <c:pt idx="11">
                        <c:v>-12.530199230769201</c:v>
                      </c:pt>
                      <c:pt idx="12">
                        <c:v>-12.644629999999999</c:v>
                      </c:pt>
                      <c:pt idx="13">
                        <c:v>-12.587414615384599</c:v>
                      </c:pt>
                      <c:pt idx="14">
                        <c:v>-12.644629999999999</c:v>
                      </c:pt>
                      <c:pt idx="15">
                        <c:v>-12.644629999999999</c:v>
                      </c:pt>
                      <c:pt idx="16">
                        <c:v>-12.644629999999999</c:v>
                      </c:pt>
                      <c:pt idx="17">
                        <c:v>-12.644629999999999</c:v>
                      </c:pt>
                      <c:pt idx="18">
                        <c:v>-12.644629999999999</c:v>
                      </c:pt>
                      <c:pt idx="19">
                        <c:v>-12.644629999999999</c:v>
                      </c:pt>
                      <c:pt idx="20">
                        <c:v>-12.644629999999999</c:v>
                      </c:pt>
                      <c:pt idx="21">
                        <c:v>-12.644629999999999</c:v>
                      </c:pt>
                      <c:pt idx="22">
                        <c:v>-12.644629999999999</c:v>
                      </c:pt>
                      <c:pt idx="23">
                        <c:v>-12.644629999999999</c:v>
                      </c:pt>
                      <c:pt idx="24">
                        <c:v>-12.644629999999999</c:v>
                      </c:pt>
                      <c:pt idx="25">
                        <c:v>-12.644629999999999</c:v>
                      </c:pt>
                      <c:pt idx="26">
                        <c:v>-12.644629999999999</c:v>
                      </c:pt>
                      <c:pt idx="27">
                        <c:v>-14.246663846153799</c:v>
                      </c:pt>
                      <c:pt idx="28">
                        <c:v>-14.9904639230769</c:v>
                      </c:pt>
                      <c:pt idx="29">
                        <c:v>-5.0921799999999999</c:v>
                      </c:pt>
                      <c:pt idx="30">
                        <c:v>-9.3833439230769198</c:v>
                      </c:pt>
                      <c:pt idx="31">
                        <c:v>10.5848694846153</c:v>
                      </c:pt>
                      <c:pt idx="32">
                        <c:v>23.744441538461501</c:v>
                      </c:pt>
                      <c:pt idx="33">
                        <c:v>5.72176153846157E-2</c:v>
                      </c:pt>
                      <c:pt idx="34">
                        <c:v>-10.5848686153846</c:v>
                      </c:pt>
                      <c:pt idx="35">
                        <c:v>-1.2015257923076901</c:v>
                      </c:pt>
                      <c:pt idx="36">
                        <c:v>0</c:v>
                      </c:pt>
                      <c:pt idx="37">
                        <c:v>-5.435473</c:v>
                      </c:pt>
                      <c:pt idx="38">
                        <c:v>-25.9758423076923</c:v>
                      </c:pt>
                      <c:pt idx="39">
                        <c:v>-31.354099999999999</c:v>
                      </c:pt>
                      <c:pt idx="40">
                        <c:v>-75.810552307692305</c:v>
                      </c:pt>
                      <c:pt idx="41">
                        <c:v>-76.382706153846101</c:v>
                      </c:pt>
                      <c:pt idx="42">
                        <c:v>-79.643993076922996</c:v>
                      </c:pt>
                      <c:pt idx="43">
                        <c:v>-80.216148461538396</c:v>
                      </c:pt>
                      <c:pt idx="44">
                        <c:v>-79.472348461538402</c:v>
                      </c:pt>
                      <c:pt idx="45">
                        <c:v>-80.788300000000007</c:v>
                      </c:pt>
                      <c:pt idx="46">
                        <c:v>-49.033693076923001</c:v>
                      </c:pt>
                      <c:pt idx="47">
                        <c:v>-33.471071538461501</c:v>
                      </c:pt>
                      <c:pt idx="48">
                        <c:v>-30.1525738461538</c:v>
                      </c:pt>
                      <c:pt idx="49">
                        <c:v>-59.389702307692303</c:v>
                      </c:pt>
                      <c:pt idx="50">
                        <c:v>-46.516208461538398</c:v>
                      </c:pt>
                      <c:pt idx="51">
                        <c:v>-39.821993076923</c:v>
                      </c:pt>
                      <c:pt idx="52">
                        <c:v>-32.326763076923001</c:v>
                      </c:pt>
                      <c:pt idx="53">
                        <c:v>-30.667516153846101</c:v>
                      </c:pt>
                      <c:pt idx="54">
                        <c:v>-31.239669999999901</c:v>
                      </c:pt>
                      <c:pt idx="55">
                        <c:v>-31.0680238461538</c:v>
                      </c:pt>
                      <c:pt idx="56">
                        <c:v>-31.239669999999901</c:v>
                      </c:pt>
                      <c:pt idx="57">
                        <c:v>-31.239669999999901</c:v>
                      </c:pt>
                      <c:pt idx="58">
                        <c:v>-23.687220769230699</c:v>
                      </c:pt>
                      <c:pt idx="59">
                        <c:v>-23.057849999999899</c:v>
                      </c:pt>
                      <c:pt idx="60">
                        <c:v>-29.294340769230701</c:v>
                      </c:pt>
                      <c:pt idx="61">
                        <c:v>-31.983470000000001</c:v>
                      </c:pt>
                      <c:pt idx="62">
                        <c:v>-32.097900769230698</c:v>
                      </c:pt>
                      <c:pt idx="63">
                        <c:v>-31.640176923076901</c:v>
                      </c:pt>
                      <c:pt idx="64">
                        <c:v>-48.9192592307692</c:v>
                      </c:pt>
                      <c:pt idx="65">
                        <c:v>-56.6433592307692</c:v>
                      </c:pt>
                      <c:pt idx="66">
                        <c:v>-47.60331</c:v>
                      </c:pt>
                      <c:pt idx="67">
                        <c:v>-47.60331</c:v>
                      </c:pt>
                      <c:pt idx="68">
                        <c:v>-47.60331</c:v>
                      </c:pt>
                      <c:pt idx="69">
                        <c:v>-47.60331</c:v>
                      </c:pt>
                      <c:pt idx="70">
                        <c:v>-47.60331</c:v>
                      </c:pt>
                      <c:pt idx="71">
                        <c:v>-47.60331</c:v>
                      </c:pt>
                      <c:pt idx="72">
                        <c:v>-47.60331</c:v>
                      </c:pt>
                      <c:pt idx="73">
                        <c:v>-47.60331</c:v>
                      </c:pt>
                      <c:pt idx="74">
                        <c:v>-47.60331</c:v>
                      </c:pt>
                      <c:pt idx="75">
                        <c:v>-47.60331</c:v>
                      </c:pt>
                      <c:pt idx="76">
                        <c:v>-47.60331</c:v>
                      </c:pt>
                      <c:pt idx="77">
                        <c:v>-47.60331</c:v>
                      </c:pt>
                      <c:pt idx="78">
                        <c:v>-47.60331</c:v>
                      </c:pt>
                      <c:pt idx="79">
                        <c:v>-47.60331</c:v>
                      </c:pt>
                      <c:pt idx="80">
                        <c:v>-48.461539230769198</c:v>
                      </c:pt>
                      <c:pt idx="81">
                        <c:v>-44.055944615384597</c:v>
                      </c:pt>
                      <c:pt idx="82">
                        <c:v>-41.195167692307699</c:v>
                      </c:pt>
                      <c:pt idx="83">
                        <c:v>-36.9612207692307</c:v>
                      </c:pt>
                      <c:pt idx="84">
                        <c:v>-32.841703076922997</c:v>
                      </c:pt>
                      <c:pt idx="85">
                        <c:v>-31.983470000000001</c:v>
                      </c:pt>
                      <c:pt idx="86">
                        <c:v>-31.983470000000001</c:v>
                      </c:pt>
                      <c:pt idx="87">
                        <c:v>-31.983470000000001</c:v>
                      </c:pt>
                      <c:pt idx="88">
                        <c:v>-35.702476923076901</c:v>
                      </c:pt>
                      <c:pt idx="89">
                        <c:v>-29.1799099999999</c:v>
                      </c:pt>
                      <c:pt idx="90">
                        <c:v>-14.4183081538461</c:v>
                      </c:pt>
                      <c:pt idx="91">
                        <c:v>-1.3731721307692299</c:v>
                      </c:pt>
                      <c:pt idx="92">
                        <c:v>-4.1767322615384597</c:v>
                      </c:pt>
                      <c:pt idx="93">
                        <c:v>5.6071200769230698</c:v>
                      </c:pt>
                      <c:pt idx="94">
                        <c:v>-8.0101719230769195</c:v>
                      </c:pt>
                      <c:pt idx="95">
                        <c:v>-47.145581538461499</c:v>
                      </c:pt>
                      <c:pt idx="96">
                        <c:v>-54.240306923076901</c:v>
                      </c:pt>
                      <c:pt idx="97">
                        <c:v>-54.583599999999997</c:v>
                      </c:pt>
                      <c:pt idx="98">
                        <c:v>-53.496504615384602</c:v>
                      </c:pt>
                      <c:pt idx="99">
                        <c:v>-56.242849999999997</c:v>
                      </c:pt>
                      <c:pt idx="100">
                        <c:v>-45.944055384615297</c:v>
                      </c:pt>
                      <c:pt idx="101">
                        <c:v>-52.8099176923077</c:v>
                      </c:pt>
                      <c:pt idx="102">
                        <c:v>-26.662428461538401</c:v>
                      </c:pt>
                      <c:pt idx="103">
                        <c:v>-13.6745084615384</c:v>
                      </c:pt>
                      <c:pt idx="104">
                        <c:v>-5.8931969769230701</c:v>
                      </c:pt>
                      <c:pt idx="105">
                        <c:v>-1.4303878846153799</c:v>
                      </c:pt>
                      <c:pt idx="106">
                        <c:v>1.37317228461538</c:v>
                      </c:pt>
                      <c:pt idx="107">
                        <c:v>2.3458360769230699</c:v>
                      </c:pt>
                      <c:pt idx="108">
                        <c:v>-1.60203453846153</c:v>
                      </c:pt>
                      <c:pt idx="109">
                        <c:v>3.20406851538461</c:v>
                      </c:pt>
                      <c:pt idx="110">
                        <c:v>3.7190080000000001</c:v>
                      </c:pt>
                      <c:pt idx="111">
                        <c:v>3.7190080000000001</c:v>
                      </c:pt>
                      <c:pt idx="112">
                        <c:v>3.7190080000000001</c:v>
                      </c:pt>
                      <c:pt idx="113">
                        <c:v>7.1519398461538399</c:v>
                      </c:pt>
                      <c:pt idx="114">
                        <c:v>3.4329307692307598</c:v>
                      </c:pt>
                      <c:pt idx="115">
                        <c:v>3.6045769769230702</c:v>
                      </c:pt>
                      <c:pt idx="116">
                        <c:v>-8.9828348461538408</c:v>
                      </c:pt>
                      <c:pt idx="117">
                        <c:v>-19.224409230769201</c:v>
                      </c:pt>
                      <c:pt idx="118">
                        <c:v>-18.595040000000001</c:v>
                      </c:pt>
                      <c:pt idx="119">
                        <c:v>-18.652255384615302</c:v>
                      </c:pt>
                      <c:pt idx="120">
                        <c:v>-19.2816253846153</c:v>
                      </c:pt>
                      <c:pt idx="121">
                        <c:v>-19.5677076923076</c:v>
                      </c:pt>
                      <c:pt idx="122">
                        <c:v>-21.112526923076899</c:v>
                      </c:pt>
                      <c:pt idx="123">
                        <c:v>-19.396059999999999</c:v>
                      </c:pt>
                      <c:pt idx="124">
                        <c:v>-24.8887492307692</c:v>
                      </c:pt>
                      <c:pt idx="125">
                        <c:v>-28.264463076923001</c:v>
                      </c:pt>
                      <c:pt idx="126">
                        <c:v>-33.471072307692303</c:v>
                      </c:pt>
                      <c:pt idx="127">
                        <c:v>-39.020976923076901</c:v>
                      </c:pt>
                      <c:pt idx="128">
                        <c:v>-45.028607692307602</c:v>
                      </c:pt>
                      <c:pt idx="129">
                        <c:v>-46.401780769230697</c:v>
                      </c:pt>
                      <c:pt idx="130">
                        <c:v>-38.792114615384598</c:v>
                      </c:pt>
                      <c:pt idx="131">
                        <c:v>-34.214869999999998</c:v>
                      </c:pt>
                      <c:pt idx="132">
                        <c:v>-33.986008461538397</c:v>
                      </c:pt>
                      <c:pt idx="133">
                        <c:v>-41.481243076923001</c:v>
                      </c:pt>
                      <c:pt idx="134">
                        <c:v>-31.4685323076923</c:v>
                      </c:pt>
                      <c:pt idx="135">
                        <c:v>-15.734261538461499</c:v>
                      </c:pt>
                      <c:pt idx="136">
                        <c:v>-25.804193999999999</c:v>
                      </c:pt>
                      <c:pt idx="137">
                        <c:v>-22.142402384615298</c:v>
                      </c:pt>
                      <c:pt idx="138">
                        <c:v>0.97266369230769201</c:v>
                      </c:pt>
                      <c:pt idx="139">
                        <c:v>7.4952315384615398</c:v>
                      </c:pt>
                      <c:pt idx="140">
                        <c:v>-4.6916720769230702</c:v>
                      </c:pt>
                      <c:pt idx="141">
                        <c:v>-42.6827707692307</c:v>
                      </c:pt>
                      <c:pt idx="142">
                        <c:v>-52.409409999999902</c:v>
                      </c:pt>
                      <c:pt idx="143">
                        <c:v>-54.297523076923</c:v>
                      </c:pt>
                      <c:pt idx="144">
                        <c:v>-52.066119999999898</c:v>
                      </c:pt>
                      <c:pt idx="145">
                        <c:v>-52.066119999999898</c:v>
                      </c:pt>
                      <c:pt idx="146">
                        <c:v>-52.066119999999898</c:v>
                      </c:pt>
                      <c:pt idx="147">
                        <c:v>-52.066119999999898</c:v>
                      </c:pt>
                      <c:pt idx="148">
                        <c:v>-53.095999230769202</c:v>
                      </c:pt>
                      <c:pt idx="149">
                        <c:v>-53.1532092307692</c:v>
                      </c:pt>
                      <c:pt idx="150">
                        <c:v>-18.251748076923</c:v>
                      </c:pt>
                      <c:pt idx="151">
                        <c:v>-15.619834307692299</c:v>
                      </c:pt>
                      <c:pt idx="152">
                        <c:v>-11.7291801538461</c:v>
                      </c:pt>
                      <c:pt idx="153">
                        <c:v>6.0076286923076898</c:v>
                      </c:pt>
                      <c:pt idx="154">
                        <c:v>7.4380160000000002</c:v>
                      </c:pt>
                      <c:pt idx="155">
                        <c:v>6.0648439230769204</c:v>
                      </c:pt>
                      <c:pt idx="156">
                        <c:v>1.43038815384615</c:v>
                      </c:pt>
                      <c:pt idx="157">
                        <c:v>6.6942149999999998</c:v>
                      </c:pt>
                      <c:pt idx="158">
                        <c:v>6.1792751538461497</c:v>
                      </c:pt>
                      <c:pt idx="159">
                        <c:v>5.9504129999999904</c:v>
                      </c:pt>
                      <c:pt idx="160">
                        <c:v>5.9504129999999904</c:v>
                      </c:pt>
                      <c:pt idx="161">
                        <c:v>5.77876661538461</c:v>
                      </c:pt>
                      <c:pt idx="162">
                        <c:v>8.3534653076923</c:v>
                      </c:pt>
                      <c:pt idx="163">
                        <c:v>4.63445646153846</c:v>
                      </c:pt>
                      <c:pt idx="164">
                        <c:v>-4.9777502076923001</c:v>
                      </c:pt>
                      <c:pt idx="165">
                        <c:v>-15.44819</c:v>
                      </c:pt>
                      <c:pt idx="166">
                        <c:v>-15.162110769230701</c:v>
                      </c:pt>
                      <c:pt idx="167">
                        <c:v>-21.741896153846099</c:v>
                      </c:pt>
                      <c:pt idx="168">
                        <c:v>-26.0330599999999</c:v>
                      </c:pt>
                      <c:pt idx="169">
                        <c:v>-26.0902753846153</c:v>
                      </c:pt>
                      <c:pt idx="170">
                        <c:v>-22.314050000000002</c:v>
                      </c:pt>
                      <c:pt idx="171">
                        <c:v>-32.784485384615301</c:v>
                      </c:pt>
                      <c:pt idx="172">
                        <c:v>-36.904003076922997</c:v>
                      </c:pt>
                      <c:pt idx="173">
                        <c:v>-36.503493846153802</c:v>
                      </c:pt>
                      <c:pt idx="174">
                        <c:v>-37.1328653846153</c:v>
                      </c:pt>
                      <c:pt idx="175">
                        <c:v>-48.976479230769201</c:v>
                      </c:pt>
                      <c:pt idx="176">
                        <c:v>-50.6929453846153</c:v>
                      </c:pt>
                      <c:pt idx="177">
                        <c:v>-40.909089999999999</c:v>
                      </c:pt>
                      <c:pt idx="178">
                        <c:v>-34.615383076923003</c:v>
                      </c:pt>
                      <c:pt idx="179">
                        <c:v>-34.958680000000001</c:v>
                      </c:pt>
                      <c:pt idx="180">
                        <c:v>-44.628100000000003</c:v>
                      </c:pt>
                      <c:pt idx="181">
                        <c:v>-24.373807692307601</c:v>
                      </c:pt>
                      <c:pt idx="182">
                        <c:v>-24.431022769230701</c:v>
                      </c:pt>
                      <c:pt idx="183">
                        <c:v>-17.5651627692307</c:v>
                      </c:pt>
                      <c:pt idx="184">
                        <c:v>-8.3534647923076903</c:v>
                      </c:pt>
                      <c:pt idx="185">
                        <c:v>8.1818179999999998</c:v>
                      </c:pt>
                      <c:pt idx="186">
                        <c:v>8.8684043076923</c:v>
                      </c:pt>
                      <c:pt idx="187">
                        <c:v>0.343293384615384</c:v>
                      </c:pt>
                      <c:pt idx="188">
                        <c:v>6.8658614615384597</c:v>
                      </c:pt>
                      <c:pt idx="189">
                        <c:v>6.9802920000000004</c:v>
                      </c:pt>
                      <c:pt idx="190">
                        <c:v>3.6617929999999999</c:v>
                      </c:pt>
                      <c:pt idx="191">
                        <c:v>5.4354735384615296</c:v>
                      </c:pt>
                      <c:pt idx="192">
                        <c:v>-2.9179910769230699</c:v>
                      </c:pt>
                      <c:pt idx="193">
                        <c:v>-17.393515384615299</c:v>
                      </c:pt>
                      <c:pt idx="194">
                        <c:v>-24.202157692307601</c:v>
                      </c:pt>
                      <c:pt idx="195">
                        <c:v>-23.687220769230699</c:v>
                      </c:pt>
                      <c:pt idx="196">
                        <c:v>-29.923710769230699</c:v>
                      </c:pt>
                      <c:pt idx="197">
                        <c:v>-35.931340769230701</c:v>
                      </c:pt>
                      <c:pt idx="198">
                        <c:v>-44.856959999999901</c:v>
                      </c:pt>
                      <c:pt idx="199">
                        <c:v>-45.371899999999897</c:v>
                      </c:pt>
                      <c:pt idx="200">
                        <c:v>-47.374443846153802</c:v>
                      </c:pt>
                      <c:pt idx="201">
                        <c:v>-39.478703076922997</c:v>
                      </c:pt>
                      <c:pt idx="202">
                        <c:v>-29.4659876923076</c:v>
                      </c:pt>
                      <c:pt idx="203">
                        <c:v>-18.881117692307601</c:v>
                      </c:pt>
                      <c:pt idx="204">
                        <c:v>-5.3782580769230703</c:v>
                      </c:pt>
                      <c:pt idx="205">
                        <c:v>2.6319135615384601</c:v>
                      </c:pt>
                      <c:pt idx="206">
                        <c:v>6.8658613076922999</c:v>
                      </c:pt>
                      <c:pt idx="207">
                        <c:v>7.6096629230769199</c:v>
                      </c:pt>
                      <c:pt idx="208">
                        <c:v>4.9205335384615303</c:v>
                      </c:pt>
                      <c:pt idx="209">
                        <c:v>-33.699936153846103</c:v>
                      </c:pt>
                      <c:pt idx="210">
                        <c:v>-46.344565384615301</c:v>
                      </c:pt>
                      <c:pt idx="211">
                        <c:v>-65.340116153846097</c:v>
                      </c:pt>
                      <c:pt idx="212">
                        <c:v>-73.865224615384605</c:v>
                      </c:pt>
                      <c:pt idx="213">
                        <c:v>-68.536008571428496</c:v>
                      </c:pt>
                      <c:pt idx="214">
                        <c:v>-67.9720284615384</c:v>
                      </c:pt>
                      <c:pt idx="215">
                        <c:v>-47.088367692307699</c:v>
                      </c:pt>
                      <c:pt idx="216">
                        <c:v>-33.127780000000001</c:v>
                      </c:pt>
                      <c:pt idx="217">
                        <c:v>-16.935790769230699</c:v>
                      </c:pt>
                      <c:pt idx="218">
                        <c:v>-8.2390331538461492</c:v>
                      </c:pt>
                      <c:pt idx="219">
                        <c:v>-12.244119076923001</c:v>
                      </c:pt>
                      <c:pt idx="220">
                        <c:v>7.0375077692307704</c:v>
                      </c:pt>
                      <c:pt idx="221">
                        <c:v>6.2364905384615303</c:v>
                      </c:pt>
                      <c:pt idx="222">
                        <c:v>3.7762235384615299</c:v>
                      </c:pt>
                      <c:pt idx="223">
                        <c:v>3.7762235384615299</c:v>
                      </c:pt>
                      <c:pt idx="224">
                        <c:v>3.7190083846153801</c:v>
                      </c:pt>
                      <c:pt idx="225">
                        <c:v>3.0324223846153799</c:v>
                      </c:pt>
                      <c:pt idx="226">
                        <c:v>3.3184997692307601</c:v>
                      </c:pt>
                      <c:pt idx="227">
                        <c:v>0.114431076923077</c:v>
                      </c:pt>
                      <c:pt idx="228">
                        <c:v>4.8633180769230702</c:v>
                      </c:pt>
                      <c:pt idx="229">
                        <c:v>-2.4030515384615301</c:v>
                      </c:pt>
                      <c:pt idx="230">
                        <c:v>-6.6942149999999998</c:v>
                      </c:pt>
                      <c:pt idx="231">
                        <c:v>-6.1220596153846101</c:v>
                      </c:pt>
                      <c:pt idx="232">
                        <c:v>-5.2638273846153796</c:v>
                      </c:pt>
                      <c:pt idx="233">
                        <c:v>-2.7463445923076901</c:v>
                      </c:pt>
                      <c:pt idx="234">
                        <c:v>-10.584870153846101</c:v>
                      </c:pt>
                      <c:pt idx="235">
                        <c:v>-25.8041961538461</c:v>
                      </c:pt>
                      <c:pt idx="236">
                        <c:v>-40.851875384615298</c:v>
                      </c:pt>
                      <c:pt idx="237">
                        <c:v>-46.4589984615384</c:v>
                      </c:pt>
                      <c:pt idx="238">
                        <c:v>-50.921805384615297</c:v>
                      </c:pt>
                      <c:pt idx="239">
                        <c:v>-40.737443076923</c:v>
                      </c:pt>
                      <c:pt idx="240">
                        <c:v>-37.190080000000002</c:v>
                      </c:pt>
                      <c:pt idx="241">
                        <c:v>-37.132864615384598</c:v>
                      </c:pt>
                      <c:pt idx="242">
                        <c:v>-37.590588461538402</c:v>
                      </c:pt>
                      <c:pt idx="243">
                        <c:v>-39.707564230769201</c:v>
                      </c:pt>
                      <c:pt idx="244">
                        <c:v>-22.256832307692299</c:v>
                      </c:pt>
                      <c:pt idx="245">
                        <c:v>-18.080102053846101</c:v>
                      </c:pt>
                      <c:pt idx="246">
                        <c:v>-22.828989099999902</c:v>
                      </c:pt>
                      <c:pt idx="247">
                        <c:v>0.114431076923076</c:v>
                      </c:pt>
                      <c:pt idx="248">
                        <c:v>5.7215509230769204</c:v>
                      </c:pt>
                      <c:pt idx="249">
                        <c:v>6.8658613846153802</c:v>
                      </c:pt>
                      <c:pt idx="250">
                        <c:v>6.4081373076923001</c:v>
                      </c:pt>
                      <c:pt idx="251">
                        <c:v>5.6071200000000001</c:v>
                      </c:pt>
                      <c:pt idx="252">
                        <c:v>-1.2587399230769201</c:v>
                      </c:pt>
                      <c:pt idx="253">
                        <c:v>7.0375074615384596</c:v>
                      </c:pt>
                      <c:pt idx="254">
                        <c:v>0.801017207692307</c:v>
                      </c:pt>
                      <c:pt idx="255">
                        <c:v>-2.6319136153846099</c:v>
                      </c:pt>
                      <c:pt idx="256">
                        <c:v>-8.0673866923076893</c:v>
                      </c:pt>
                      <c:pt idx="257">
                        <c:v>-15.219326923076901</c:v>
                      </c:pt>
                      <c:pt idx="258">
                        <c:v>-23.8588684615384</c:v>
                      </c:pt>
                      <c:pt idx="259">
                        <c:v>-25.403686923076901</c:v>
                      </c:pt>
                      <c:pt idx="260">
                        <c:v>-25.403686923076901</c:v>
                      </c:pt>
                      <c:pt idx="261">
                        <c:v>-32.9561323076923</c:v>
                      </c:pt>
                      <c:pt idx="262">
                        <c:v>-37.190079999999902</c:v>
                      </c:pt>
                      <c:pt idx="263">
                        <c:v>-38.906546923076903</c:v>
                      </c:pt>
                      <c:pt idx="264">
                        <c:v>-47.660523846153801</c:v>
                      </c:pt>
                      <c:pt idx="265">
                        <c:v>-47.4888761538461</c:v>
                      </c:pt>
                      <c:pt idx="266">
                        <c:v>-48.690402307692302</c:v>
                      </c:pt>
                      <c:pt idx="267">
                        <c:v>-35.473613846153803</c:v>
                      </c:pt>
                      <c:pt idx="268">
                        <c:v>-32.784485384615301</c:v>
                      </c:pt>
                      <c:pt idx="269">
                        <c:v>-24.774316923076899</c:v>
                      </c:pt>
                      <c:pt idx="270">
                        <c:v>-7.6096625384615297</c:v>
                      </c:pt>
                      <c:pt idx="271">
                        <c:v>5.3782578999999897</c:v>
                      </c:pt>
                      <c:pt idx="272">
                        <c:v>8.0101713846153793</c:v>
                      </c:pt>
                      <c:pt idx="273">
                        <c:v>8.4678963076922997</c:v>
                      </c:pt>
                      <c:pt idx="274">
                        <c:v>6.5225683076922998</c:v>
                      </c:pt>
                      <c:pt idx="275">
                        <c:v>6.4081370769230697</c:v>
                      </c:pt>
                      <c:pt idx="276">
                        <c:v>-0.114430461538461</c:v>
                      </c:pt>
                      <c:pt idx="277">
                        <c:v>5.3210423846153798</c:v>
                      </c:pt>
                      <c:pt idx="278">
                        <c:v>0.91544807692307595</c:v>
                      </c:pt>
                      <c:pt idx="279">
                        <c:v>-11.214240769230701</c:v>
                      </c:pt>
                      <c:pt idx="280">
                        <c:v>-17.2790853846153</c:v>
                      </c:pt>
                      <c:pt idx="281">
                        <c:v>-25.804195384615301</c:v>
                      </c:pt>
                      <c:pt idx="282">
                        <c:v>-36.560710769230703</c:v>
                      </c:pt>
                      <c:pt idx="283">
                        <c:v>-44.055944615384597</c:v>
                      </c:pt>
                      <c:pt idx="284">
                        <c:v>-45.3146846153846</c:v>
                      </c:pt>
                      <c:pt idx="285">
                        <c:v>-44.5708846153846</c:v>
                      </c:pt>
                      <c:pt idx="286">
                        <c:v>-50.349651538461501</c:v>
                      </c:pt>
                      <c:pt idx="287">
                        <c:v>-43.140499999999903</c:v>
                      </c:pt>
                      <c:pt idx="288">
                        <c:v>-43.140499999999903</c:v>
                      </c:pt>
                      <c:pt idx="289">
                        <c:v>-43.026067692307599</c:v>
                      </c:pt>
                      <c:pt idx="290">
                        <c:v>-42.797203076922997</c:v>
                      </c:pt>
                      <c:pt idx="291">
                        <c:v>-52.809916153846103</c:v>
                      </c:pt>
                      <c:pt idx="292">
                        <c:v>-23.4583594615384</c:v>
                      </c:pt>
                      <c:pt idx="293">
                        <c:v>-19.2816269230769</c:v>
                      </c:pt>
                      <c:pt idx="294">
                        <c:v>-9.9554983846153799</c:v>
                      </c:pt>
                      <c:pt idx="295">
                        <c:v>-28.035599999999899</c:v>
                      </c:pt>
                      <c:pt idx="296">
                        <c:v>-24.030516923076899</c:v>
                      </c:pt>
                      <c:pt idx="297">
                        <c:v>-31.354100769230701</c:v>
                      </c:pt>
                      <c:pt idx="298">
                        <c:v>-20.597583076923001</c:v>
                      </c:pt>
                      <c:pt idx="299">
                        <c:v>-17.7368076923076</c:v>
                      </c:pt>
                      <c:pt idx="300">
                        <c:v>-12.3013346923076</c:v>
                      </c:pt>
                      <c:pt idx="301">
                        <c:v>-5.7215512307692302</c:v>
                      </c:pt>
                      <c:pt idx="302">
                        <c:v>4.9777496923076896</c:v>
                      </c:pt>
                      <c:pt idx="303">
                        <c:v>6.4653526153846101</c:v>
                      </c:pt>
                      <c:pt idx="304">
                        <c:v>6.8658613846153802</c:v>
                      </c:pt>
                      <c:pt idx="305">
                        <c:v>6.2937062307692297</c:v>
                      </c:pt>
                      <c:pt idx="306">
                        <c:v>6.0076289999999997</c:v>
                      </c:pt>
                      <c:pt idx="307">
                        <c:v>6.2364904615384598</c:v>
                      </c:pt>
                      <c:pt idx="308">
                        <c:v>-1.2015253076923</c:v>
                      </c:pt>
                      <c:pt idx="309">
                        <c:v>4.0909093333333297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A-BF93-4AD5-AB95-234B4F7C071C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Sheet1!$N$1</c15:sqref>
                        </c15:formulaRef>
                      </c:ext>
                    </c:extLst>
                    <c:strCache>
                      <c:ptCount val="1"/>
                      <c:pt idx="0">
                        <c:v>Motor (ECM)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Sheet1!$A$2:$A$311</c15:sqref>
                        </c15:formulaRef>
                      </c:ext>
                    </c:extLst>
                    <c:numCache>
                      <c:formatCode>General</c:formatCode>
                      <c:ptCount val="310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Sheet1!$N$2:$N$311</c15:sqref>
                        </c15:formulaRef>
                      </c:ext>
                    </c:extLst>
                    <c:numCache>
                      <c:formatCode>General</c:formatCode>
                      <c:ptCount val="310"/>
                      <c:pt idx="0">
                        <c:v>180</c:v>
                      </c:pt>
                      <c:pt idx="1">
                        <c:v>180</c:v>
                      </c:pt>
                      <c:pt idx="2">
                        <c:v>180</c:v>
                      </c:pt>
                      <c:pt idx="3">
                        <c:v>180</c:v>
                      </c:pt>
                      <c:pt idx="4">
                        <c:v>180</c:v>
                      </c:pt>
                      <c:pt idx="5">
                        <c:v>180</c:v>
                      </c:pt>
                      <c:pt idx="6">
                        <c:v>180</c:v>
                      </c:pt>
                      <c:pt idx="7">
                        <c:v>180</c:v>
                      </c:pt>
                      <c:pt idx="8">
                        <c:v>180</c:v>
                      </c:pt>
                      <c:pt idx="9">
                        <c:v>180</c:v>
                      </c:pt>
                      <c:pt idx="10">
                        <c:v>180</c:v>
                      </c:pt>
                      <c:pt idx="11">
                        <c:v>180</c:v>
                      </c:pt>
                      <c:pt idx="12">
                        <c:v>180</c:v>
                      </c:pt>
                      <c:pt idx="13">
                        <c:v>180</c:v>
                      </c:pt>
                      <c:pt idx="14">
                        <c:v>180</c:v>
                      </c:pt>
                      <c:pt idx="15">
                        <c:v>180</c:v>
                      </c:pt>
                      <c:pt idx="16">
                        <c:v>180</c:v>
                      </c:pt>
                      <c:pt idx="17">
                        <c:v>180</c:v>
                      </c:pt>
                      <c:pt idx="18">
                        <c:v>180</c:v>
                      </c:pt>
                      <c:pt idx="19">
                        <c:v>180</c:v>
                      </c:pt>
                      <c:pt idx="20">
                        <c:v>180</c:v>
                      </c:pt>
                      <c:pt idx="21">
                        <c:v>180</c:v>
                      </c:pt>
                      <c:pt idx="22">
                        <c:v>180</c:v>
                      </c:pt>
                      <c:pt idx="23">
                        <c:v>180</c:v>
                      </c:pt>
                      <c:pt idx="24">
                        <c:v>180</c:v>
                      </c:pt>
                      <c:pt idx="25">
                        <c:v>180</c:v>
                      </c:pt>
                      <c:pt idx="26">
                        <c:v>180</c:v>
                      </c:pt>
                      <c:pt idx="27">
                        <c:v>180</c:v>
                      </c:pt>
                      <c:pt idx="28">
                        <c:v>180</c:v>
                      </c:pt>
                      <c:pt idx="29">
                        <c:v>69.230769230769198</c:v>
                      </c:pt>
                      <c:pt idx="30">
                        <c:v>83.076923076922995</c:v>
                      </c:pt>
                      <c:pt idx="31">
                        <c:v>180</c:v>
                      </c:pt>
                      <c:pt idx="32">
                        <c:v>180</c:v>
                      </c:pt>
                      <c:pt idx="33">
                        <c:v>152.30769230769201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180</c:v>
                      </c:pt>
                      <c:pt idx="38">
                        <c:v>41.538461538461497</c:v>
                      </c:pt>
                      <c:pt idx="39">
                        <c:v>180</c:v>
                      </c:pt>
                      <c:pt idx="40">
                        <c:v>13.846153846153801</c:v>
                      </c:pt>
                      <c:pt idx="41">
                        <c:v>124.615384615384</c:v>
                      </c:pt>
                      <c:pt idx="42">
                        <c:v>0</c:v>
                      </c:pt>
                      <c:pt idx="43">
                        <c:v>124.615384615384</c:v>
                      </c:pt>
                      <c:pt idx="44">
                        <c:v>27.692307692307601</c:v>
                      </c:pt>
                      <c:pt idx="45">
                        <c:v>180</c:v>
                      </c:pt>
                      <c:pt idx="46">
                        <c:v>180</c:v>
                      </c:pt>
                      <c:pt idx="47">
                        <c:v>180</c:v>
                      </c:pt>
                      <c:pt idx="48">
                        <c:v>180</c:v>
                      </c:pt>
                      <c:pt idx="49">
                        <c:v>55.384615384615302</c:v>
                      </c:pt>
                      <c:pt idx="50">
                        <c:v>180</c:v>
                      </c:pt>
                      <c:pt idx="51">
                        <c:v>180</c:v>
                      </c:pt>
                      <c:pt idx="52">
                        <c:v>180</c:v>
                      </c:pt>
                      <c:pt idx="53">
                        <c:v>180</c:v>
                      </c:pt>
                      <c:pt idx="54">
                        <c:v>180</c:v>
                      </c:pt>
                      <c:pt idx="55">
                        <c:v>180</c:v>
                      </c:pt>
                      <c:pt idx="56">
                        <c:v>180</c:v>
                      </c:pt>
                      <c:pt idx="57">
                        <c:v>180</c:v>
                      </c:pt>
                      <c:pt idx="58">
                        <c:v>180</c:v>
                      </c:pt>
                      <c:pt idx="59">
                        <c:v>180</c:v>
                      </c:pt>
                      <c:pt idx="60">
                        <c:v>180</c:v>
                      </c:pt>
                      <c:pt idx="61">
                        <c:v>180</c:v>
                      </c:pt>
                      <c:pt idx="62">
                        <c:v>180</c:v>
                      </c:pt>
                      <c:pt idx="63">
                        <c:v>180</c:v>
                      </c:pt>
                      <c:pt idx="64">
                        <c:v>96.923076923076906</c:v>
                      </c:pt>
                      <c:pt idx="65">
                        <c:v>180</c:v>
                      </c:pt>
                      <c:pt idx="66">
                        <c:v>180</c:v>
                      </c:pt>
                      <c:pt idx="67">
                        <c:v>180</c:v>
                      </c:pt>
                      <c:pt idx="68">
                        <c:v>180</c:v>
                      </c:pt>
                      <c:pt idx="69">
                        <c:v>180</c:v>
                      </c:pt>
                      <c:pt idx="70">
                        <c:v>180</c:v>
                      </c:pt>
                      <c:pt idx="71">
                        <c:v>180</c:v>
                      </c:pt>
                      <c:pt idx="72">
                        <c:v>180</c:v>
                      </c:pt>
                      <c:pt idx="73">
                        <c:v>180</c:v>
                      </c:pt>
                      <c:pt idx="74">
                        <c:v>180</c:v>
                      </c:pt>
                      <c:pt idx="75">
                        <c:v>180</c:v>
                      </c:pt>
                      <c:pt idx="76">
                        <c:v>180</c:v>
                      </c:pt>
                      <c:pt idx="77">
                        <c:v>180</c:v>
                      </c:pt>
                      <c:pt idx="78">
                        <c:v>180</c:v>
                      </c:pt>
                      <c:pt idx="79">
                        <c:v>180</c:v>
                      </c:pt>
                      <c:pt idx="80">
                        <c:v>180</c:v>
                      </c:pt>
                      <c:pt idx="81">
                        <c:v>180</c:v>
                      </c:pt>
                      <c:pt idx="82">
                        <c:v>180</c:v>
                      </c:pt>
                      <c:pt idx="83">
                        <c:v>180</c:v>
                      </c:pt>
                      <c:pt idx="84">
                        <c:v>180</c:v>
                      </c:pt>
                      <c:pt idx="85">
                        <c:v>180</c:v>
                      </c:pt>
                      <c:pt idx="86">
                        <c:v>180</c:v>
                      </c:pt>
                      <c:pt idx="87">
                        <c:v>180</c:v>
                      </c:pt>
                      <c:pt idx="88">
                        <c:v>180</c:v>
                      </c:pt>
                      <c:pt idx="89">
                        <c:v>180</c:v>
                      </c:pt>
                      <c:pt idx="90">
                        <c:v>180</c:v>
                      </c:pt>
                      <c:pt idx="91">
                        <c:v>180</c:v>
                      </c:pt>
                      <c:pt idx="92">
                        <c:v>180</c:v>
                      </c:pt>
                      <c:pt idx="93">
                        <c:v>180</c:v>
                      </c:pt>
                      <c:pt idx="94">
                        <c:v>110.76923076923001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166.15384615384599</c:v>
                      </c:pt>
                      <c:pt idx="100">
                        <c:v>110.76923076923001</c:v>
                      </c:pt>
                      <c:pt idx="101">
                        <c:v>124.615384615384</c:v>
                      </c:pt>
                      <c:pt idx="102">
                        <c:v>180</c:v>
                      </c:pt>
                      <c:pt idx="103">
                        <c:v>180</c:v>
                      </c:pt>
                      <c:pt idx="104">
                        <c:v>180</c:v>
                      </c:pt>
                      <c:pt idx="105">
                        <c:v>180</c:v>
                      </c:pt>
                      <c:pt idx="106">
                        <c:v>180</c:v>
                      </c:pt>
                      <c:pt idx="107">
                        <c:v>180</c:v>
                      </c:pt>
                      <c:pt idx="108">
                        <c:v>180</c:v>
                      </c:pt>
                      <c:pt idx="109">
                        <c:v>180</c:v>
                      </c:pt>
                      <c:pt idx="110">
                        <c:v>180</c:v>
                      </c:pt>
                      <c:pt idx="111">
                        <c:v>180</c:v>
                      </c:pt>
                      <c:pt idx="112">
                        <c:v>180</c:v>
                      </c:pt>
                      <c:pt idx="113">
                        <c:v>180</c:v>
                      </c:pt>
                      <c:pt idx="114">
                        <c:v>180</c:v>
                      </c:pt>
                      <c:pt idx="115">
                        <c:v>180</c:v>
                      </c:pt>
                      <c:pt idx="116">
                        <c:v>180</c:v>
                      </c:pt>
                      <c:pt idx="117">
                        <c:v>180</c:v>
                      </c:pt>
                      <c:pt idx="118">
                        <c:v>180</c:v>
                      </c:pt>
                      <c:pt idx="119">
                        <c:v>180</c:v>
                      </c:pt>
                      <c:pt idx="120">
                        <c:v>180</c:v>
                      </c:pt>
                      <c:pt idx="121">
                        <c:v>180</c:v>
                      </c:pt>
                      <c:pt idx="122">
                        <c:v>180</c:v>
                      </c:pt>
                      <c:pt idx="123">
                        <c:v>180</c:v>
                      </c:pt>
                      <c:pt idx="124">
                        <c:v>180</c:v>
                      </c:pt>
                      <c:pt idx="125">
                        <c:v>180</c:v>
                      </c:pt>
                      <c:pt idx="126">
                        <c:v>180</c:v>
                      </c:pt>
                      <c:pt idx="127">
                        <c:v>180</c:v>
                      </c:pt>
                      <c:pt idx="128">
                        <c:v>180</c:v>
                      </c:pt>
                      <c:pt idx="129">
                        <c:v>180</c:v>
                      </c:pt>
                      <c:pt idx="130">
                        <c:v>13.846153846153801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69.230769230769198</c:v>
                      </c:pt>
                      <c:pt idx="134">
                        <c:v>69.230769230769198</c:v>
                      </c:pt>
                      <c:pt idx="135">
                        <c:v>13.846153846153801</c:v>
                      </c:pt>
                      <c:pt idx="136">
                        <c:v>110.76923076923001</c:v>
                      </c:pt>
                      <c:pt idx="137">
                        <c:v>96.923076923076906</c:v>
                      </c:pt>
                      <c:pt idx="138">
                        <c:v>180</c:v>
                      </c:pt>
                      <c:pt idx="139">
                        <c:v>180</c:v>
                      </c:pt>
                      <c:pt idx="140">
                        <c:v>124.615384615384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41.538461538461497</c:v>
                      </c:pt>
                      <c:pt idx="149">
                        <c:v>180</c:v>
                      </c:pt>
                      <c:pt idx="150">
                        <c:v>180</c:v>
                      </c:pt>
                      <c:pt idx="151">
                        <c:v>69.230769230769198</c:v>
                      </c:pt>
                      <c:pt idx="152">
                        <c:v>180</c:v>
                      </c:pt>
                      <c:pt idx="153">
                        <c:v>180</c:v>
                      </c:pt>
                      <c:pt idx="154">
                        <c:v>180</c:v>
                      </c:pt>
                      <c:pt idx="155">
                        <c:v>180</c:v>
                      </c:pt>
                      <c:pt idx="156">
                        <c:v>180</c:v>
                      </c:pt>
                      <c:pt idx="157">
                        <c:v>180</c:v>
                      </c:pt>
                      <c:pt idx="158">
                        <c:v>180</c:v>
                      </c:pt>
                      <c:pt idx="159">
                        <c:v>180</c:v>
                      </c:pt>
                      <c:pt idx="160">
                        <c:v>180</c:v>
                      </c:pt>
                      <c:pt idx="161">
                        <c:v>180</c:v>
                      </c:pt>
                      <c:pt idx="162">
                        <c:v>180</c:v>
                      </c:pt>
                      <c:pt idx="163">
                        <c:v>180</c:v>
                      </c:pt>
                      <c:pt idx="164">
                        <c:v>180</c:v>
                      </c:pt>
                      <c:pt idx="165">
                        <c:v>180</c:v>
                      </c:pt>
                      <c:pt idx="166">
                        <c:v>180</c:v>
                      </c:pt>
                      <c:pt idx="167">
                        <c:v>180</c:v>
                      </c:pt>
                      <c:pt idx="168">
                        <c:v>180</c:v>
                      </c:pt>
                      <c:pt idx="169">
                        <c:v>180</c:v>
                      </c:pt>
                      <c:pt idx="170">
                        <c:v>180</c:v>
                      </c:pt>
                      <c:pt idx="171">
                        <c:v>180</c:v>
                      </c:pt>
                      <c:pt idx="172">
                        <c:v>180</c:v>
                      </c:pt>
                      <c:pt idx="173">
                        <c:v>180</c:v>
                      </c:pt>
                      <c:pt idx="174">
                        <c:v>180</c:v>
                      </c:pt>
                      <c:pt idx="175">
                        <c:v>180</c:v>
                      </c:pt>
                      <c:pt idx="176">
                        <c:v>180</c:v>
                      </c:pt>
                      <c:pt idx="177">
                        <c:v>27.692307692307601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152.30769230769201</c:v>
                      </c:pt>
                      <c:pt idx="181">
                        <c:v>0</c:v>
                      </c:pt>
                      <c:pt idx="182">
                        <c:v>166.15384615384599</c:v>
                      </c:pt>
                      <c:pt idx="183">
                        <c:v>41.538461538461497</c:v>
                      </c:pt>
                      <c:pt idx="184">
                        <c:v>180</c:v>
                      </c:pt>
                      <c:pt idx="185">
                        <c:v>180</c:v>
                      </c:pt>
                      <c:pt idx="186">
                        <c:v>180</c:v>
                      </c:pt>
                      <c:pt idx="187">
                        <c:v>180</c:v>
                      </c:pt>
                      <c:pt idx="188">
                        <c:v>180</c:v>
                      </c:pt>
                      <c:pt idx="189">
                        <c:v>180</c:v>
                      </c:pt>
                      <c:pt idx="190">
                        <c:v>180</c:v>
                      </c:pt>
                      <c:pt idx="191">
                        <c:v>180</c:v>
                      </c:pt>
                      <c:pt idx="192">
                        <c:v>180</c:v>
                      </c:pt>
                      <c:pt idx="193">
                        <c:v>180</c:v>
                      </c:pt>
                      <c:pt idx="194">
                        <c:v>180</c:v>
                      </c:pt>
                      <c:pt idx="195">
                        <c:v>180</c:v>
                      </c:pt>
                      <c:pt idx="196">
                        <c:v>180</c:v>
                      </c:pt>
                      <c:pt idx="197">
                        <c:v>180</c:v>
                      </c:pt>
                      <c:pt idx="198">
                        <c:v>180</c:v>
                      </c:pt>
                      <c:pt idx="199">
                        <c:v>180</c:v>
                      </c:pt>
                      <c:pt idx="200">
                        <c:v>180</c:v>
                      </c:pt>
                      <c:pt idx="201">
                        <c:v>180</c:v>
                      </c:pt>
                      <c:pt idx="202">
                        <c:v>180</c:v>
                      </c:pt>
                      <c:pt idx="203">
                        <c:v>180</c:v>
                      </c:pt>
                      <c:pt idx="204">
                        <c:v>180</c:v>
                      </c:pt>
                      <c:pt idx="205">
                        <c:v>180</c:v>
                      </c:pt>
                      <c:pt idx="206">
                        <c:v>180</c:v>
                      </c:pt>
                      <c:pt idx="207">
                        <c:v>180</c:v>
                      </c:pt>
                      <c:pt idx="208">
                        <c:v>138.461538461538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124.615384615384</c:v>
                      </c:pt>
                      <c:pt idx="213">
                        <c:v>51.428571428571402</c:v>
                      </c:pt>
                      <c:pt idx="214">
                        <c:v>180</c:v>
                      </c:pt>
                      <c:pt idx="215">
                        <c:v>180</c:v>
                      </c:pt>
                      <c:pt idx="216">
                        <c:v>180</c:v>
                      </c:pt>
                      <c:pt idx="217">
                        <c:v>180</c:v>
                      </c:pt>
                      <c:pt idx="218">
                        <c:v>83.076923076922995</c:v>
                      </c:pt>
                      <c:pt idx="219">
                        <c:v>166.15384615384599</c:v>
                      </c:pt>
                      <c:pt idx="220">
                        <c:v>180</c:v>
                      </c:pt>
                      <c:pt idx="221">
                        <c:v>180</c:v>
                      </c:pt>
                      <c:pt idx="222">
                        <c:v>180</c:v>
                      </c:pt>
                      <c:pt idx="223">
                        <c:v>180</c:v>
                      </c:pt>
                      <c:pt idx="224">
                        <c:v>180</c:v>
                      </c:pt>
                      <c:pt idx="225">
                        <c:v>180</c:v>
                      </c:pt>
                      <c:pt idx="226">
                        <c:v>180</c:v>
                      </c:pt>
                      <c:pt idx="227">
                        <c:v>180</c:v>
                      </c:pt>
                      <c:pt idx="228">
                        <c:v>180</c:v>
                      </c:pt>
                      <c:pt idx="229">
                        <c:v>180</c:v>
                      </c:pt>
                      <c:pt idx="230">
                        <c:v>180</c:v>
                      </c:pt>
                      <c:pt idx="231">
                        <c:v>180</c:v>
                      </c:pt>
                      <c:pt idx="232">
                        <c:v>180</c:v>
                      </c:pt>
                      <c:pt idx="233">
                        <c:v>180</c:v>
                      </c:pt>
                      <c:pt idx="234">
                        <c:v>180</c:v>
                      </c:pt>
                      <c:pt idx="235">
                        <c:v>180</c:v>
                      </c:pt>
                      <c:pt idx="236">
                        <c:v>180</c:v>
                      </c:pt>
                      <c:pt idx="237">
                        <c:v>180</c:v>
                      </c:pt>
                      <c:pt idx="238">
                        <c:v>166.15384615384599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27.692307692307601</c:v>
                      </c:pt>
                      <c:pt idx="243">
                        <c:v>152.30769230769201</c:v>
                      </c:pt>
                      <c:pt idx="244">
                        <c:v>41.538461538461497</c:v>
                      </c:pt>
                      <c:pt idx="245">
                        <c:v>180</c:v>
                      </c:pt>
                      <c:pt idx="246">
                        <c:v>69.230769230769198</c:v>
                      </c:pt>
                      <c:pt idx="247">
                        <c:v>180</c:v>
                      </c:pt>
                      <c:pt idx="248">
                        <c:v>180</c:v>
                      </c:pt>
                      <c:pt idx="249">
                        <c:v>180</c:v>
                      </c:pt>
                      <c:pt idx="250">
                        <c:v>180</c:v>
                      </c:pt>
                      <c:pt idx="251">
                        <c:v>180</c:v>
                      </c:pt>
                      <c:pt idx="252">
                        <c:v>180</c:v>
                      </c:pt>
                      <c:pt idx="253">
                        <c:v>180</c:v>
                      </c:pt>
                      <c:pt idx="254">
                        <c:v>180</c:v>
                      </c:pt>
                      <c:pt idx="255">
                        <c:v>180</c:v>
                      </c:pt>
                      <c:pt idx="256">
                        <c:v>180</c:v>
                      </c:pt>
                      <c:pt idx="257">
                        <c:v>180</c:v>
                      </c:pt>
                      <c:pt idx="258">
                        <c:v>180</c:v>
                      </c:pt>
                      <c:pt idx="259">
                        <c:v>180</c:v>
                      </c:pt>
                      <c:pt idx="260">
                        <c:v>180</c:v>
                      </c:pt>
                      <c:pt idx="261">
                        <c:v>180</c:v>
                      </c:pt>
                      <c:pt idx="262">
                        <c:v>180</c:v>
                      </c:pt>
                      <c:pt idx="263">
                        <c:v>180</c:v>
                      </c:pt>
                      <c:pt idx="264">
                        <c:v>180</c:v>
                      </c:pt>
                      <c:pt idx="265">
                        <c:v>180</c:v>
                      </c:pt>
                      <c:pt idx="266">
                        <c:v>180</c:v>
                      </c:pt>
                      <c:pt idx="267">
                        <c:v>180</c:v>
                      </c:pt>
                      <c:pt idx="268">
                        <c:v>180</c:v>
                      </c:pt>
                      <c:pt idx="269">
                        <c:v>180</c:v>
                      </c:pt>
                      <c:pt idx="270">
                        <c:v>180</c:v>
                      </c:pt>
                      <c:pt idx="271">
                        <c:v>180</c:v>
                      </c:pt>
                      <c:pt idx="272">
                        <c:v>180</c:v>
                      </c:pt>
                      <c:pt idx="273">
                        <c:v>180</c:v>
                      </c:pt>
                      <c:pt idx="274">
                        <c:v>180</c:v>
                      </c:pt>
                      <c:pt idx="275">
                        <c:v>180</c:v>
                      </c:pt>
                      <c:pt idx="276">
                        <c:v>180</c:v>
                      </c:pt>
                      <c:pt idx="277">
                        <c:v>180</c:v>
                      </c:pt>
                      <c:pt idx="278">
                        <c:v>180</c:v>
                      </c:pt>
                      <c:pt idx="279">
                        <c:v>180</c:v>
                      </c:pt>
                      <c:pt idx="280">
                        <c:v>180</c:v>
                      </c:pt>
                      <c:pt idx="281">
                        <c:v>180</c:v>
                      </c:pt>
                      <c:pt idx="282">
                        <c:v>180</c:v>
                      </c:pt>
                      <c:pt idx="283">
                        <c:v>180</c:v>
                      </c:pt>
                      <c:pt idx="284">
                        <c:v>180</c:v>
                      </c:pt>
                      <c:pt idx="285">
                        <c:v>180</c:v>
                      </c:pt>
                      <c:pt idx="286">
                        <c:v>55.384615384615302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110.76923076923001</c:v>
                      </c:pt>
                      <c:pt idx="292">
                        <c:v>138.461538461538</c:v>
                      </c:pt>
                      <c:pt idx="293">
                        <c:v>69.230769230769198</c:v>
                      </c:pt>
                      <c:pt idx="294">
                        <c:v>124.615384615384</c:v>
                      </c:pt>
                      <c:pt idx="295">
                        <c:v>124.615384615384</c:v>
                      </c:pt>
                      <c:pt idx="296">
                        <c:v>96.923076923076906</c:v>
                      </c:pt>
                      <c:pt idx="297">
                        <c:v>180</c:v>
                      </c:pt>
                      <c:pt idx="298">
                        <c:v>180</c:v>
                      </c:pt>
                      <c:pt idx="299">
                        <c:v>180</c:v>
                      </c:pt>
                      <c:pt idx="300">
                        <c:v>180</c:v>
                      </c:pt>
                      <c:pt idx="301">
                        <c:v>180</c:v>
                      </c:pt>
                      <c:pt idx="302">
                        <c:v>180</c:v>
                      </c:pt>
                      <c:pt idx="303">
                        <c:v>180</c:v>
                      </c:pt>
                      <c:pt idx="304">
                        <c:v>180</c:v>
                      </c:pt>
                      <c:pt idx="305">
                        <c:v>180</c:v>
                      </c:pt>
                      <c:pt idx="306">
                        <c:v>180</c:v>
                      </c:pt>
                      <c:pt idx="307">
                        <c:v>180</c:v>
                      </c:pt>
                      <c:pt idx="308">
                        <c:v>180</c:v>
                      </c:pt>
                      <c:pt idx="309">
                        <c:v>180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B-BF93-4AD5-AB95-234B4F7C071C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Sheet1!$O$1</c15:sqref>
                        </c15:formulaRef>
                      </c:ext>
                    </c:extLst>
                    <c:strCache>
                      <c:ptCount val="1"/>
                      <c:pt idx="0">
                        <c:v>Grab (ECM)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Sheet1!$A$2:$A$311</c15:sqref>
                        </c15:formulaRef>
                      </c:ext>
                    </c:extLst>
                    <c:numCache>
                      <c:formatCode>General</c:formatCode>
                      <c:ptCount val="310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Sheet1!$O$2:$O$311</c15:sqref>
                        </c15:formulaRef>
                      </c:ext>
                    </c:extLst>
                    <c:numCache>
                      <c:formatCode>General</c:formatCode>
                      <c:ptCount val="31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1</c:v>
                      </c:pt>
                      <c:pt idx="94">
                        <c:v>1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1</c:v>
                      </c:pt>
                      <c:pt idx="116">
                        <c:v>1</c:v>
                      </c:pt>
                      <c:pt idx="117">
                        <c:v>1</c:v>
                      </c:pt>
                      <c:pt idx="118">
                        <c:v>1</c:v>
                      </c:pt>
                      <c:pt idx="119">
                        <c:v>1</c:v>
                      </c:pt>
                      <c:pt idx="120">
                        <c:v>1</c:v>
                      </c:pt>
                      <c:pt idx="121">
                        <c:v>1</c:v>
                      </c:pt>
                      <c:pt idx="122">
                        <c:v>1</c:v>
                      </c:pt>
                      <c:pt idx="123">
                        <c:v>1</c:v>
                      </c:pt>
                      <c:pt idx="124">
                        <c:v>1</c:v>
                      </c:pt>
                      <c:pt idx="125">
                        <c:v>1</c:v>
                      </c:pt>
                      <c:pt idx="126">
                        <c:v>1</c:v>
                      </c:pt>
                      <c:pt idx="127">
                        <c:v>1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1</c:v>
                      </c:pt>
                      <c:pt idx="140">
                        <c:v>1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1</c:v>
                      </c:pt>
                      <c:pt idx="154">
                        <c:v>1</c:v>
                      </c:pt>
                      <c:pt idx="155">
                        <c:v>1</c:v>
                      </c:pt>
                      <c:pt idx="156">
                        <c:v>1</c:v>
                      </c:pt>
                      <c:pt idx="157">
                        <c:v>1</c:v>
                      </c:pt>
                      <c:pt idx="158">
                        <c:v>1</c:v>
                      </c:pt>
                      <c:pt idx="159">
                        <c:v>1</c:v>
                      </c:pt>
                      <c:pt idx="160">
                        <c:v>1</c:v>
                      </c:pt>
                      <c:pt idx="161">
                        <c:v>1</c:v>
                      </c:pt>
                      <c:pt idx="162">
                        <c:v>1</c:v>
                      </c:pt>
                      <c:pt idx="163">
                        <c:v>1</c:v>
                      </c:pt>
                      <c:pt idx="164">
                        <c:v>1</c:v>
                      </c:pt>
                      <c:pt idx="165">
                        <c:v>1</c:v>
                      </c:pt>
                      <c:pt idx="166">
                        <c:v>1</c:v>
                      </c:pt>
                      <c:pt idx="167">
                        <c:v>1</c:v>
                      </c:pt>
                      <c:pt idx="168">
                        <c:v>1</c:v>
                      </c:pt>
                      <c:pt idx="169">
                        <c:v>1</c:v>
                      </c:pt>
                      <c:pt idx="170">
                        <c:v>1</c:v>
                      </c:pt>
                      <c:pt idx="171">
                        <c:v>1</c:v>
                      </c:pt>
                      <c:pt idx="172">
                        <c:v>1</c:v>
                      </c:pt>
                      <c:pt idx="173">
                        <c:v>1</c:v>
                      </c:pt>
                      <c:pt idx="174">
                        <c:v>1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1</c:v>
                      </c:pt>
                      <c:pt idx="186">
                        <c:v>1</c:v>
                      </c:pt>
                      <c:pt idx="187">
                        <c:v>1</c:v>
                      </c:pt>
                      <c:pt idx="188">
                        <c:v>1</c:v>
                      </c:pt>
                      <c:pt idx="189">
                        <c:v>1</c:v>
                      </c:pt>
                      <c:pt idx="190">
                        <c:v>1</c:v>
                      </c:pt>
                      <c:pt idx="191">
                        <c:v>1</c:v>
                      </c:pt>
                      <c:pt idx="192">
                        <c:v>1</c:v>
                      </c:pt>
                      <c:pt idx="193">
                        <c:v>1</c:v>
                      </c:pt>
                      <c:pt idx="194">
                        <c:v>1</c:v>
                      </c:pt>
                      <c:pt idx="195">
                        <c:v>1</c:v>
                      </c:pt>
                      <c:pt idx="196">
                        <c:v>1</c:v>
                      </c:pt>
                      <c:pt idx="197">
                        <c:v>1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1</c:v>
                      </c:pt>
                      <c:pt idx="207">
                        <c:v>1</c:v>
                      </c:pt>
                      <c:pt idx="208">
                        <c:v>1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1</c:v>
                      </c:pt>
                      <c:pt idx="219">
                        <c:v>1</c:v>
                      </c:pt>
                      <c:pt idx="220">
                        <c:v>1</c:v>
                      </c:pt>
                      <c:pt idx="221">
                        <c:v>1</c:v>
                      </c:pt>
                      <c:pt idx="222">
                        <c:v>1</c:v>
                      </c:pt>
                      <c:pt idx="223">
                        <c:v>1</c:v>
                      </c:pt>
                      <c:pt idx="224">
                        <c:v>1</c:v>
                      </c:pt>
                      <c:pt idx="225">
                        <c:v>1</c:v>
                      </c:pt>
                      <c:pt idx="226">
                        <c:v>1</c:v>
                      </c:pt>
                      <c:pt idx="227">
                        <c:v>1</c:v>
                      </c:pt>
                      <c:pt idx="228">
                        <c:v>1</c:v>
                      </c:pt>
                      <c:pt idx="229">
                        <c:v>1</c:v>
                      </c:pt>
                      <c:pt idx="230">
                        <c:v>1</c:v>
                      </c:pt>
                      <c:pt idx="231">
                        <c:v>1</c:v>
                      </c:pt>
                      <c:pt idx="232">
                        <c:v>1</c:v>
                      </c:pt>
                      <c:pt idx="233">
                        <c:v>1</c:v>
                      </c:pt>
                      <c:pt idx="234">
                        <c:v>1</c:v>
                      </c:pt>
                      <c:pt idx="235">
                        <c:v>1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1</c:v>
                      </c:pt>
                      <c:pt idx="248">
                        <c:v>1</c:v>
                      </c:pt>
                      <c:pt idx="249">
                        <c:v>1</c:v>
                      </c:pt>
                      <c:pt idx="250">
                        <c:v>1</c:v>
                      </c:pt>
                      <c:pt idx="251">
                        <c:v>1</c:v>
                      </c:pt>
                      <c:pt idx="252">
                        <c:v>1</c:v>
                      </c:pt>
                      <c:pt idx="253">
                        <c:v>1</c:v>
                      </c:pt>
                      <c:pt idx="254">
                        <c:v>1</c:v>
                      </c:pt>
                      <c:pt idx="255">
                        <c:v>1</c:v>
                      </c:pt>
                      <c:pt idx="256">
                        <c:v>1</c:v>
                      </c:pt>
                      <c:pt idx="257">
                        <c:v>1</c:v>
                      </c:pt>
                      <c:pt idx="258">
                        <c:v>1</c:v>
                      </c:pt>
                      <c:pt idx="259">
                        <c:v>1</c:v>
                      </c:pt>
                      <c:pt idx="260">
                        <c:v>1</c:v>
                      </c:pt>
                      <c:pt idx="261">
                        <c:v>1</c:v>
                      </c:pt>
                      <c:pt idx="262">
                        <c:v>1</c:v>
                      </c:pt>
                      <c:pt idx="263">
                        <c:v>1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1</c:v>
                      </c:pt>
                      <c:pt idx="272">
                        <c:v>1</c:v>
                      </c:pt>
                      <c:pt idx="273">
                        <c:v>1</c:v>
                      </c:pt>
                      <c:pt idx="274">
                        <c:v>1</c:v>
                      </c:pt>
                      <c:pt idx="275">
                        <c:v>1</c:v>
                      </c:pt>
                      <c:pt idx="276">
                        <c:v>1</c:v>
                      </c:pt>
                      <c:pt idx="277">
                        <c:v>1</c:v>
                      </c:pt>
                      <c:pt idx="278">
                        <c:v>1</c:v>
                      </c:pt>
                      <c:pt idx="279">
                        <c:v>1</c:v>
                      </c:pt>
                      <c:pt idx="280">
                        <c:v>1</c:v>
                      </c:pt>
                      <c:pt idx="281">
                        <c:v>1</c:v>
                      </c:pt>
                      <c:pt idx="282">
                        <c:v>1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1</c:v>
                      </c:pt>
                      <c:pt idx="294">
                        <c:v>1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1</c:v>
                      </c:pt>
                      <c:pt idx="303">
                        <c:v>1</c:v>
                      </c:pt>
                      <c:pt idx="304">
                        <c:v>1</c:v>
                      </c:pt>
                      <c:pt idx="305">
                        <c:v>1</c:v>
                      </c:pt>
                      <c:pt idx="306">
                        <c:v>1</c:v>
                      </c:pt>
                      <c:pt idx="307">
                        <c:v>1</c:v>
                      </c:pt>
                      <c:pt idx="308">
                        <c:v>1</c:v>
                      </c:pt>
                      <c:pt idx="309">
                        <c:v>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C-BF93-4AD5-AB95-234B4F7C071C}"/>
                  </c:ext>
                </c:extLst>
              </c15:ser>
            </c15:filteredLineSeries>
          </c:ext>
        </c:extLst>
      </c:lineChart>
      <c:catAx>
        <c:axId val="164073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0731904"/>
        <c:crosses val="autoZero"/>
        <c:auto val="1"/>
        <c:lblAlgn val="ctr"/>
        <c:lblOffset val="100"/>
        <c:noMultiLvlLbl val="0"/>
      </c:catAx>
      <c:valAx>
        <c:axId val="164073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0731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Comparison of EMG values between ECM</a:t>
            </a:r>
            <a:r>
              <a:rPr lang="en-US" baseline="0" dirty="0"/>
              <a:t> and FCM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EMG (ECM)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Sheet1!$C$2:$C$274</c:f>
              <c:numCache>
                <c:formatCode>General</c:formatCode>
                <c:ptCount val="273"/>
                <c:pt idx="0">
                  <c:v>83.230769230769198</c:v>
                </c:pt>
                <c:pt idx="1">
                  <c:v>193.84615384615299</c:v>
                </c:pt>
                <c:pt idx="2">
                  <c:v>128.61538461538399</c:v>
                </c:pt>
                <c:pt idx="3">
                  <c:v>297</c:v>
                </c:pt>
                <c:pt idx="4">
                  <c:v>163.53846153846101</c:v>
                </c:pt>
                <c:pt idx="5">
                  <c:v>124.615384615384</c:v>
                </c:pt>
                <c:pt idx="6">
                  <c:v>103.53846153846099</c:v>
                </c:pt>
                <c:pt idx="7">
                  <c:v>253.53846153846101</c:v>
                </c:pt>
                <c:pt idx="8">
                  <c:v>163.923076923076</c:v>
                </c:pt>
                <c:pt idx="9">
                  <c:v>473.84615384615302</c:v>
                </c:pt>
                <c:pt idx="10">
                  <c:v>131.07692307692301</c:v>
                </c:pt>
                <c:pt idx="11">
                  <c:v>526.38461538461502</c:v>
                </c:pt>
                <c:pt idx="12">
                  <c:v>453.53846153846098</c:v>
                </c:pt>
                <c:pt idx="13">
                  <c:v>202.61538461538399</c:v>
                </c:pt>
                <c:pt idx="14">
                  <c:v>304.76923076922998</c:v>
                </c:pt>
                <c:pt idx="15">
                  <c:v>285.923076923076</c:v>
                </c:pt>
                <c:pt idx="16">
                  <c:v>145.230769230769</c:v>
                </c:pt>
                <c:pt idx="17">
                  <c:v>481</c:v>
                </c:pt>
                <c:pt idx="18">
                  <c:v>496.53846153846098</c:v>
                </c:pt>
                <c:pt idx="19">
                  <c:v>383.923076923076</c:v>
                </c:pt>
                <c:pt idx="20">
                  <c:v>314.76923076922998</c:v>
                </c:pt>
                <c:pt idx="21">
                  <c:v>214.923076923076</c:v>
                </c:pt>
                <c:pt idx="22">
                  <c:v>152.30769230769201</c:v>
                </c:pt>
                <c:pt idx="23">
                  <c:v>98.461538461538396</c:v>
                </c:pt>
                <c:pt idx="24">
                  <c:v>64.538461538461505</c:v>
                </c:pt>
                <c:pt idx="25">
                  <c:v>48.076923076923002</c:v>
                </c:pt>
                <c:pt idx="26">
                  <c:v>52.076923076923002</c:v>
                </c:pt>
                <c:pt idx="27">
                  <c:v>126.76923076923001</c:v>
                </c:pt>
                <c:pt idx="28">
                  <c:v>71.538461538461505</c:v>
                </c:pt>
                <c:pt idx="29">
                  <c:v>36.923076923076898</c:v>
                </c:pt>
                <c:pt idx="30">
                  <c:v>41.846153846153797</c:v>
                </c:pt>
                <c:pt idx="31">
                  <c:v>51.384615384615302</c:v>
                </c:pt>
                <c:pt idx="32">
                  <c:v>51.076923076923002</c:v>
                </c:pt>
                <c:pt idx="33">
                  <c:v>37</c:v>
                </c:pt>
                <c:pt idx="34">
                  <c:v>40.846153846153797</c:v>
                </c:pt>
                <c:pt idx="35">
                  <c:v>37</c:v>
                </c:pt>
                <c:pt idx="36">
                  <c:v>33.153846153846096</c:v>
                </c:pt>
                <c:pt idx="37">
                  <c:v>32.538461538461497</c:v>
                </c:pt>
                <c:pt idx="38">
                  <c:v>42.769230769230703</c:v>
                </c:pt>
                <c:pt idx="39">
                  <c:v>51.461538461538403</c:v>
                </c:pt>
                <c:pt idx="40">
                  <c:v>66.384615384615302</c:v>
                </c:pt>
                <c:pt idx="41">
                  <c:v>109.30769230769199</c:v>
                </c:pt>
                <c:pt idx="42">
                  <c:v>91.461538461538396</c:v>
                </c:pt>
                <c:pt idx="43">
                  <c:v>223.53846153846101</c:v>
                </c:pt>
                <c:pt idx="44">
                  <c:v>269.923076923076</c:v>
                </c:pt>
                <c:pt idx="45">
                  <c:v>124.53846153846099</c:v>
                </c:pt>
                <c:pt idx="46">
                  <c:v>119.30769230769199</c:v>
                </c:pt>
                <c:pt idx="47">
                  <c:v>174</c:v>
                </c:pt>
                <c:pt idx="48">
                  <c:v>496.461538461538</c:v>
                </c:pt>
                <c:pt idx="49">
                  <c:v>365.76923076922998</c:v>
                </c:pt>
                <c:pt idx="50">
                  <c:v>200</c:v>
                </c:pt>
                <c:pt idx="51">
                  <c:v>87.153846153846104</c:v>
                </c:pt>
                <c:pt idx="52">
                  <c:v>68.846153846153797</c:v>
                </c:pt>
                <c:pt idx="53">
                  <c:v>89.923076923076906</c:v>
                </c:pt>
                <c:pt idx="54">
                  <c:v>364.692307692307</c:v>
                </c:pt>
                <c:pt idx="55">
                  <c:v>653.84615384615302</c:v>
                </c:pt>
                <c:pt idx="56">
                  <c:v>510.53846153846098</c:v>
                </c:pt>
                <c:pt idx="57">
                  <c:v>686.84615384615302</c:v>
                </c:pt>
                <c:pt idx="58">
                  <c:v>595.923076923076</c:v>
                </c:pt>
                <c:pt idx="59">
                  <c:v>606.461538461538</c:v>
                </c:pt>
                <c:pt idx="60">
                  <c:v>584.38461538461502</c:v>
                </c:pt>
                <c:pt idx="61">
                  <c:v>243.923076923076</c:v>
                </c:pt>
                <c:pt idx="62">
                  <c:v>87.076923076922995</c:v>
                </c:pt>
                <c:pt idx="63">
                  <c:v>77.538461538461505</c:v>
                </c:pt>
                <c:pt idx="64">
                  <c:v>248.15384615384599</c:v>
                </c:pt>
                <c:pt idx="65">
                  <c:v>290.692307692307</c:v>
                </c:pt>
                <c:pt idx="66">
                  <c:v>130.461538461538</c:v>
                </c:pt>
                <c:pt idx="67">
                  <c:v>100.384615384615</c:v>
                </c:pt>
                <c:pt idx="68">
                  <c:v>188.53846153846101</c:v>
                </c:pt>
                <c:pt idx="69">
                  <c:v>482.84615384615302</c:v>
                </c:pt>
                <c:pt idx="70">
                  <c:v>274.230769230769</c:v>
                </c:pt>
                <c:pt idx="71">
                  <c:v>136.38461538461499</c:v>
                </c:pt>
                <c:pt idx="72">
                  <c:v>86.769230769230703</c:v>
                </c:pt>
                <c:pt idx="73">
                  <c:v>71.923076923076906</c:v>
                </c:pt>
                <c:pt idx="74">
                  <c:v>232.30769230769201</c:v>
                </c:pt>
                <c:pt idx="75">
                  <c:v>537.15384615384596</c:v>
                </c:pt>
                <c:pt idx="76">
                  <c:v>590.30769230769204</c:v>
                </c:pt>
                <c:pt idx="77">
                  <c:v>533.76923076923003</c:v>
                </c:pt>
                <c:pt idx="78">
                  <c:v>393.923076923076</c:v>
                </c:pt>
                <c:pt idx="79">
                  <c:v>248.42857142857099</c:v>
                </c:pt>
                <c:pt idx="80">
                  <c:v>116.846153846153</c:v>
                </c:pt>
                <c:pt idx="81">
                  <c:v>63.461538461538403</c:v>
                </c:pt>
                <c:pt idx="82">
                  <c:v>31.769230769230699</c:v>
                </c:pt>
                <c:pt idx="83">
                  <c:v>36.923076923076898</c:v>
                </c:pt>
                <c:pt idx="84">
                  <c:v>162.15384615384599</c:v>
                </c:pt>
                <c:pt idx="85">
                  <c:v>128.692307692307</c:v>
                </c:pt>
                <c:pt idx="86">
                  <c:v>163.38461538461499</c:v>
                </c:pt>
                <c:pt idx="87">
                  <c:v>198.692307692307</c:v>
                </c:pt>
                <c:pt idx="88">
                  <c:v>454.38461538461502</c:v>
                </c:pt>
                <c:pt idx="89">
                  <c:v>390.84615384615302</c:v>
                </c:pt>
                <c:pt idx="90">
                  <c:v>224.692307692307</c:v>
                </c:pt>
                <c:pt idx="91">
                  <c:v>141.30769230769201</c:v>
                </c:pt>
                <c:pt idx="92">
                  <c:v>165.461538461538</c:v>
                </c:pt>
                <c:pt idx="93">
                  <c:v>134.461538461538</c:v>
                </c:pt>
                <c:pt idx="94">
                  <c:v>374.461538461538</c:v>
                </c:pt>
                <c:pt idx="95">
                  <c:v>564.84615384615302</c:v>
                </c:pt>
                <c:pt idx="96">
                  <c:v>536.23076923076906</c:v>
                </c:pt>
                <c:pt idx="97">
                  <c:v>670.61538461538396</c:v>
                </c:pt>
                <c:pt idx="98">
                  <c:v>518.461538461538</c:v>
                </c:pt>
                <c:pt idx="99">
                  <c:v>251.76923076923001</c:v>
                </c:pt>
                <c:pt idx="100">
                  <c:v>105.615384615384</c:v>
                </c:pt>
                <c:pt idx="101">
                  <c:v>69.615384615384599</c:v>
                </c:pt>
                <c:pt idx="102">
                  <c:v>83.538461538461505</c:v>
                </c:pt>
                <c:pt idx="103">
                  <c:v>111.30769230769199</c:v>
                </c:pt>
                <c:pt idx="104">
                  <c:v>124</c:v>
                </c:pt>
                <c:pt idx="105">
                  <c:v>133.692307692307</c:v>
                </c:pt>
                <c:pt idx="106">
                  <c:v>252.07692307692301</c:v>
                </c:pt>
                <c:pt idx="107">
                  <c:v>572.61538461538396</c:v>
                </c:pt>
                <c:pt idx="108">
                  <c:v>433.230769230769</c:v>
                </c:pt>
                <c:pt idx="109">
                  <c:v>247.76923076923001</c:v>
                </c:pt>
                <c:pt idx="110">
                  <c:v>175.76923076923001</c:v>
                </c:pt>
                <c:pt idx="111">
                  <c:v>252.53846153846101</c:v>
                </c:pt>
                <c:pt idx="112">
                  <c:v>137.30769230769201</c:v>
                </c:pt>
                <c:pt idx="113">
                  <c:v>191.84615384615299</c:v>
                </c:pt>
                <c:pt idx="114">
                  <c:v>185.692307692307</c:v>
                </c:pt>
                <c:pt idx="115">
                  <c:v>107.153846153846</c:v>
                </c:pt>
                <c:pt idx="116">
                  <c:v>423.30769230769198</c:v>
                </c:pt>
                <c:pt idx="117">
                  <c:v>339</c:v>
                </c:pt>
                <c:pt idx="118">
                  <c:v>310.461538461538</c:v>
                </c:pt>
                <c:pt idx="119">
                  <c:v>239.230769230769</c:v>
                </c:pt>
                <c:pt idx="120">
                  <c:v>337.923076923076</c:v>
                </c:pt>
                <c:pt idx="121">
                  <c:v>672.84615384615302</c:v>
                </c:pt>
                <c:pt idx="122">
                  <c:v>694.07692307692298</c:v>
                </c:pt>
                <c:pt idx="123">
                  <c:v>502.53846153846098</c:v>
                </c:pt>
                <c:pt idx="124">
                  <c:v>363.15384615384602</c:v>
                </c:pt>
                <c:pt idx="125">
                  <c:v>143.38461538461499</c:v>
                </c:pt>
                <c:pt idx="126">
                  <c:v>94</c:v>
                </c:pt>
                <c:pt idx="127">
                  <c:v>160</c:v>
                </c:pt>
                <c:pt idx="128">
                  <c:v>212.30769230769201</c:v>
                </c:pt>
                <c:pt idx="129">
                  <c:v>75.307692307692307</c:v>
                </c:pt>
                <c:pt idx="130">
                  <c:v>51.307692307692299</c:v>
                </c:pt>
                <c:pt idx="131">
                  <c:v>72.538461538461505</c:v>
                </c:pt>
                <c:pt idx="132">
                  <c:v>79.692307692307693</c:v>
                </c:pt>
                <c:pt idx="133">
                  <c:v>443.53846153846098</c:v>
                </c:pt>
                <c:pt idx="134">
                  <c:v>397.461538461538</c:v>
                </c:pt>
                <c:pt idx="135">
                  <c:v>420.230769230769</c:v>
                </c:pt>
                <c:pt idx="136">
                  <c:v>661.30769230769204</c:v>
                </c:pt>
                <c:pt idx="137">
                  <c:v>601.69230769230705</c:v>
                </c:pt>
                <c:pt idx="138">
                  <c:v>335.76923076922998</c:v>
                </c:pt>
                <c:pt idx="139">
                  <c:v>204.30769230769201</c:v>
                </c:pt>
                <c:pt idx="140">
                  <c:v>145.38461538461499</c:v>
                </c:pt>
                <c:pt idx="141">
                  <c:v>318.461538461538</c:v>
                </c:pt>
                <c:pt idx="142">
                  <c:v>485.84615384615302</c:v>
                </c:pt>
                <c:pt idx="143">
                  <c:v>424</c:v>
                </c:pt>
                <c:pt idx="144">
                  <c:v>356.692307692307</c:v>
                </c:pt>
                <c:pt idx="145">
                  <c:v>136.07692307692301</c:v>
                </c:pt>
                <c:pt idx="146">
                  <c:v>85.923076923076906</c:v>
                </c:pt>
                <c:pt idx="147">
                  <c:v>208.230769230769</c:v>
                </c:pt>
                <c:pt idx="148">
                  <c:v>265.692307692307</c:v>
                </c:pt>
                <c:pt idx="149">
                  <c:v>345.923076923076</c:v>
                </c:pt>
                <c:pt idx="150">
                  <c:v>92.692307692307693</c:v>
                </c:pt>
                <c:pt idx="151">
                  <c:v>117.07692307692299</c:v>
                </c:pt>
                <c:pt idx="152">
                  <c:v>225.30769230769201</c:v>
                </c:pt>
                <c:pt idx="153">
                  <c:v>622.07692307692298</c:v>
                </c:pt>
                <c:pt idx="154">
                  <c:v>516.30769230769204</c:v>
                </c:pt>
                <c:pt idx="155">
                  <c:v>456.692307692307</c:v>
                </c:pt>
                <c:pt idx="156">
                  <c:v>331.53846153846098</c:v>
                </c:pt>
                <c:pt idx="157">
                  <c:v>109.615384615384</c:v>
                </c:pt>
                <c:pt idx="158">
                  <c:v>160.61538461538399</c:v>
                </c:pt>
                <c:pt idx="159">
                  <c:v>78.615384615384599</c:v>
                </c:pt>
                <c:pt idx="160">
                  <c:v>91.615384615384599</c:v>
                </c:pt>
                <c:pt idx="161">
                  <c:v>179.230769230769</c:v>
                </c:pt>
                <c:pt idx="162">
                  <c:v>268.692307692307</c:v>
                </c:pt>
                <c:pt idx="163">
                  <c:v>332.15384615384602</c:v>
                </c:pt>
                <c:pt idx="164">
                  <c:v>365.923076923076</c:v>
                </c:pt>
                <c:pt idx="165">
                  <c:v>299</c:v>
                </c:pt>
                <c:pt idx="166">
                  <c:v>318.61538461538402</c:v>
                </c:pt>
                <c:pt idx="167">
                  <c:v>364.84615384615302</c:v>
                </c:pt>
                <c:pt idx="168">
                  <c:v>276.692307692307</c:v>
                </c:pt>
                <c:pt idx="169">
                  <c:v>195</c:v>
                </c:pt>
                <c:pt idx="170">
                  <c:v>166.61538461538399</c:v>
                </c:pt>
                <c:pt idx="171">
                  <c:v>109.53846153846099</c:v>
                </c:pt>
                <c:pt idx="172">
                  <c:v>614.923076923076</c:v>
                </c:pt>
                <c:pt idx="173">
                  <c:v>726.23076923076906</c:v>
                </c:pt>
                <c:pt idx="174">
                  <c:v>664.76923076923003</c:v>
                </c:pt>
                <c:pt idx="175">
                  <c:v>275.53846153846098</c:v>
                </c:pt>
                <c:pt idx="176">
                  <c:v>390.692307692307</c:v>
                </c:pt>
                <c:pt idx="177">
                  <c:v>374.84615384615302</c:v>
                </c:pt>
                <c:pt idx="178">
                  <c:v>687.923076923076</c:v>
                </c:pt>
                <c:pt idx="179">
                  <c:v>521.07692307692298</c:v>
                </c:pt>
                <c:pt idx="180">
                  <c:v>351.61538461538402</c:v>
                </c:pt>
                <c:pt idx="181">
                  <c:v>364.461538461538</c:v>
                </c:pt>
                <c:pt idx="182">
                  <c:v>220.53846153846101</c:v>
                </c:pt>
                <c:pt idx="183">
                  <c:v>96.923076923076906</c:v>
                </c:pt>
                <c:pt idx="184">
                  <c:v>96.923076923076906</c:v>
                </c:pt>
                <c:pt idx="185">
                  <c:v>77.692307692307693</c:v>
                </c:pt>
                <c:pt idx="186">
                  <c:v>139.461538461538</c:v>
                </c:pt>
                <c:pt idx="187">
                  <c:v>127.692307692307</c:v>
                </c:pt>
                <c:pt idx="188">
                  <c:v>74.384615384615302</c:v>
                </c:pt>
                <c:pt idx="189">
                  <c:v>141.84615384615299</c:v>
                </c:pt>
                <c:pt idx="190">
                  <c:v>310.53846153846098</c:v>
                </c:pt>
                <c:pt idx="191">
                  <c:v>282.230769230769</c:v>
                </c:pt>
                <c:pt idx="192">
                  <c:v>233.30769230769201</c:v>
                </c:pt>
                <c:pt idx="193">
                  <c:v>662.84615384615302</c:v>
                </c:pt>
                <c:pt idx="194">
                  <c:v>700.85714285714198</c:v>
                </c:pt>
                <c:pt idx="195">
                  <c:v>677.461538461538</c:v>
                </c:pt>
                <c:pt idx="196">
                  <c:v>374.15384615384602</c:v>
                </c:pt>
                <c:pt idx="197">
                  <c:v>580.61538461538396</c:v>
                </c:pt>
                <c:pt idx="198">
                  <c:v>393.461538461538</c:v>
                </c:pt>
                <c:pt idx="199">
                  <c:v>203.84615384615299</c:v>
                </c:pt>
                <c:pt idx="200">
                  <c:v>100.384615384615</c:v>
                </c:pt>
                <c:pt idx="201">
                  <c:v>83.769230769230703</c:v>
                </c:pt>
                <c:pt idx="202">
                  <c:v>128.15384615384599</c:v>
                </c:pt>
                <c:pt idx="203">
                  <c:v>78.846153846153797</c:v>
                </c:pt>
                <c:pt idx="204">
                  <c:v>63</c:v>
                </c:pt>
                <c:pt idx="205">
                  <c:v>69.307692307692307</c:v>
                </c:pt>
                <c:pt idx="206">
                  <c:v>189.461538461538</c:v>
                </c:pt>
                <c:pt idx="207">
                  <c:v>402.76923076922998</c:v>
                </c:pt>
                <c:pt idx="208">
                  <c:v>280.923076923076</c:v>
                </c:pt>
                <c:pt idx="209">
                  <c:v>171.461538461538</c:v>
                </c:pt>
                <c:pt idx="210">
                  <c:v>94</c:v>
                </c:pt>
                <c:pt idx="211">
                  <c:v>78.615384615384599</c:v>
                </c:pt>
                <c:pt idx="212">
                  <c:v>302.76923076922998</c:v>
                </c:pt>
                <c:pt idx="213">
                  <c:v>384.84615384615302</c:v>
                </c:pt>
                <c:pt idx="214">
                  <c:v>495.76923076922998</c:v>
                </c:pt>
                <c:pt idx="215">
                  <c:v>359.461538461538</c:v>
                </c:pt>
                <c:pt idx="216">
                  <c:v>238.15384615384599</c:v>
                </c:pt>
                <c:pt idx="217">
                  <c:v>135.461538461538</c:v>
                </c:pt>
                <c:pt idx="218">
                  <c:v>99.384615384615302</c:v>
                </c:pt>
                <c:pt idx="219">
                  <c:v>157.30769230769201</c:v>
                </c:pt>
                <c:pt idx="220">
                  <c:v>80.076923076922995</c:v>
                </c:pt>
                <c:pt idx="221">
                  <c:v>159.30769230769201</c:v>
                </c:pt>
                <c:pt idx="222">
                  <c:v>46.769230769230703</c:v>
                </c:pt>
                <c:pt idx="223">
                  <c:v>40.076923076923002</c:v>
                </c:pt>
                <c:pt idx="224">
                  <c:v>38.230769230769198</c:v>
                </c:pt>
                <c:pt idx="225">
                  <c:v>175.53846153846101</c:v>
                </c:pt>
                <c:pt idx="226">
                  <c:v>436.692307692307</c:v>
                </c:pt>
                <c:pt idx="227">
                  <c:v>254</c:v>
                </c:pt>
                <c:pt idx="228">
                  <c:v>139.923076923076</c:v>
                </c:pt>
                <c:pt idx="229">
                  <c:v>103.615384615384</c:v>
                </c:pt>
                <c:pt idx="230">
                  <c:v>123.384615384615</c:v>
                </c:pt>
                <c:pt idx="231">
                  <c:v>336.38461538461502</c:v>
                </c:pt>
                <c:pt idx="232">
                  <c:v>204.15384615384599</c:v>
                </c:pt>
                <c:pt idx="233">
                  <c:v>459.61538461538402</c:v>
                </c:pt>
                <c:pt idx="234">
                  <c:v>600.461538461538</c:v>
                </c:pt>
                <c:pt idx="235">
                  <c:v>302.61538461538402</c:v>
                </c:pt>
                <c:pt idx="236">
                  <c:v>287.923076923076</c:v>
                </c:pt>
                <c:pt idx="237">
                  <c:v>152.84615384615299</c:v>
                </c:pt>
                <c:pt idx="238">
                  <c:v>106.461538461538</c:v>
                </c:pt>
                <c:pt idx="239">
                  <c:v>64.384615384615302</c:v>
                </c:pt>
                <c:pt idx="240">
                  <c:v>146.53846153846101</c:v>
                </c:pt>
                <c:pt idx="241">
                  <c:v>121</c:v>
                </c:pt>
                <c:pt idx="242">
                  <c:v>134</c:v>
                </c:pt>
                <c:pt idx="243">
                  <c:v>234.923076923076</c:v>
                </c:pt>
                <c:pt idx="244">
                  <c:v>309.61538461538402</c:v>
                </c:pt>
                <c:pt idx="245">
                  <c:v>406.461538461538</c:v>
                </c:pt>
                <c:pt idx="246">
                  <c:v>262.84615384615302</c:v>
                </c:pt>
                <c:pt idx="247">
                  <c:v>163.07692307692301</c:v>
                </c:pt>
                <c:pt idx="248">
                  <c:v>73</c:v>
                </c:pt>
                <c:pt idx="249">
                  <c:v>47.076923076923002</c:v>
                </c:pt>
                <c:pt idx="250">
                  <c:v>327.15384615384602</c:v>
                </c:pt>
                <c:pt idx="251">
                  <c:v>337</c:v>
                </c:pt>
                <c:pt idx="252">
                  <c:v>626.84615384615302</c:v>
                </c:pt>
                <c:pt idx="253">
                  <c:v>606.84615384615302</c:v>
                </c:pt>
                <c:pt idx="254">
                  <c:v>209.61538461538399</c:v>
                </c:pt>
                <c:pt idx="255">
                  <c:v>107.692307692307</c:v>
                </c:pt>
                <c:pt idx="256">
                  <c:v>80.923076923076906</c:v>
                </c:pt>
                <c:pt idx="257">
                  <c:v>157.692307692307</c:v>
                </c:pt>
                <c:pt idx="258">
                  <c:v>121.76923076923001</c:v>
                </c:pt>
                <c:pt idx="259">
                  <c:v>171.38461538461499</c:v>
                </c:pt>
                <c:pt idx="260">
                  <c:v>325.692307692307</c:v>
                </c:pt>
                <c:pt idx="261">
                  <c:v>203.461538461538</c:v>
                </c:pt>
                <c:pt idx="262">
                  <c:v>126.76923076923001</c:v>
                </c:pt>
                <c:pt idx="263">
                  <c:v>128.84615384615299</c:v>
                </c:pt>
                <c:pt idx="264">
                  <c:v>80.846153846153797</c:v>
                </c:pt>
                <c:pt idx="265">
                  <c:v>57.615384615384599</c:v>
                </c:pt>
                <c:pt idx="266">
                  <c:v>101.923076923076</c:v>
                </c:pt>
                <c:pt idx="267">
                  <c:v>123.76923076923001</c:v>
                </c:pt>
                <c:pt idx="268">
                  <c:v>183.84615384615299</c:v>
                </c:pt>
                <c:pt idx="269">
                  <c:v>205.692307692307</c:v>
                </c:pt>
                <c:pt idx="270">
                  <c:v>334.07692307692298</c:v>
                </c:pt>
                <c:pt idx="271">
                  <c:v>282.53846153846098</c:v>
                </c:pt>
                <c:pt idx="272">
                  <c:v>252.333333333333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93-4AD5-AB95-234B4F7C071C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EMG (FCM)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Sheet1!$J$2:$J$274</c:f>
              <c:numCache>
                <c:formatCode>General</c:formatCode>
                <c:ptCount val="273"/>
                <c:pt idx="0">
                  <c:v>155.80000000000001</c:v>
                </c:pt>
                <c:pt idx="1">
                  <c:v>231.71428571428501</c:v>
                </c:pt>
                <c:pt idx="2">
                  <c:v>313.06666666666598</c:v>
                </c:pt>
                <c:pt idx="3">
                  <c:v>497.26666666666603</c:v>
                </c:pt>
                <c:pt idx="4">
                  <c:v>336.5625</c:v>
                </c:pt>
                <c:pt idx="5">
                  <c:v>291.642857142857</c:v>
                </c:pt>
                <c:pt idx="6">
                  <c:v>204.07692307692301</c:v>
                </c:pt>
                <c:pt idx="7">
                  <c:v>122.76923076923001</c:v>
                </c:pt>
                <c:pt idx="8">
                  <c:v>111.07692307692299</c:v>
                </c:pt>
                <c:pt idx="9">
                  <c:v>135.923076923076</c:v>
                </c:pt>
                <c:pt idx="10">
                  <c:v>112.230769230769</c:v>
                </c:pt>
                <c:pt idx="11">
                  <c:v>246.15384615384599</c:v>
                </c:pt>
                <c:pt idx="12">
                  <c:v>120.692307692307</c:v>
                </c:pt>
                <c:pt idx="13">
                  <c:v>130.61538461538399</c:v>
                </c:pt>
                <c:pt idx="14">
                  <c:v>122.30769230769199</c:v>
                </c:pt>
                <c:pt idx="15">
                  <c:v>64.076923076922995</c:v>
                </c:pt>
                <c:pt idx="16">
                  <c:v>79.615384615384599</c:v>
                </c:pt>
                <c:pt idx="17">
                  <c:v>86.384615384615302</c:v>
                </c:pt>
                <c:pt idx="18">
                  <c:v>105</c:v>
                </c:pt>
                <c:pt idx="19">
                  <c:v>143.692307692307</c:v>
                </c:pt>
                <c:pt idx="20">
                  <c:v>190.923076923076</c:v>
                </c:pt>
                <c:pt idx="21">
                  <c:v>71</c:v>
                </c:pt>
                <c:pt idx="22">
                  <c:v>128.38461538461499</c:v>
                </c:pt>
                <c:pt idx="23">
                  <c:v>92.769230769230703</c:v>
                </c:pt>
                <c:pt idx="24">
                  <c:v>186.53846153846101</c:v>
                </c:pt>
                <c:pt idx="25">
                  <c:v>300.692307692307</c:v>
                </c:pt>
                <c:pt idx="26">
                  <c:v>353.692307692307</c:v>
                </c:pt>
                <c:pt idx="27">
                  <c:v>517.38461538461502</c:v>
                </c:pt>
                <c:pt idx="28">
                  <c:v>387.30769230769198</c:v>
                </c:pt>
                <c:pt idx="29">
                  <c:v>312.923076923076</c:v>
                </c:pt>
                <c:pt idx="30">
                  <c:v>184.61538461538399</c:v>
                </c:pt>
                <c:pt idx="31">
                  <c:v>234.230769230769</c:v>
                </c:pt>
                <c:pt idx="32">
                  <c:v>316.15384615384602</c:v>
                </c:pt>
                <c:pt idx="33">
                  <c:v>702</c:v>
                </c:pt>
                <c:pt idx="34">
                  <c:v>629.23076923076906</c:v>
                </c:pt>
                <c:pt idx="35">
                  <c:v>513.461538461538</c:v>
                </c:pt>
                <c:pt idx="36">
                  <c:v>447.30769230769198</c:v>
                </c:pt>
                <c:pt idx="37">
                  <c:v>179.38461538461499</c:v>
                </c:pt>
                <c:pt idx="38">
                  <c:v>154.15384615384599</c:v>
                </c:pt>
                <c:pt idx="39">
                  <c:v>174.07692307692301</c:v>
                </c:pt>
                <c:pt idx="40">
                  <c:v>209.923076923076</c:v>
                </c:pt>
                <c:pt idx="41">
                  <c:v>225.61538461538399</c:v>
                </c:pt>
                <c:pt idx="42">
                  <c:v>222.461538461538</c:v>
                </c:pt>
                <c:pt idx="43">
                  <c:v>161.38461538461499</c:v>
                </c:pt>
                <c:pt idx="44">
                  <c:v>80.307692307692307</c:v>
                </c:pt>
                <c:pt idx="45">
                  <c:v>75.615384615384599</c:v>
                </c:pt>
                <c:pt idx="46">
                  <c:v>124.230769230769</c:v>
                </c:pt>
                <c:pt idx="47">
                  <c:v>315.30769230769198</c:v>
                </c:pt>
                <c:pt idx="48">
                  <c:v>165.923076923076</c:v>
                </c:pt>
                <c:pt idx="49">
                  <c:v>60</c:v>
                </c:pt>
                <c:pt idx="50">
                  <c:v>86.615384615384599</c:v>
                </c:pt>
                <c:pt idx="51">
                  <c:v>110.53846153846099</c:v>
                </c:pt>
                <c:pt idx="52">
                  <c:v>96.307692307692307</c:v>
                </c:pt>
                <c:pt idx="53">
                  <c:v>429.76923076922998</c:v>
                </c:pt>
                <c:pt idx="54">
                  <c:v>681.53846153846098</c:v>
                </c:pt>
                <c:pt idx="55">
                  <c:v>726.84615384615302</c:v>
                </c:pt>
                <c:pt idx="56">
                  <c:v>657.30769230769204</c:v>
                </c:pt>
                <c:pt idx="57">
                  <c:v>390.53846153846098</c:v>
                </c:pt>
                <c:pt idx="58">
                  <c:v>268.923076923076</c:v>
                </c:pt>
                <c:pt idx="59">
                  <c:v>190</c:v>
                </c:pt>
                <c:pt idx="60">
                  <c:v>369.53846153846098</c:v>
                </c:pt>
                <c:pt idx="61">
                  <c:v>137.692307692307</c:v>
                </c:pt>
                <c:pt idx="62">
                  <c:v>104.07692307692299</c:v>
                </c:pt>
                <c:pt idx="63">
                  <c:v>68.923076923076906</c:v>
                </c:pt>
                <c:pt idx="64">
                  <c:v>79.307692307692307</c:v>
                </c:pt>
                <c:pt idx="65">
                  <c:v>79.307692307692307</c:v>
                </c:pt>
                <c:pt idx="66">
                  <c:v>246.61538461538399</c:v>
                </c:pt>
                <c:pt idx="67">
                  <c:v>126.923076923076</c:v>
                </c:pt>
                <c:pt idx="68">
                  <c:v>154.923076923076</c:v>
                </c:pt>
                <c:pt idx="69">
                  <c:v>147.61538461538399</c:v>
                </c:pt>
                <c:pt idx="70">
                  <c:v>182.923076923076</c:v>
                </c:pt>
                <c:pt idx="71">
                  <c:v>135.53846153846101</c:v>
                </c:pt>
                <c:pt idx="72">
                  <c:v>277.15384615384602</c:v>
                </c:pt>
                <c:pt idx="73">
                  <c:v>517.92857142857099</c:v>
                </c:pt>
                <c:pt idx="74">
                  <c:v>539.53846153846098</c:v>
                </c:pt>
                <c:pt idx="75">
                  <c:v>270.461538461538</c:v>
                </c:pt>
                <c:pt idx="76">
                  <c:v>478.230769230769</c:v>
                </c:pt>
                <c:pt idx="77">
                  <c:v>259.923076923076</c:v>
                </c:pt>
                <c:pt idx="78">
                  <c:v>130</c:v>
                </c:pt>
                <c:pt idx="79">
                  <c:v>153.923076923076</c:v>
                </c:pt>
                <c:pt idx="80">
                  <c:v>303</c:v>
                </c:pt>
                <c:pt idx="81">
                  <c:v>120.30769230769199</c:v>
                </c:pt>
                <c:pt idx="82">
                  <c:v>115.461538461538</c:v>
                </c:pt>
                <c:pt idx="83">
                  <c:v>116.692307692307</c:v>
                </c:pt>
                <c:pt idx="84">
                  <c:v>136.38461538461499</c:v>
                </c:pt>
                <c:pt idx="85">
                  <c:v>108.07692307692299</c:v>
                </c:pt>
                <c:pt idx="86">
                  <c:v>80.923076923076906</c:v>
                </c:pt>
                <c:pt idx="87">
                  <c:v>70.230769230769198</c:v>
                </c:pt>
                <c:pt idx="88">
                  <c:v>82.230769230769198</c:v>
                </c:pt>
                <c:pt idx="89">
                  <c:v>96.153846153846104</c:v>
                </c:pt>
                <c:pt idx="90">
                  <c:v>74.230769230769198</c:v>
                </c:pt>
                <c:pt idx="91">
                  <c:v>57.846153846153797</c:v>
                </c:pt>
                <c:pt idx="92">
                  <c:v>103.923076923076</c:v>
                </c:pt>
                <c:pt idx="93">
                  <c:v>104.692307692307</c:v>
                </c:pt>
                <c:pt idx="94">
                  <c:v>265.61538461538402</c:v>
                </c:pt>
                <c:pt idx="95">
                  <c:v>702.53846153846098</c:v>
                </c:pt>
                <c:pt idx="96">
                  <c:v>526.53846153846098</c:v>
                </c:pt>
                <c:pt idx="97">
                  <c:v>218.30769230769201</c:v>
                </c:pt>
                <c:pt idx="98">
                  <c:v>283.84615384615302</c:v>
                </c:pt>
                <c:pt idx="99">
                  <c:v>118.923076923076</c:v>
                </c:pt>
                <c:pt idx="100">
                  <c:v>169</c:v>
                </c:pt>
                <c:pt idx="101">
                  <c:v>187.84615384615299</c:v>
                </c:pt>
                <c:pt idx="102">
                  <c:v>73.307692307692307</c:v>
                </c:pt>
                <c:pt idx="103">
                  <c:v>156.61538461538399</c:v>
                </c:pt>
                <c:pt idx="104">
                  <c:v>339.76923076922998</c:v>
                </c:pt>
                <c:pt idx="105">
                  <c:v>327.461538461538</c:v>
                </c:pt>
                <c:pt idx="106">
                  <c:v>275.461538461538</c:v>
                </c:pt>
                <c:pt idx="107">
                  <c:v>432.30769230769198</c:v>
                </c:pt>
                <c:pt idx="108">
                  <c:v>308.230769230769</c:v>
                </c:pt>
                <c:pt idx="109">
                  <c:v>381.15384615384602</c:v>
                </c:pt>
                <c:pt idx="110">
                  <c:v>214</c:v>
                </c:pt>
                <c:pt idx="111">
                  <c:v>205.53846153846101</c:v>
                </c:pt>
                <c:pt idx="112">
                  <c:v>160.692307692307</c:v>
                </c:pt>
                <c:pt idx="113">
                  <c:v>379.230769230769</c:v>
                </c:pt>
                <c:pt idx="114">
                  <c:v>226.923076923076</c:v>
                </c:pt>
                <c:pt idx="115">
                  <c:v>584.15384615384596</c:v>
                </c:pt>
                <c:pt idx="116">
                  <c:v>523.07692307692298</c:v>
                </c:pt>
                <c:pt idx="117">
                  <c:v>254.07692307692301</c:v>
                </c:pt>
                <c:pt idx="118">
                  <c:v>456.38461538461502</c:v>
                </c:pt>
                <c:pt idx="119">
                  <c:v>123.30769230769199</c:v>
                </c:pt>
                <c:pt idx="120">
                  <c:v>158.61538461538399</c:v>
                </c:pt>
                <c:pt idx="121">
                  <c:v>173.53846153846101</c:v>
                </c:pt>
                <c:pt idx="122">
                  <c:v>73.461538461538396</c:v>
                </c:pt>
                <c:pt idx="123">
                  <c:v>66.461538461538396</c:v>
                </c:pt>
                <c:pt idx="124">
                  <c:v>90.538461538461505</c:v>
                </c:pt>
                <c:pt idx="125">
                  <c:v>101</c:v>
                </c:pt>
                <c:pt idx="126">
                  <c:v>80</c:v>
                </c:pt>
                <c:pt idx="127">
                  <c:v>61.615384615384599</c:v>
                </c:pt>
                <c:pt idx="128">
                  <c:v>134.230769230769</c:v>
                </c:pt>
                <c:pt idx="129">
                  <c:v>177.76923076923001</c:v>
                </c:pt>
                <c:pt idx="130">
                  <c:v>124</c:v>
                </c:pt>
                <c:pt idx="131">
                  <c:v>89.846153846153797</c:v>
                </c:pt>
                <c:pt idx="132">
                  <c:v>145.53846153846101</c:v>
                </c:pt>
                <c:pt idx="133">
                  <c:v>195.53846153846101</c:v>
                </c:pt>
                <c:pt idx="134">
                  <c:v>380.461538461538</c:v>
                </c:pt>
                <c:pt idx="135">
                  <c:v>687.07692307692298</c:v>
                </c:pt>
                <c:pt idx="136">
                  <c:v>418.38461538461502</c:v>
                </c:pt>
                <c:pt idx="137">
                  <c:v>198.30769230769201</c:v>
                </c:pt>
                <c:pt idx="138">
                  <c:v>142.07692307692301</c:v>
                </c:pt>
                <c:pt idx="139">
                  <c:v>81.923076923076906</c:v>
                </c:pt>
                <c:pt idx="140">
                  <c:v>321.230769230769</c:v>
                </c:pt>
                <c:pt idx="141">
                  <c:v>309.230769230769</c:v>
                </c:pt>
                <c:pt idx="142">
                  <c:v>117.07692307692299</c:v>
                </c:pt>
                <c:pt idx="143">
                  <c:v>193.923076923076</c:v>
                </c:pt>
                <c:pt idx="144">
                  <c:v>182.461538461538</c:v>
                </c:pt>
                <c:pt idx="145">
                  <c:v>121.153846153846</c:v>
                </c:pt>
                <c:pt idx="146">
                  <c:v>107.692307692307</c:v>
                </c:pt>
                <c:pt idx="147">
                  <c:v>301.84615384615302</c:v>
                </c:pt>
                <c:pt idx="148">
                  <c:v>192.461538461538</c:v>
                </c:pt>
                <c:pt idx="149">
                  <c:v>64.769230769230703</c:v>
                </c:pt>
                <c:pt idx="150">
                  <c:v>80.076923076922995</c:v>
                </c:pt>
                <c:pt idx="151">
                  <c:v>223.53846153846101</c:v>
                </c:pt>
                <c:pt idx="152">
                  <c:v>234.53846153846101</c:v>
                </c:pt>
                <c:pt idx="153">
                  <c:v>675.30769230769204</c:v>
                </c:pt>
                <c:pt idx="154">
                  <c:v>718.923076923076</c:v>
                </c:pt>
                <c:pt idx="155">
                  <c:v>404.61538461538402</c:v>
                </c:pt>
                <c:pt idx="156">
                  <c:v>464.84615384615302</c:v>
                </c:pt>
                <c:pt idx="157">
                  <c:v>667.76923076923003</c:v>
                </c:pt>
                <c:pt idx="158">
                  <c:v>608.461538461538</c:v>
                </c:pt>
                <c:pt idx="159">
                  <c:v>244.923076923076</c:v>
                </c:pt>
                <c:pt idx="160">
                  <c:v>281.923076923076</c:v>
                </c:pt>
                <c:pt idx="161">
                  <c:v>256.38461538461502</c:v>
                </c:pt>
                <c:pt idx="162">
                  <c:v>245</c:v>
                </c:pt>
                <c:pt idx="163">
                  <c:v>145.07692307692301</c:v>
                </c:pt>
                <c:pt idx="164">
                  <c:v>100.76923076923001</c:v>
                </c:pt>
                <c:pt idx="165">
                  <c:v>187.30769230769201</c:v>
                </c:pt>
                <c:pt idx="166">
                  <c:v>378.84615384615302</c:v>
                </c:pt>
                <c:pt idx="167">
                  <c:v>391.76923076922998</c:v>
                </c:pt>
                <c:pt idx="168">
                  <c:v>155.230769230769</c:v>
                </c:pt>
                <c:pt idx="169">
                  <c:v>77.461538461538396</c:v>
                </c:pt>
                <c:pt idx="170">
                  <c:v>53.846153846153797</c:v>
                </c:pt>
                <c:pt idx="171">
                  <c:v>99.923076923076906</c:v>
                </c:pt>
                <c:pt idx="172">
                  <c:v>245.38461538461499</c:v>
                </c:pt>
                <c:pt idx="173">
                  <c:v>679.53846153846098</c:v>
                </c:pt>
                <c:pt idx="174">
                  <c:v>722.76923076923003</c:v>
                </c:pt>
                <c:pt idx="175">
                  <c:v>654.07692307692298</c:v>
                </c:pt>
                <c:pt idx="176">
                  <c:v>269.53846153846098</c:v>
                </c:pt>
                <c:pt idx="177">
                  <c:v>332.692307692307</c:v>
                </c:pt>
                <c:pt idx="178">
                  <c:v>130.230769230769</c:v>
                </c:pt>
                <c:pt idx="179">
                  <c:v>256.923076923076</c:v>
                </c:pt>
                <c:pt idx="180">
                  <c:v>154.76923076923001</c:v>
                </c:pt>
                <c:pt idx="181">
                  <c:v>167.923076923076</c:v>
                </c:pt>
                <c:pt idx="182">
                  <c:v>319.230769230769</c:v>
                </c:pt>
                <c:pt idx="183">
                  <c:v>274.53846153846098</c:v>
                </c:pt>
                <c:pt idx="184">
                  <c:v>192.923076923076</c:v>
                </c:pt>
                <c:pt idx="185">
                  <c:v>181.61538461538399</c:v>
                </c:pt>
                <c:pt idx="186">
                  <c:v>256.07692307692298</c:v>
                </c:pt>
                <c:pt idx="187">
                  <c:v>329.76923076922998</c:v>
                </c:pt>
                <c:pt idx="188">
                  <c:v>264.76923076922998</c:v>
                </c:pt>
                <c:pt idx="189">
                  <c:v>230.07692307692301</c:v>
                </c:pt>
                <c:pt idx="190">
                  <c:v>130.692307692307</c:v>
                </c:pt>
                <c:pt idx="191">
                  <c:v>116</c:v>
                </c:pt>
                <c:pt idx="192">
                  <c:v>232.461538461538</c:v>
                </c:pt>
                <c:pt idx="193">
                  <c:v>699.923076923076</c:v>
                </c:pt>
                <c:pt idx="194">
                  <c:v>702.53846153846098</c:v>
                </c:pt>
                <c:pt idx="195">
                  <c:v>468.15384615384602</c:v>
                </c:pt>
                <c:pt idx="196">
                  <c:v>425.53846153846098</c:v>
                </c:pt>
                <c:pt idx="197">
                  <c:v>245.15384615384599</c:v>
                </c:pt>
                <c:pt idx="198">
                  <c:v>190.461538461538</c:v>
                </c:pt>
                <c:pt idx="199">
                  <c:v>187.461538461538</c:v>
                </c:pt>
                <c:pt idx="200">
                  <c:v>81.769230769230703</c:v>
                </c:pt>
                <c:pt idx="201">
                  <c:v>124.615384615384</c:v>
                </c:pt>
                <c:pt idx="202">
                  <c:v>207.923076923076</c:v>
                </c:pt>
                <c:pt idx="203">
                  <c:v>154.61538461538399</c:v>
                </c:pt>
                <c:pt idx="204">
                  <c:v>207</c:v>
                </c:pt>
                <c:pt idx="205">
                  <c:v>290.84615384615302</c:v>
                </c:pt>
                <c:pt idx="206">
                  <c:v>331.461538461538</c:v>
                </c:pt>
                <c:pt idx="207">
                  <c:v>355.53846153846098</c:v>
                </c:pt>
                <c:pt idx="208">
                  <c:v>542.69230769230705</c:v>
                </c:pt>
                <c:pt idx="209">
                  <c:v>725.30769230769204</c:v>
                </c:pt>
                <c:pt idx="210">
                  <c:v>662.69230769230705</c:v>
                </c:pt>
                <c:pt idx="211">
                  <c:v>241.15384615384599</c:v>
                </c:pt>
                <c:pt idx="212">
                  <c:v>430.76923076922998</c:v>
                </c:pt>
                <c:pt idx="213">
                  <c:v>319.07692307692298</c:v>
                </c:pt>
                <c:pt idx="214">
                  <c:v>317.07692307692298</c:v>
                </c:pt>
                <c:pt idx="215">
                  <c:v>86.230769230769198</c:v>
                </c:pt>
                <c:pt idx="216">
                  <c:v>132.76923076923001</c:v>
                </c:pt>
                <c:pt idx="217">
                  <c:v>111.461538461538</c:v>
                </c:pt>
                <c:pt idx="218">
                  <c:v>86.923076923076906</c:v>
                </c:pt>
                <c:pt idx="219">
                  <c:v>69.615384615384599</c:v>
                </c:pt>
                <c:pt idx="220">
                  <c:v>70.692307692307693</c:v>
                </c:pt>
                <c:pt idx="221">
                  <c:v>98.846153846153797</c:v>
                </c:pt>
                <c:pt idx="222">
                  <c:v>74.384615384615302</c:v>
                </c:pt>
                <c:pt idx="223">
                  <c:v>85.153846153846104</c:v>
                </c:pt>
                <c:pt idx="224">
                  <c:v>164.692307692307</c:v>
                </c:pt>
                <c:pt idx="225">
                  <c:v>102.153846153846</c:v>
                </c:pt>
                <c:pt idx="226">
                  <c:v>146.230769230769</c:v>
                </c:pt>
                <c:pt idx="227">
                  <c:v>93.076923076922995</c:v>
                </c:pt>
                <c:pt idx="228">
                  <c:v>108.461538461538</c:v>
                </c:pt>
                <c:pt idx="229">
                  <c:v>90.461538461538396</c:v>
                </c:pt>
                <c:pt idx="230">
                  <c:v>105.692307692307</c:v>
                </c:pt>
                <c:pt idx="231">
                  <c:v>419</c:v>
                </c:pt>
                <c:pt idx="232">
                  <c:v>699.84615384615302</c:v>
                </c:pt>
                <c:pt idx="233">
                  <c:v>724.76923076923003</c:v>
                </c:pt>
                <c:pt idx="234">
                  <c:v>508.38461538461502</c:v>
                </c:pt>
                <c:pt idx="235">
                  <c:v>383.84615384615302</c:v>
                </c:pt>
                <c:pt idx="236">
                  <c:v>308.61538461538402</c:v>
                </c:pt>
                <c:pt idx="237">
                  <c:v>358.07692307692298</c:v>
                </c:pt>
                <c:pt idx="238">
                  <c:v>447.923076923076</c:v>
                </c:pt>
                <c:pt idx="239">
                  <c:v>303.07692307692298</c:v>
                </c:pt>
                <c:pt idx="240">
                  <c:v>363.61538461538402</c:v>
                </c:pt>
                <c:pt idx="241">
                  <c:v>378.461538461538</c:v>
                </c:pt>
                <c:pt idx="242">
                  <c:v>144.15384615384599</c:v>
                </c:pt>
                <c:pt idx="243">
                  <c:v>146.230769230769</c:v>
                </c:pt>
                <c:pt idx="244">
                  <c:v>196.07692307692301</c:v>
                </c:pt>
                <c:pt idx="245">
                  <c:v>301.53846153846098</c:v>
                </c:pt>
                <c:pt idx="246">
                  <c:v>325.461538461538</c:v>
                </c:pt>
                <c:pt idx="247">
                  <c:v>169.461538461538</c:v>
                </c:pt>
                <c:pt idx="248">
                  <c:v>121.846153846153</c:v>
                </c:pt>
                <c:pt idx="249">
                  <c:v>225.07692307692301</c:v>
                </c:pt>
                <c:pt idx="250">
                  <c:v>190</c:v>
                </c:pt>
                <c:pt idx="251">
                  <c:v>669.69230769230705</c:v>
                </c:pt>
                <c:pt idx="252">
                  <c:v>720.30769230769204</c:v>
                </c:pt>
                <c:pt idx="253">
                  <c:v>365.76923076922998</c:v>
                </c:pt>
                <c:pt idx="254">
                  <c:v>226.84615384615299</c:v>
                </c:pt>
                <c:pt idx="255">
                  <c:v>230.923076923076</c:v>
                </c:pt>
                <c:pt idx="256">
                  <c:v>285.692307692307</c:v>
                </c:pt>
                <c:pt idx="257">
                  <c:v>374.92857142857099</c:v>
                </c:pt>
                <c:pt idx="258">
                  <c:v>163.461538461538</c:v>
                </c:pt>
                <c:pt idx="259">
                  <c:v>149.692307692307</c:v>
                </c:pt>
                <c:pt idx="260">
                  <c:v>191.923076923076</c:v>
                </c:pt>
                <c:pt idx="261">
                  <c:v>85</c:v>
                </c:pt>
                <c:pt idx="262">
                  <c:v>101.76923076923001</c:v>
                </c:pt>
                <c:pt idx="263">
                  <c:v>74.846153846153797</c:v>
                </c:pt>
                <c:pt idx="264">
                  <c:v>69.461538461538396</c:v>
                </c:pt>
                <c:pt idx="265">
                  <c:v>106.07692307692299</c:v>
                </c:pt>
                <c:pt idx="266">
                  <c:v>300.692307692307</c:v>
                </c:pt>
                <c:pt idx="267">
                  <c:v>468.38461538461502</c:v>
                </c:pt>
                <c:pt idx="268">
                  <c:v>627.923076923076</c:v>
                </c:pt>
                <c:pt idx="269">
                  <c:v>396.461538461538</c:v>
                </c:pt>
                <c:pt idx="270">
                  <c:v>704.07692307692298</c:v>
                </c:pt>
                <c:pt idx="271">
                  <c:v>569.38461538461502</c:v>
                </c:pt>
                <c:pt idx="272">
                  <c:v>555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F93-4AD5-AB95-234B4F7C0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40731488"/>
        <c:axId val="164073190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Time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33.103599230769198</c:v>
                      </c:pt>
                      <c:pt idx="1">
                        <c:v>33.361271538461502</c:v>
                      </c:pt>
                      <c:pt idx="2">
                        <c:v>33.618788461538401</c:v>
                      </c:pt>
                      <c:pt idx="3">
                        <c:v>33.876382307692303</c:v>
                      </c:pt>
                      <c:pt idx="4">
                        <c:v>34.134058461538402</c:v>
                      </c:pt>
                      <c:pt idx="5">
                        <c:v>34.393368461538401</c:v>
                      </c:pt>
                      <c:pt idx="6">
                        <c:v>34.651538461538401</c:v>
                      </c:pt>
                      <c:pt idx="7">
                        <c:v>34.909033076923002</c:v>
                      </c:pt>
                      <c:pt idx="8">
                        <c:v>35.1669992307692</c:v>
                      </c:pt>
                      <c:pt idx="9">
                        <c:v>35.423046153846101</c:v>
                      </c:pt>
                      <c:pt idx="10">
                        <c:v>35.680152307692303</c:v>
                      </c:pt>
                      <c:pt idx="11">
                        <c:v>35.938216153846099</c:v>
                      </c:pt>
                      <c:pt idx="12">
                        <c:v>36.196186923076901</c:v>
                      </c:pt>
                      <c:pt idx="13">
                        <c:v>36.453591538461502</c:v>
                      </c:pt>
                      <c:pt idx="14">
                        <c:v>36.7111107692307</c:v>
                      </c:pt>
                      <c:pt idx="15">
                        <c:v>36.968586153846097</c:v>
                      </c:pt>
                      <c:pt idx="16">
                        <c:v>37.226245384615297</c:v>
                      </c:pt>
                      <c:pt idx="17">
                        <c:v>37.483969230769198</c:v>
                      </c:pt>
                      <c:pt idx="18">
                        <c:v>37.741395384615302</c:v>
                      </c:pt>
                      <c:pt idx="19">
                        <c:v>37.998906923076902</c:v>
                      </c:pt>
                      <c:pt idx="20">
                        <c:v>38.256836923076897</c:v>
                      </c:pt>
                      <c:pt idx="21">
                        <c:v>38.514290769230698</c:v>
                      </c:pt>
                      <c:pt idx="22">
                        <c:v>38.771804615384603</c:v>
                      </c:pt>
                      <c:pt idx="23">
                        <c:v>39.031436923076903</c:v>
                      </c:pt>
                      <c:pt idx="24">
                        <c:v>39.288443076923002</c:v>
                      </c:pt>
                      <c:pt idx="25">
                        <c:v>39.546185384615299</c:v>
                      </c:pt>
                      <c:pt idx="26">
                        <c:v>39.802556923076899</c:v>
                      </c:pt>
                      <c:pt idx="27">
                        <c:v>40.061255384615301</c:v>
                      </c:pt>
                      <c:pt idx="28">
                        <c:v>40.318195384615301</c:v>
                      </c:pt>
                      <c:pt idx="29">
                        <c:v>40.5763392307692</c:v>
                      </c:pt>
                      <c:pt idx="30">
                        <c:v>40.833130769230699</c:v>
                      </c:pt>
                      <c:pt idx="31">
                        <c:v>41.0925515384615</c:v>
                      </c:pt>
                      <c:pt idx="32">
                        <c:v>41.350235384615303</c:v>
                      </c:pt>
                      <c:pt idx="33">
                        <c:v>41.607301538461499</c:v>
                      </c:pt>
                      <c:pt idx="34">
                        <c:v>41.864873076922997</c:v>
                      </c:pt>
                      <c:pt idx="35">
                        <c:v>42.122746923076903</c:v>
                      </c:pt>
                      <c:pt idx="36">
                        <c:v>42.380057692307602</c:v>
                      </c:pt>
                      <c:pt idx="37">
                        <c:v>42.637203076923001</c:v>
                      </c:pt>
                      <c:pt idx="38">
                        <c:v>42.895639230769198</c:v>
                      </c:pt>
                      <c:pt idx="39">
                        <c:v>43.1559569230769</c:v>
                      </c:pt>
                      <c:pt idx="40">
                        <c:v>43.410953076923001</c:v>
                      </c:pt>
                      <c:pt idx="41">
                        <c:v>43.6684384615384</c:v>
                      </c:pt>
                      <c:pt idx="42">
                        <c:v>43.928533846153798</c:v>
                      </c:pt>
                      <c:pt idx="43">
                        <c:v>44.185961538461498</c:v>
                      </c:pt>
                      <c:pt idx="44">
                        <c:v>44.442220769230701</c:v>
                      </c:pt>
                      <c:pt idx="45">
                        <c:v>44.701764615384597</c:v>
                      </c:pt>
                      <c:pt idx="46">
                        <c:v>44.957401538461497</c:v>
                      </c:pt>
                      <c:pt idx="47">
                        <c:v>45.217806153846098</c:v>
                      </c:pt>
                      <c:pt idx="48">
                        <c:v>45.4724807692307</c:v>
                      </c:pt>
                      <c:pt idx="49">
                        <c:v>45.730341538461502</c:v>
                      </c:pt>
                      <c:pt idx="50">
                        <c:v>45.988501538461499</c:v>
                      </c:pt>
                      <c:pt idx="51">
                        <c:v>46.246833846153798</c:v>
                      </c:pt>
                      <c:pt idx="52">
                        <c:v>46.504654615384602</c:v>
                      </c:pt>
                      <c:pt idx="53">
                        <c:v>46.763633076923</c:v>
                      </c:pt>
                      <c:pt idx="54">
                        <c:v>47.020365384615303</c:v>
                      </c:pt>
                      <c:pt idx="55">
                        <c:v>47.2780876923077</c:v>
                      </c:pt>
                      <c:pt idx="56">
                        <c:v>47.536470000000001</c:v>
                      </c:pt>
                      <c:pt idx="57">
                        <c:v>47.794416923076902</c:v>
                      </c:pt>
                      <c:pt idx="58">
                        <c:v>48.0519623076923</c:v>
                      </c:pt>
                      <c:pt idx="59">
                        <c:v>48.3097292307692</c:v>
                      </c:pt>
                      <c:pt idx="60">
                        <c:v>48.565732307692301</c:v>
                      </c:pt>
                      <c:pt idx="61">
                        <c:v>48.823952307692302</c:v>
                      </c:pt>
                      <c:pt idx="62">
                        <c:v>49.0811176923076</c:v>
                      </c:pt>
                      <c:pt idx="63">
                        <c:v>49.3392092307692</c:v>
                      </c:pt>
                      <c:pt idx="64">
                        <c:v>49.597929230769203</c:v>
                      </c:pt>
                      <c:pt idx="65">
                        <c:v>49.856253076922997</c:v>
                      </c:pt>
                      <c:pt idx="66">
                        <c:v>50.113244615384602</c:v>
                      </c:pt>
                      <c:pt idx="67">
                        <c:v>50.369483076922997</c:v>
                      </c:pt>
                      <c:pt idx="68">
                        <c:v>50.628529999999998</c:v>
                      </c:pt>
                      <c:pt idx="69">
                        <c:v>50.886597692307603</c:v>
                      </c:pt>
                      <c:pt idx="70">
                        <c:v>51.1445315384615</c:v>
                      </c:pt>
                      <c:pt idx="71">
                        <c:v>51.401151538461498</c:v>
                      </c:pt>
                      <c:pt idx="72">
                        <c:v>51.657664615384597</c:v>
                      </c:pt>
                      <c:pt idx="73">
                        <c:v>51.915961538461502</c:v>
                      </c:pt>
                      <c:pt idx="74">
                        <c:v>52.173460769230701</c:v>
                      </c:pt>
                      <c:pt idx="75">
                        <c:v>52.431956153846102</c:v>
                      </c:pt>
                      <c:pt idx="76">
                        <c:v>52.689739230769199</c:v>
                      </c:pt>
                      <c:pt idx="77">
                        <c:v>52.948652307692299</c:v>
                      </c:pt>
                      <c:pt idx="78">
                        <c:v>53.206210769230701</c:v>
                      </c:pt>
                      <c:pt idx="79">
                        <c:v>53.472850714285698</c:v>
                      </c:pt>
                      <c:pt idx="80">
                        <c:v>53.739060769230697</c:v>
                      </c:pt>
                      <c:pt idx="81">
                        <c:v>53.999029999999998</c:v>
                      </c:pt>
                      <c:pt idx="82">
                        <c:v>54.256552307692303</c:v>
                      </c:pt>
                      <c:pt idx="83">
                        <c:v>54.514359230769202</c:v>
                      </c:pt>
                      <c:pt idx="84">
                        <c:v>54.771716923076902</c:v>
                      </c:pt>
                      <c:pt idx="85">
                        <c:v>55.029498461538402</c:v>
                      </c:pt>
                      <c:pt idx="86">
                        <c:v>55.287440769230699</c:v>
                      </c:pt>
                      <c:pt idx="87">
                        <c:v>55.5434846153846</c:v>
                      </c:pt>
                      <c:pt idx="88">
                        <c:v>55.800423846153798</c:v>
                      </c:pt>
                      <c:pt idx="89">
                        <c:v>56.059619230769201</c:v>
                      </c:pt>
                      <c:pt idx="90">
                        <c:v>56.3171246153846</c:v>
                      </c:pt>
                      <c:pt idx="91">
                        <c:v>56.573045384615298</c:v>
                      </c:pt>
                      <c:pt idx="92">
                        <c:v>56.831733846153803</c:v>
                      </c:pt>
                      <c:pt idx="93">
                        <c:v>57.090383076922997</c:v>
                      </c:pt>
                      <c:pt idx="94">
                        <c:v>57.347633076923003</c:v>
                      </c:pt>
                      <c:pt idx="95">
                        <c:v>57.604271538461497</c:v>
                      </c:pt>
                      <c:pt idx="96">
                        <c:v>57.861954615384597</c:v>
                      </c:pt>
                      <c:pt idx="97">
                        <c:v>58.119689230769197</c:v>
                      </c:pt>
                      <c:pt idx="98">
                        <c:v>58.377859230769197</c:v>
                      </c:pt>
                      <c:pt idx="99">
                        <c:v>58.6342523076923</c:v>
                      </c:pt>
                      <c:pt idx="100">
                        <c:v>58.892469230769201</c:v>
                      </c:pt>
                      <c:pt idx="101">
                        <c:v>59.150636153846101</c:v>
                      </c:pt>
                      <c:pt idx="102">
                        <c:v>59.408216153846098</c:v>
                      </c:pt>
                      <c:pt idx="103">
                        <c:v>59.6657515384615</c:v>
                      </c:pt>
                      <c:pt idx="104">
                        <c:v>59.924199230769197</c:v>
                      </c:pt>
                      <c:pt idx="105">
                        <c:v>60.181979999999903</c:v>
                      </c:pt>
                      <c:pt idx="106">
                        <c:v>60.439161538461498</c:v>
                      </c:pt>
                      <c:pt idx="107">
                        <c:v>60.698799230769197</c:v>
                      </c:pt>
                      <c:pt idx="108">
                        <c:v>60.9549976923076</c:v>
                      </c:pt>
                      <c:pt idx="109">
                        <c:v>61.212567692307601</c:v>
                      </c:pt>
                      <c:pt idx="110">
                        <c:v>61.469801538461503</c:v>
                      </c:pt>
                      <c:pt idx="111">
                        <c:v>61.727499999999999</c:v>
                      </c:pt>
                      <c:pt idx="112">
                        <c:v>61.984976153846098</c:v>
                      </c:pt>
                      <c:pt idx="113">
                        <c:v>62.244215384615302</c:v>
                      </c:pt>
                      <c:pt idx="114">
                        <c:v>62.4995153846153</c:v>
                      </c:pt>
                      <c:pt idx="115">
                        <c:v>62.758374615384596</c:v>
                      </c:pt>
                      <c:pt idx="116">
                        <c:v>63.017141538461502</c:v>
                      </c:pt>
                      <c:pt idx="117">
                        <c:v>63.2753923076923</c:v>
                      </c:pt>
                      <c:pt idx="118">
                        <c:v>63.530308461538397</c:v>
                      </c:pt>
                      <c:pt idx="119">
                        <c:v>63.790459230769201</c:v>
                      </c:pt>
                      <c:pt idx="120">
                        <c:v>64.045811538461507</c:v>
                      </c:pt>
                      <c:pt idx="121">
                        <c:v>64.305000769230702</c:v>
                      </c:pt>
                      <c:pt idx="122">
                        <c:v>64.561135384615397</c:v>
                      </c:pt>
                      <c:pt idx="123">
                        <c:v>64.819772307692304</c:v>
                      </c:pt>
                      <c:pt idx="124">
                        <c:v>65.078543846153806</c:v>
                      </c:pt>
                      <c:pt idx="125">
                        <c:v>65.335845384615297</c:v>
                      </c:pt>
                      <c:pt idx="126">
                        <c:v>65.592268461538396</c:v>
                      </c:pt>
                      <c:pt idx="127">
                        <c:v>65.850879230769195</c:v>
                      </c:pt>
                      <c:pt idx="128">
                        <c:v>66.109064615384597</c:v>
                      </c:pt>
                      <c:pt idx="129">
                        <c:v>66.366309999999999</c:v>
                      </c:pt>
                      <c:pt idx="130">
                        <c:v>66.624168461538403</c:v>
                      </c:pt>
                      <c:pt idx="131">
                        <c:v>66.880434615384601</c:v>
                      </c:pt>
                      <c:pt idx="132">
                        <c:v>67.138606923076907</c:v>
                      </c:pt>
                      <c:pt idx="133">
                        <c:v>67.397464615384607</c:v>
                      </c:pt>
                      <c:pt idx="134">
                        <c:v>67.653620769230699</c:v>
                      </c:pt>
                      <c:pt idx="135">
                        <c:v>67.913919230769196</c:v>
                      </c:pt>
                      <c:pt idx="136">
                        <c:v>68.169353076923002</c:v>
                      </c:pt>
                      <c:pt idx="137">
                        <c:v>68.426581538461505</c:v>
                      </c:pt>
                      <c:pt idx="138">
                        <c:v>68.684428461538403</c:v>
                      </c:pt>
                      <c:pt idx="139">
                        <c:v>68.943193076922995</c:v>
                      </c:pt>
                      <c:pt idx="140">
                        <c:v>69.199562307692304</c:v>
                      </c:pt>
                      <c:pt idx="141">
                        <c:v>69.457082307692303</c:v>
                      </c:pt>
                      <c:pt idx="142">
                        <c:v>69.714185384615305</c:v>
                      </c:pt>
                      <c:pt idx="143">
                        <c:v>69.973946923076895</c:v>
                      </c:pt>
                      <c:pt idx="144">
                        <c:v>70.230843846153803</c:v>
                      </c:pt>
                      <c:pt idx="145">
                        <c:v>70.487978461538404</c:v>
                      </c:pt>
                      <c:pt idx="146">
                        <c:v>70.746182307692294</c:v>
                      </c:pt>
                      <c:pt idx="147">
                        <c:v>71.003525384615401</c:v>
                      </c:pt>
                      <c:pt idx="148">
                        <c:v>71.260779230769202</c:v>
                      </c:pt>
                      <c:pt idx="149">
                        <c:v>71.518519999999995</c:v>
                      </c:pt>
                      <c:pt idx="150">
                        <c:v>71.77713</c:v>
                      </c:pt>
                      <c:pt idx="151">
                        <c:v>72.035339230769196</c:v>
                      </c:pt>
                      <c:pt idx="152">
                        <c:v>72.291434615384603</c:v>
                      </c:pt>
                      <c:pt idx="153">
                        <c:v>72.548516153846094</c:v>
                      </c:pt>
                      <c:pt idx="154">
                        <c:v>72.808790000000002</c:v>
                      </c:pt>
                      <c:pt idx="155">
                        <c:v>73.067063076923006</c:v>
                      </c:pt>
                      <c:pt idx="156">
                        <c:v>73.324476923076901</c:v>
                      </c:pt>
                      <c:pt idx="157">
                        <c:v>73.581386923076906</c:v>
                      </c:pt>
                      <c:pt idx="158">
                        <c:v>73.838811538461499</c:v>
                      </c:pt>
                      <c:pt idx="159">
                        <c:v>74.096499230769197</c:v>
                      </c:pt>
                      <c:pt idx="160">
                        <c:v>74.354063076922998</c:v>
                      </c:pt>
                      <c:pt idx="161">
                        <c:v>74.610578461538395</c:v>
                      </c:pt>
                      <c:pt idx="162">
                        <c:v>74.869732307692303</c:v>
                      </c:pt>
                      <c:pt idx="163">
                        <c:v>75.126680769230703</c:v>
                      </c:pt>
                      <c:pt idx="164">
                        <c:v>75.384652307692207</c:v>
                      </c:pt>
                      <c:pt idx="165">
                        <c:v>75.642189999999999</c:v>
                      </c:pt>
                      <c:pt idx="166">
                        <c:v>75.899196153846106</c:v>
                      </c:pt>
                      <c:pt idx="167">
                        <c:v>76.156573846153805</c:v>
                      </c:pt>
                      <c:pt idx="168">
                        <c:v>76.414894615384597</c:v>
                      </c:pt>
                      <c:pt idx="169">
                        <c:v>76.6719953846153</c:v>
                      </c:pt>
                      <c:pt idx="170">
                        <c:v>76.930122307692301</c:v>
                      </c:pt>
                      <c:pt idx="171">
                        <c:v>77.1892607692307</c:v>
                      </c:pt>
                      <c:pt idx="172">
                        <c:v>77.445023076922993</c:v>
                      </c:pt>
                      <c:pt idx="173">
                        <c:v>77.701422307692297</c:v>
                      </c:pt>
                      <c:pt idx="174">
                        <c:v>77.960708461538403</c:v>
                      </c:pt>
                      <c:pt idx="175">
                        <c:v>78.217699999999994</c:v>
                      </c:pt>
                      <c:pt idx="176">
                        <c:v>78.475592307692295</c:v>
                      </c:pt>
                      <c:pt idx="177">
                        <c:v>78.734539999999996</c:v>
                      </c:pt>
                      <c:pt idx="178">
                        <c:v>78.9918353846153</c:v>
                      </c:pt>
                      <c:pt idx="179">
                        <c:v>79.248539999999906</c:v>
                      </c:pt>
                      <c:pt idx="180">
                        <c:v>79.505426153846102</c:v>
                      </c:pt>
                      <c:pt idx="181">
                        <c:v>79.7642653846153</c:v>
                      </c:pt>
                      <c:pt idx="182">
                        <c:v>80.022549230769201</c:v>
                      </c:pt>
                      <c:pt idx="183">
                        <c:v>80.278747692307604</c:v>
                      </c:pt>
                      <c:pt idx="184">
                        <c:v>80.536452307692301</c:v>
                      </c:pt>
                      <c:pt idx="185">
                        <c:v>80.793610769230696</c:v>
                      </c:pt>
                      <c:pt idx="186">
                        <c:v>81.052396923076898</c:v>
                      </c:pt>
                      <c:pt idx="187">
                        <c:v>81.311382307692298</c:v>
                      </c:pt>
                      <c:pt idx="188">
                        <c:v>81.567553076923005</c:v>
                      </c:pt>
                      <c:pt idx="189">
                        <c:v>81.825181538461493</c:v>
                      </c:pt>
                      <c:pt idx="190">
                        <c:v>82.082123076922997</c:v>
                      </c:pt>
                      <c:pt idx="191">
                        <c:v>82.342090769230694</c:v>
                      </c:pt>
                      <c:pt idx="192">
                        <c:v>82.598163076923001</c:v>
                      </c:pt>
                      <c:pt idx="193">
                        <c:v>82.857126923076905</c:v>
                      </c:pt>
                      <c:pt idx="194">
                        <c:v>83.125035714285701</c:v>
                      </c:pt>
                      <c:pt idx="195">
                        <c:v>83.391938461538402</c:v>
                      </c:pt>
                      <c:pt idx="196">
                        <c:v>83.648244615384598</c:v>
                      </c:pt>
                      <c:pt idx="197">
                        <c:v>83.906441538461493</c:v>
                      </c:pt>
                      <c:pt idx="198">
                        <c:v>84.166599230769194</c:v>
                      </c:pt>
                      <c:pt idx="199">
                        <c:v>84.423659230769204</c:v>
                      </c:pt>
                      <c:pt idx="200">
                        <c:v>84.679526153846098</c:v>
                      </c:pt>
                      <c:pt idx="201">
                        <c:v>84.937312307692295</c:v>
                      </c:pt>
                      <c:pt idx="202">
                        <c:v>85.195015384615303</c:v>
                      </c:pt>
                      <c:pt idx="203">
                        <c:v>85.452943846153801</c:v>
                      </c:pt>
                      <c:pt idx="204">
                        <c:v>85.710354615384603</c:v>
                      </c:pt>
                      <c:pt idx="205">
                        <c:v>85.968238461538405</c:v>
                      </c:pt>
                      <c:pt idx="206">
                        <c:v>86.22833</c:v>
                      </c:pt>
                      <c:pt idx="207">
                        <c:v>86.484953076923006</c:v>
                      </c:pt>
                      <c:pt idx="208">
                        <c:v>86.741651538461497</c:v>
                      </c:pt>
                      <c:pt idx="209">
                        <c:v>86.998976923076896</c:v>
                      </c:pt>
                      <c:pt idx="210">
                        <c:v>87.257634615384603</c:v>
                      </c:pt>
                      <c:pt idx="211">
                        <c:v>87.515173076923006</c:v>
                      </c:pt>
                      <c:pt idx="212">
                        <c:v>87.773121538461496</c:v>
                      </c:pt>
                      <c:pt idx="213">
                        <c:v>88.030988461538399</c:v>
                      </c:pt>
                      <c:pt idx="214">
                        <c:v>88.289555384615298</c:v>
                      </c:pt>
                      <c:pt idx="215">
                        <c:v>88.545936923076894</c:v>
                      </c:pt>
                      <c:pt idx="216">
                        <c:v>88.803299230769198</c:v>
                      </c:pt>
                      <c:pt idx="217">
                        <c:v>89.059809999999999</c:v>
                      </c:pt>
                      <c:pt idx="218">
                        <c:v>89.3201099999999</c:v>
                      </c:pt>
                      <c:pt idx="219">
                        <c:v>89.576288461538397</c:v>
                      </c:pt>
                      <c:pt idx="220">
                        <c:v>89.832590769230706</c:v>
                      </c:pt>
                      <c:pt idx="221">
                        <c:v>90.090173846153803</c:v>
                      </c:pt>
                      <c:pt idx="222">
                        <c:v>90.348037692307699</c:v>
                      </c:pt>
                      <c:pt idx="223">
                        <c:v>90.605955384615399</c:v>
                      </c:pt>
                      <c:pt idx="224">
                        <c:v>90.863770769230698</c:v>
                      </c:pt>
                      <c:pt idx="225">
                        <c:v>91.123107692307698</c:v>
                      </c:pt>
                      <c:pt idx="226">
                        <c:v>91.381967692307697</c:v>
                      </c:pt>
                      <c:pt idx="227">
                        <c:v>91.637316923076895</c:v>
                      </c:pt>
                      <c:pt idx="228">
                        <c:v>91.894775384615301</c:v>
                      </c:pt>
                      <c:pt idx="229">
                        <c:v>92.152883846153799</c:v>
                      </c:pt>
                      <c:pt idx="230">
                        <c:v>92.410728461538397</c:v>
                      </c:pt>
                      <c:pt idx="231">
                        <c:v>92.668136923076901</c:v>
                      </c:pt>
                      <c:pt idx="232">
                        <c:v>92.926968461538394</c:v>
                      </c:pt>
                      <c:pt idx="233">
                        <c:v>93.183746153846101</c:v>
                      </c:pt>
                      <c:pt idx="234">
                        <c:v>93.441488461538398</c:v>
                      </c:pt>
                      <c:pt idx="235">
                        <c:v>93.699208461538404</c:v>
                      </c:pt>
                      <c:pt idx="236">
                        <c:v>93.958609230769198</c:v>
                      </c:pt>
                      <c:pt idx="237">
                        <c:v>94.216353076922999</c:v>
                      </c:pt>
                      <c:pt idx="238">
                        <c:v>94.471973076923007</c:v>
                      </c:pt>
                      <c:pt idx="239">
                        <c:v>94.728720769230705</c:v>
                      </c:pt>
                      <c:pt idx="240">
                        <c:v>94.988653846153795</c:v>
                      </c:pt>
                      <c:pt idx="241">
                        <c:v>95.246513846153803</c:v>
                      </c:pt>
                      <c:pt idx="242">
                        <c:v>95.503507692307707</c:v>
                      </c:pt>
                      <c:pt idx="243">
                        <c:v>95.759348461538394</c:v>
                      </c:pt>
                      <c:pt idx="244">
                        <c:v>96.017224615384606</c:v>
                      </c:pt>
                      <c:pt idx="245">
                        <c:v>96.276517692307607</c:v>
                      </c:pt>
                      <c:pt idx="246">
                        <c:v>96.533463846153793</c:v>
                      </c:pt>
                      <c:pt idx="247">
                        <c:v>96.788947692307602</c:v>
                      </c:pt>
                      <c:pt idx="248">
                        <c:v>97.047099999999901</c:v>
                      </c:pt>
                      <c:pt idx="249">
                        <c:v>97.306766153846098</c:v>
                      </c:pt>
                      <c:pt idx="250">
                        <c:v>97.563585384615294</c:v>
                      </c:pt>
                      <c:pt idx="251">
                        <c:v>97.820361538461498</c:v>
                      </c:pt>
                      <c:pt idx="252">
                        <c:v>98.079833846153804</c:v>
                      </c:pt>
                      <c:pt idx="253">
                        <c:v>98.337852307692302</c:v>
                      </c:pt>
                      <c:pt idx="254">
                        <c:v>98.594439230769197</c:v>
                      </c:pt>
                      <c:pt idx="255">
                        <c:v>98.852881538461503</c:v>
                      </c:pt>
                      <c:pt idx="256">
                        <c:v>99.110295384615299</c:v>
                      </c:pt>
                      <c:pt idx="257">
                        <c:v>99.368078461538403</c:v>
                      </c:pt>
                      <c:pt idx="258">
                        <c:v>99.623828461538395</c:v>
                      </c:pt>
                      <c:pt idx="259">
                        <c:v>99.880641538461504</c:v>
                      </c:pt>
                      <c:pt idx="260">
                        <c:v>100.140376923076</c:v>
                      </c:pt>
                      <c:pt idx="261">
                        <c:v>100.39913076923</c:v>
                      </c:pt>
                      <c:pt idx="262">
                        <c:v>100.654653846153</c:v>
                      </c:pt>
                      <c:pt idx="263">
                        <c:v>100.911676923076</c:v>
                      </c:pt>
                      <c:pt idx="264">
                        <c:v>101.17118461538401</c:v>
                      </c:pt>
                      <c:pt idx="265">
                        <c:v>101.42926923076899</c:v>
                      </c:pt>
                      <c:pt idx="266">
                        <c:v>101.685838461538</c:v>
                      </c:pt>
                      <c:pt idx="267">
                        <c:v>101.944938461538</c:v>
                      </c:pt>
                      <c:pt idx="268">
                        <c:v>102.201438461538</c:v>
                      </c:pt>
                      <c:pt idx="269">
                        <c:v>102.45746923076899</c:v>
                      </c:pt>
                      <c:pt idx="270">
                        <c:v>102.71698461538401</c:v>
                      </c:pt>
                      <c:pt idx="271">
                        <c:v>102.975776923076</c:v>
                      </c:pt>
                      <c:pt idx="272">
                        <c:v>103.135266666666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0-BF93-4AD5-AB95-234B4F7C071C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Force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Sheet1!$D$2:$D$274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444.30769230769198</c:v>
                      </c:pt>
                      <c:pt idx="1">
                        <c:v>442.53846153846098</c:v>
                      </c:pt>
                      <c:pt idx="2">
                        <c:v>442.15384615384602</c:v>
                      </c:pt>
                      <c:pt idx="3">
                        <c:v>435.38461538461502</c:v>
                      </c:pt>
                      <c:pt idx="4">
                        <c:v>424.461538461538</c:v>
                      </c:pt>
                      <c:pt idx="5">
                        <c:v>444</c:v>
                      </c:pt>
                      <c:pt idx="6">
                        <c:v>442.07692307692298</c:v>
                      </c:pt>
                      <c:pt idx="7">
                        <c:v>431.923076923076</c:v>
                      </c:pt>
                      <c:pt idx="8">
                        <c:v>437.692307692307</c:v>
                      </c:pt>
                      <c:pt idx="9">
                        <c:v>454.230769230769</c:v>
                      </c:pt>
                      <c:pt idx="10">
                        <c:v>444.923076923076</c:v>
                      </c:pt>
                      <c:pt idx="11">
                        <c:v>450</c:v>
                      </c:pt>
                      <c:pt idx="12">
                        <c:v>425.61538461538402</c:v>
                      </c:pt>
                      <c:pt idx="13">
                        <c:v>426.61538461538402</c:v>
                      </c:pt>
                      <c:pt idx="14">
                        <c:v>438.923076923076</c:v>
                      </c:pt>
                      <c:pt idx="15">
                        <c:v>423.38461538461502</c:v>
                      </c:pt>
                      <c:pt idx="16">
                        <c:v>429.692307692307</c:v>
                      </c:pt>
                      <c:pt idx="17">
                        <c:v>436.07692307692298</c:v>
                      </c:pt>
                      <c:pt idx="18">
                        <c:v>422.30769230769198</c:v>
                      </c:pt>
                      <c:pt idx="19">
                        <c:v>424.15384615384602</c:v>
                      </c:pt>
                      <c:pt idx="20">
                        <c:v>422.923076923076</c:v>
                      </c:pt>
                      <c:pt idx="21">
                        <c:v>422.692307692307</c:v>
                      </c:pt>
                      <c:pt idx="22">
                        <c:v>446.38461538461502</c:v>
                      </c:pt>
                      <c:pt idx="23">
                        <c:v>445.230769230769</c:v>
                      </c:pt>
                      <c:pt idx="24">
                        <c:v>445.07692307692298</c:v>
                      </c:pt>
                      <c:pt idx="25">
                        <c:v>446.692307692307</c:v>
                      </c:pt>
                      <c:pt idx="26">
                        <c:v>447</c:v>
                      </c:pt>
                      <c:pt idx="27">
                        <c:v>446.15384615384602</c:v>
                      </c:pt>
                      <c:pt idx="28">
                        <c:v>445</c:v>
                      </c:pt>
                      <c:pt idx="29">
                        <c:v>447.61538461538402</c:v>
                      </c:pt>
                      <c:pt idx="30">
                        <c:v>446.38461538461502</c:v>
                      </c:pt>
                      <c:pt idx="31">
                        <c:v>447.84615384615302</c:v>
                      </c:pt>
                      <c:pt idx="32">
                        <c:v>449.692307692307</c:v>
                      </c:pt>
                      <c:pt idx="33">
                        <c:v>449.923076923076</c:v>
                      </c:pt>
                      <c:pt idx="34">
                        <c:v>450.84615384615302</c:v>
                      </c:pt>
                      <c:pt idx="35">
                        <c:v>453.15384615384602</c:v>
                      </c:pt>
                      <c:pt idx="36">
                        <c:v>452.61538461538402</c:v>
                      </c:pt>
                      <c:pt idx="37">
                        <c:v>450.30769230769198</c:v>
                      </c:pt>
                      <c:pt idx="38">
                        <c:v>448.692307692307</c:v>
                      </c:pt>
                      <c:pt idx="39">
                        <c:v>445.76923076922998</c:v>
                      </c:pt>
                      <c:pt idx="40">
                        <c:v>445.30769230769198</c:v>
                      </c:pt>
                      <c:pt idx="41">
                        <c:v>444.461538461538</c:v>
                      </c:pt>
                      <c:pt idx="42">
                        <c:v>444.07692307692298</c:v>
                      </c:pt>
                      <c:pt idx="43">
                        <c:v>441.230769230769</c:v>
                      </c:pt>
                      <c:pt idx="44">
                        <c:v>415.923076923076</c:v>
                      </c:pt>
                      <c:pt idx="45">
                        <c:v>429.692307692307</c:v>
                      </c:pt>
                      <c:pt idx="46">
                        <c:v>441.15384615384602</c:v>
                      </c:pt>
                      <c:pt idx="47">
                        <c:v>440.76923076922998</c:v>
                      </c:pt>
                      <c:pt idx="48">
                        <c:v>433.461538461538</c:v>
                      </c:pt>
                      <c:pt idx="49">
                        <c:v>421.230769230769</c:v>
                      </c:pt>
                      <c:pt idx="50">
                        <c:v>421</c:v>
                      </c:pt>
                      <c:pt idx="51">
                        <c:v>453</c:v>
                      </c:pt>
                      <c:pt idx="52">
                        <c:v>442.84615384615302</c:v>
                      </c:pt>
                      <c:pt idx="53">
                        <c:v>443.15384615384602</c:v>
                      </c:pt>
                      <c:pt idx="54">
                        <c:v>446</c:v>
                      </c:pt>
                      <c:pt idx="55">
                        <c:v>428.230769230769</c:v>
                      </c:pt>
                      <c:pt idx="56">
                        <c:v>437.61538461538402</c:v>
                      </c:pt>
                      <c:pt idx="57">
                        <c:v>437.230769230769</c:v>
                      </c:pt>
                      <c:pt idx="58">
                        <c:v>432.61538461538402</c:v>
                      </c:pt>
                      <c:pt idx="59">
                        <c:v>424.15384615384602</c:v>
                      </c:pt>
                      <c:pt idx="60">
                        <c:v>420.38461538461502</c:v>
                      </c:pt>
                      <c:pt idx="61">
                        <c:v>416.30769230769198</c:v>
                      </c:pt>
                      <c:pt idx="62">
                        <c:v>443.07692307692298</c:v>
                      </c:pt>
                      <c:pt idx="63">
                        <c:v>444.230769230769</c:v>
                      </c:pt>
                      <c:pt idx="64">
                        <c:v>439.230769230769</c:v>
                      </c:pt>
                      <c:pt idx="65">
                        <c:v>410.76923076922998</c:v>
                      </c:pt>
                      <c:pt idx="66">
                        <c:v>419.30769230769198</c:v>
                      </c:pt>
                      <c:pt idx="67">
                        <c:v>445.461538461538</c:v>
                      </c:pt>
                      <c:pt idx="68">
                        <c:v>444.30769230769198</c:v>
                      </c:pt>
                      <c:pt idx="69">
                        <c:v>428.07692307692298</c:v>
                      </c:pt>
                      <c:pt idx="70">
                        <c:v>421.30769230769198</c:v>
                      </c:pt>
                      <c:pt idx="71">
                        <c:v>429</c:v>
                      </c:pt>
                      <c:pt idx="72">
                        <c:v>443.692307692307</c:v>
                      </c:pt>
                      <c:pt idx="73">
                        <c:v>442.38461538461502</c:v>
                      </c:pt>
                      <c:pt idx="74">
                        <c:v>444.76923076922998</c:v>
                      </c:pt>
                      <c:pt idx="75">
                        <c:v>434.07692307692298</c:v>
                      </c:pt>
                      <c:pt idx="76">
                        <c:v>441.692307692307</c:v>
                      </c:pt>
                      <c:pt idx="77">
                        <c:v>435.692307692307</c:v>
                      </c:pt>
                      <c:pt idx="78">
                        <c:v>427.61538461538402</c:v>
                      </c:pt>
                      <c:pt idx="79">
                        <c:v>424.42857142857099</c:v>
                      </c:pt>
                      <c:pt idx="80">
                        <c:v>435.15384615384602</c:v>
                      </c:pt>
                      <c:pt idx="81">
                        <c:v>445.07692307692298</c:v>
                      </c:pt>
                      <c:pt idx="82">
                        <c:v>444.461538461538</c:v>
                      </c:pt>
                      <c:pt idx="83">
                        <c:v>442.61538461538402</c:v>
                      </c:pt>
                      <c:pt idx="84">
                        <c:v>441.923076923076</c:v>
                      </c:pt>
                      <c:pt idx="85">
                        <c:v>443.461538461538</c:v>
                      </c:pt>
                      <c:pt idx="86">
                        <c:v>443.30769230769198</c:v>
                      </c:pt>
                      <c:pt idx="87">
                        <c:v>442.84615384615302</c:v>
                      </c:pt>
                      <c:pt idx="88">
                        <c:v>434.07692307692298</c:v>
                      </c:pt>
                      <c:pt idx="89">
                        <c:v>421.53846153846098</c:v>
                      </c:pt>
                      <c:pt idx="90">
                        <c:v>421.38461538461502</c:v>
                      </c:pt>
                      <c:pt idx="91">
                        <c:v>427.30769230769198</c:v>
                      </c:pt>
                      <c:pt idx="92">
                        <c:v>445.84615384615302</c:v>
                      </c:pt>
                      <c:pt idx="93">
                        <c:v>444.53846153846098</c:v>
                      </c:pt>
                      <c:pt idx="94">
                        <c:v>450</c:v>
                      </c:pt>
                      <c:pt idx="95">
                        <c:v>439</c:v>
                      </c:pt>
                      <c:pt idx="96">
                        <c:v>440.07692307692298</c:v>
                      </c:pt>
                      <c:pt idx="97">
                        <c:v>433.53846153846098</c:v>
                      </c:pt>
                      <c:pt idx="98">
                        <c:v>424.230769230769</c:v>
                      </c:pt>
                      <c:pt idx="99">
                        <c:v>418.61538461538402</c:v>
                      </c:pt>
                      <c:pt idx="100">
                        <c:v>445.53846153846098</c:v>
                      </c:pt>
                      <c:pt idx="101">
                        <c:v>442.61538461538402</c:v>
                      </c:pt>
                      <c:pt idx="102">
                        <c:v>440.07692307692298</c:v>
                      </c:pt>
                      <c:pt idx="103">
                        <c:v>440.84615384615302</c:v>
                      </c:pt>
                      <c:pt idx="104">
                        <c:v>437.461538461538</c:v>
                      </c:pt>
                      <c:pt idx="105">
                        <c:v>437.30769230769198</c:v>
                      </c:pt>
                      <c:pt idx="106">
                        <c:v>431.53846153846098</c:v>
                      </c:pt>
                      <c:pt idx="107">
                        <c:v>433.07692307692298</c:v>
                      </c:pt>
                      <c:pt idx="108">
                        <c:v>422.61538461538402</c:v>
                      </c:pt>
                      <c:pt idx="109">
                        <c:v>420.53846153846098</c:v>
                      </c:pt>
                      <c:pt idx="110">
                        <c:v>428.30769230769198</c:v>
                      </c:pt>
                      <c:pt idx="111">
                        <c:v>433.15384615384602</c:v>
                      </c:pt>
                      <c:pt idx="112">
                        <c:v>445.61538461538402</c:v>
                      </c:pt>
                      <c:pt idx="113">
                        <c:v>431.692307692307</c:v>
                      </c:pt>
                      <c:pt idx="114">
                        <c:v>421</c:v>
                      </c:pt>
                      <c:pt idx="115">
                        <c:v>434.53846153846098</c:v>
                      </c:pt>
                      <c:pt idx="116">
                        <c:v>441</c:v>
                      </c:pt>
                      <c:pt idx="117">
                        <c:v>438.692307692307</c:v>
                      </c:pt>
                      <c:pt idx="118">
                        <c:v>439.30769230769198</c:v>
                      </c:pt>
                      <c:pt idx="119">
                        <c:v>430.84615384615302</c:v>
                      </c:pt>
                      <c:pt idx="120">
                        <c:v>426.84615384615302</c:v>
                      </c:pt>
                      <c:pt idx="121">
                        <c:v>423.61538461538402</c:v>
                      </c:pt>
                      <c:pt idx="122">
                        <c:v>413.692307692307</c:v>
                      </c:pt>
                      <c:pt idx="123">
                        <c:v>416.76923076922998</c:v>
                      </c:pt>
                      <c:pt idx="124">
                        <c:v>424.53846153846098</c:v>
                      </c:pt>
                      <c:pt idx="125">
                        <c:v>428.230769230769</c:v>
                      </c:pt>
                      <c:pt idx="126">
                        <c:v>445.84615384615302</c:v>
                      </c:pt>
                      <c:pt idx="127">
                        <c:v>443.61538461538402</c:v>
                      </c:pt>
                      <c:pt idx="128">
                        <c:v>420.61538461538402</c:v>
                      </c:pt>
                      <c:pt idx="129">
                        <c:v>440.692307692307</c:v>
                      </c:pt>
                      <c:pt idx="130">
                        <c:v>450.38461538461502</c:v>
                      </c:pt>
                      <c:pt idx="131">
                        <c:v>442.692307692307</c:v>
                      </c:pt>
                      <c:pt idx="132">
                        <c:v>441.692307692307</c:v>
                      </c:pt>
                      <c:pt idx="133">
                        <c:v>440.461538461538</c:v>
                      </c:pt>
                      <c:pt idx="134">
                        <c:v>434.53846153846098</c:v>
                      </c:pt>
                      <c:pt idx="135">
                        <c:v>439.76923076922998</c:v>
                      </c:pt>
                      <c:pt idx="136">
                        <c:v>440.07692307692298</c:v>
                      </c:pt>
                      <c:pt idx="137">
                        <c:v>433.76923076922998</c:v>
                      </c:pt>
                      <c:pt idx="138">
                        <c:v>427.30769230769198</c:v>
                      </c:pt>
                      <c:pt idx="139">
                        <c:v>424.923076923076</c:v>
                      </c:pt>
                      <c:pt idx="140">
                        <c:v>428.692307692307</c:v>
                      </c:pt>
                      <c:pt idx="141">
                        <c:v>437.76923076922998</c:v>
                      </c:pt>
                      <c:pt idx="142">
                        <c:v>410.30769230769198</c:v>
                      </c:pt>
                      <c:pt idx="143">
                        <c:v>408.53846153846098</c:v>
                      </c:pt>
                      <c:pt idx="144">
                        <c:v>404.923076923076</c:v>
                      </c:pt>
                      <c:pt idx="145">
                        <c:v>428.38461538461502</c:v>
                      </c:pt>
                      <c:pt idx="146">
                        <c:v>445</c:v>
                      </c:pt>
                      <c:pt idx="147">
                        <c:v>440.53846153846098</c:v>
                      </c:pt>
                      <c:pt idx="148">
                        <c:v>415.38461538461502</c:v>
                      </c:pt>
                      <c:pt idx="149">
                        <c:v>413.76923076922998</c:v>
                      </c:pt>
                      <c:pt idx="150">
                        <c:v>428</c:v>
                      </c:pt>
                      <c:pt idx="151">
                        <c:v>443.30769230769198</c:v>
                      </c:pt>
                      <c:pt idx="152">
                        <c:v>441.461538461538</c:v>
                      </c:pt>
                      <c:pt idx="153">
                        <c:v>435.61538461538402</c:v>
                      </c:pt>
                      <c:pt idx="154">
                        <c:v>444.230769230769</c:v>
                      </c:pt>
                      <c:pt idx="155">
                        <c:v>434.692307692307</c:v>
                      </c:pt>
                      <c:pt idx="156">
                        <c:v>431.07692307692298</c:v>
                      </c:pt>
                      <c:pt idx="157">
                        <c:v>440.61538461538402</c:v>
                      </c:pt>
                      <c:pt idx="158">
                        <c:v>446</c:v>
                      </c:pt>
                      <c:pt idx="159">
                        <c:v>446.230769230769</c:v>
                      </c:pt>
                      <c:pt idx="160">
                        <c:v>444.461538461538</c:v>
                      </c:pt>
                      <c:pt idx="161">
                        <c:v>444.230769230769</c:v>
                      </c:pt>
                      <c:pt idx="162">
                        <c:v>428.15384615384602</c:v>
                      </c:pt>
                      <c:pt idx="163">
                        <c:v>413.53846153846098</c:v>
                      </c:pt>
                      <c:pt idx="164">
                        <c:v>412.692307692307</c:v>
                      </c:pt>
                      <c:pt idx="165">
                        <c:v>412.38461538461502</c:v>
                      </c:pt>
                      <c:pt idx="166">
                        <c:v>410.923076923076</c:v>
                      </c:pt>
                      <c:pt idx="167">
                        <c:v>410.30769230769198</c:v>
                      </c:pt>
                      <c:pt idx="168">
                        <c:v>409.38461538461502</c:v>
                      </c:pt>
                      <c:pt idx="169">
                        <c:v>408.84615384615302</c:v>
                      </c:pt>
                      <c:pt idx="170">
                        <c:v>409.61538461538402</c:v>
                      </c:pt>
                      <c:pt idx="171">
                        <c:v>442.15384615384602</c:v>
                      </c:pt>
                      <c:pt idx="172">
                        <c:v>433.53846153846098</c:v>
                      </c:pt>
                      <c:pt idx="173">
                        <c:v>421.30769230769198</c:v>
                      </c:pt>
                      <c:pt idx="174">
                        <c:v>421</c:v>
                      </c:pt>
                      <c:pt idx="175">
                        <c:v>421.30769230769198</c:v>
                      </c:pt>
                      <c:pt idx="176">
                        <c:v>429.76923076922998</c:v>
                      </c:pt>
                      <c:pt idx="177">
                        <c:v>439.15384615384602</c:v>
                      </c:pt>
                      <c:pt idx="178">
                        <c:v>435.61538461538402</c:v>
                      </c:pt>
                      <c:pt idx="179">
                        <c:v>431.84615384615302</c:v>
                      </c:pt>
                      <c:pt idx="180">
                        <c:v>424.230769230769</c:v>
                      </c:pt>
                      <c:pt idx="181">
                        <c:v>419.53846153846098</c:v>
                      </c:pt>
                      <c:pt idx="182">
                        <c:v>412.38461538461502</c:v>
                      </c:pt>
                      <c:pt idx="183">
                        <c:v>436.84615384615302</c:v>
                      </c:pt>
                      <c:pt idx="184">
                        <c:v>445.15384615384602</c:v>
                      </c:pt>
                      <c:pt idx="185">
                        <c:v>442.53846153846098</c:v>
                      </c:pt>
                      <c:pt idx="186">
                        <c:v>444.15384615384602</c:v>
                      </c:pt>
                      <c:pt idx="187">
                        <c:v>443.38461538461502</c:v>
                      </c:pt>
                      <c:pt idx="188">
                        <c:v>442.692307692307</c:v>
                      </c:pt>
                      <c:pt idx="189">
                        <c:v>442.38461538461502</c:v>
                      </c:pt>
                      <c:pt idx="190">
                        <c:v>438</c:v>
                      </c:pt>
                      <c:pt idx="191">
                        <c:v>428.76923076922998</c:v>
                      </c:pt>
                      <c:pt idx="192">
                        <c:v>449.30769230769198</c:v>
                      </c:pt>
                      <c:pt idx="193">
                        <c:v>439.61538461538402</c:v>
                      </c:pt>
                      <c:pt idx="194">
                        <c:v>436.78571428571399</c:v>
                      </c:pt>
                      <c:pt idx="195">
                        <c:v>435.38461538461502</c:v>
                      </c:pt>
                      <c:pt idx="196">
                        <c:v>432.230769230769</c:v>
                      </c:pt>
                      <c:pt idx="197">
                        <c:v>423.84615384615302</c:v>
                      </c:pt>
                      <c:pt idx="198">
                        <c:v>418.923076923076</c:v>
                      </c:pt>
                      <c:pt idx="199">
                        <c:v>410.53846153846098</c:v>
                      </c:pt>
                      <c:pt idx="200">
                        <c:v>439.61538461538402</c:v>
                      </c:pt>
                      <c:pt idx="201">
                        <c:v>443.15384615384602</c:v>
                      </c:pt>
                      <c:pt idx="202">
                        <c:v>442</c:v>
                      </c:pt>
                      <c:pt idx="203">
                        <c:v>444.30769230769198</c:v>
                      </c:pt>
                      <c:pt idx="204">
                        <c:v>444.38461538461502</c:v>
                      </c:pt>
                      <c:pt idx="205">
                        <c:v>443.07692307692298</c:v>
                      </c:pt>
                      <c:pt idx="206">
                        <c:v>443.15384615384602</c:v>
                      </c:pt>
                      <c:pt idx="207">
                        <c:v>431</c:v>
                      </c:pt>
                      <c:pt idx="208">
                        <c:v>423.30769230769198</c:v>
                      </c:pt>
                      <c:pt idx="209">
                        <c:v>422.53846153846098</c:v>
                      </c:pt>
                      <c:pt idx="210">
                        <c:v>445.461538461538</c:v>
                      </c:pt>
                      <c:pt idx="211">
                        <c:v>444.461538461538</c:v>
                      </c:pt>
                      <c:pt idx="212">
                        <c:v>450.30769230769198</c:v>
                      </c:pt>
                      <c:pt idx="213">
                        <c:v>441.30769230769198</c:v>
                      </c:pt>
                      <c:pt idx="214">
                        <c:v>443.61538461538402</c:v>
                      </c:pt>
                      <c:pt idx="215">
                        <c:v>433.692307692307</c:v>
                      </c:pt>
                      <c:pt idx="216">
                        <c:v>425.692307692307</c:v>
                      </c:pt>
                      <c:pt idx="217">
                        <c:v>432</c:v>
                      </c:pt>
                      <c:pt idx="218">
                        <c:v>445.07692307692298</c:v>
                      </c:pt>
                      <c:pt idx="219">
                        <c:v>442.692307692307</c:v>
                      </c:pt>
                      <c:pt idx="220">
                        <c:v>441</c:v>
                      </c:pt>
                      <c:pt idx="221">
                        <c:v>444.15384615384602</c:v>
                      </c:pt>
                      <c:pt idx="222">
                        <c:v>443.53846153846098</c:v>
                      </c:pt>
                      <c:pt idx="223">
                        <c:v>433.692307692307</c:v>
                      </c:pt>
                      <c:pt idx="224">
                        <c:v>462.84615384615302</c:v>
                      </c:pt>
                      <c:pt idx="225">
                        <c:v>443.53846153846098</c:v>
                      </c:pt>
                      <c:pt idx="226">
                        <c:v>429.61538461538402</c:v>
                      </c:pt>
                      <c:pt idx="227">
                        <c:v>422.84615384615302</c:v>
                      </c:pt>
                      <c:pt idx="228">
                        <c:v>430.15384615384602</c:v>
                      </c:pt>
                      <c:pt idx="229">
                        <c:v>444.15384615384602</c:v>
                      </c:pt>
                      <c:pt idx="230">
                        <c:v>443.84615384615302</c:v>
                      </c:pt>
                      <c:pt idx="231">
                        <c:v>440.53846153846098</c:v>
                      </c:pt>
                      <c:pt idx="232">
                        <c:v>442.461538461538</c:v>
                      </c:pt>
                      <c:pt idx="233">
                        <c:v>443.61538461538402</c:v>
                      </c:pt>
                      <c:pt idx="234">
                        <c:v>434.07692307692298</c:v>
                      </c:pt>
                      <c:pt idx="235">
                        <c:v>431.61538461538402</c:v>
                      </c:pt>
                      <c:pt idx="236">
                        <c:v>426.61538461538402</c:v>
                      </c:pt>
                      <c:pt idx="237">
                        <c:v>437.923076923076</c:v>
                      </c:pt>
                      <c:pt idx="238">
                        <c:v>443.76923076922998</c:v>
                      </c:pt>
                      <c:pt idx="239">
                        <c:v>442.76923076922998</c:v>
                      </c:pt>
                      <c:pt idx="240">
                        <c:v>443.461538461538</c:v>
                      </c:pt>
                      <c:pt idx="241">
                        <c:v>444.38461538461502</c:v>
                      </c:pt>
                      <c:pt idx="242">
                        <c:v>444</c:v>
                      </c:pt>
                      <c:pt idx="243">
                        <c:v>444.84615384615302</c:v>
                      </c:pt>
                      <c:pt idx="244">
                        <c:v>444.84615384615302</c:v>
                      </c:pt>
                      <c:pt idx="245">
                        <c:v>425.61538461538402</c:v>
                      </c:pt>
                      <c:pt idx="246">
                        <c:v>421.15384615384602</c:v>
                      </c:pt>
                      <c:pt idx="247">
                        <c:v>421.30769230769198</c:v>
                      </c:pt>
                      <c:pt idx="248">
                        <c:v>445.07692307692298</c:v>
                      </c:pt>
                      <c:pt idx="249">
                        <c:v>445</c:v>
                      </c:pt>
                      <c:pt idx="250">
                        <c:v>443.923076923076</c:v>
                      </c:pt>
                      <c:pt idx="251">
                        <c:v>439.84615384615302</c:v>
                      </c:pt>
                      <c:pt idx="252">
                        <c:v>441.84615384615302</c:v>
                      </c:pt>
                      <c:pt idx="253">
                        <c:v>437.923076923076</c:v>
                      </c:pt>
                      <c:pt idx="254">
                        <c:v>427.30769230769198</c:v>
                      </c:pt>
                      <c:pt idx="255">
                        <c:v>440.53846153846098</c:v>
                      </c:pt>
                      <c:pt idx="256">
                        <c:v>445.76923076922998</c:v>
                      </c:pt>
                      <c:pt idx="257">
                        <c:v>444.53846153846098</c:v>
                      </c:pt>
                      <c:pt idx="258">
                        <c:v>443.84615384615302</c:v>
                      </c:pt>
                      <c:pt idx="259">
                        <c:v>442.53846153846098</c:v>
                      </c:pt>
                      <c:pt idx="260">
                        <c:v>425.61538461538402</c:v>
                      </c:pt>
                      <c:pt idx="261">
                        <c:v>421.61538461538402</c:v>
                      </c:pt>
                      <c:pt idx="262">
                        <c:v>439.84615384615302</c:v>
                      </c:pt>
                      <c:pt idx="263">
                        <c:v>454.76923076922998</c:v>
                      </c:pt>
                      <c:pt idx="264">
                        <c:v>443.692307692307</c:v>
                      </c:pt>
                      <c:pt idx="265">
                        <c:v>444.38461538461502</c:v>
                      </c:pt>
                      <c:pt idx="266">
                        <c:v>444.07692307692298</c:v>
                      </c:pt>
                      <c:pt idx="267">
                        <c:v>444.692307692307</c:v>
                      </c:pt>
                      <c:pt idx="268">
                        <c:v>446.923076923076</c:v>
                      </c:pt>
                      <c:pt idx="269">
                        <c:v>442.38461538461502</c:v>
                      </c:pt>
                      <c:pt idx="270">
                        <c:v>445.84615384615302</c:v>
                      </c:pt>
                      <c:pt idx="271">
                        <c:v>440.07692307692298</c:v>
                      </c:pt>
                      <c:pt idx="272">
                        <c:v>432.666666666666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BF93-4AD5-AB95-234B4F7C071C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Angle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Sheet1!$E$2:$E$274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235.53846153846101</c:v>
                      </c:pt>
                      <c:pt idx="1">
                        <c:v>239.461538461538</c:v>
                      </c:pt>
                      <c:pt idx="2">
                        <c:v>239.461538461538</c:v>
                      </c:pt>
                      <c:pt idx="3">
                        <c:v>211</c:v>
                      </c:pt>
                      <c:pt idx="4">
                        <c:v>209</c:v>
                      </c:pt>
                      <c:pt idx="5">
                        <c:v>226.923076923076</c:v>
                      </c:pt>
                      <c:pt idx="6">
                        <c:v>240.30769230769201</c:v>
                      </c:pt>
                      <c:pt idx="7">
                        <c:v>206.61538461538399</c:v>
                      </c:pt>
                      <c:pt idx="8">
                        <c:v>208.84615384615299</c:v>
                      </c:pt>
                      <c:pt idx="9">
                        <c:v>154.38461538461499</c:v>
                      </c:pt>
                      <c:pt idx="10">
                        <c:v>138.15384615384599</c:v>
                      </c:pt>
                      <c:pt idx="11">
                        <c:v>119.07692307692299</c:v>
                      </c:pt>
                      <c:pt idx="12">
                        <c:v>115.153846153846</c:v>
                      </c:pt>
                      <c:pt idx="13">
                        <c:v>108.230769230769</c:v>
                      </c:pt>
                      <c:pt idx="14">
                        <c:v>101.461538461538</c:v>
                      </c:pt>
                      <c:pt idx="15">
                        <c:v>109.07692307692299</c:v>
                      </c:pt>
                      <c:pt idx="16">
                        <c:v>98.384615384615302</c:v>
                      </c:pt>
                      <c:pt idx="17">
                        <c:v>100.846153846153</c:v>
                      </c:pt>
                      <c:pt idx="18">
                        <c:v>105.76923076923001</c:v>
                      </c:pt>
                      <c:pt idx="19">
                        <c:v>103.615384615384</c:v>
                      </c:pt>
                      <c:pt idx="20">
                        <c:v>104</c:v>
                      </c:pt>
                      <c:pt idx="21">
                        <c:v>104</c:v>
                      </c:pt>
                      <c:pt idx="22">
                        <c:v>101.846153846153</c:v>
                      </c:pt>
                      <c:pt idx="23">
                        <c:v>115.846153846153</c:v>
                      </c:pt>
                      <c:pt idx="24">
                        <c:v>118.153846153846</c:v>
                      </c:pt>
                      <c:pt idx="25">
                        <c:v>118.384615384615</c:v>
                      </c:pt>
                      <c:pt idx="26">
                        <c:v>122.384615384615</c:v>
                      </c:pt>
                      <c:pt idx="27">
                        <c:v>122.846153846153</c:v>
                      </c:pt>
                      <c:pt idx="28">
                        <c:v>123.07692307692299</c:v>
                      </c:pt>
                      <c:pt idx="29">
                        <c:v>124.53846153846099</c:v>
                      </c:pt>
                      <c:pt idx="30">
                        <c:v>125.923076923076</c:v>
                      </c:pt>
                      <c:pt idx="31">
                        <c:v>126</c:v>
                      </c:pt>
                      <c:pt idx="32">
                        <c:v>126</c:v>
                      </c:pt>
                      <c:pt idx="33">
                        <c:v>126</c:v>
                      </c:pt>
                      <c:pt idx="34">
                        <c:v>126</c:v>
                      </c:pt>
                      <c:pt idx="35">
                        <c:v>125.615384615384</c:v>
                      </c:pt>
                      <c:pt idx="36">
                        <c:v>125.230769230769</c:v>
                      </c:pt>
                      <c:pt idx="37">
                        <c:v>125.07692307692299</c:v>
                      </c:pt>
                      <c:pt idx="38">
                        <c:v>125.53846153846099</c:v>
                      </c:pt>
                      <c:pt idx="39">
                        <c:v>125.384615384615</c:v>
                      </c:pt>
                      <c:pt idx="40">
                        <c:v>128</c:v>
                      </c:pt>
                      <c:pt idx="41">
                        <c:v>122.692307692307</c:v>
                      </c:pt>
                      <c:pt idx="42">
                        <c:v>130.07692307692301</c:v>
                      </c:pt>
                      <c:pt idx="43">
                        <c:v>156.923076923076</c:v>
                      </c:pt>
                      <c:pt idx="44">
                        <c:v>187.15384615384599</c:v>
                      </c:pt>
                      <c:pt idx="45">
                        <c:v>171.38461538461499</c:v>
                      </c:pt>
                      <c:pt idx="46">
                        <c:v>221.76923076923001</c:v>
                      </c:pt>
                      <c:pt idx="47">
                        <c:v>231.38461538461499</c:v>
                      </c:pt>
                      <c:pt idx="48">
                        <c:v>191.461538461538</c:v>
                      </c:pt>
                      <c:pt idx="49">
                        <c:v>209.38461538461499</c:v>
                      </c:pt>
                      <c:pt idx="50">
                        <c:v>210.53846153846101</c:v>
                      </c:pt>
                      <c:pt idx="51">
                        <c:v>185.53846153846101</c:v>
                      </c:pt>
                      <c:pt idx="52">
                        <c:v>234.230769230769</c:v>
                      </c:pt>
                      <c:pt idx="53">
                        <c:v>236.692307692307</c:v>
                      </c:pt>
                      <c:pt idx="54">
                        <c:v>215.53846153846101</c:v>
                      </c:pt>
                      <c:pt idx="55">
                        <c:v>189.53846153846101</c:v>
                      </c:pt>
                      <c:pt idx="56">
                        <c:v>154.84615384615299</c:v>
                      </c:pt>
                      <c:pt idx="57">
                        <c:v>119.07692307692299</c:v>
                      </c:pt>
                      <c:pt idx="58">
                        <c:v>104.53846153846099</c:v>
                      </c:pt>
                      <c:pt idx="59">
                        <c:v>108.615384615384</c:v>
                      </c:pt>
                      <c:pt idx="60">
                        <c:v>109.230769230769</c:v>
                      </c:pt>
                      <c:pt idx="61">
                        <c:v>109.07692307692299</c:v>
                      </c:pt>
                      <c:pt idx="62">
                        <c:v>103.230769230769</c:v>
                      </c:pt>
                      <c:pt idx="63">
                        <c:v>126.846153846153</c:v>
                      </c:pt>
                      <c:pt idx="64">
                        <c:v>147.30769230769201</c:v>
                      </c:pt>
                      <c:pt idx="65">
                        <c:v>165.692307692307</c:v>
                      </c:pt>
                      <c:pt idx="66">
                        <c:v>152.692307692307</c:v>
                      </c:pt>
                      <c:pt idx="67">
                        <c:v>185.30769230769201</c:v>
                      </c:pt>
                      <c:pt idx="68">
                        <c:v>217.30769230769201</c:v>
                      </c:pt>
                      <c:pt idx="69">
                        <c:v>199.38461538461499</c:v>
                      </c:pt>
                      <c:pt idx="70">
                        <c:v>215</c:v>
                      </c:pt>
                      <c:pt idx="71">
                        <c:v>201.15384615384599</c:v>
                      </c:pt>
                      <c:pt idx="72">
                        <c:v>228.07692307692301</c:v>
                      </c:pt>
                      <c:pt idx="73">
                        <c:v>240.461538461538</c:v>
                      </c:pt>
                      <c:pt idx="74">
                        <c:v>233</c:v>
                      </c:pt>
                      <c:pt idx="75">
                        <c:v>179.692307692307</c:v>
                      </c:pt>
                      <c:pt idx="76">
                        <c:v>143.461538461538</c:v>
                      </c:pt>
                      <c:pt idx="77">
                        <c:v>107.923076923076</c:v>
                      </c:pt>
                      <c:pt idx="78">
                        <c:v>102.461538461538</c:v>
                      </c:pt>
                      <c:pt idx="79">
                        <c:v>105.78571428571399</c:v>
                      </c:pt>
                      <c:pt idx="80">
                        <c:v>97.384615384615302</c:v>
                      </c:pt>
                      <c:pt idx="81">
                        <c:v>112.846153846153</c:v>
                      </c:pt>
                      <c:pt idx="82">
                        <c:v>130.76923076923001</c:v>
                      </c:pt>
                      <c:pt idx="83">
                        <c:v>151.692307692307</c:v>
                      </c:pt>
                      <c:pt idx="84">
                        <c:v>180.84615384615299</c:v>
                      </c:pt>
                      <c:pt idx="85">
                        <c:v>214.07692307692301</c:v>
                      </c:pt>
                      <c:pt idx="86">
                        <c:v>237.30769230769201</c:v>
                      </c:pt>
                      <c:pt idx="87">
                        <c:v>240.15384615384599</c:v>
                      </c:pt>
                      <c:pt idx="88">
                        <c:v>200</c:v>
                      </c:pt>
                      <c:pt idx="89">
                        <c:v>215</c:v>
                      </c:pt>
                      <c:pt idx="90">
                        <c:v>215</c:v>
                      </c:pt>
                      <c:pt idx="91">
                        <c:v>201.84615384615299</c:v>
                      </c:pt>
                      <c:pt idx="92">
                        <c:v>226.230769230769</c:v>
                      </c:pt>
                      <c:pt idx="93">
                        <c:v>239.61538461538399</c:v>
                      </c:pt>
                      <c:pt idx="94">
                        <c:v>193.61538461538399</c:v>
                      </c:pt>
                      <c:pt idx="95">
                        <c:v>157.07692307692301</c:v>
                      </c:pt>
                      <c:pt idx="96">
                        <c:v>120.230769230769</c:v>
                      </c:pt>
                      <c:pt idx="97">
                        <c:v>101.923076923076</c:v>
                      </c:pt>
                      <c:pt idx="98">
                        <c:v>104.461538461538</c:v>
                      </c:pt>
                      <c:pt idx="99">
                        <c:v>102</c:v>
                      </c:pt>
                      <c:pt idx="100">
                        <c:v>107.923076923076</c:v>
                      </c:pt>
                      <c:pt idx="101">
                        <c:v>132.61538461538399</c:v>
                      </c:pt>
                      <c:pt idx="102">
                        <c:v>164</c:v>
                      </c:pt>
                      <c:pt idx="103">
                        <c:v>209.923076923076</c:v>
                      </c:pt>
                      <c:pt idx="104">
                        <c:v>243.15384615384599</c:v>
                      </c:pt>
                      <c:pt idx="105">
                        <c:v>246</c:v>
                      </c:pt>
                      <c:pt idx="106">
                        <c:v>225</c:v>
                      </c:pt>
                      <c:pt idx="107">
                        <c:v>191.692307692307</c:v>
                      </c:pt>
                      <c:pt idx="108">
                        <c:v>210.230769230769</c:v>
                      </c:pt>
                      <c:pt idx="109">
                        <c:v>210</c:v>
                      </c:pt>
                      <c:pt idx="110">
                        <c:v>197.461538461538</c:v>
                      </c:pt>
                      <c:pt idx="111">
                        <c:v>191.692307692307</c:v>
                      </c:pt>
                      <c:pt idx="112">
                        <c:v>200.692307692307</c:v>
                      </c:pt>
                      <c:pt idx="113">
                        <c:v>187.923076923076</c:v>
                      </c:pt>
                      <c:pt idx="114">
                        <c:v>204.923076923076</c:v>
                      </c:pt>
                      <c:pt idx="115">
                        <c:v>186.61538461538399</c:v>
                      </c:pt>
                      <c:pt idx="116">
                        <c:v>196.61538461538399</c:v>
                      </c:pt>
                      <c:pt idx="117">
                        <c:v>170</c:v>
                      </c:pt>
                      <c:pt idx="118">
                        <c:v>122.846153846153</c:v>
                      </c:pt>
                      <c:pt idx="119">
                        <c:v>110.230769230769</c:v>
                      </c:pt>
                      <c:pt idx="120">
                        <c:v>113.461538461538</c:v>
                      </c:pt>
                      <c:pt idx="121">
                        <c:v>115</c:v>
                      </c:pt>
                      <c:pt idx="122">
                        <c:v>115.923076923076</c:v>
                      </c:pt>
                      <c:pt idx="123">
                        <c:v>115.384615384615</c:v>
                      </c:pt>
                      <c:pt idx="124">
                        <c:v>110.923076923076</c:v>
                      </c:pt>
                      <c:pt idx="125">
                        <c:v>100.384615384615</c:v>
                      </c:pt>
                      <c:pt idx="126">
                        <c:v>121.846153846153</c:v>
                      </c:pt>
                      <c:pt idx="127">
                        <c:v>145.923076923076</c:v>
                      </c:pt>
                      <c:pt idx="128">
                        <c:v>179.38461538461499</c:v>
                      </c:pt>
                      <c:pt idx="129">
                        <c:v>155.15384615384599</c:v>
                      </c:pt>
                      <c:pt idx="130">
                        <c:v>212.461538461538</c:v>
                      </c:pt>
                      <c:pt idx="131">
                        <c:v>235.461538461538</c:v>
                      </c:pt>
                      <c:pt idx="132">
                        <c:v>241</c:v>
                      </c:pt>
                      <c:pt idx="133">
                        <c:v>200.76923076923001</c:v>
                      </c:pt>
                      <c:pt idx="134">
                        <c:v>170.461538461538</c:v>
                      </c:pt>
                      <c:pt idx="135">
                        <c:v>125.230769230769</c:v>
                      </c:pt>
                      <c:pt idx="136">
                        <c:v>100.846153846153</c:v>
                      </c:pt>
                      <c:pt idx="137">
                        <c:v>99.846153846153797</c:v>
                      </c:pt>
                      <c:pt idx="138">
                        <c:v>100.615384615384</c:v>
                      </c:pt>
                      <c:pt idx="139">
                        <c:v>100.76923076923001</c:v>
                      </c:pt>
                      <c:pt idx="140">
                        <c:v>93.384615384615302</c:v>
                      </c:pt>
                      <c:pt idx="141">
                        <c:v>102.692307692307</c:v>
                      </c:pt>
                      <c:pt idx="142">
                        <c:v>113.923076923076</c:v>
                      </c:pt>
                      <c:pt idx="143">
                        <c:v>114</c:v>
                      </c:pt>
                      <c:pt idx="144">
                        <c:v>119.615384615384</c:v>
                      </c:pt>
                      <c:pt idx="145">
                        <c:v>103.923076923076</c:v>
                      </c:pt>
                      <c:pt idx="146">
                        <c:v>133.15384615384599</c:v>
                      </c:pt>
                      <c:pt idx="147">
                        <c:v>158.38461538461499</c:v>
                      </c:pt>
                      <c:pt idx="148">
                        <c:v>181.53846153846101</c:v>
                      </c:pt>
                      <c:pt idx="149">
                        <c:v>183</c:v>
                      </c:pt>
                      <c:pt idx="150">
                        <c:v>165.07692307692301</c:v>
                      </c:pt>
                      <c:pt idx="151">
                        <c:v>205.30769230769201</c:v>
                      </c:pt>
                      <c:pt idx="152">
                        <c:v>231.230769230769</c:v>
                      </c:pt>
                      <c:pt idx="153">
                        <c:v>187.30769230769201</c:v>
                      </c:pt>
                      <c:pt idx="154">
                        <c:v>137.84615384615299</c:v>
                      </c:pt>
                      <c:pt idx="155">
                        <c:v>113.461538461538</c:v>
                      </c:pt>
                      <c:pt idx="156">
                        <c:v>104.30769230769199</c:v>
                      </c:pt>
                      <c:pt idx="157">
                        <c:v>100.692307692307</c:v>
                      </c:pt>
                      <c:pt idx="158">
                        <c:v>116.923076923076</c:v>
                      </c:pt>
                      <c:pt idx="159">
                        <c:v>131.61538461538399</c:v>
                      </c:pt>
                      <c:pt idx="160">
                        <c:v>141.923076923076</c:v>
                      </c:pt>
                      <c:pt idx="161">
                        <c:v>156.15384615384599</c:v>
                      </c:pt>
                      <c:pt idx="162">
                        <c:v>170.15384615384599</c:v>
                      </c:pt>
                      <c:pt idx="163">
                        <c:v>182</c:v>
                      </c:pt>
                      <c:pt idx="164">
                        <c:v>181.84615384615299</c:v>
                      </c:pt>
                      <c:pt idx="165">
                        <c:v>182</c:v>
                      </c:pt>
                      <c:pt idx="166">
                        <c:v>182</c:v>
                      </c:pt>
                      <c:pt idx="167">
                        <c:v>182</c:v>
                      </c:pt>
                      <c:pt idx="168">
                        <c:v>181.923076923076</c:v>
                      </c:pt>
                      <c:pt idx="169">
                        <c:v>182</c:v>
                      </c:pt>
                      <c:pt idx="170">
                        <c:v>179.84615384615299</c:v>
                      </c:pt>
                      <c:pt idx="171">
                        <c:v>169.53846153846101</c:v>
                      </c:pt>
                      <c:pt idx="172">
                        <c:v>198.61538461538399</c:v>
                      </c:pt>
                      <c:pt idx="173">
                        <c:v>210.38461538461499</c:v>
                      </c:pt>
                      <c:pt idx="174">
                        <c:v>210.38461538461499</c:v>
                      </c:pt>
                      <c:pt idx="175">
                        <c:v>210.30769230769201</c:v>
                      </c:pt>
                      <c:pt idx="176">
                        <c:v>197.15384615384599</c:v>
                      </c:pt>
                      <c:pt idx="177">
                        <c:v>154.15384615384599</c:v>
                      </c:pt>
                      <c:pt idx="178">
                        <c:v>124.615384615384</c:v>
                      </c:pt>
                      <c:pt idx="179">
                        <c:v>109.07692307692299</c:v>
                      </c:pt>
                      <c:pt idx="180">
                        <c:v>112.230769230769</c:v>
                      </c:pt>
                      <c:pt idx="181">
                        <c:v>114</c:v>
                      </c:pt>
                      <c:pt idx="182">
                        <c:v>114</c:v>
                      </c:pt>
                      <c:pt idx="183">
                        <c:v>104.53846153846099</c:v>
                      </c:pt>
                      <c:pt idx="184">
                        <c:v>135</c:v>
                      </c:pt>
                      <c:pt idx="185">
                        <c:v>159</c:v>
                      </c:pt>
                      <c:pt idx="186">
                        <c:v>197.84615384615299</c:v>
                      </c:pt>
                      <c:pt idx="187">
                        <c:v>239.692307692307</c:v>
                      </c:pt>
                      <c:pt idx="188">
                        <c:v>240.923076923076</c:v>
                      </c:pt>
                      <c:pt idx="189">
                        <c:v>240.76923076923001</c:v>
                      </c:pt>
                      <c:pt idx="190">
                        <c:v>206.07692307692301</c:v>
                      </c:pt>
                      <c:pt idx="191">
                        <c:v>198.230769230769</c:v>
                      </c:pt>
                      <c:pt idx="192">
                        <c:v>187.30769230769201</c:v>
                      </c:pt>
                      <c:pt idx="193">
                        <c:v>139.61538461538399</c:v>
                      </c:pt>
                      <c:pt idx="194">
                        <c:v>129.57142857142799</c:v>
                      </c:pt>
                      <c:pt idx="195">
                        <c:v>115.461538461538</c:v>
                      </c:pt>
                      <c:pt idx="196">
                        <c:v>113.384615384615</c:v>
                      </c:pt>
                      <c:pt idx="197">
                        <c:v>114.923076923076</c:v>
                      </c:pt>
                      <c:pt idx="198">
                        <c:v>115.384615384615</c:v>
                      </c:pt>
                      <c:pt idx="199">
                        <c:v>116</c:v>
                      </c:pt>
                      <c:pt idx="200">
                        <c:v>107.692307692307</c:v>
                      </c:pt>
                      <c:pt idx="201">
                        <c:v>138</c:v>
                      </c:pt>
                      <c:pt idx="202">
                        <c:v>165.15384615384599</c:v>
                      </c:pt>
                      <c:pt idx="203">
                        <c:v>210.38461538461499</c:v>
                      </c:pt>
                      <c:pt idx="204">
                        <c:v>238.692307692307</c:v>
                      </c:pt>
                      <c:pt idx="205">
                        <c:v>240.07692307692301</c:v>
                      </c:pt>
                      <c:pt idx="206">
                        <c:v>236.692307692307</c:v>
                      </c:pt>
                      <c:pt idx="207">
                        <c:v>199.07692307692301</c:v>
                      </c:pt>
                      <c:pt idx="208">
                        <c:v>212.15384615384599</c:v>
                      </c:pt>
                      <c:pt idx="209">
                        <c:v>208.15384615384599</c:v>
                      </c:pt>
                      <c:pt idx="210">
                        <c:v>209.84615384615299</c:v>
                      </c:pt>
                      <c:pt idx="211">
                        <c:v>239.76923076923001</c:v>
                      </c:pt>
                      <c:pt idx="212">
                        <c:v>217.923076923076</c:v>
                      </c:pt>
                      <c:pt idx="213">
                        <c:v>160.692307692307</c:v>
                      </c:pt>
                      <c:pt idx="214">
                        <c:v>118.30769230769199</c:v>
                      </c:pt>
                      <c:pt idx="215">
                        <c:v>107.615384615384</c:v>
                      </c:pt>
                      <c:pt idx="216">
                        <c:v>109.384615384615</c:v>
                      </c:pt>
                      <c:pt idx="217">
                        <c:v>101.53846153846099</c:v>
                      </c:pt>
                      <c:pt idx="218">
                        <c:v>120</c:v>
                      </c:pt>
                      <c:pt idx="219">
                        <c:v>146.230769230769</c:v>
                      </c:pt>
                      <c:pt idx="220">
                        <c:v>175.692307692307</c:v>
                      </c:pt>
                      <c:pt idx="221">
                        <c:v>226.692307692307</c:v>
                      </c:pt>
                      <c:pt idx="222">
                        <c:v>240.230769230769</c:v>
                      </c:pt>
                      <c:pt idx="223">
                        <c:v>231.461538461538</c:v>
                      </c:pt>
                      <c:pt idx="224">
                        <c:v>191</c:v>
                      </c:pt>
                      <c:pt idx="225">
                        <c:v>234.61538461538399</c:v>
                      </c:pt>
                      <c:pt idx="226">
                        <c:v>199.84615384615299</c:v>
                      </c:pt>
                      <c:pt idx="227">
                        <c:v>215</c:v>
                      </c:pt>
                      <c:pt idx="228">
                        <c:v>201.15384615384599</c:v>
                      </c:pt>
                      <c:pt idx="229">
                        <c:v>227.53846153846101</c:v>
                      </c:pt>
                      <c:pt idx="230">
                        <c:v>240.76923076923001</c:v>
                      </c:pt>
                      <c:pt idx="231">
                        <c:v>197</c:v>
                      </c:pt>
                      <c:pt idx="232">
                        <c:v>161.461538461538</c:v>
                      </c:pt>
                      <c:pt idx="233">
                        <c:v>113.923076923076</c:v>
                      </c:pt>
                      <c:pt idx="234">
                        <c:v>105</c:v>
                      </c:pt>
                      <c:pt idx="235">
                        <c:v>103.30769230769199</c:v>
                      </c:pt>
                      <c:pt idx="236">
                        <c:v>104.07692307692299</c:v>
                      </c:pt>
                      <c:pt idx="237">
                        <c:v>95.153846153846104</c:v>
                      </c:pt>
                      <c:pt idx="238">
                        <c:v>115.846153846153</c:v>
                      </c:pt>
                      <c:pt idx="239">
                        <c:v>155.61538461538399</c:v>
                      </c:pt>
                      <c:pt idx="240">
                        <c:v>191.923076923076</c:v>
                      </c:pt>
                      <c:pt idx="241">
                        <c:v>229.84615384615299</c:v>
                      </c:pt>
                      <c:pt idx="242">
                        <c:v>236</c:v>
                      </c:pt>
                      <c:pt idx="243">
                        <c:v>240.15384615384599</c:v>
                      </c:pt>
                      <c:pt idx="244">
                        <c:v>221.461538461538</c:v>
                      </c:pt>
                      <c:pt idx="245">
                        <c:v>201.692307692307</c:v>
                      </c:pt>
                      <c:pt idx="246">
                        <c:v>210.53846153846101</c:v>
                      </c:pt>
                      <c:pt idx="247">
                        <c:v>211</c:v>
                      </c:pt>
                      <c:pt idx="248">
                        <c:v>199.38461538461499</c:v>
                      </c:pt>
                      <c:pt idx="249">
                        <c:v>235.84615384615299</c:v>
                      </c:pt>
                      <c:pt idx="250">
                        <c:v>197.53846153846101</c:v>
                      </c:pt>
                      <c:pt idx="251">
                        <c:v>161.692307692307</c:v>
                      </c:pt>
                      <c:pt idx="252">
                        <c:v>123.923076923076</c:v>
                      </c:pt>
                      <c:pt idx="253">
                        <c:v>104.153846153846</c:v>
                      </c:pt>
                      <c:pt idx="254">
                        <c:v>102.230769230769</c:v>
                      </c:pt>
                      <c:pt idx="255">
                        <c:v>99.230769230769198</c:v>
                      </c:pt>
                      <c:pt idx="256">
                        <c:v>106.692307692307</c:v>
                      </c:pt>
                      <c:pt idx="257">
                        <c:v>127.692307692307</c:v>
                      </c:pt>
                      <c:pt idx="258">
                        <c:v>156.15384615384599</c:v>
                      </c:pt>
                      <c:pt idx="259">
                        <c:v>184.76923076923001</c:v>
                      </c:pt>
                      <c:pt idx="260">
                        <c:v>199.84615384615299</c:v>
                      </c:pt>
                      <c:pt idx="261">
                        <c:v>207.84615384615299</c:v>
                      </c:pt>
                      <c:pt idx="262">
                        <c:v>176.15384615384599</c:v>
                      </c:pt>
                      <c:pt idx="263">
                        <c:v>215.230769230769</c:v>
                      </c:pt>
                      <c:pt idx="264">
                        <c:v>235.230769230769</c:v>
                      </c:pt>
                      <c:pt idx="265">
                        <c:v>236.38461538461499</c:v>
                      </c:pt>
                      <c:pt idx="266">
                        <c:v>238</c:v>
                      </c:pt>
                      <c:pt idx="267">
                        <c:v>239</c:v>
                      </c:pt>
                      <c:pt idx="268">
                        <c:v>234.461538461538</c:v>
                      </c:pt>
                      <c:pt idx="269">
                        <c:v>168.15384615384599</c:v>
                      </c:pt>
                      <c:pt idx="270">
                        <c:v>129.07692307692301</c:v>
                      </c:pt>
                      <c:pt idx="271">
                        <c:v>100.846153846153</c:v>
                      </c:pt>
                      <c:pt idx="272">
                        <c:v>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BF93-4AD5-AB95-234B4F7C071C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Angle_T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Sheet1!$F$2:$F$274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-2.4150269230769199</c:v>
                      </c:pt>
                      <c:pt idx="1">
                        <c:v>0.32200353846153801</c:v>
                      </c:pt>
                      <c:pt idx="2">
                        <c:v>0.32200358461538398</c:v>
                      </c:pt>
                      <c:pt idx="3">
                        <c:v>-19.534883723076899</c:v>
                      </c:pt>
                      <c:pt idx="4">
                        <c:v>-20.930231538461499</c:v>
                      </c:pt>
                      <c:pt idx="5">
                        <c:v>-8.4257599846153806</c:v>
                      </c:pt>
                      <c:pt idx="6">
                        <c:v>0.91234349230769196</c:v>
                      </c:pt>
                      <c:pt idx="7">
                        <c:v>-22.593917353846098</c:v>
                      </c:pt>
                      <c:pt idx="8">
                        <c:v>-21.0375655384615</c:v>
                      </c:pt>
                      <c:pt idx="9">
                        <c:v>-59.033989846153801</c:v>
                      </c:pt>
                      <c:pt idx="10">
                        <c:v>-70.3577807692307</c:v>
                      </c:pt>
                      <c:pt idx="11">
                        <c:v>-83.667263846153801</c:v>
                      </c:pt>
                      <c:pt idx="12">
                        <c:v>-86.4042946153846</c:v>
                      </c:pt>
                      <c:pt idx="13">
                        <c:v>-91.234346923076899</c:v>
                      </c:pt>
                      <c:pt idx="14">
                        <c:v>-95.957059999999899</c:v>
                      </c:pt>
                      <c:pt idx="15">
                        <c:v>-90.644007692307696</c:v>
                      </c:pt>
                      <c:pt idx="16">
                        <c:v>-98.103760769230703</c:v>
                      </c:pt>
                      <c:pt idx="17">
                        <c:v>-96.386401538461499</c:v>
                      </c:pt>
                      <c:pt idx="18">
                        <c:v>-92.951701538461506</c:v>
                      </c:pt>
                      <c:pt idx="19">
                        <c:v>-94.454381538461504</c:v>
                      </c:pt>
                      <c:pt idx="20">
                        <c:v>-94.186040000000006</c:v>
                      </c:pt>
                      <c:pt idx="21">
                        <c:v>-94.186040000000006</c:v>
                      </c:pt>
                      <c:pt idx="22">
                        <c:v>-95.688739230769201</c:v>
                      </c:pt>
                      <c:pt idx="23">
                        <c:v>-85.921286923076906</c:v>
                      </c:pt>
                      <c:pt idx="24">
                        <c:v>-84.311269999999993</c:v>
                      </c:pt>
                      <c:pt idx="25">
                        <c:v>-84.150266923076899</c:v>
                      </c:pt>
                      <c:pt idx="26">
                        <c:v>-81.359568461538402</c:v>
                      </c:pt>
                      <c:pt idx="27">
                        <c:v>-81.037566923076895</c:v>
                      </c:pt>
                      <c:pt idx="28">
                        <c:v>-80.876566153846099</c:v>
                      </c:pt>
                      <c:pt idx="29">
                        <c:v>-79.8568869230769</c:v>
                      </c:pt>
                      <c:pt idx="30">
                        <c:v>-78.890876923076902</c:v>
                      </c:pt>
                      <c:pt idx="31">
                        <c:v>-78.837209999999999</c:v>
                      </c:pt>
                      <c:pt idx="32">
                        <c:v>-78.837209999999999</c:v>
                      </c:pt>
                      <c:pt idx="33">
                        <c:v>-78.837209999999999</c:v>
                      </c:pt>
                      <c:pt idx="34">
                        <c:v>-78.837209999999999</c:v>
                      </c:pt>
                      <c:pt idx="35">
                        <c:v>-79.105544615384602</c:v>
                      </c:pt>
                      <c:pt idx="36">
                        <c:v>-79.373879230769205</c:v>
                      </c:pt>
                      <c:pt idx="37">
                        <c:v>-79.481213076923098</c:v>
                      </c:pt>
                      <c:pt idx="38">
                        <c:v>-79.159211538461506</c:v>
                      </c:pt>
                      <c:pt idx="39">
                        <c:v>-79.266547692307697</c:v>
                      </c:pt>
                      <c:pt idx="40">
                        <c:v>-77.441860000000005</c:v>
                      </c:pt>
                      <c:pt idx="41">
                        <c:v>-81.144902307692305</c:v>
                      </c:pt>
                      <c:pt idx="42">
                        <c:v>-75.992845384615293</c:v>
                      </c:pt>
                      <c:pt idx="43">
                        <c:v>-57.262970000000003</c:v>
                      </c:pt>
                      <c:pt idx="44">
                        <c:v>-36.171733846153799</c:v>
                      </c:pt>
                      <c:pt idx="45">
                        <c:v>-47.173524615384601</c:v>
                      </c:pt>
                      <c:pt idx="46">
                        <c:v>-12.0214666923076</c:v>
                      </c:pt>
                      <c:pt idx="47">
                        <c:v>-5.3130594615384599</c:v>
                      </c:pt>
                      <c:pt idx="48">
                        <c:v>-33.166367692307603</c:v>
                      </c:pt>
                      <c:pt idx="49">
                        <c:v>-20.661897692307601</c:v>
                      </c:pt>
                      <c:pt idx="50">
                        <c:v>-19.856886153846101</c:v>
                      </c:pt>
                      <c:pt idx="51">
                        <c:v>-37.298747076923</c:v>
                      </c:pt>
                      <c:pt idx="52">
                        <c:v>-3.3273703846153801</c:v>
                      </c:pt>
                      <c:pt idx="53">
                        <c:v>-1.61001792307692</c:v>
                      </c:pt>
                      <c:pt idx="54">
                        <c:v>-16.3685156923076</c:v>
                      </c:pt>
                      <c:pt idx="55">
                        <c:v>-34.508051538461501</c:v>
                      </c:pt>
                      <c:pt idx="56">
                        <c:v>-58.7119869230769</c:v>
                      </c:pt>
                      <c:pt idx="57">
                        <c:v>-83.667263846153801</c:v>
                      </c:pt>
                      <c:pt idx="58">
                        <c:v>-93.810374615384603</c:v>
                      </c:pt>
                      <c:pt idx="59">
                        <c:v>-90.966012307692296</c:v>
                      </c:pt>
                      <c:pt idx="60">
                        <c:v>-90.536676923076897</c:v>
                      </c:pt>
                      <c:pt idx="61">
                        <c:v>-90.644012307692293</c:v>
                      </c:pt>
                      <c:pt idx="62">
                        <c:v>-94.722711538461496</c:v>
                      </c:pt>
                      <c:pt idx="63">
                        <c:v>-78.246869230769207</c:v>
                      </c:pt>
                      <c:pt idx="64">
                        <c:v>-63.971377692307698</c:v>
                      </c:pt>
                      <c:pt idx="65">
                        <c:v>-51.144903846153802</c:v>
                      </c:pt>
                      <c:pt idx="66">
                        <c:v>-60.214668461538402</c:v>
                      </c:pt>
                      <c:pt idx="67">
                        <c:v>-37.45975</c:v>
                      </c:pt>
                      <c:pt idx="68">
                        <c:v>-15.134167538461501</c:v>
                      </c:pt>
                      <c:pt idx="69">
                        <c:v>-27.638640769230701</c:v>
                      </c:pt>
                      <c:pt idx="70">
                        <c:v>-16.74419</c:v>
                      </c:pt>
                      <c:pt idx="71">
                        <c:v>-26.404295384615299</c:v>
                      </c:pt>
                      <c:pt idx="72">
                        <c:v>-7.6207512615384596</c:v>
                      </c:pt>
                      <c:pt idx="73">
                        <c:v>1.0196780000000001</c:v>
                      </c:pt>
                      <c:pt idx="74">
                        <c:v>-4.1860465076922999</c:v>
                      </c:pt>
                      <c:pt idx="75">
                        <c:v>-41.377459999999999</c:v>
                      </c:pt>
                      <c:pt idx="76">
                        <c:v>-66.654742307692302</c:v>
                      </c:pt>
                      <c:pt idx="77">
                        <c:v>-91.449016923076897</c:v>
                      </c:pt>
                      <c:pt idx="78">
                        <c:v>-95.259393076923004</c:v>
                      </c:pt>
                      <c:pt idx="79">
                        <c:v>-92.940200714285695</c:v>
                      </c:pt>
                      <c:pt idx="80">
                        <c:v>-98.801435384615303</c:v>
                      </c:pt>
                      <c:pt idx="81">
                        <c:v>-88.014310769230704</c:v>
                      </c:pt>
                      <c:pt idx="82">
                        <c:v>-75.509838461538394</c:v>
                      </c:pt>
                      <c:pt idx="83">
                        <c:v>-60.912343076923001</c:v>
                      </c:pt>
                      <c:pt idx="84">
                        <c:v>-40.572450769230699</c:v>
                      </c:pt>
                      <c:pt idx="85">
                        <c:v>-17.388193307692301</c:v>
                      </c:pt>
                      <c:pt idx="86">
                        <c:v>-1.18067978461538</c:v>
                      </c:pt>
                      <c:pt idx="87">
                        <c:v>0.80500898461538395</c:v>
                      </c:pt>
                      <c:pt idx="88">
                        <c:v>-27.209303507692301</c:v>
                      </c:pt>
                      <c:pt idx="89">
                        <c:v>-16.74419</c:v>
                      </c:pt>
                      <c:pt idx="90">
                        <c:v>-16.74419</c:v>
                      </c:pt>
                      <c:pt idx="91">
                        <c:v>-25.921290769230701</c:v>
                      </c:pt>
                      <c:pt idx="92">
                        <c:v>-8.9087658153846103</c:v>
                      </c:pt>
                      <c:pt idx="93">
                        <c:v>0.42933809230769199</c:v>
                      </c:pt>
                      <c:pt idx="94">
                        <c:v>-31.663684707692301</c:v>
                      </c:pt>
                      <c:pt idx="95">
                        <c:v>-57.155635384615302</c:v>
                      </c:pt>
                      <c:pt idx="96">
                        <c:v>-82.862253076922997</c:v>
                      </c:pt>
                      <c:pt idx="97">
                        <c:v>-95.635064615384593</c:v>
                      </c:pt>
                      <c:pt idx="98">
                        <c:v>-93.864043846153805</c:v>
                      </c:pt>
                      <c:pt idx="99">
                        <c:v>-95.581403076922996</c:v>
                      </c:pt>
                      <c:pt idx="100">
                        <c:v>-91.4490207692307</c:v>
                      </c:pt>
                      <c:pt idx="101">
                        <c:v>-74.2218253846154</c:v>
                      </c:pt>
                      <c:pt idx="102">
                        <c:v>-52.325583076923003</c:v>
                      </c:pt>
                      <c:pt idx="103">
                        <c:v>-20.286225815384601</c:v>
                      </c:pt>
                      <c:pt idx="104">
                        <c:v>2.8980323076922998</c:v>
                      </c:pt>
                      <c:pt idx="105">
                        <c:v>4.8837210000000004</c:v>
                      </c:pt>
                      <c:pt idx="106">
                        <c:v>-9.7674407692307703</c:v>
                      </c:pt>
                      <c:pt idx="107">
                        <c:v>-33.005366153846097</c:v>
                      </c:pt>
                      <c:pt idx="108">
                        <c:v>-20.071554615384599</c:v>
                      </c:pt>
                      <c:pt idx="109">
                        <c:v>-20.232559999999999</c:v>
                      </c:pt>
                      <c:pt idx="110">
                        <c:v>-28.980323076923</c:v>
                      </c:pt>
                      <c:pt idx="111">
                        <c:v>-33.005367230769203</c:v>
                      </c:pt>
                      <c:pt idx="112">
                        <c:v>-26.7262967692307</c:v>
                      </c:pt>
                      <c:pt idx="113">
                        <c:v>-35.635062307692301</c:v>
                      </c:pt>
                      <c:pt idx="114">
                        <c:v>-23.774596923076899</c:v>
                      </c:pt>
                      <c:pt idx="115">
                        <c:v>-36.547405384615303</c:v>
                      </c:pt>
                      <c:pt idx="116">
                        <c:v>-29.5706605384615</c:v>
                      </c:pt>
                      <c:pt idx="117">
                        <c:v>-48.139534615384598</c:v>
                      </c:pt>
                      <c:pt idx="118">
                        <c:v>-81.037565384615306</c:v>
                      </c:pt>
                      <c:pt idx="119">
                        <c:v>-89.838999230769204</c:v>
                      </c:pt>
                      <c:pt idx="120">
                        <c:v>-87.584969230769204</c:v>
                      </c:pt>
                      <c:pt idx="121">
                        <c:v>-86.511629999999897</c:v>
                      </c:pt>
                      <c:pt idx="122">
                        <c:v>-85.867626923076898</c:v>
                      </c:pt>
                      <c:pt idx="123">
                        <c:v>-86.243295384615294</c:v>
                      </c:pt>
                      <c:pt idx="124">
                        <c:v>-89.355991538461495</c:v>
                      </c:pt>
                      <c:pt idx="125">
                        <c:v>-96.708409230769206</c:v>
                      </c:pt>
                      <c:pt idx="126">
                        <c:v>-81.735242307692204</c:v>
                      </c:pt>
                      <c:pt idx="127">
                        <c:v>-64.937389999999994</c:v>
                      </c:pt>
                      <c:pt idx="128">
                        <c:v>-41.592127692307699</c:v>
                      </c:pt>
                      <c:pt idx="129">
                        <c:v>-58.497317692307597</c:v>
                      </c:pt>
                      <c:pt idx="130">
                        <c:v>-18.5152051538461</c:v>
                      </c:pt>
                      <c:pt idx="131">
                        <c:v>-2.4686941538461502</c:v>
                      </c:pt>
                      <c:pt idx="132">
                        <c:v>1.39534899999999</c:v>
                      </c:pt>
                      <c:pt idx="133">
                        <c:v>-26.672628984615301</c:v>
                      </c:pt>
                      <c:pt idx="134">
                        <c:v>-47.8175307692307</c:v>
                      </c:pt>
                      <c:pt idx="135">
                        <c:v>-79.373883076922993</c:v>
                      </c:pt>
                      <c:pt idx="136">
                        <c:v>-96.386405384615401</c:v>
                      </c:pt>
                      <c:pt idx="137">
                        <c:v>-97.08408</c:v>
                      </c:pt>
                      <c:pt idx="138">
                        <c:v>-96.547407692307701</c:v>
                      </c:pt>
                      <c:pt idx="139">
                        <c:v>-96.440073076923099</c:v>
                      </c:pt>
                      <c:pt idx="140">
                        <c:v>-101.592131538461</c:v>
                      </c:pt>
                      <c:pt idx="141">
                        <c:v>-95.098386923076902</c:v>
                      </c:pt>
                      <c:pt idx="142">
                        <c:v>-87.262966923076903</c:v>
                      </c:pt>
                      <c:pt idx="143">
                        <c:v>-87.209299999999999</c:v>
                      </c:pt>
                      <c:pt idx="144">
                        <c:v>-83.291593076922993</c:v>
                      </c:pt>
                      <c:pt idx="145">
                        <c:v>-94.239711538461506</c:v>
                      </c:pt>
                      <c:pt idx="146">
                        <c:v>-73.846153846153797</c:v>
                      </c:pt>
                      <c:pt idx="147">
                        <c:v>-56.243291538461499</c:v>
                      </c:pt>
                      <c:pt idx="148">
                        <c:v>-40.089446923076899</c:v>
                      </c:pt>
                      <c:pt idx="149">
                        <c:v>-39.069769999999998</c:v>
                      </c:pt>
                      <c:pt idx="150">
                        <c:v>-51.5742415384615</c:v>
                      </c:pt>
                      <c:pt idx="151">
                        <c:v>-23.506260000000001</c:v>
                      </c:pt>
                      <c:pt idx="152">
                        <c:v>-5.4203934923076904</c:v>
                      </c:pt>
                      <c:pt idx="153">
                        <c:v>-36.064400769230701</c:v>
                      </c:pt>
                      <c:pt idx="154">
                        <c:v>-70.572450769230699</c:v>
                      </c:pt>
                      <c:pt idx="155">
                        <c:v>-87.584971538461502</c:v>
                      </c:pt>
                      <c:pt idx="156">
                        <c:v>-93.971377692307698</c:v>
                      </c:pt>
                      <c:pt idx="157">
                        <c:v>-96.493743846153805</c:v>
                      </c:pt>
                      <c:pt idx="158">
                        <c:v>-85.169946153846098</c:v>
                      </c:pt>
                      <c:pt idx="159">
                        <c:v>-74.919497692307601</c:v>
                      </c:pt>
                      <c:pt idx="160">
                        <c:v>-67.728086153846107</c:v>
                      </c:pt>
                      <c:pt idx="161">
                        <c:v>-57.799643076922997</c:v>
                      </c:pt>
                      <c:pt idx="162">
                        <c:v>-48.032199230769201</c:v>
                      </c:pt>
                      <c:pt idx="163">
                        <c:v>-39.767440000000001</c:v>
                      </c:pt>
                      <c:pt idx="164">
                        <c:v>-39.874773846153801</c:v>
                      </c:pt>
                      <c:pt idx="165">
                        <c:v>-39.767440000000001</c:v>
                      </c:pt>
                      <c:pt idx="166">
                        <c:v>-39.767440000000001</c:v>
                      </c:pt>
                      <c:pt idx="167">
                        <c:v>-39.767440000000001</c:v>
                      </c:pt>
                      <c:pt idx="168">
                        <c:v>-39.821106923076897</c:v>
                      </c:pt>
                      <c:pt idx="169">
                        <c:v>-39.767440000000001</c:v>
                      </c:pt>
                      <c:pt idx="170">
                        <c:v>-41.270123846153801</c:v>
                      </c:pt>
                      <c:pt idx="171">
                        <c:v>-48.461537692307601</c:v>
                      </c:pt>
                      <c:pt idx="172">
                        <c:v>-28.175313846153799</c:v>
                      </c:pt>
                      <c:pt idx="173">
                        <c:v>-19.964221538461501</c:v>
                      </c:pt>
                      <c:pt idx="174">
                        <c:v>-19.964221538461501</c:v>
                      </c:pt>
                      <c:pt idx="175">
                        <c:v>-20.0178892307692</c:v>
                      </c:pt>
                      <c:pt idx="176">
                        <c:v>-29.194990000000001</c:v>
                      </c:pt>
                      <c:pt idx="177">
                        <c:v>-59.194991538461501</c:v>
                      </c:pt>
                      <c:pt idx="178">
                        <c:v>-79.803218461538407</c:v>
                      </c:pt>
                      <c:pt idx="179">
                        <c:v>-90.644008461538405</c:v>
                      </c:pt>
                      <c:pt idx="180">
                        <c:v>-88.443648461538402</c:v>
                      </c:pt>
                      <c:pt idx="181">
                        <c:v>-87.209299999999999</c:v>
                      </c:pt>
                      <c:pt idx="182">
                        <c:v>-87.209299999999999</c:v>
                      </c:pt>
                      <c:pt idx="183">
                        <c:v>-93.8103792307692</c:v>
                      </c:pt>
                      <c:pt idx="184">
                        <c:v>-72.558139999999995</c:v>
                      </c:pt>
                      <c:pt idx="185">
                        <c:v>-55.813952307692297</c:v>
                      </c:pt>
                      <c:pt idx="186">
                        <c:v>-28.711987153846099</c:v>
                      </c:pt>
                      <c:pt idx="187">
                        <c:v>0.483005415384615</c:v>
                      </c:pt>
                      <c:pt idx="188">
                        <c:v>1.34168172307692</c:v>
                      </c:pt>
                      <c:pt idx="189">
                        <c:v>1.2343471692307599</c:v>
                      </c:pt>
                      <c:pt idx="190">
                        <c:v>-22.9695884307692</c:v>
                      </c:pt>
                      <c:pt idx="191">
                        <c:v>-28.443646923076901</c:v>
                      </c:pt>
                      <c:pt idx="192">
                        <c:v>-36.064399999999999</c:v>
                      </c:pt>
                      <c:pt idx="193">
                        <c:v>-69.338103076923005</c:v>
                      </c:pt>
                      <c:pt idx="194">
                        <c:v>-76.345514285714302</c:v>
                      </c:pt>
                      <c:pt idx="195">
                        <c:v>-86.189623846153793</c:v>
                      </c:pt>
                      <c:pt idx="196">
                        <c:v>-87.638637692307697</c:v>
                      </c:pt>
                      <c:pt idx="197">
                        <c:v>-86.5652969230769</c:v>
                      </c:pt>
                      <c:pt idx="198">
                        <c:v>-86.243295384615294</c:v>
                      </c:pt>
                      <c:pt idx="199">
                        <c:v>-85.813959999999895</c:v>
                      </c:pt>
                      <c:pt idx="200">
                        <c:v>-91.610020769230701</c:v>
                      </c:pt>
                      <c:pt idx="201">
                        <c:v>-70.465116923076906</c:v>
                      </c:pt>
                      <c:pt idx="202">
                        <c:v>-51.520572307692298</c:v>
                      </c:pt>
                      <c:pt idx="203">
                        <c:v>-19.964221461538401</c:v>
                      </c:pt>
                      <c:pt idx="204">
                        <c:v>-0.21466907692307599</c:v>
                      </c:pt>
                      <c:pt idx="205">
                        <c:v>0.75134167692307696</c:v>
                      </c:pt>
                      <c:pt idx="206">
                        <c:v>-1.6100177230769199</c:v>
                      </c:pt>
                      <c:pt idx="207">
                        <c:v>-27.85331</c:v>
                      </c:pt>
                      <c:pt idx="208">
                        <c:v>-18.729873846153801</c:v>
                      </c:pt>
                      <c:pt idx="209">
                        <c:v>-21.520568461538399</c:v>
                      </c:pt>
                      <c:pt idx="210">
                        <c:v>-20.3398923846153</c:v>
                      </c:pt>
                      <c:pt idx="211">
                        <c:v>0.53667261538461497</c:v>
                      </c:pt>
                      <c:pt idx="212">
                        <c:v>-14.704830369230701</c:v>
                      </c:pt>
                      <c:pt idx="213">
                        <c:v>-54.633273846153799</c:v>
                      </c:pt>
                      <c:pt idx="214">
                        <c:v>-84.203934615384597</c:v>
                      </c:pt>
                      <c:pt idx="215">
                        <c:v>-91.663686923076895</c:v>
                      </c:pt>
                      <c:pt idx="216">
                        <c:v>-90.429338461538407</c:v>
                      </c:pt>
                      <c:pt idx="217">
                        <c:v>-95.903397692307706</c:v>
                      </c:pt>
                      <c:pt idx="218">
                        <c:v>-83.023256153846106</c:v>
                      </c:pt>
                      <c:pt idx="219">
                        <c:v>-64.722719230769201</c:v>
                      </c:pt>
                      <c:pt idx="220">
                        <c:v>-44.168159999999901</c:v>
                      </c:pt>
                      <c:pt idx="221">
                        <c:v>-8.5867621384615394</c:v>
                      </c:pt>
                      <c:pt idx="222">
                        <c:v>0.85867623076923005</c:v>
                      </c:pt>
                      <c:pt idx="223">
                        <c:v>-5.2593923076923002</c:v>
                      </c:pt>
                      <c:pt idx="224">
                        <c:v>-33.488374076923002</c:v>
                      </c:pt>
                      <c:pt idx="225">
                        <c:v>-3.0590337999999999</c:v>
                      </c:pt>
                      <c:pt idx="226">
                        <c:v>-27.3166384615384</c:v>
                      </c:pt>
                      <c:pt idx="227">
                        <c:v>-16.74419</c:v>
                      </c:pt>
                      <c:pt idx="228">
                        <c:v>-26.404296153846101</c:v>
                      </c:pt>
                      <c:pt idx="229">
                        <c:v>-7.9964216307692304</c:v>
                      </c:pt>
                      <c:pt idx="230">
                        <c:v>1.2343469846153801</c:v>
                      </c:pt>
                      <c:pt idx="231">
                        <c:v>-29.3023247384615</c:v>
                      </c:pt>
                      <c:pt idx="232">
                        <c:v>-54.096602307692301</c:v>
                      </c:pt>
                      <c:pt idx="233">
                        <c:v>-87.262970769230705</c:v>
                      </c:pt>
                      <c:pt idx="234">
                        <c:v>-93.488370000000003</c:v>
                      </c:pt>
                      <c:pt idx="235">
                        <c:v>-94.669049999999999</c:v>
                      </c:pt>
                      <c:pt idx="236">
                        <c:v>-94.132377692307699</c:v>
                      </c:pt>
                      <c:pt idx="237">
                        <c:v>-100.35778846153799</c:v>
                      </c:pt>
                      <c:pt idx="238">
                        <c:v>-85.921287692307601</c:v>
                      </c:pt>
                      <c:pt idx="239">
                        <c:v>-58.1753146153846</c:v>
                      </c:pt>
                      <c:pt idx="240">
                        <c:v>-32.844365384615301</c:v>
                      </c:pt>
                      <c:pt idx="241">
                        <c:v>-6.3864042307692301</c:v>
                      </c:pt>
                      <c:pt idx="242">
                        <c:v>-2.0930233076923002</c:v>
                      </c:pt>
                      <c:pt idx="243">
                        <c:v>0.80500887692307599</c:v>
                      </c:pt>
                      <c:pt idx="244">
                        <c:v>-12.2361348615384</c:v>
                      </c:pt>
                      <c:pt idx="245">
                        <c:v>-26.028623076923001</c:v>
                      </c:pt>
                      <c:pt idx="246">
                        <c:v>-19.856884615384601</c:v>
                      </c:pt>
                      <c:pt idx="247">
                        <c:v>-19.534879999999902</c:v>
                      </c:pt>
                      <c:pt idx="248">
                        <c:v>-27.638640307692299</c:v>
                      </c:pt>
                      <c:pt idx="249">
                        <c:v>-2.2003578461538398</c:v>
                      </c:pt>
                      <c:pt idx="250">
                        <c:v>-28.926654230769199</c:v>
                      </c:pt>
                      <c:pt idx="251">
                        <c:v>-53.935599230769199</c:v>
                      </c:pt>
                      <c:pt idx="252">
                        <c:v>-80.286225384615307</c:v>
                      </c:pt>
                      <c:pt idx="253">
                        <c:v>-94.078711538461505</c:v>
                      </c:pt>
                      <c:pt idx="254">
                        <c:v>-95.4203938461538</c:v>
                      </c:pt>
                      <c:pt idx="255">
                        <c:v>-97.513405384615297</c:v>
                      </c:pt>
                      <c:pt idx="256">
                        <c:v>-92.307689999999994</c:v>
                      </c:pt>
                      <c:pt idx="257">
                        <c:v>-77.6565284615384</c:v>
                      </c:pt>
                      <c:pt idx="258">
                        <c:v>-57.799642307692302</c:v>
                      </c:pt>
                      <c:pt idx="259">
                        <c:v>-37.835420230769202</c:v>
                      </c:pt>
                      <c:pt idx="260">
                        <c:v>-27.316636923076899</c:v>
                      </c:pt>
                      <c:pt idx="261">
                        <c:v>-21.7352407692307</c:v>
                      </c:pt>
                      <c:pt idx="262">
                        <c:v>-43.8461523076923</c:v>
                      </c:pt>
                      <c:pt idx="263">
                        <c:v>-16.583184692307601</c:v>
                      </c:pt>
                      <c:pt idx="264">
                        <c:v>-2.629696</c:v>
                      </c:pt>
                      <c:pt idx="265">
                        <c:v>-1.8246869846153799</c:v>
                      </c:pt>
                      <c:pt idx="266">
                        <c:v>-0.697674384615384</c:v>
                      </c:pt>
                      <c:pt idx="267">
                        <c:v>0</c:v>
                      </c:pt>
                      <c:pt idx="268">
                        <c:v>-3.1663692307692299</c:v>
                      </c:pt>
                      <c:pt idx="269">
                        <c:v>-49.427550769230699</c:v>
                      </c:pt>
                      <c:pt idx="270">
                        <c:v>-76.690519230769198</c:v>
                      </c:pt>
                      <c:pt idx="271">
                        <c:v>-96.386403846153797</c:v>
                      </c:pt>
                      <c:pt idx="272">
                        <c:v>-97.674419999999998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BF93-4AD5-AB95-234B4F7C071C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Sheet1!$G$1</c15:sqref>
                        </c15:formulaRef>
                      </c:ext>
                    </c:extLst>
                    <c:strCache>
                      <c:ptCount val="1"/>
                      <c:pt idx="0">
                        <c:v>Motor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Sheet1!$G$2:$G$274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180</c:v>
                      </c:pt>
                      <c:pt idx="1">
                        <c:v>180</c:v>
                      </c:pt>
                      <c:pt idx="2">
                        <c:v>180</c:v>
                      </c:pt>
                      <c:pt idx="3">
                        <c:v>27.692307692307601</c:v>
                      </c:pt>
                      <c:pt idx="4">
                        <c:v>83.076923076922995</c:v>
                      </c:pt>
                      <c:pt idx="5">
                        <c:v>180</c:v>
                      </c:pt>
                      <c:pt idx="6">
                        <c:v>180</c:v>
                      </c:pt>
                      <c:pt idx="7">
                        <c:v>0</c:v>
                      </c:pt>
                      <c:pt idx="8">
                        <c:v>138.461538461538</c:v>
                      </c:pt>
                      <c:pt idx="9">
                        <c:v>0</c:v>
                      </c:pt>
                      <c:pt idx="10">
                        <c:v>110.76923076923001</c:v>
                      </c:pt>
                      <c:pt idx="11">
                        <c:v>41.538461538461497</c:v>
                      </c:pt>
                      <c:pt idx="12">
                        <c:v>0</c:v>
                      </c:pt>
                      <c:pt idx="13">
                        <c:v>41.538461538461497</c:v>
                      </c:pt>
                      <c:pt idx="14">
                        <c:v>55.384615384615302</c:v>
                      </c:pt>
                      <c:pt idx="15">
                        <c:v>0</c:v>
                      </c:pt>
                      <c:pt idx="16">
                        <c:v>83.076923076922995</c:v>
                      </c:pt>
                      <c:pt idx="17">
                        <c:v>27.692307692307601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13.846153846153801</c:v>
                      </c:pt>
                      <c:pt idx="22">
                        <c:v>180</c:v>
                      </c:pt>
                      <c:pt idx="23">
                        <c:v>180</c:v>
                      </c:pt>
                      <c:pt idx="24">
                        <c:v>180</c:v>
                      </c:pt>
                      <c:pt idx="25">
                        <c:v>180</c:v>
                      </c:pt>
                      <c:pt idx="26">
                        <c:v>180</c:v>
                      </c:pt>
                      <c:pt idx="27">
                        <c:v>180</c:v>
                      </c:pt>
                      <c:pt idx="28">
                        <c:v>180</c:v>
                      </c:pt>
                      <c:pt idx="29">
                        <c:v>180</c:v>
                      </c:pt>
                      <c:pt idx="30">
                        <c:v>180</c:v>
                      </c:pt>
                      <c:pt idx="31">
                        <c:v>180</c:v>
                      </c:pt>
                      <c:pt idx="32">
                        <c:v>180</c:v>
                      </c:pt>
                      <c:pt idx="33">
                        <c:v>180</c:v>
                      </c:pt>
                      <c:pt idx="34">
                        <c:v>180</c:v>
                      </c:pt>
                      <c:pt idx="35">
                        <c:v>180</c:v>
                      </c:pt>
                      <c:pt idx="36">
                        <c:v>180</c:v>
                      </c:pt>
                      <c:pt idx="37">
                        <c:v>180</c:v>
                      </c:pt>
                      <c:pt idx="38">
                        <c:v>180</c:v>
                      </c:pt>
                      <c:pt idx="39">
                        <c:v>180</c:v>
                      </c:pt>
                      <c:pt idx="40">
                        <c:v>180</c:v>
                      </c:pt>
                      <c:pt idx="41">
                        <c:v>180</c:v>
                      </c:pt>
                      <c:pt idx="42">
                        <c:v>180</c:v>
                      </c:pt>
                      <c:pt idx="43">
                        <c:v>124.615384615384</c:v>
                      </c:pt>
                      <c:pt idx="44">
                        <c:v>0</c:v>
                      </c:pt>
                      <c:pt idx="45">
                        <c:v>138.461538461538</c:v>
                      </c:pt>
                      <c:pt idx="46">
                        <c:v>180</c:v>
                      </c:pt>
                      <c:pt idx="47">
                        <c:v>166.15384615384599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13.846153846153801</c:v>
                      </c:pt>
                      <c:pt idx="51">
                        <c:v>180</c:v>
                      </c:pt>
                      <c:pt idx="52">
                        <c:v>180</c:v>
                      </c:pt>
                      <c:pt idx="53">
                        <c:v>180</c:v>
                      </c:pt>
                      <c:pt idx="54">
                        <c:v>96.923076923076906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180</c:v>
                      </c:pt>
                      <c:pt idx="63">
                        <c:v>180</c:v>
                      </c:pt>
                      <c:pt idx="64">
                        <c:v>96.923076923076906</c:v>
                      </c:pt>
                      <c:pt idx="65">
                        <c:v>0</c:v>
                      </c:pt>
                      <c:pt idx="66">
                        <c:v>110.76923076923001</c:v>
                      </c:pt>
                      <c:pt idx="67">
                        <c:v>180</c:v>
                      </c:pt>
                      <c:pt idx="68">
                        <c:v>138.461538461538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96.923076923076906</c:v>
                      </c:pt>
                      <c:pt idx="72">
                        <c:v>180</c:v>
                      </c:pt>
                      <c:pt idx="73">
                        <c:v>180</c:v>
                      </c:pt>
                      <c:pt idx="74">
                        <c:v>124.615384615384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110.76923076923001</c:v>
                      </c:pt>
                      <c:pt idx="81">
                        <c:v>180</c:v>
                      </c:pt>
                      <c:pt idx="82">
                        <c:v>180</c:v>
                      </c:pt>
                      <c:pt idx="83">
                        <c:v>180</c:v>
                      </c:pt>
                      <c:pt idx="84">
                        <c:v>180</c:v>
                      </c:pt>
                      <c:pt idx="85">
                        <c:v>180</c:v>
                      </c:pt>
                      <c:pt idx="86">
                        <c:v>180</c:v>
                      </c:pt>
                      <c:pt idx="87">
                        <c:v>180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96.923076923076906</c:v>
                      </c:pt>
                      <c:pt idx="92">
                        <c:v>180</c:v>
                      </c:pt>
                      <c:pt idx="93">
                        <c:v>180</c:v>
                      </c:pt>
                      <c:pt idx="94">
                        <c:v>41.538461538461497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41.538461538461497</c:v>
                      </c:pt>
                      <c:pt idx="100">
                        <c:v>180</c:v>
                      </c:pt>
                      <c:pt idx="101">
                        <c:v>180</c:v>
                      </c:pt>
                      <c:pt idx="102">
                        <c:v>180</c:v>
                      </c:pt>
                      <c:pt idx="103">
                        <c:v>180</c:v>
                      </c:pt>
                      <c:pt idx="104">
                        <c:v>180</c:v>
                      </c:pt>
                      <c:pt idx="105">
                        <c:v>180</c:v>
                      </c:pt>
                      <c:pt idx="106">
                        <c:v>124.615384615384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83.076923076922995</c:v>
                      </c:pt>
                      <c:pt idx="111">
                        <c:v>41.538461538461497</c:v>
                      </c:pt>
                      <c:pt idx="112">
                        <c:v>152.30769230769201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138.461538461538</c:v>
                      </c:pt>
                      <c:pt idx="116">
                        <c:v>41.538461538461497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96.923076923076906</c:v>
                      </c:pt>
                      <c:pt idx="126">
                        <c:v>180</c:v>
                      </c:pt>
                      <c:pt idx="127">
                        <c:v>166.15384615384599</c:v>
                      </c:pt>
                      <c:pt idx="128">
                        <c:v>0</c:v>
                      </c:pt>
                      <c:pt idx="129">
                        <c:v>180</c:v>
                      </c:pt>
                      <c:pt idx="130">
                        <c:v>180</c:v>
                      </c:pt>
                      <c:pt idx="131">
                        <c:v>180</c:v>
                      </c:pt>
                      <c:pt idx="132">
                        <c:v>180</c:v>
                      </c:pt>
                      <c:pt idx="133">
                        <c:v>27.692307692307601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69.230769230769198</c:v>
                      </c:pt>
                      <c:pt idx="141">
                        <c:v>69.230769230769198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138.461538461538</c:v>
                      </c:pt>
                      <c:pt idx="146">
                        <c:v>180</c:v>
                      </c:pt>
                      <c:pt idx="147">
                        <c:v>110.76923076923001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124.615384615384</c:v>
                      </c:pt>
                      <c:pt idx="151">
                        <c:v>180</c:v>
                      </c:pt>
                      <c:pt idx="152">
                        <c:v>152.30769230769201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152.30769230769201</c:v>
                      </c:pt>
                      <c:pt idx="158">
                        <c:v>180</c:v>
                      </c:pt>
                      <c:pt idx="159">
                        <c:v>180</c:v>
                      </c:pt>
                      <c:pt idx="160">
                        <c:v>180</c:v>
                      </c:pt>
                      <c:pt idx="161">
                        <c:v>180</c:v>
                      </c:pt>
                      <c:pt idx="162">
                        <c:v>13.846153846153801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27.692307692307601</c:v>
                      </c:pt>
                      <c:pt idx="171">
                        <c:v>180</c:v>
                      </c:pt>
                      <c:pt idx="172">
                        <c:v>13.846153846153801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41.538461538461497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166.15384615384599</c:v>
                      </c:pt>
                      <c:pt idx="184">
                        <c:v>180</c:v>
                      </c:pt>
                      <c:pt idx="185">
                        <c:v>180</c:v>
                      </c:pt>
                      <c:pt idx="186">
                        <c:v>180</c:v>
                      </c:pt>
                      <c:pt idx="187">
                        <c:v>180</c:v>
                      </c:pt>
                      <c:pt idx="188">
                        <c:v>180</c:v>
                      </c:pt>
                      <c:pt idx="189">
                        <c:v>180</c:v>
                      </c:pt>
                      <c:pt idx="190">
                        <c:v>27.692307692307601</c:v>
                      </c:pt>
                      <c:pt idx="191">
                        <c:v>0</c:v>
                      </c:pt>
                      <c:pt idx="192">
                        <c:v>124.615384615384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180</c:v>
                      </c:pt>
                      <c:pt idx="201">
                        <c:v>180</c:v>
                      </c:pt>
                      <c:pt idx="202">
                        <c:v>180</c:v>
                      </c:pt>
                      <c:pt idx="203">
                        <c:v>180</c:v>
                      </c:pt>
                      <c:pt idx="204">
                        <c:v>180</c:v>
                      </c:pt>
                      <c:pt idx="205">
                        <c:v>180</c:v>
                      </c:pt>
                      <c:pt idx="206">
                        <c:v>138.461538461538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41.538461538461497</c:v>
                      </c:pt>
                      <c:pt idx="210">
                        <c:v>180</c:v>
                      </c:pt>
                      <c:pt idx="211">
                        <c:v>180</c:v>
                      </c:pt>
                      <c:pt idx="212">
                        <c:v>96.923076923076906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96.923076923076906</c:v>
                      </c:pt>
                      <c:pt idx="218">
                        <c:v>180</c:v>
                      </c:pt>
                      <c:pt idx="219">
                        <c:v>180</c:v>
                      </c:pt>
                      <c:pt idx="220">
                        <c:v>180</c:v>
                      </c:pt>
                      <c:pt idx="221">
                        <c:v>180</c:v>
                      </c:pt>
                      <c:pt idx="222">
                        <c:v>180</c:v>
                      </c:pt>
                      <c:pt idx="223">
                        <c:v>180</c:v>
                      </c:pt>
                      <c:pt idx="224">
                        <c:v>180</c:v>
                      </c:pt>
                      <c:pt idx="225">
                        <c:v>138.461538461538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96.923076923076906</c:v>
                      </c:pt>
                      <c:pt idx="229">
                        <c:v>180</c:v>
                      </c:pt>
                      <c:pt idx="230">
                        <c:v>180</c:v>
                      </c:pt>
                      <c:pt idx="231">
                        <c:v>13.846153846153801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138.461538461538</c:v>
                      </c:pt>
                      <c:pt idx="238">
                        <c:v>180</c:v>
                      </c:pt>
                      <c:pt idx="239">
                        <c:v>180</c:v>
                      </c:pt>
                      <c:pt idx="240">
                        <c:v>180</c:v>
                      </c:pt>
                      <c:pt idx="241">
                        <c:v>180</c:v>
                      </c:pt>
                      <c:pt idx="242">
                        <c:v>180</c:v>
                      </c:pt>
                      <c:pt idx="243">
                        <c:v>180</c:v>
                      </c:pt>
                      <c:pt idx="244">
                        <c:v>96.923076923076906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27.692307692307601</c:v>
                      </c:pt>
                      <c:pt idx="248">
                        <c:v>180</c:v>
                      </c:pt>
                      <c:pt idx="249">
                        <c:v>180</c:v>
                      </c:pt>
                      <c:pt idx="250">
                        <c:v>41.538461538461497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138.461538461538</c:v>
                      </c:pt>
                      <c:pt idx="256">
                        <c:v>180</c:v>
                      </c:pt>
                      <c:pt idx="257">
                        <c:v>180</c:v>
                      </c:pt>
                      <c:pt idx="258">
                        <c:v>180</c:v>
                      </c:pt>
                      <c:pt idx="259">
                        <c:v>138.461538461538</c:v>
                      </c:pt>
                      <c:pt idx="260">
                        <c:v>0</c:v>
                      </c:pt>
                      <c:pt idx="261">
                        <c:v>13.846153846153801</c:v>
                      </c:pt>
                      <c:pt idx="262">
                        <c:v>180</c:v>
                      </c:pt>
                      <c:pt idx="263">
                        <c:v>180</c:v>
                      </c:pt>
                      <c:pt idx="264">
                        <c:v>180</c:v>
                      </c:pt>
                      <c:pt idx="265">
                        <c:v>180</c:v>
                      </c:pt>
                      <c:pt idx="266">
                        <c:v>180</c:v>
                      </c:pt>
                      <c:pt idx="267">
                        <c:v>180</c:v>
                      </c:pt>
                      <c:pt idx="268">
                        <c:v>138.461538461538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BF93-4AD5-AB95-234B4F7C071C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Sheet1!$H$1</c15:sqref>
                        </c15:formulaRef>
                      </c:ext>
                    </c:extLst>
                    <c:strCache>
                      <c:ptCount val="1"/>
                      <c:pt idx="0">
                        <c:v>Grab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Sheet1!$H$2:$H$274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54">
                        <c:v>0</c:v>
                      </c:pt>
                      <c:pt idx="57">
                        <c:v>1</c:v>
                      </c:pt>
                      <c:pt idx="73">
                        <c:v>0</c:v>
                      </c:pt>
                      <c:pt idx="77">
                        <c:v>1</c:v>
                      </c:pt>
                      <c:pt idx="92">
                        <c:v>0</c:v>
                      </c:pt>
                      <c:pt idx="97">
                        <c:v>1</c:v>
                      </c:pt>
                      <c:pt idx="113">
                        <c:v>0</c:v>
                      </c:pt>
                      <c:pt idx="119">
                        <c:v>1</c:v>
                      </c:pt>
                      <c:pt idx="131">
                        <c:v>0</c:v>
                      </c:pt>
                      <c:pt idx="136">
                        <c:v>1</c:v>
                      </c:pt>
                      <c:pt idx="152">
                        <c:v>0</c:v>
                      </c:pt>
                      <c:pt idx="155">
                        <c:v>1</c:v>
                      </c:pt>
                      <c:pt idx="174">
                        <c:v>0</c:v>
                      </c:pt>
                      <c:pt idx="179">
                        <c:v>1</c:v>
                      </c:pt>
                      <c:pt idx="190">
                        <c:v>0</c:v>
                      </c:pt>
                      <c:pt idx="195">
                        <c:v>1</c:v>
                      </c:pt>
                      <c:pt idx="211">
                        <c:v>0</c:v>
                      </c:pt>
                      <c:pt idx="215">
                        <c:v>1</c:v>
                      </c:pt>
                      <c:pt idx="229">
                        <c:v>0</c:v>
                      </c:pt>
                      <c:pt idx="234">
                        <c:v>1</c:v>
                      </c:pt>
                      <c:pt idx="249">
                        <c:v>0</c:v>
                      </c:pt>
                      <c:pt idx="253">
                        <c:v>1</c:v>
                      </c:pt>
                      <c:pt idx="268">
                        <c:v>0</c:v>
                      </c:pt>
                      <c:pt idx="271">
                        <c:v>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BF93-4AD5-AB95-234B4F7C071C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Sheet1!$I$1</c15:sqref>
                        </c15:formulaRef>
                      </c:ext>
                    </c:extLst>
                    <c:strCache>
                      <c:ptCount val="1"/>
                      <c:pt idx="0">
                        <c:v>Time (F)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Sheet1!$I$2:$I$274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194.68055333333299</c:v>
                      </c:pt>
                      <c:pt idx="1">
                        <c:v>194.94721428571401</c:v>
                      </c:pt>
                      <c:pt idx="2">
                        <c:v>195.22598666666599</c:v>
                      </c:pt>
                      <c:pt idx="3">
                        <c:v>195.487486666666</c:v>
                      </c:pt>
                      <c:pt idx="4">
                        <c:v>195.74648124999899</c:v>
                      </c:pt>
                      <c:pt idx="5">
                        <c:v>196.007992857142</c:v>
                      </c:pt>
                      <c:pt idx="6">
                        <c:v>196.27369230769199</c:v>
                      </c:pt>
                      <c:pt idx="7">
                        <c:v>196.52969999999999</c:v>
                      </c:pt>
                      <c:pt idx="8">
                        <c:v>196.78630000000001</c:v>
                      </c:pt>
                      <c:pt idx="9">
                        <c:v>197.044207692307</c:v>
                      </c:pt>
                      <c:pt idx="10">
                        <c:v>197.300969230769</c:v>
                      </c:pt>
                      <c:pt idx="11">
                        <c:v>197.559184615384</c:v>
                      </c:pt>
                      <c:pt idx="12">
                        <c:v>197.81445384615299</c:v>
                      </c:pt>
                      <c:pt idx="13">
                        <c:v>198.07306153846099</c:v>
                      </c:pt>
                      <c:pt idx="14">
                        <c:v>198.33005384615299</c:v>
                      </c:pt>
                      <c:pt idx="15">
                        <c:v>198.58803846153799</c:v>
                      </c:pt>
                      <c:pt idx="16">
                        <c:v>198.843815384615</c:v>
                      </c:pt>
                      <c:pt idx="17">
                        <c:v>199.10174615384599</c:v>
                      </c:pt>
                      <c:pt idx="18">
                        <c:v>199.359876923076</c:v>
                      </c:pt>
                      <c:pt idx="19">
                        <c:v>199.615646153846</c:v>
                      </c:pt>
                      <c:pt idx="20">
                        <c:v>199.87434615384601</c:v>
                      </c:pt>
                      <c:pt idx="21">
                        <c:v>200.13153846153801</c:v>
                      </c:pt>
                      <c:pt idx="22">
                        <c:v>200.38780769230701</c:v>
                      </c:pt>
                      <c:pt idx="23">
                        <c:v>200.64454615384599</c:v>
                      </c:pt>
                      <c:pt idx="24">
                        <c:v>200.90233846153799</c:v>
                      </c:pt>
                      <c:pt idx="25">
                        <c:v>201.158161538461</c:v>
                      </c:pt>
                      <c:pt idx="26">
                        <c:v>201.41719230769201</c:v>
                      </c:pt>
                      <c:pt idx="27">
                        <c:v>201.67292307692301</c:v>
                      </c:pt>
                      <c:pt idx="28">
                        <c:v>201.930176923076</c:v>
                      </c:pt>
                      <c:pt idx="29">
                        <c:v>202.18661538461501</c:v>
                      </c:pt>
                      <c:pt idx="30">
                        <c:v>202.44549999999899</c:v>
                      </c:pt>
                      <c:pt idx="31">
                        <c:v>202.70321538461499</c:v>
                      </c:pt>
                      <c:pt idx="32">
                        <c:v>202.960361538461</c:v>
                      </c:pt>
                      <c:pt idx="33">
                        <c:v>203.217915384615</c:v>
                      </c:pt>
                      <c:pt idx="34">
                        <c:v>203.473161538461</c:v>
                      </c:pt>
                      <c:pt idx="35">
                        <c:v>203.73097692307601</c:v>
                      </c:pt>
                      <c:pt idx="36">
                        <c:v>203.98833846153801</c:v>
                      </c:pt>
                      <c:pt idx="37">
                        <c:v>204.24495384615301</c:v>
                      </c:pt>
                      <c:pt idx="38">
                        <c:v>204.500523076923</c:v>
                      </c:pt>
                      <c:pt idx="39">
                        <c:v>204.75815384615299</c:v>
                      </c:pt>
                      <c:pt idx="40">
                        <c:v>205.01446923076901</c:v>
                      </c:pt>
                      <c:pt idx="41">
                        <c:v>205.27146923076899</c:v>
                      </c:pt>
                      <c:pt idx="42">
                        <c:v>205.52816923076901</c:v>
                      </c:pt>
                      <c:pt idx="43">
                        <c:v>205.78553846153801</c:v>
                      </c:pt>
                      <c:pt idx="44">
                        <c:v>206.04286923076901</c:v>
                      </c:pt>
                      <c:pt idx="45">
                        <c:v>206.299307692307</c:v>
                      </c:pt>
                      <c:pt idx="46">
                        <c:v>206.55657692307599</c:v>
                      </c:pt>
                      <c:pt idx="47">
                        <c:v>206.813538461538</c:v>
                      </c:pt>
                      <c:pt idx="48">
                        <c:v>207.07089230769199</c:v>
                      </c:pt>
                      <c:pt idx="49">
                        <c:v>207.32726153846099</c:v>
                      </c:pt>
                      <c:pt idx="50">
                        <c:v>207.584892307692</c:v>
                      </c:pt>
                      <c:pt idx="51">
                        <c:v>207.841738461538</c:v>
                      </c:pt>
                      <c:pt idx="52">
                        <c:v>208.09884615384601</c:v>
                      </c:pt>
                      <c:pt idx="53">
                        <c:v>208.355807692307</c:v>
                      </c:pt>
                      <c:pt idx="54">
                        <c:v>208.61287692307599</c:v>
                      </c:pt>
                      <c:pt idx="55">
                        <c:v>208.87061538461501</c:v>
                      </c:pt>
                      <c:pt idx="56">
                        <c:v>209.12823846153799</c:v>
                      </c:pt>
                      <c:pt idx="57">
                        <c:v>209.38706923076899</c:v>
                      </c:pt>
                      <c:pt idx="58">
                        <c:v>209.641869230769</c:v>
                      </c:pt>
                      <c:pt idx="59">
                        <c:v>209.89915384615301</c:v>
                      </c:pt>
                      <c:pt idx="60">
                        <c:v>210.156315384615</c:v>
                      </c:pt>
                      <c:pt idx="61">
                        <c:v>210.41315384615299</c:v>
                      </c:pt>
                      <c:pt idx="62">
                        <c:v>210.67111538461501</c:v>
                      </c:pt>
                      <c:pt idx="63">
                        <c:v>210.93013846153801</c:v>
                      </c:pt>
                      <c:pt idx="64">
                        <c:v>211.18570769230701</c:v>
                      </c:pt>
                      <c:pt idx="65">
                        <c:v>211.44262307692301</c:v>
                      </c:pt>
                      <c:pt idx="66">
                        <c:v>211.69928461538399</c:v>
                      </c:pt>
                      <c:pt idx="67">
                        <c:v>211.95662307692299</c:v>
                      </c:pt>
                      <c:pt idx="68">
                        <c:v>212.214</c:v>
                      </c:pt>
                      <c:pt idx="69">
                        <c:v>212.47138461538401</c:v>
                      </c:pt>
                      <c:pt idx="70">
                        <c:v>212.728261538461</c:v>
                      </c:pt>
                      <c:pt idx="71">
                        <c:v>212.98716923076901</c:v>
                      </c:pt>
                      <c:pt idx="72">
                        <c:v>213.24289230769199</c:v>
                      </c:pt>
                      <c:pt idx="73">
                        <c:v>213.511</c:v>
                      </c:pt>
                      <c:pt idx="74">
                        <c:v>213.77627692307601</c:v>
                      </c:pt>
                      <c:pt idx="75">
                        <c:v>214.03416923076901</c:v>
                      </c:pt>
                      <c:pt idx="76">
                        <c:v>214.29323076923001</c:v>
                      </c:pt>
                      <c:pt idx="77">
                        <c:v>214.550784615384</c:v>
                      </c:pt>
                      <c:pt idx="78">
                        <c:v>214.80623846153799</c:v>
                      </c:pt>
                      <c:pt idx="79">
                        <c:v>215.063023076923</c:v>
                      </c:pt>
                      <c:pt idx="80">
                        <c:v>215.31899999999999</c:v>
                      </c:pt>
                      <c:pt idx="81">
                        <c:v>215.57627692307599</c:v>
                      </c:pt>
                      <c:pt idx="82">
                        <c:v>215.83439230769201</c:v>
                      </c:pt>
                      <c:pt idx="83">
                        <c:v>216.09119999999999</c:v>
                      </c:pt>
                      <c:pt idx="84">
                        <c:v>216.350523076923</c:v>
                      </c:pt>
                      <c:pt idx="85">
                        <c:v>216.60857692307599</c:v>
                      </c:pt>
                      <c:pt idx="86">
                        <c:v>216.864084615384</c:v>
                      </c:pt>
                      <c:pt idx="87">
                        <c:v>217.120607692307</c:v>
                      </c:pt>
                      <c:pt idx="88">
                        <c:v>217.378546153846</c:v>
                      </c:pt>
                      <c:pt idx="89">
                        <c:v>217.63684615384599</c:v>
                      </c:pt>
                      <c:pt idx="90">
                        <c:v>217.89380769230701</c:v>
                      </c:pt>
                      <c:pt idx="91">
                        <c:v>218.15153076922999</c:v>
                      </c:pt>
                      <c:pt idx="92">
                        <c:v>218.40718461538401</c:v>
                      </c:pt>
                      <c:pt idx="93">
                        <c:v>218.663069230769</c:v>
                      </c:pt>
                      <c:pt idx="94">
                        <c:v>218.92043076922999</c:v>
                      </c:pt>
                      <c:pt idx="95">
                        <c:v>219.17876923076901</c:v>
                      </c:pt>
                      <c:pt idx="96">
                        <c:v>219.436684615384</c:v>
                      </c:pt>
                      <c:pt idx="97">
                        <c:v>219.69412307692301</c:v>
                      </c:pt>
                      <c:pt idx="98">
                        <c:v>219.95104615384599</c:v>
                      </c:pt>
                      <c:pt idx="99">
                        <c:v>220.20758461538401</c:v>
                      </c:pt>
                      <c:pt idx="100">
                        <c:v>220.46469230769199</c:v>
                      </c:pt>
                      <c:pt idx="101">
                        <c:v>220.72327692307601</c:v>
                      </c:pt>
                      <c:pt idx="102">
                        <c:v>220.97993846153801</c:v>
                      </c:pt>
                      <c:pt idx="103">
                        <c:v>221.23754615384601</c:v>
                      </c:pt>
                      <c:pt idx="104">
                        <c:v>221.493807692307</c:v>
                      </c:pt>
                      <c:pt idx="105">
                        <c:v>221.750284615384</c:v>
                      </c:pt>
                      <c:pt idx="106">
                        <c:v>222.00676153846101</c:v>
                      </c:pt>
                      <c:pt idx="107">
                        <c:v>222.264499999999</c:v>
                      </c:pt>
                      <c:pt idx="108">
                        <c:v>222.52289230769199</c:v>
                      </c:pt>
                      <c:pt idx="109">
                        <c:v>222.7792</c:v>
                      </c:pt>
                      <c:pt idx="110">
                        <c:v>223.03601538461501</c:v>
                      </c:pt>
                      <c:pt idx="111">
                        <c:v>223.293461538461</c:v>
                      </c:pt>
                      <c:pt idx="112">
                        <c:v>223.55230769230701</c:v>
                      </c:pt>
                      <c:pt idx="113">
                        <c:v>223.80930769230699</c:v>
                      </c:pt>
                      <c:pt idx="114">
                        <c:v>224.06634615384601</c:v>
                      </c:pt>
                      <c:pt idx="115">
                        <c:v>224.32183846153799</c:v>
                      </c:pt>
                      <c:pt idx="116">
                        <c:v>224.579361538461</c:v>
                      </c:pt>
                      <c:pt idx="117">
                        <c:v>224.83676923076899</c:v>
                      </c:pt>
                      <c:pt idx="118">
                        <c:v>225.09345384615301</c:v>
                      </c:pt>
                      <c:pt idx="119">
                        <c:v>225.350346153846</c:v>
                      </c:pt>
                      <c:pt idx="120">
                        <c:v>225.609453846153</c:v>
                      </c:pt>
                      <c:pt idx="121">
                        <c:v>225.86468461538399</c:v>
                      </c:pt>
                      <c:pt idx="122">
                        <c:v>226.123023076923</c:v>
                      </c:pt>
                      <c:pt idx="123">
                        <c:v>226.379492307692</c:v>
                      </c:pt>
                      <c:pt idx="124">
                        <c:v>226.63715384615301</c:v>
                      </c:pt>
                      <c:pt idx="125">
                        <c:v>226.89466153846101</c:v>
                      </c:pt>
                      <c:pt idx="126">
                        <c:v>227.15180769230699</c:v>
                      </c:pt>
                      <c:pt idx="127">
                        <c:v>227.407353846153</c:v>
                      </c:pt>
                      <c:pt idx="128">
                        <c:v>227.66559230769201</c:v>
                      </c:pt>
                      <c:pt idx="129">
                        <c:v>227.92315384615301</c:v>
                      </c:pt>
                      <c:pt idx="130">
                        <c:v>228.179653846153</c:v>
                      </c:pt>
                      <c:pt idx="131">
                        <c:v>228.43667692307599</c:v>
                      </c:pt>
                      <c:pt idx="132">
                        <c:v>228.69399999999999</c:v>
                      </c:pt>
                      <c:pt idx="133">
                        <c:v>228.95109230769199</c:v>
                      </c:pt>
                      <c:pt idx="134">
                        <c:v>229.209507692307</c:v>
                      </c:pt>
                      <c:pt idx="135">
                        <c:v>229.46557692307599</c:v>
                      </c:pt>
                      <c:pt idx="136">
                        <c:v>229.72329230769199</c:v>
                      </c:pt>
                      <c:pt idx="137">
                        <c:v>229.980576923076</c:v>
                      </c:pt>
                      <c:pt idx="138">
                        <c:v>230.23751538461499</c:v>
                      </c:pt>
                      <c:pt idx="139">
                        <c:v>230.493669230769</c:v>
                      </c:pt>
                      <c:pt idx="140">
                        <c:v>230.75143076923001</c:v>
                      </c:pt>
                      <c:pt idx="141">
                        <c:v>231.01089230769199</c:v>
                      </c:pt>
                      <c:pt idx="142">
                        <c:v>231.266769230769</c:v>
                      </c:pt>
                      <c:pt idx="143">
                        <c:v>231.523715384615</c:v>
                      </c:pt>
                      <c:pt idx="144">
                        <c:v>231.78210769230699</c:v>
                      </c:pt>
                      <c:pt idx="145">
                        <c:v>232.038023076923</c:v>
                      </c:pt>
                      <c:pt idx="146">
                        <c:v>232.295446153846</c:v>
                      </c:pt>
                      <c:pt idx="147">
                        <c:v>232.55416153846099</c:v>
                      </c:pt>
                      <c:pt idx="148">
                        <c:v>232.810461538461</c:v>
                      </c:pt>
                      <c:pt idx="149">
                        <c:v>233.06804615384601</c:v>
                      </c:pt>
                      <c:pt idx="150">
                        <c:v>233.32324615384599</c:v>
                      </c:pt>
                      <c:pt idx="151">
                        <c:v>233.58183076923001</c:v>
                      </c:pt>
                      <c:pt idx="152">
                        <c:v>233.83762307692299</c:v>
                      </c:pt>
                      <c:pt idx="153">
                        <c:v>234.09469230769199</c:v>
                      </c:pt>
                      <c:pt idx="154">
                        <c:v>234.35196153846101</c:v>
                      </c:pt>
                      <c:pt idx="155">
                        <c:v>234.608369230769</c:v>
                      </c:pt>
                      <c:pt idx="156">
                        <c:v>234.86655384615301</c:v>
                      </c:pt>
                      <c:pt idx="157">
                        <c:v>235.123915384615</c:v>
                      </c:pt>
                      <c:pt idx="158">
                        <c:v>235.38045384615299</c:v>
                      </c:pt>
                      <c:pt idx="159">
                        <c:v>235.637976923076</c:v>
                      </c:pt>
                      <c:pt idx="160">
                        <c:v>235.89590769230699</c:v>
                      </c:pt>
                      <c:pt idx="161">
                        <c:v>236.15288461538401</c:v>
                      </c:pt>
                      <c:pt idx="162">
                        <c:v>236.410476923076</c:v>
                      </c:pt>
                      <c:pt idx="163">
                        <c:v>236.66719230769201</c:v>
                      </c:pt>
                      <c:pt idx="164">
                        <c:v>236.925876923076</c:v>
                      </c:pt>
                      <c:pt idx="165">
                        <c:v>237.18204615384599</c:v>
                      </c:pt>
                      <c:pt idx="166">
                        <c:v>237.438492307692</c:v>
                      </c:pt>
                      <c:pt idx="167">
                        <c:v>237.69564615384601</c:v>
                      </c:pt>
                      <c:pt idx="168">
                        <c:v>237.95543846153799</c:v>
                      </c:pt>
                      <c:pt idx="169">
                        <c:v>238.211069230769</c:v>
                      </c:pt>
                      <c:pt idx="170">
                        <c:v>238.466692307692</c:v>
                      </c:pt>
                      <c:pt idx="171">
                        <c:v>238.72612307692299</c:v>
                      </c:pt>
                      <c:pt idx="172">
                        <c:v>238.98479999999901</c:v>
                      </c:pt>
                      <c:pt idx="173">
                        <c:v>239.238</c:v>
                      </c:pt>
                      <c:pt idx="174">
                        <c:v>239.49705384615299</c:v>
                      </c:pt>
                      <c:pt idx="175">
                        <c:v>239.75393846153801</c:v>
                      </c:pt>
                      <c:pt idx="176">
                        <c:v>240.009915384615</c:v>
                      </c:pt>
                      <c:pt idx="177">
                        <c:v>240.26745384615299</c:v>
                      </c:pt>
                      <c:pt idx="178">
                        <c:v>240.52504615384601</c:v>
                      </c:pt>
                      <c:pt idx="179">
                        <c:v>240.782023076923</c:v>
                      </c:pt>
                      <c:pt idx="180">
                        <c:v>241.04018461538399</c:v>
                      </c:pt>
                      <c:pt idx="181">
                        <c:v>241.29584615384601</c:v>
                      </c:pt>
                      <c:pt idx="182">
                        <c:v>241.55293076922999</c:v>
                      </c:pt>
                      <c:pt idx="183">
                        <c:v>241.81124615384601</c:v>
                      </c:pt>
                      <c:pt idx="184">
                        <c:v>242.07002307692301</c:v>
                      </c:pt>
                      <c:pt idx="185">
                        <c:v>242.32457692307599</c:v>
                      </c:pt>
                      <c:pt idx="186">
                        <c:v>242.58378461538399</c:v>
                      </c:pt>
                      <c:pt idx="187">
                        <c:v>242.839376923076</c:v>
                      </c:pt>
                      <c:pt idx="188">
                        <c:v>243.09723846153801</c:v>
                      </c:pt>
                      <c:pt idx="189">
                        <c:v>243.353884615384</c:v>
                      </c:pt>
                      <c:pt idx="190">
                        <c:v>243.60960769230701</c:v>
                      </c:pt>
                      <c:pt idx="191">
                        <c:v>243.868946153846</c:v>
                      </c:pt>
                      <c:pt idx="192">
                        <c:v>244.12732307692301</c:v>
                      </c:pt>
                      <c:pt idx="193">
                        <c:v>244.382846153846</c:v>
                      </c:pt>
                      <c:pt idx="194">
                        <c:v>244.64175384615299</c:v>
                      </c:pt>
                      <c:pt idx="195">
                        <c:v>244.89869999999999</c:v>
                      </c:pt>
                      <c:pt idx="196">
                        <c:v>245.15578461538399</c:v>
                      </c:pt>
                      <c:pt idx="197">
                        <c:v>245.41030769230699</c:v>
                      </c:pt>
                      <c:pt idx="198">
                        <c:v>245.6696</c:v>
                      </c:pt>
                      <c:pt idx="199">
                        <c:v>245.92519230769199</c:v>
                      </c:pt>
                      <c:pt idx="200">
                        <c:v>246.183438461538</c:v>
                      </c:pt>
                      <c:pt idx="201">
                        <c:v>246.43969230769201</c:v>
                      </c:pt>
                      <c:pt idx="202">
                        <c:v>246.69683076922999</c:v>
                      </c:pt>
                      <c:pt idx="203">
                        <c:v>246.953892307692</c:v>
                      </c:pt>
                      <c:pt idx="204">
                        <c:v>247.21322307692299</c:v>
                      </c:pt>
                      <c:pt idx="205">
                        <c:v>247.469761538461</c:v>
                      </c:pt>
                      <c:pt idx="206">
                        <c:v>247.725669230769</c:v>
                      </c:pt>
                      <c:pt idx="207">
                        <c:v>247.98358461538399</c:v>
                      </c:pt>
                      <c:pt idx="208">
                        <c:v>248.23986923076899</c:v>
                      </c:pt>
                      <c:pt idx="209">
                        <c:v>248.49753076923</c:v>
                      </c:pt>
                      <c:pt idx="210">
                        <c:v>248.75593076922999</c:v>
                      </c:pt>
                      <c:pt idx="211">
                        <c:v>249.012753846153</c:v>
                      </c:pt>
                      <c:pt idx="212">
                        <c:v>249.26866923076901</c:v>
                      </c:pt>
                      <c:pt idx="213">
                        <c:v>249.52619230769201</c:v>
                      </c:pt>
                      <c:pt idx="214">
                        <c:v>249.78323846153799</c:v>
                      </c:pt>
                      <c:pt idx="215">
                        <c:v>250.039684615384</c:v>
                      </c:pt>
                      <c:pt idx="216">
                        <c:v>250.29902307692299</c:v>
                      </c:pt>
                      <c:pt idx="217">
                        <c:v>250.55472307692301</c:v>
                      </c:pt>
                      <c:pt idx="218">
                        <c:v>250.812592307692</c:v>
                      </c:pt>
                      <c:pt idx="219">
                        <c:v>251.06926923076901</c:v>
                      </c:pt>
                      <c:pt idx="220">
                        <c:v>251.32678461538401</c:v>
                      </c:pt>
                      <c:pt idx="221">
                        <c:v>251.583753846153</c:v>
                      </c:pt>
                      <c:pt idx="222">
                        <c:v>251.84093076923</c:v>
                      </c:pt>
                      <c:pt idx="223">
                        <c:v>252.09822307692301</c:v>
                      </c:pt>
                      <c:pt idx="224">
                        <c:v>252.35536923076901</c:v>
                      </c:pt>
                      <c:pt idx="225">
                        <c:v>252.611676923076</c:v>
                      </c:pt>
                      <c:pt idx="226">
                        <c:v>252.870692307692</c:v>
                      </c:pt>
                      <c:pt idx="227">
                        <c:v>253.127076923076</c:v>
                      </c:pt>
                      <c:pt idx="228">
                        <c:v>253.38461538461499</c:v>
                      </c:pt>
                      <c:pt idx="229">
                        <c:v>253.640769230769</c:v>
                      </c:pt>
                      <c:pt idx="230">
                        <c:v>253.89801538461501</c:v>
                      </c:pt>
                      <c:pt idx="231">
                        <c:v>254.15511538461499</c:v>
                      </c:pt>
                      <c:pt idx="232">
                        <c:v>254.41319999999999</c:v>
                      </c:pt>
                      <c:pt idx="233">
                        <c:v>254.67033076922999</c:v>
                      </c:pt>
                      <c:pt idx="234">
                        <c:v>254.927153846153</c:v>
                      </c:pt>
                      <c:pt idx="235">
                        <c:v>255.18356153846099</c:v>
                      </c:pt>
                      <c:pt idx="236">
                        <c:v>255.442038461538</c:v>
                      </c:pt>
                      <c:pt idx="237">
                        <c:v>255.69839999999999</c:v>
                      </c:pt>
                      <c:pt idx="238">
                        <c:v>255.95550769230701</c:v>
                      </c:pt>
                      <c:pt idx="239">
                        <c:v>256.21428461538397</c:v>
                      </c:pt>
                      <c:pt idx="240">
                        <c:v>256.4708</c:v>
                      </c:pt>
                      <c:pt idx="241">
                        <c:v>256.72820769230702</c:v>
                      </c:pt>
                      <c:pt idx="242">
                        <c:v>256.98554615384597</c:v>
                      </c:pt>
                      <c:pt idx="243">
                        <c:v>257.24213076923002</c:v>
                      </c:pt>
                      <c:pt idx="244">
                        <c:v>257.499715384615</c:v>
                      </c:pt>
                      <c:pt idx="245">
                        <c:v>257.757076923076</c:v>
                      </c:pt>
                      <c:pt idx="246">
                        <c:v>258.01296153846101</c:v>
                      </c:pt>
                      <c:pt idx="247">
                        <c:v>258.27024615384602</c:v>
                      </c:pt>
                      <c:pt idx="248">
                        <c:v>258.52793076923001</c:v>
                      </c:pt>
                      <c:pt idx="249">
                        <c:v>258.78534615384598</c:v>
                      </c:pt>
                      <c:pt idx="250">
                        <c:v>259.04373076923002</c:v>
                      </c:pt>
                      <c:pt idx="251">
                        <c:v>259.3</c:v>
                      </c:pt>
                      <c:pt idx="252">
                        <c:v>259.55664615384597</c:v>
                      </c:pt>
                      <c:pt idx="253">
                        <c:v>259.81450769230702</c:v>
                      </c:pt>
                      <c:pt idx="254">
                        <c:v>260.06976153846102</c:v>
                      </c:pt>
                      <c:pt idx="255">
                        <c:v>260.32854615384599</c:v>
                      </c:pt>
                      <c:pt idx="256">
                        <c:v>260.58504615384601</c:v>
                      </c:pt>
                      <c:pt idx="257">
                        <c:v>260.85330714285698</c:v>
                      </c:pt>
                      <c:pt idx="258">
                        <c:v>261.11833076923</c:v>
                      </c:pt>
                      <c:pt idx="259">
                        <c:v>261.37663076923002</c:v>
                      </c:pt>
                      <c:pt idx="260">
                        <c:v>261.63380769230702</c:v>
                      </c:pt>
                      <c:pt idx="261">
                        <c:v>261.89173076922998</c:v>
                      </c:pt>
                      <c:pt idx="262">
                        <c:v>262.14778461538401</c:v>
                      </c:pt>
                      <c:pt idx="263">
                        <c:v>262.40480769230697</c:v>
                      </c:pt>
                      <c:pt idx="264">
                        <c:v>262.661599999999</c:v>
                      </c:pt>
                      <c:pt idx="265">
                        <c:v>262.9194</c:v>
                      </c:pt>
                      <c:pt idx="266">
                        <c:v>263.17773846153801</c:v>
                      </c:pt>
                      <c:pt idx="267">
                        <c:v>263.43414615384597</c:v>
                      </c:pt>
                      <c:pt idx="268">
                        <c:v>263.69086153846098</c:v>
                      </c:pt>
                      <c:pt idx="269">
                        <c:v>263.94774615384603</c:v>
                      </c:pt>
                      <c:pt idx="270">
                        <c:v>264.20476153846101</c:v>
                      </c:pt>
                      <c:pt idx="271">
                        <c:v>264.46207692307598</c:v>
                      </c:pt>
                      <c:pt idx="272">
                        <c:v>264.660128571428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BF93-4AD5-AB95-234B4F7C071C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Sheet1!$K$1</c15:sqref>
                        </c15:formulaRef>
                      </c:ext>
                    </c:extLst>
                    <c:strCache>
                      <c:ptCount val="1"/>
                      <c:pt idx="0">
                        <c:v>Force (F)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Sheet1!$K$2:$K$274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414.26666666666603</c:v>
                      </c:pt>
                      <c:pt idx="1">
                        <c:v>414.07142857142799</c:v>
                      </c:pt>
                      <c:pt idx="2">
                        <c:v>407.2</c:v>
                      </c:pt>
                      <c:pt idx="3">
                        <c:v>406.8</c:v>
                      </c:pt>
                      <c:pt idx="4">
                        <c:v>422.4375</c:v>
                      </c:pt>
                      <c:pt idx="5">
                        <c:v>441.28571428571399</c:v>
                      </c:pt>
                      <c:pt idx="6">
                        <c:v>439.53846153846098</c:v>
                      </c:pt>
                      <c:pt idx="7">
                        <c:v>431.53846153846098</c:v>
                      </c:pt>
                      <c:pt idx="8">
                        <c:v>422.84615384615302</c:v>
                      </c:pt>
                      <c:pt idx="9">
                        <c:v>421.461538461538</c:v>
                      </c:pt>
                      <c:pt idx="10">
                        <c:v>422.61538461538402</c:v>
                      </c:pt>
                      <c:pt idx="11">
                        <c:v>423</c:v>
                      </c:pt>
                      <c:pt idx="12">
                        <c:v>416.923076923076</c:v>
                      </c:pt>
                      <c:pt idx="13">
                        <c:v>417.38461538461502</c:v>
                      </c:pt>
                      <c:pt idx="14">
                        <c:v>420.61538461538402</c:v>
                      </c:pt>
                      <c:pt idx="15">
                        <c:v>421.84615384615302</c:v>
                      </c:pt>
                      <c:pt idx="16">
                        <c:v>423.07692307692298</c:v>
                      </c:pt>
                      <c:pt idx="17">
                        <c:v>423.230769230769</c:v>
                      </c:pt>
                      <c:pt idx="18">
                        <c:v>421.15384615384602</c:v>
                      </c:pt>
                      <c:pt idx="19">
                        <c:v>417.30769230769198</c:v>
                      </c:pt>
                      <c:pt idx="20">
                        <c:v>404.692307692307</c:v>
                      </c:pt>
                      <c:pt idx="21">
                        <c:v>404.461538461538</c:v>
                      </c:pt>
                      <c:pt idx="22">
                        <c:v>426.53846153846098</c:v>
                      </c:pt>
                      <c:pt idx="23">
                        <c:v>423.923076923076</c:v>
                      </c:pt>
                      <c:pt idx="24">
                        <c:v>448.38461538461502</c:v>
                      </c:pt>
                      <c:pt idx="25">
                        <c:v>444.76923076922998</c:v>
                      </c:pt>
                      <c:pt idx="26">
                        <c:v>437.84615384615302</c:v>
                      </c:pt>
                      <c:pt idx="27">
                        <c:v>425.53846153846098</c:v>
                      </c:pt>
                      <c:pt idx="28">
                        <c:v>422.461538461538</c:v>
                      </c:pt>
                      <c:pt idx="29">
                        <c:v>423.07692307692298</c:v>
                      </c:pt>
                      <c:pt idx="30">
                        <c:v>426.461538461538</c:v>
                      </c:pt>
                      <c:pt idx="31">
                        <c:v>444.230769230769</c:v>
                      </c:pt>
                      <c:pt idx="32">
                        <c:v>435.84615384615302</c:v>
                      </c:pt>
                      <c:pt idx="33">
                        <c:v>425.07692307692298</c:v>
                      </c:pt>
                      <c:pt idx="34">
                        <c:v>422.84615384615302</c:v>
                      </c:pt>
                      <c:pt idx="35">
                        <c:v>423.461538461538</c:v>
                      </c:pt>
                      <c:pt idx="36">
                        <c:v>423</c:v>
                      </c:pt>
                      <c:pt idx="37">
                        <c:v>423.15384615384602</c:v>
                      </c:pt>
                      <c:pt idx="38">
                        <c:v>423.38461538461502</c:v>
                      </c:pt>
                      <c:pt idx="39">
                        <c:v>421.61538461538402</c:v>
                      </c:pt>
                      <c:pt idx="40">
                        <c:v>424.30769230769198</c:v>
                      </c:pt>
                      <c:pt idx="41">
                        <c:v>420.692307692307</c:v>
                      </c:pt>
                      <c:pt idx="42">
                        <c:v>420.692307692307</c:v>
                      </c:pt>
                      <c:pt idx="43">
                        <c:v>420.07692307692298</c:v>
                      </c:pt>
                      <c:pt idx="44">
                        <c:v>419.923076923076</c:v>
                      </c:pt>
                      <c:pt idx="45">
                        <c:v>422.84615384615302</c:v>
                      </c:pt>
                      <c:pt idx="46">
                        <c:v>422.61538461538402</c:v>
                      </c:pt>
                      <c:pt idx="47">
                        <c:v>421.84615384615302</c:v>
                      </c:pt>
                      <c:pt idx="48">
                        <c:v>422</c:v>
                      </c:pt>
                      <c:pt idx="49">
                        <c:v>422.38461538461502</c:v>
                      </c:pt>
                      <c:pt idx="50">
                        <c:v>423.84615384615302</c:v>
                      </c:pt>
                      <c:pt idx="51">
                        <c:v>424.15384615384602</c:v>
                      </c:pt>
                      <c:pt idx="52">
                        <c:v>416.230769230769</c:v>
                      </c:pt>
                      <c:pt idx="53">
                        <c:v>430</c:v>
                      </c:pt>
                      <c:pt idx="54">
                        <c:v>442.692307692307</c:v>
                      </c:pt>
                      <c:pt idx="55">
                        <c:v>444.53846153846098</c:v>
                      </c:pt>
                      <c:pt idx="56">
                        <c:v>454.61538461538402</c:v>
                      </c:pt>
                      <c:pt idx="57">
                        <c:v>448.38461538461502</c:v>
                      </c:pt>
                      <c:pt idx="58">
                        <c:v>425.461538461538</c:v>
                      </c:pt>
                      <c:pt idx="59">
                        <c:v>416.15384615384602</c:v>
                      </c:pt>
                      <c:pt idx="60">
                        <c:v>441.53846153846098</c:v>
                      </c:pt>
                      <c:pt idx="61">
                        <c:v>443.923076923076</c:v>
                      </c:pt>
                      <c:pt idx="62">
                        <c:v>442.53846153846098</c:v>
                      </c:pt>
                      <c:pt idx="63">
                        <c:v>441.84615384615302</c:v>
                      </c:pt>
                      <c:pt idx="64">
                        <c:v>442.230769230769</c:v>
                      </c:pt>
                      <c:pt idx="65">
                        <c:v>437.07692307692298</c:v>
                      </c:pt>
                      <c:pt idx="66">
                        <c:v>424.15384615384602</c:v>
                      </c:pt>
                      <c:pt idx="67">
                        <c:v>421.15384615384602</c:v>
                      </c:pt>
                      <c:pt idx="68">
                        <c:v>421.15384615384602</c:v>
                      </c:pt>
                      <c:pt idx="69">
                        <c:v>420.30769230769198</c:v>
                      </c:pt>
                      <c:pt idx="70">
                        <c:v>417.07692307692298</c:v>
                      </c:pt>
                      <c:pt idx="71">
                        <c:v>421.923076923076</c:v>
                      </c:pt>
                      <c:pt idx="72">
                        <c:v>422.461538461538</c:v>
                      </c:pt>
                      <c:pt idx="73">
                        <c:v>421.71428571428498</c:v>
                      </c:pt>
                      <c:pt idx="74">
                        <c:v>434.38461538461502</c:v>
                      </c:pt>
                      <c:pt idx="75">
                        <c:v>445.07692307692298</c:v>
                      </c:pt>
                      <c:pt idx="76">
                        <c:v>432.30769230769198</c:v>
                      </c:pt>
                      <c:pt idx="77">
                        <c:v>418.76923076922998</c:v>
                      </c:pt>
                      <c:pt idx="78">
                        <c:v>442.84615384615302</c:v>
                      </c:pt>
                      <c:pt idx="79">
                        <c:v>443.30769230769198</c:v>
                      </c:pt>
                      <c:pt idx="80">
                        <c:v>442.230769230769</c:v>
                      </c:pt>
                      <c:pt idx="81">
                        <c:v>441.15384615384602</c:v>
                      </c:pt>
                      <c:pt idx="82">
                        <c:v>441.230769230769</c:v>
                      </c:pt>
                      <c:pt idx="83">
                        <c:v>441.461538461538</c:v>
                      </c:pt>
                      <c:pt idx="84">
                        <c:v>440.692307692307</c:v>
                      </c:pt>
                      <c:pt idx="85">
                        <c:v>434.230769230769</c:v>
                      </c:pt>
                      <c:pt idx="86">
                        <c:v>419.38461538461502</c:v>
                      </c:pt>
                      <c:pt idx="87">
                        <c:v>418.30769230769198</c:v>
                      </c:pt>
                      <c:pt idx="88">
                        <c:v>419.07692307692298</c:v>
                      </c:pt>
                      <c:pt idx="89">
                        <c:v>419.30769230769198</c:v>
                      </c:pt>
                      <c:pt idx="90">
                        <c:v>420.15384615384602</c:v>
                      </c:pt>
                      <c:pt idx="91">
                        <c:v>420.53846153846098</c:v>
                      </c:pt>
                      <c:pt idx="92">
                        <c:v>420.07692307692298</c:v>
                      </c:pt>
                      <c:pt idx="93">
                        <c:v>438.923076923076</c:v>
                      </c:pt>
                      <c:pt idx="94">
                        <c:v>443.61538461538402</c:v>
                      </c:pt>
                      <c:pt idx="95">
                        <c:v>429.07692307692298</c:v>
                      </c:pt>
                      <c:pt idx="96">
                        <c:v>412.84615384615302</c:v>
                      </c:pt>
                      <c:pt idx="97">
                        <c:v>441.53846153846098</c:v>
                      </c:pt>
                      <c:pt idx="98">
                        <c:v>441.07692307692298</c:v>
                      </c:pt>
                      <c:pt idx="99">
                        <c:v>424.692307692307</c:v>
                      </c:pt>
                      <c:pt idx="100">
                        <c:v>420.84615384615302</c:v>
                      </c:pt>
                      <c:pt idx="101">
                        <c:v>421.07692307692298</c:v>
                      </c:pt>
                      <c:pt idx="102">
                        <c:v>421.61538461538402</c:v>
                      </c:pt>
                      <c:pt idx="103">
                        <c:v>422.923076923076</c:v>
                      </c:pt>
                      <c:pt idx="104">
                        <c:v>423.84615384615302</c:v>
                      </c:pt>
                      <c:pt idx="105">
                        <c:v>422.461538461538</c:v>
                      </c:pt>
                      <c:pt idx="106">
                        <c:v>420.61538461538402</c:v>
                      </c:pt>
                      <c:pt idx="107">
                        <c:v>412.230769230769</c:v>
                      </c:pt>
                      <c:pt idx="108">
                        <c:v>409.230769230769</c:v>
                      </c:pt>
                      <c:pt idx="109">
                        <c:v>422.923076923076</c:v>
                      </c:pt>
                      <c:pt idx="110">
                        <c:v>421.84615384615302</c:v>
                      </c:pt>
                      <c:pt idx="111">
                        <c:v>422.38461538461502</c:v>
                      </c:pt>
                      <c:pt idx="112">
                        <c:v>421.61538461538402</c:v>
                      </c:pt>
                      <c:pt idx="113">
                        <c:v>435.692307692307</c:v>
                      </c:pt>
                      <c:pt idx="114">
                        <c:v>444.923076923076</c:v>
                      </c:pt>
                      <c:pt idx="115">
                        <c:v>429.692307692307</c:v>
                      </c:pt>
                      <c:pt idx="116">
                        <c:v>412.07692307692298</c:v>
                      </c:pt>
                      <c:pt idx="117">
                        <c:v>442.461538461538</c:v>
                      </c:pt>
                      <c:pt idx="118">
                        <c:v>442.692307692307</c:v>
                      </c:pt>
                      <c:pt idx="119">
                        <c:v>440.53846153846098</c:v>
                      </c:pt>
                      <c:pt idx="120">
                        <c:v>421.07692307692298</c:v>
                      </c:pt>
                      <c:pt idx="121">
                        <c:v>420.53846153846098</c:v>
                      </c:pt>
                      <c:pt idx="122">
                        <c:v>422</c:v>
                      </c:pt>
                      <c:pt idx="123">
                        <c:v>422.15384615384602</c:v>
                      </c:pt>
                      <c:pt idx="124">
                        <c:v>422.61538461538402</c:v>
                      </c:pt>
                      <c:pt idx="125">
                        <c:v>422.38461538461502</c:v>
                      </c:pt>
                      <c:pt idx="126">
                        <c:v>421.923076923076</c:v>
                      </c:pt>
                      <c:pt idx="127">
                        <c:v>421.61538461538402</c:v>
                      </c:pt>
                      <c:pt idx="128">
                        <c:v>422.230769230769</c:v>
                      </c:pt>
                      <c:pt idx="129">
                        <c:v>420.84615384615302</c:v>
                      </c:pt>
                      <c:pt idx="130">
                        <c:v>421.30769230769198</c:v>
                      </c:pt>
                      <c:pt idx="131">
                        <c:v>421.76923076922998</c:v>
                      </c:pt>
                      <c:pt idx="132">
                        <c:v>424.923076923076</c:v>
                      </c:pt>
                      <c:pt idx="133">
                        <c:v>440.230769230769</c:v>
                      </c:pt>
                      <c:pt idx="134">
                        <c:v>441.923076923076</c:v>
                      </c:pt>
                      <c:pt idx="135">
                        <c:v>426.07692307692298</c:v>
                      </c:pt>
                      <c:pt idx="136">
                        <c:v>415.76923076922998</c:v>
                      </c:pt>
                      <c:pt idx="137">
                        <c:v>441.38461538461502</c:v>
                      </c:pt>
                      <c:pt idx="138">
                        <c:v>443.53846153846098</c:v>
                      </c:pt>
                      <c:pt idx="139">
                        <c:v>442.07692307692298</c:v>
                      </c:pt>
                      <c:pt idx="140">
                        <c:v>443.53846153846098</c:v>
                      </c:pt>
                      <c:pt idx="141">
                        <c:v>442.15384615384602</c:v>
                      </c:pt>
                      <c:pt idx="142">
                        <c:v>440.692307692307</c:v>
                      </c:pt>
                      <c:pt idx="143">
                        <c:v>444.07692307692298</c:v>
                      </c:pt>
                      <c:pt idx="144">
                        <c:v>438.923076923076</c:v>
                      </c:pt>
                      <c:pt idx="145">
                        <c:v>424.53846153846098</c:v>
                      </c:pt>
                      <c:pt idx="146">
                        <c:v>416.84615384615302</c:v>
                      </c:pt>
                      <c:pt idx="147">
                        <c:v>417.76923076922998</c:v>
                      </c:pt>
                      <c:pt idx="148">
                        <c:v>419.15384615384602</c:v>
                      </c:pt>
                      <c:pt idx="149">
                        <c:v>417.230769230769</c:v>
                      </c:pt>
                      <c:pt idx="150">
                        <c:v>420.15384615384602</c:v>
                      </c:pt>
                      <c:pt idx="151">
                        <c:v>432</c:v>
                      </c:pt>
                      <c:pt idx="152">
                        <c:v>442.38461538461502</c:v>
                      </c:pt>
                      <c:pt idx="153">
                        <c:v>435.61538461538402</c:v>
                      </c:pt>
                      <c:pt idx="154">
                        <c:v>424.53846153846098</c:v>
                      </c:pt>
                      <c:pt idx="155">
                        <c:v>426.53846153846098</c:v>
                      </c:pt>
                      <c:pt idx="156">
                        <c:v>440.30769230769198</c:v>
                      </c:pt>
                      <c:pt idx="157">
                        <c:v>441.230769230769</c:v>
                      </c:pt>
                      <c:pt idx="158">
                        <c:v>430.38461538461502</c:v>
                      </c:pt>
                      <c:pt idx="159">
                        <c:v>420.84615384615302</c:v>
                      </c:pt>
                      <c:pt idx="160">
                        <c:v>421.230769230769</c:v>
                      </c:pt>
                      <c:pt idx="161">
                        <c:v>421.923076923076</c:v>
                      </c:pt>
                      <c:pt idx="162">
                        <c:v>422.30769230769198</c:v>
                      </c:pt>
                      <c:pt idx="163">
                        <c:v>421.84615384615302</c:v>
                      </c:pt>
                      <c:pt idx="164">
                        <c:v>421.53846153846098</c:v>
                      </c:pt>
                      <c:pt idx="165">
                        <c:v>422</c:v>
                      </c:pt>
                      <c:pt idx="166">
                        <c:v>421.38461538461502</c:v>
                      </c:pt>
                      <c:pt idx="167">
                        <c:v>422.461538461538</c:v>
                      </c:pt>
                      <c:pt idx="168">
                        <c:v>421</c:v>
                      </c:pt>
                      <c:pt idx="169">
                        <c:v>422.923076923076</c:v>
                      </c:pt>
                      <c:pt idx="170">
                        <c:v>423.15384615384602</c:v>
                      </c:pt>
                      <c:pt idx="171">
                        <c:v>429.84615384615302</c:v>
                      </c:pt>
                      <c:pt idx="172">
                        <c:v>441.923076923076</c:v>
                      </c:pt>
                      <c:pt idx="173">
                        <c:v>439.15384615384602</c:v>
                      </c:pt>
                      <c:pt idx="174">
                        <c:v>424.30769230769198</c:v>
                      </c:pt>
                      <c:pt idx="175">
                        <c:v>425.15384615384602</c:v>
                      </c:pt>
                      <c:pt idx="176">
                        <c:v>438.461538461538</c:v>
                      </c:pt>
                      <c:pt idx="177">
                        <c:v>441.923076923076</c:v>
                      </c:pt>
                      <c:pt idx="178">
                        <c:v>424.53846153846098</c:v>
                      </c:pt>
                      <c:pt idx="179">
                        <c:v>421.53846153846098</c:v>
                      </c:pt>
                      <c:pt idx="180">
                        <c:v>422.230769230769</c:v>
                      </c:pt>
                      <c:pt idx="181">
                        <c:v>422.923076923076</c:v>
                      </c:pt>
                      <c:pt idx="182">
                        <c:v>423.692307692307</c:v>
                      </c:pt>
                      <c:pt idx="183">
                        <c:v>423.53846153846098</c:v>
                      </c:pt>
                      <c:pt idx="184">
                        <c:v>423.07692307692298</c:v>
                      </c:pt>
                      <c:pt idx="185">
                        <c:v>425.15384615384602</c:v>
                      </c:pt>
                      <c:pt idx="186">
                        <c:v>421.923076923076</c:v>
                      </c:pt>
                      <c:pt idx="187">
                        <c:v>421.38461538461502</c:v>
                      </c:pt>
                      <c:pt idx="188">
                        <c:v>421.84615384615302</c:v>
                      </c:pt>
                      <c:pt idx="189">
                        <c:v>418.76923076922998</c:v>
                      </c:pt>
                      <c:pt idx="190">
                        <c:v>416.76923076922998</c:v>
                      </c:pt>
                      <c:pt idx="191">
                        <c:v>437</c:v>
                      </c:pt>
                      <c:pt idx="192">
                        <c:v>440.692307692307</c:v>
                      </c:pt>
                      <c:pt idx="193">
                        <c:v>432.15384615384602</c:v>
                      </c:pt>
                      <c:pt idx="194">
                        <c:v>416.230769230769</c:v>
                      </c:pt>
                      <c:pt idx="195">
                        <c:v>441.76923076922998</c:v>
                      </c:pt>
                      <c:pt idx="196">
                        <c:v>438.53846153846098</c:v>
                      </c:pt>
                      <c:pt idx="197">
                        <c:v>438.07692307692298</c:v>
                      </c:pt>
                      <c:pt idx="198">
                        <c:v>421.84615384615302</c:v>
                      </c:pt>
                      <c:pt idx="199">
                        <c:v>422</c:v>
                      </c:pt>
                      <c:pt idx="200">
                        <c:v>422.30769230769198</c:v>
                      </c:pt>
                      <c:pt idx="201">
                        <c:v>422.53846153846098</c:v>
                      </c:pt>
                      <c:pt idx="202">
                        <c:v>422.61538461538402</c:v>
                      </c:pt>
                      <c:pt idx="203">
                        <c:v>423</c:v>
                      </c:pt>
                      <c:pt idx="204">
                        <c:v>423.230769230769</c:v>
                      </c:pt>
                      <c:pt idx="205">
                        <c:v>423.53846153846098</c:v>
                      </c:pt>
                      <c:pt idx="206">
                        <c:v>423.07692307692298</c:v>
                      </c:pt>
                      <c:pt idx="207">
                        <c:v>422.30769230769198</c:v>
                      </c:pt>
                      <c:pt idx="208">
                        <c:v>422.923076923076</c:v>
                      </c:pt>
                      <c:pt idx="209">
                        <c:v>423.461538461538</c:v>
                      </c:pt>
                      <c:pt idx="210">
                        <c:v>429.923076923076</c:v>
                      </c:pt>
                      <c:pt idx="211">
                        <c:v>444.230769230769</c:v>
                      </c:pt>
                      <c:pt idx="212">
                        <c:v>437.07692307692298</c:v>
                      </c:pt>
                      <c:pt idx="213">
                        <c:v>425</c:v>
                      </c:pt>
                      <c:pt idx="214">
                        <c:v>420.84615384615302</c:v>
                      </c:pt>
                      <c:pt idx="215">
                        <c:v>441.230769230769</c:v>
                      </c:pt>
                      <c:pt idx="216">
                        <c:v>439.38461538461502</c:v>
                      </c:pt>
                      <c:pt idx="217">
                        <c:v>428.923076923076</c:v>
                      </c:pt>
                      <c:pt idx="218">
                        <c:v>422.84615384615302</c:v>
                      </c:pt>
                      <c:pt idx="219">
                        <c:v>422.692307692307</c:v>
                      </c:pt>
                      <c:pt idx="220">
                        <c:v>423.38461538461502</c:v>
                      </c:pt>
                      <c:pt idx="221">
                        <c:v>423.53846153846098</c:v>
                      </c:pt>
                      <c:pt idx="222">
                        <c:v>424.15384615384602</c:v>
                      </c:pt>
                      <c:pt idx="223">
                        <c:v>423.692307692307</c:v>
                      </c:pt>
                      <c:pt idx="224">
                        <c:v>421.84615384615302</c:v>
                      </c:pt>
                      <c:pt idx="225">
                        <c:v>421.84615384615302</c:v>
                      </c:pt>
                      <c:pt idx="226">
                        <c:v>419.38461538461502</c:v>
                      </c:pt>
                      <c:pt idx="227">
                        <c:v>420.461538461538</c:v>
                      </c:pt>
                      <c:pt idx="228">
                        <c:v>419.61538461538402</c:v>
                      </c:pt>
                      <c:pt idx="229">
                        <c:v>417.53846153846098</c:v>
                      </c:pt>
                      <c:pt idx="230">
                        <c:v>437.38461538461502</c:v>
                      </c:pt>
                      <c:pt idx="231">
                        <c:v>441</c:v>
                      </c:pt>
                      <c:pt idx="232">
                        <c:v>432.07692307692298</c:v>
                      </c:pt>
                      <c:pt idx="233">
                        <c:v>414.76923076922998</c:v>
                      </c:pt>
                      <c:pt idx="234">
                        <c:v>438.15384615384602</c:v>
                      </c:pt>
                      <c:pt idx="235">
                        <c:v>441.76923076922998</c:v>
                      </c:pt>
                      <c:pt idx="236">
                        <c:v>438.230769230769</c:v>
                      </c:pt>
                      <c:pt idx="237">
                        <c:v>423.53846153846098</c:v>
                      </c:pt>
                      <c:pt idx="238">
                        <c:v>420.461538461538</c:v>
                      </c:pt>
                      <c:pt idx="239">
                        <c:v>421.30769230769198</c:v>
                      </c:pt>
                      <c:pt idx="240">
                        <c:v>421.61538461538402</c:v>
                      </c:pt>
                      <c:pt idx="241">
                        <c:v>421.461538461538</c:v>
                      </c:pt>
                      <c:pt idx="242">
                        <c:v>421.53846153846098</c:v>
                      </c:pt>
                      <c:pt idx="243">
                        <c:v>420.53846153846098</c:v>
                      </c:pt>
                      <c:pt idx="244">
                        <c:v>421.76923076922998</c:v>
                      </c:pt>
                      <c:pt idx="245">
                        <c:v>421.15384615384602</c:v>
                      </c:pt>
                      <c:pt idx="246">
                        <c:v>421.53846153846098</c:v>
                      </c:pt>
                      <c:pt idx="247">
                        <c:v>420.76923076922998</c:v>
                      </c:pt>
                      <c:pt idx="248">
                        <c:v>420.692307692307</c:v>
                      </c:pt>
                      <c:pt idx="249">
                        <c:v>441.30769230769198</c:v>
                      </c:pt>
                      <c:pt idx="250">
                        <c:v>442.84615384615302</c:v>
                      </c:pt>
                      <c:pt idx="251">
                        <c:v>430.30769230769198</c:v>
                      </c:pt>
                      <c:pt idx="252">
                        <c:v>420.30769230769198</c:v>
                      </c:pt>
                      <c:pt idx="253">
                        <c:v>434.53846153846098</c:v>
                      </c:pt>
                      <c:pt idx="254">
                        <c:v>438.61538461538402</c:v>
                      </c:pt>
                      <c:pt idx="255">
                        <c:v>441</c:v>
                      </c:pt>
                      <c:pt idx="256">
                        <c:v>438.61538461538402</c:v>
                      </c:pt>
                      <c:pt idx="257">
                        <c:v>420</c:v>
                      </c:pt>
                      <c:pt idx="258">
                        <c:v>421</c:v>
                      </c:pt>
                      <c:pt idx="259">
                        <c:v>421.692307692307</c:v>
                      </c:pt>
                      <c:pt idx="260">
                        <c:v>421.53846153846098</c:v>
                      </c:pt>
                      <c:pt idx="261">
                        <c:v>421.84615384615302</c:v>
                      </c:pt>
                      <c:pt idx="262">
                        <c:v>420.61538461538402</c:v>
                      </c:pt>
                      <c:pt idx="263">
                        <c:v>420.53846153846098</c:v>
                      </c:pt>
                      <c:pt idx="264">
                        <c:v>419.61538461538402</c:v>
                      </c:pt>
                      <c:pt idx="265">
                        <c:v>420.461538461538</c:v>
                      </c:pt>
                      <c:pt idx="266">
                        <c:v>420.15384615384602</c:v>
                      </c:pt>
                      <c:pt idx="267">
                        <c:v>422.53846153846098</c:v>
                      </c:pt>
                      <c:pt idx="268">
                        <c:v>436.84615384615302</c:v>
                      </c:pt>
                      <c:pt idx="269">
                        <c:v>445.84615384615302</c:v>
                      </c:pt>
                      <c:pt idx="270">
                        <c:v>426.61538461538402</c:v>
                      </c:pt>
                      <c:pt idx="271">
                        <c:v>424.923076923076</c:v>
                      </c:pt>
                      <c:pt idx="272">
                        <c:v>441.57142857142799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BF93-4AD5-AB95-234B4F7C071C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Sheet1!$L$1</c15:sqref>
                        </c15:formulaRef>
                      </c:ext>
                    </c:extLst>
                    <c:strCache>
                      <c:ptCount val="1"/>
                      <c:pt idx="0">
                        <c:v>Angle (F)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Sheet1!$L$2:$L$274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116.06666666666599</c:v>
                      </c:pt>
                      <c:pt idx="1">
                        <c:v>116.071428571428</c:v>
                      </c:pt>
                      <c:pt idx="2">
                        <c:v>118.6</c:v>
                      </c:pt>
                      <c:pt idx="3">
                        <c:v>120</c:v>
                      </c:pt>
                      <c:pt idx="4">
                        <c:v>111.0625</c:v>
                      </c:pt>
                      <c:pt idx="5">
                        <c:v>158</c:v>
                      </c:pt>
                      <c:pt idx="6">
                        <c:v>203.38461538461499</c:v>
                      </c:pt>
                      <c:pt idx="7">
                        <c:v>192.53846153846101</c:v>
                      </c:pt>
                      <c:pt idx="8">
                        <c:v>195.84615384615299</c:v>
                      </c:pt>
                      <c:pt idx="9">
                        <c:v>200.84615384615299</c:v>
                      </c:pt>
                      <c:pt idx="10">
                        <c:v>195.53846153846101</c:v>
                      </c:pt>
                      <c:pt idx="11">
                        <c:v>191.53846153846101</c:v>
                      </c:pt>
                      <c:pt idx="12">
                        <c:v>192.461538461538</c:v>
                      </c:pt>
                      <c:pt idx="13">
                        <c:v>192.07692307692301</c:v>
                      </c:pt>
                      <c:pt idx="14">
                        <c:v>191.84615384615299</c:v>
                      </c:pt>
                      <c:pt idx="15">
                        <c:v>188.230769230769</c:v>
                      </c:pt>
                      <c:pt idx="16">
                        <c:v>187</c:v>
                      </c:pt>
                      <c:pt idx="17">
                        <c:v>186.07692307692301</c:v>
                      </c:pt>
                      <c:pt idx="18">
                        <c:v>187</c:v>
                      </c:pt>
                      <c:pt idx="19">
                        <c:v>188</c:v>
                      </c:pt>
                      <c:pt idx="20">
                        <c:v>197</c:v>
                      </c:pt>
                      <c:pt idx="21">
                        <c:v>194.461538461538</c:v>
                      </c:pt>
                      <c:pt idx="22">
                        <c:v>178.230769230769</c:v>
                      </c:pt>
                      <c:pt idx="23">
                        <c:v>141</c:v>
                      </c:pt>
                      <c:pt idx="24">
                        <c:v>219.84615384615299</c:v>
                      </c:pt>
                      <c:pt idx="25">
                        <c:v>238.230769230769</c:v>
                      </c:pt>
                      <c:pt idx="26">
                        <c:v>216.230769230769</c:v>
                      </c:pt>
                      <c:pt idx="27">
                        <c:v>210.15384615384599</c:v>
                      </c:pt>
                      <c:pt idx="28">
                        <c:v>219.38461538461499</c:v>
                      </c:pt>
                      <c:pt idx="29">
                        <c:v>219</c:v>
                      </c:pt>
                      <c:pt idx="30">
                        <c:v>208.76923076923001</c:v>
                      </c:pt>
                      <c:pt idx="31">
                        <c:v>149.692307692307</c:v>
                      </c:pt>
                      <c:pt idx="32">
                        <c:v>117.384615384615</c:v>
                      </c:pt>
                      <c:pt idx="33">
                        <c:v>122.384615384615</c:v>
                      </c:pt>
                      <c:pt idx="34">
                        <c:v>124</c:v>
                      </c:pt>
                      <c:pt idx="35">
                        <c:v>124</c:v>
                      </c:pt>
                      <c:pt idx="36">
                        <c:v>124</c:v>
                      </c:pt>
                      <c:pt idx="37">
                        <c:v>123.461538461538</c:v>
                      </c:pt>
                      <c:pt idx="38">
                        <c:v>123.07692307692299</c:v>
                      </c:pt>
                      <c:pt idx="39">
                        <c:v>123.07692307692299</c:v>
                      </c:pt>
                      <c:pt idx="40">
                        <c:v>120.692307692307</c:v>
                      </c:pt>
                      <c:pt idx="41">
                        <c:v>120.923076923076</c:v>
                      </c:pt>
                      <c:pt idx="42">
                        <c:v>121.384615384615</c:v>
                      </c:pt>
                      <c:pt idx="43">
                        <c:v>122.07692307692299</c:v>
                      </c:pt>
                      <c:pt idx="44">
                        <c:v>122</c:v>
                      </c:pt>
                      <c:pt idx="45">
                        <c:v>121.923076923076</c:v>
                      </c:pt>
                      <c:pt idx="46">
                        <c:v>121.230769230769</c:v>
                      </c:pt>
                      <c:pt idx="47">
                        <c:v>121</c:v>
                      </c:pt>
                      <c:pt idx="48">
                        <c:v>121</c:v>
                      </c:pt>
                      <c:pt idx="49">
                        <c:v>121</c:v>
                      </c:pt>
                      <c:pt idx="50">
                        <c:v>121</c:v>
                      </c:pt>
                      <c:pt idx="51">
                        <c:v>119.692307692307</c:v>
                      </c:pt>
                      <c:pt idx="52">
                        <c:v>121</c:v>
                      </c:pt>
                      <c:pt idx="53">
                        <c:v>114.30769230769199</c:v>
                      </c:pt>
                      <c:pt idx="54">
                        <c:v>190.76923076923001</c:v>
                      </c:pt>
                      <c:pt idx="55">
                        <c:v>239.76923076923001</c:v>
                      </c:pt>
                      <c:pt idx="56">
                        <c:v>164.53846153846101</c:v>
                      </c:pt>
                      <c:pt idx="57">
                        <c:v>108.30769230769199</c:v>
                      </c:pt>
                      <c:pt idx="58">
                        <c:v>101.384615384615</c:v>
                      </c:pt>
                      <c:pt idx="59">
                        <c:v>97.307692307692307</c:v>
                      </c:pt>
                      <c:pt idx="60">
                        <c:v>138.15384615384599</c:v>
                      </c:pt>
                      <c:pt idx="61">
                        <c:v>198.84615384615299</c:v>
                      </c:pt>
                      <c:pt idx="62">
                        <c:v>238.230769230769</c:v>
                      </c:pt>
                      <c:pt idx="63">
                        <c:v>238.15384615384599</c:v>
                      </c:pt>
                      <c:pt idx="64">
                        <c:v>238.38461538461499</c:v>
                      </c:pt>
                      <c:pt idx="65">
                        <c:v>213.53846153846101</c:v>
                      </c:pt>
                      <c:pt idx="66">
                        <c:v>204.53846153846101</c:v>
                      </c:pt>
                      <c:pt idx="67">
                        <c:v>214</c:v>
                      </c:pt>
                      <c:pt idx="68">
                        <c:v>213.84615384615299</c:v>
                      </c:pt>
                      <c:pt idx="69">
                        <c:v>213.461538461538</c:v>
                      </c:pt>
                      <c:pt idx="70">
                        <c:v>214</c:v>
                      </c:pt>
                      <c:pt idx="71">
                        <c:v>213.76923076923001</c:v>
                      </c:pt>
                      <c:pt idx="72">
                        <c:v>213.692307692307</c:v>
                      </c:pt>
                      <c:pt idx="73">
                        <c:v>212.28571428571399</c:v>
                      </c:pt>
                      <c:pt idx="74">
                        <c:v>187.61538461538399</c:v>
                      </c:pt>
                      <c:pt idx="75">
                        <c:v>124.923076923076</c:v>
                      </c:pt>
                      <c:pt idx="76">
                        <c:v>98.615384615384599</c:v>
                      </c:pt>
                      <c:pt idx="77">
                        <c:v>95.769230769230703</c:v>
                      </c:pt>
                      <c:pt idx="78">
                        <c:v>131.76923076923001</c:v>
                      </c:pt>
                      <c:pt idx="79">
                        <c:v>185.923076923076</c:v>
                      </c:pt>
                      <c:pt idx="80">
                        <c:v>238.53846153846101</c:v>
                      </c:pt>
                      <c:pt idx="81">
                        <c:v>240.38461538461499</c:v>
                      </c:pt>
                      <c:pt idx="82">
                        <c:v>240</c:v>
                      </c:pt>
                      <c:pt idx="83">
                        <c:v>240</c:v>
                      </c:pt>
                      <c:pt idx="84">
                        <c:v>240.461538461538</c:v>
                      </c:pt>
                      <c:pt idx="85">
                        <c:v>201.461538461538</c:v>
                      </c:pt>
                      <c:pt idx="86">
                        <c:v>212.07692307692301</c:v>
                      </c:pt>
                      <c:pt idx="87">
                        <c:v>216</c:v>
                      </c:pt>
                      <c:pt idx="88">
                        <c:v>215.61538461538399</c:v>
                      </c:pt>
                      <c:pt idx="89">
                        <c:v>215.07692307692301</c:v>
                      </c:pt>
                      <c:pt idx="90">
                        <c:v>215</c:v>
                      </c:pt>
                      <c:pt idx="91">
                        <c:v>214.30769230769201</c:v>
                      </c:pt>
                      <c:pt idx="92">
                        <c:v>214.692307692307</c:v>
                      </c:pt>
                      <c:pt idx="93">
                        <c:v>174.53846153846101</c:v>
                      </c:pt>
                      <c:pt idx="94">
                        <c:v>118</c:v>
                      </c:pt>
                      <c:pt idx="95">
                        <c:v>98.769230769230703</c:v>
                      </c:pt>
                      <c:pt idx="96">
                        <c:v>102.846153846153</c:v>
                      </c:pt>
                      <c:pt idx="97">
                        <c:v>115.384615384615</c:v>
                      </c:pt>
                      <c:pt idx="98">
                        <c:v>173.30769230769201</c:v>
                      </c:pt>
                      <c:pt idx="99">
                        <c:v>206.84615384615299</c:v>
                      </c:pt>
                      <c:pt idx="100">
                        <c:v>215.461538461538</c:v>
                      </c:pt>
                      <c:pt idx="101">
                        <c:v>215.230769230769</c:v>
                      </c:pt>
                      <c:pt idx="102">
                        <c:v>215</c:v>
                      </c:pt>
                      <c:pt idx="103">
                        <c:v>212.38461538461499</c:v>
                      </c:pt>
                      <c:pt idx="104">
                        <c:v>212.61538461538399</c:v>
                      </c:pt>
                      <c:pt idx="105">
                        <c:v>210.230769230769</c:v>
                      </c:pt>
                      <c:pt idx="106">
                        <c:v>208.38461538461499</c:v>
                      </c:pt>
                      <c:pt idx="107">
                        <c:v>212.15384615384599</c:v>
                      </c:pt>
                      <c:pt idx="108">
                        <c:v>225.38461538461499</c:v>
                      </c:pt>
                      <c:pt idx="109">
                        <c:v>210.692307692307</c:v>
                      </c:pt>
                      <c:pt idx="110">
                        <c:v>213.07692307692301</c:v>
                      </c:pt>
                      <c:pt idx="111">
                        <c:v>213</c:v>
                      </c:pt>
                      <c:pt idx="112">
                        <c:v>213</c:v>
                      </c:pt>
                      <c:pt idx="113">
                        <c:v>185.923076923076</c:v>
                      </c:pt>
                      <c:pt idx="114">
                        <c:v>120.230769230769</c:v>
                      </c:pt>
                      <c:pt idx="115">
                        <c:v>104.461538461538</c:v>
                      </c:pt>
                      <c:pt idx="116">
                        <c:v>108.230769230769</c:v>
                      </c:pt>
                      <c:pt idx="117">
                        <c:v>118.692307692307</c:v>
                      </c:pt>
                      <c:pt idx="118">
                        <c:v>175.15384615384599</c:v>
                      </c:pt>
                      <c:pt idx="119">
                        <c:v>198</c:v>
                      </c:pt>
                      <c:pt idx="120">
                        <c:v>212.15384615384599</c:v>
                      </c:pt>
                      <c:pt idx="121">
                        <c:v>214.07692307692301</c:v>
                      </c:pt>
                      <c:pt idx="122">
                        <c:v>214</c:v>
                      </c:pt>
                      <c:pt idx="123">
                        <c:v>214</c:v>
                      </c:pt>
                      <c:pt idx="124">
                        <c:v>213.461538461538</c:v>
                      </c:pt>
                      <c:pt idx="125">
                        <c:v>213.53846153846101</c:v>
                      </c:pt>
                      <c:pt idx="126">
                        <c:v>213.53846153846101</c:v>
                      </c:pt>
                      <c:pt idx="127">
                        <c:v>213</c:v>
                      </c:pt>
                      <c:pt idx="128">
                        <c:v>213.15384615384599</c:v>
                      </c:pt>
                      <c:pt idx="129">
                        <c:v>213.84615384615299</c:v>
                      </c:pt>
                      <c:pt idx="130">
                        <c:v>213.30769230769201</c:v>
                      </c:pt>
                      <c:pt idx="131">
                        <c:v>213.461538461538</c:v>
                      </c:pt>
                      <c:pt idx="132">
                        <c:v>209.38461538461499</c:v>
                      </c:pt>
                      <c:pt idx="133">
                        <c:v>161.84615384615299</c:v>
                      </c:pt>
                      <c:pt idx="134">
                        <c:v>111</c:v>
                      </c:pt>
                      <c:pt idx="135">
                        <c:v>101.384615384615</c:v>
                      </c:pt>
                      <c:pt idx="136">
                        <c:v>93.615384615384599</c:v>
                      </c:pt>
                      <c:pt idx="137">
                        <c:v>130.692307692307</c:v>
                      </c:pt>
                      <c:pt idx="138">
                        <c:v>199.53846153846101</c:v>
                      </c:pt>
                      <c:pt idx="139">
                        <c:v>242.07692307692301</c:v>
                      </c:pt>
                      <c:pt idx="140">
                        <c:v>240.15384615384599</c:v>
                      </c:pt>
                      <c:pt idx="141">
                        <c:v>246</c:v>
                      </c:pt>
                      <c:pt idx="142">
                        <c:v>244.230769230769</c:v>
                      </c:pt>
                      <c:pt idx="143">
                        <c:v>240.07692307692301</c:v>
                      </c:pt>
                      <c:pt idx="144">
                        <c:v>213.461538461538</c:v>
                      </c:pt>
                      <c:pt idx="145">
                        <c:v>204</c:v>
                      </c:pt>
                      <c:pt idx="146">
                        <c:v>214</c:v>
                      </c:pt>
                      <c:pt idx="147">
                        <c:v>213.15384615384599</c:v>
                      </c:pt>
                      <c:pt idx="148">
                        <c:v>213</c:v>
                      </c:pt>
                      <c:pt idx="149">
                        <c:v>213</c:v>
                      </c:pt>
                      <c:pt idx="150">
                        <c:v>213</c:v>
                      </c:pt>
                      <c:pt idx="151">
                        <c:v>193.923076923076</c:v>
                      </c:pt>
                      <c:pt idx="152">
                        <c:v>131.53846153846101</c:v>
                      </c:pt>
                      <c:pt idx="153">
                        <c:v>100.615384615384</c:v>
                      </c:pt>
                      <c:pt idx="154">
                        <c:v>104.53846153846099</c:v>
                      </c:pt>
                      <c:pt idx="155">
                        <c:v>95.769230769230703</c:v>
                      </c:pt>
                      <c:pt idx="156">
                        <c:v>136.07692307692301</c:v>
                      </c:pt>
                      <c:pt idx="157">
                        <c:v>181.61538461538399</c:v>
                      </c:pt>
                      <c:pt idx="158">
                        <c:v>201.15384615384599</c:v>
                      </c:pt>
                      <c:pt idx="159">
                        <c:v>215.230769230769</c:v>
                      </c:pt>
                      <c:pt idx="160">
                        <c:v>214.61538461538399</c:v>
                      </c:pt>
                      <c:pt idx="161">
                        <c:v>214.07692307692301</c:v>
                      </c:pt>
                      <c:pt idx="162">
                        <c:v>213.76923076923001</c:v>
                      </c:pt>
                      <c:pt idx="163">
                        <c:v>214</c:v>
                      </c:pt>
                      <c:pt idx="164">
                        <c:v>214</c:v>
                      </c:pt>
                      <c:pt idx="165">
                        <c:v>213.76923076923001</c:v>
                      </c:pt>
                      <c:pt idx="166">
                        <c:v>213.53846153846101</c:v>
                      </c:pt>
                      <c:pt idx="167">
                        <c:v>213.30769230769201</c:v>
                      </c:pt>
                      <c:pt idx="168">
                        <c:v>214.15384615384599</c:v>
                      </c:pt>
                      <c:pt idx="169">
                        <c:v>212.15384615384599</c:v>
                      </c:pt>
                      <c:pt idx="170">
                        <c:v>209.15384615384599</c:v>
                      </c:pt>
                      <c:pt idx="171">
                        <c:v>191.30769230769201</c:v>
                      </c:pt>
                      <c:pt idx="172">
                        <c:v>135.923076923076</c:v>
                      </c:pt>
                      <c:pt idx="173">
                        <c:v>93.461538461538396</c:v>
                      </c:pt>
                      <c:pt idx="174">
                        <c:v>99.538461538461505</c:v>
                      </c:pt>
                      <c:pt idx="175">
                        <c:v>88.692307692307693</c:v>
                      </c:pt>
                      <c:pt idx="176">
                        <c:v>136.76923076923001</c:v>
                      </c:pt>
                      <c:pt idx="177">
                        <c:v>184.30769230769201</c:v>
                      </c:pt>
                      <c:pt idx="178">
                        <c:v>206.230769230769</c:v>
                      </c:pt>
                      <c:pt idx="179">
                        <c:v>214.692307692307</c:v>
                      </c:pt>
                      <c:pt idx="180">
                        <c:v>213.692307692307</c:v>
                      </c:pt>
                      <c:pt idx="181">
                        <c:v>213.230769230769</c:v>
                      </c:pt>
                      <c:pt idx="182">
                        <c:v>213.461538461538</c:v>
                      </c:pt>
                      <c:pt idx="183">
                        <c:v>212.692307692307</c:v>
                      </c:pt>
                      <c:pt idx="184">
                        <c:v>213</c:v>
                      </c:pt>
                      <c:pt idx="185">
                        <c:v>210</c:v>
                      </c:pt>
                      <c:pt idx="186">
                        <c:v>203</c:v>
                      </c:pt>
                      <c:pt idx="187">
                        <c:v>204.230769230769</c:v>
                      </c:pt>
                      <c:pt idx="188">
                        <c:v>204.15384615384599</c:v>
                      </c:pt>
                      <c:pt idx="189">
                        <c:v>203.923076923076</c:v>
                      </c:pt>
                      <c:pt idx="190">
                        <c:v>204.07692307692301</c:v>
                      </c:pt>
                      <c:pt idx="191">
                        <c:v>169.38461538461499</c:v>
                      </c:pt>
                      <c:pt idx="192">
                        <c:v>117.846153846153</c:v>
                      </c:pt>
                      <c:pt idx="193">
                        <c:v>94.769230769230703</c:v>
                      </c:pt>
                      <c:pt idx="194">
                        <c:v>95.230769230769198</c:v>
                      </c:pt>
                      <c:pt idx="195">
                        <c:v>119.30769230769199</c:v>
                      </c:pt>
                      <c:pt idx="196">
                        <c:v>175.76923076923001</c:v>
                      </c:pt>
                      <c:pt idx="197">
                        <c:v>194.461538461538</c:v>
                      </c:pt>
                      <c:pt idx="198">
                        <c:v>213.53846153846101</c:v>
                      </c:pt>
                      <c:pt idx="199">
                        <c:v>214.07692307692301</c:v>
                      </c:pt>
                      <c:pt idx="200">
                        <c:v>214</c:v>
                      </c:pt>
                      <c:pt idx="201">
                        <c:v>213.76923076923001</c:v>
                      </c:pt>
                      <c:pt idx="202">
                        <c:v>213.84615384615299</c:v>
                      </c:pt>
                      <c:pt idx="203">
                        <c:v>213.923076923076</c:v>
                      </c:pt>
                      <c:pt idx="204">
                        <c:v>213.461538461538</c:v>
                      </c:pt>
                      <c:pt idx="205">
                        <c:v>213.461538461538</c:v>
                      </c:pt>
                      <c:pt idx="206">
                        <c:v>213.692307692307</c:v>
                      </c:pt>
                      <c:pt idx="207">
                        <c:v>213.84615384615299</c:v>
                      </c:pt>
                      <c:pt idx="208">
                        <c:v>213.53846153846101</c:v>
                      </c:pt>
                      <c:pt idx="209">
                        <c:v>213.230769230769</c:v>
                      </c:pt>
                      <c:pt idx="210">
                        <c:v>198.923076923076</c:v>
                      </c:pt>
                      <c:pt idx="211">
                        <c:v>136.84615384615299</c:v>
                      </c:pt>
                      <c:pt idx="212">
                        <c:v>96.769230769230703</c:v>
                      </c:pt>
                      <c:pt idx="213">
                        <c:v>102.53846153846099</c:v>
                      </c:pt>
                      <c:pt idx="214">
                        <c:v>92.923076923076906</c:v>
                      </c:pt>
                      <c:pt idx="215">
                        <c:v>135.461538461538</c:v>
                      </c:pt>
                      <c:pt idx="216">
                        <c:v>181</c:v>
                      </c:pt>
                      <c:pt idx="217">
                        <c:v>201.461538461538</c:v>
                      </c:pt>
                      <c:pt idx="218">
                        <c:v>213.692307692307</c:v>
                      </c:pt>
                      <c:pt idx="219">
                        <c:v>213.84615384615299</c:v>
                      </c:pt>
                      <c:pt idx="220">
                        <c:v>213.07692307692301</c:v>
                      </c:pt>
                      <c:pt idx="221">
                        <c:v>213</c:v>
                      </c:pt>
                      <c:pt idx="222">
                        <c:v>213</c:v>
                      </c:pt>
                      <c:pt idx="223">
                        <c:v>208</c:v>
                      </c:pt>
                      <c:pt idx="224">
                        <c:v>208</c:v>
                      </c:pt>
                      <c:pt idx="225">
                        <c:v>208.07692307692301</c:v>
                      </c:pt>
                      <c:pt idx="226">
                        <c:v>208.461538461538</c:v>
                      </c:pt>
                      <c:pt idx="227">
                        <c:v>208.230769230769</c:v>
                      </c:pt>
                      <c:pt idx="228">
                        <c:v>208</c:v>
                      </c:pt>
                      <c:pt idx="229">
                        <c:v>207.923076923076</c:v>
                      </c:pt>
                      <c:pt idx="230">
                        <c:v>168.230769230769</c:v>
                      </c:pt>
                      <c:pt idx="231">
                        <c:v>118.07692307692299</c:v>
                      </c:pt>
                      <c:pt idx="232">
                        <c:v>97.076923076922995</c:v>
                      </c:pt>
                      <c:pt idx="233">
                        <c:v>104.846153846153</c:v>
                      </c:pt>
                      <c:pt idx="234">
                        <c:v>102.461538461538</c:v>
                      </c:pt>
                      <c:pt idx="235">
                        <c:v>165.15384615384599</c:v>
                      </c:pt>
                      <c:pt idx="236">
                        <c:v>204.923076923076</c:v>
                      </c:pt>
                      <c:pt idx="237">
                        <c:v>203.53846153846101</c:v>
                      </c:pt>
                      <c:pt idx="238">
                        <c:v>214.230769230769</c:v>
                      </c:pt>
                      <c:pt idx="239">
                        <c:v>214</c:v>
                      </c:pt>
                      <c:pt idx="240">
                        <c:v>214.692307692307</c:v>
                      </c:pt>
                      <c:pt idx="241">
                        <c:v>214</c:v>
                      </c:pt>
                      <c:pt idx="242">
                        <c:v>213.84615384615299</c:v>
                      </c:pt>
                      <c:pt idx="243">
                        <c:v>214</c:v>
                      </c:pt>
                      <c:pt idx="244">
                        <c:v>213.30769230769201</c:v>
                      </c:pt>
                      <c:pt idx="245">
                        <c:v>213.38461538461499</c:v>
                      </c:pt>
                      <c:pt idx="246">
                        <c:v>213.15384615384599</c:v>
                      </c:pt>
                      <c:pt idx="247">
                        <c:v>213</c:v>
                      </c:pt>
                      <c:pt idx="248">
                        <c:v>213</c:v>
                      </c:pt>
                      <c:pt idx="249">
                        <c:v>168.230769230769</c:v>
                      </c:pt>
                      <c:pt idx="250">
                        <c:v>112.153846153846</c:v>
                      </c:pt>
                      <c:pt idx="251">
                        <c:v>95.846153846153797</c:v>
                      </c:pt>
                      <c:pt idx="252">
                        <c:v>100.76923076923001</c:v>
                      </c:pt>
                      <c:pt idx="253">
                        <c:v>92.615384615384599</c:v>
                      </c:pt>
                      <c:pt idx="254">
                        <c:v>144.76923076923001</c:v>
                      </c:pt>
                      <c:pt idx="255">
                        <c:v>218.15384615384599</c:v>
                      </c:pt>
                      <c:pt idx="256">
                        <c:v>196</c:v>
                      </c:pt>
                      <c:pt idx="257">
                        <c:v>211.57142857142799</c:v>
                      </c:pt>
                      <c:pt idx="258">
                        <c:v>213.692307692307</c:v>
                      </c:pt>
                      <c:pt idx="259">
                        <c:v>213.230769230769</c:v>
                      </c:pt>
                      <c:pt idx="260">
                        <c:v>213.07692307692301</c:v>
                      </c:pt>
                      <c:pt idx="261">
                        <c:v>213</c:v>
                      </c:pt>
                      <c:pt idx="262">
                        <c:v>213</c:v>
                      </c:pt>
                      <c:pt idx="263">
                        <c:v>213</c:v>
                      </c:pt>
                      <c:pt idx="264">
                        <c:v>213</c:v>
                      </c:pt>
                      <c:pt idx="265">
                        <c:v>213</c:v>
                      </c:pt>
                      <c:pt idx="266">
                        <c:v>213</c:v>
                      </c:pt>
                      <c:pt idx="267">
                        <c:v>212.53846153846101</c:v>
                      </c:pt>
                      <c:pt idx="268">
                        <c:v>176.84615384615299</c:v>
                      </c:pt>
                      <c:pt idx="269">
                        <c:v>106.384615384615</c:v>
                      </c:pt>
                      <c:pt idx="270">
                        <c:v>98.384615384615302</c:v>
                      </c:pt>
                      <c:pt idx="271">
                        <c:v>93.692307692307693</c:v>
                      </c:pt>
                      <c:pt idx="272">
                        <c:v>128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BF93-4AD5-AB95-234B4F7C071C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Sheet1!$M$1</c15:sqref>
                        </c15:formulaRef>
                      </c:ext>
                    </c:extLst>
                    <c:strCache>
                      <c:ptCount val="1"/>
                      <c:pt idx="0">
                        <c:v>Angle_T (F)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Sheet1!$M$2:$M$274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-85.767447999999902</c:v>
                      </c:pt>
                      <c:pt idx="1">
                        <c:v>-85.764125714285598</c:v>
                      </c:pt>
                      <c:pt idx="2">
                        <c:v>-84.000001333333302</c:v>
                      </c:pt>
                      <c:pt idx="3">
                        <c:v>-83.023250666666598</c:v>
                      </c:pt>
                      <c:pt idx="4">
                        <c:v>-89.258728749999904</c:v>
                      </c:pt>
                      <c:pt idx="5">
                        <c:v>-56.511627857142798</c:v>
                      </c:pt>
                      <c:pt idx="6">
                        <c:v>-24.847943153846099</c:v>
                      </c:pt>
                      <c:pt idx="7">
                        <c:v>-32.4150261538461</c:v>
                      </c:pt>
                      <c:pt idx="8">
                        <c:v>-30.107334615384602</c:v>
                      </c:pt>
                      <c:pt idx="9">
                        <c:v>-26.618963076922999</c:v>
                      </c:pt>
                      <c:pt idx="10">
                        <c:v>-30.322003846153802</c:v>
                      </c:pt>
                      <c:pt idx="11">
                        <c:v>-33.112702307692302</c:v>
                      </c:pt>
                      <c:pt idx="12">
                        <c:v>-32.468693846153798</c:v>
                      </c:pt>
                      <c:pt idx="13">
                        <c:v>-32.737032307692303</c:v>
                      </c:pt>
                      <c:pt idx="14">
                        <c:v>-32.898033846153801</c:v>
                      </c:pt>
                      <c:pt idx="15">
                        <c:v>-35.420395384615297</c:v>
                      </c:pt>
                      <c:pt idx="16">
                        <c:v>-36.279068461538401</c:v>
                      </c:pt>
                      <c:pt idx="17">
                        <c:v>-36.923079999999999</c:v>
                      </c:pt>
                      <c:pt idx="18">
                        <c:v>-36.279069999999997</c:v>
                      </c:pt>
                      <c:pt idx="19">
                        <c:v>-35.581394615384603</c:v>
                      </c:pt>
                      <c:pt idx="20">
                        <c:v>-29.302324615384599</c:v>
                      </c:pt>
                      <c:pt idx="21">
                        <c:v>-31.073343846153801</c:v>
                      </c:pt>
                      <c:pt idx="22">
                        <c:v>-42.397137692307602</c:v>
                      </c:pt>
                      <c:pt idx="23">
                        <c:v>-68.372093846153803</c:v>
                      </c:pt>
                      <c:pt idx="24">
                        <c:v>-13.363148615384601</c:v>
                      </c:pt>
                      <c:pt idx="25">
                        <c:v>-0.53667261538461497</c:v>
                      </c:pt>
                      <c:pt idx="26">
                        <c:v>-15.885510784615301</c:v>
                      </c:pt>
                      <c:pt idx="27">
                        <c:v>-20.125222307692301</c:v>
                      </c:pt>
                      <c:pt idx="28">
                        <c:v>-13.685151538461501</c:v>
                      </c:pt>
                      <c:pt idx="29">
                        <c:v>-13.953489999999899</c:v>
                      </c:pt>
                      <c:pt idx="30">
                        <c:v>-21.091235384615299</c:v>
                      </c:pt>
                      <c:pt idx="31">
                        <c:v>-62.307693076923002</c:v>
                      </c:pt>
                      <c:pt idx="32">
                        <c:v>-84.847941538461498</c:v>
                      </c:pt>
                      <c:pt idx="33">
                        <c:v>-81.359569999999906</c:v>
                      </c:pt>
                      <c:pt idx="34">
                        <c:v>-80.232560000000007</c:v>
                      </c:pt>
                      <c:pt idx="35">
                        <c:v>-80.232560000000007</c:v>
                      </c:pt>
                      <c:pt idx="36">
                        <c:v>-80.232560000000007</c:v>
                      </c:pt>
                      <c:pt idx="37">
                        <c:v>-80.608228461538403</c:v>
                      </c:pt>
                      <c:pt idx="38">
                        <c:v>-80.876563076923006</c:v>
                      </c:pt>
                      <c:pt idx="39">
                        <c:v>-80.876563076923006</c:v>
                      </c:pt>
                      <c:pt idx="40">
                        <c:v>-82.540249999999901</c:v>
                      </c:pt>
                      <c:pt idx="41">
                        <c:v>-82.379246923076906</c:v>
                      </c:pt>
                      <c:pt idx="42">
                        <c:v>-82.057245384615399</c:v>
                      </c:pt>
                      <c:pt idx="43">
                        <c:v>-81.574242307692302</c:v>
                      </c:pt>
                      <c:pt idx="44">
                        <c:v>-81.62791</c:v>
                      </c:pt>
                      <c:pt idx="45">
                        <c:v>-81.681576923076904</c:v>
                      </c:pt>
                      <c:pt idx="46">
                        <c:v>-82.164579230769206</c:v>
                      </c:pt>
                      <c:pt idx="47">
                        <c:v>-82.325579999999903</c:v>
                      </c:pt>
                      <c:pt idx="48">
                        <c:v>-82.325579999999903</c:v>
                      </c:pt>
                      <c:pt idx="49">
                        <c:v>-82.325579999999903</c:v>
                      </c:pt>
                      <c:pt idx="50">
                        <c:v>-82.325579999999903</c:v>
                      </c:pt>
                      <c:pt idx="51">
                        <c:v>-83.237920769230698</c:v>
                      </c:pt>
                      <c:pt idx="52">
                        <c:v>-82.325577692307604</c:v>
                      </c:pt>
                      <c:pt idx="53">
                        <c:v>-86.994632307692299</c:v>
                      </c:pt>
                      <c:pt idx="54">
                        <c:v>-33.649373076922998</c:v>
                      </c:pt>
                      <c:pt idx="55">
                        <c:v>0.53667255384615398</c:v>
                      </c:pt>
                      <c:pt idx="56">
                        <c:v>-51.949911107692301</c:v>
                      </c:pt>
                      <c:pt idx="57">
                        <c:v>-91.180676153846093</c:v>
                      </c:pt>
                      <c:pt idx="58">
                        <c:v>-96.010728461538406</c:v>
                      </c:pt>
                      <c:pt idx="59">
                        <c:v>-98.855099999999993</c:v>
                      </c:pt>
                      <c:pt idx="60">
                        <c:v>-70.357781538461495</c:v>
                      </c:pt>
                      <c:pt idx="61">
                        <c:v>-28.014311384615301</c:v>
                      </c:pt>
                      <c:pt idx="62">
                        <c:v>-0.53667260000000006</c:v>
                      </c:pt>
                      <c:pt idx="63">
                        <c:v>-0.59033987692307699</c:v>
                      </c:pt>
                      <c:pt idx="64">
                        <c:v>-0.42933809230769199</c:v>
                      </c:pt>
                      <c:pt idx="65">
                        <c:v>-17.763863892307601</c:v>
                      </c:pt>
                      <c:pt idx="66">
                        <c:v>-24.042933076922999</c:v>
                      </c:pt>
                      <c:pt idx="67">
                        <c:v>-17.441859999999899</c:v>
                      </c:pt>
                      <c:pt idx="68">
                        <c:v>-17.549193846153798</c:v>
                      </c:pt>
                      <c:pt idx="69">
                        <c:v>-17.817528461538402</c:v>
                      </c:pt>
                      <c:pt idx="70">
                        <c:v>-17.441859999999899</c:v>
                      </c:pt>
                      <c:pt idx="71">
                        <c:v>-17.602860769230698</c:v>
                      </c:pt>
                      <c:pt idx="72">
                        <c:v>-17.656527692307598</c:v>
                      </c:pt>
                      <c:pt idx="73">
                        <c:v>-18.637869999999999</c:v>
                      </c:pt>
                      <c:pt idx="74">
                        <c:v>-35.849730000000001</c:v>
                      </c:pt>
                      <c:pt idx="75">
                        <c:v>-79.588551538461502</c:v>
                      </c:pt>
                      <c:pt idx="76">
                        <c:v>-97.942760000000007</c:v>
                      </c:pt>
                      <c:pt idx="77">
                        <c:v>-99.9284392307692</c:v>
                      </c:pt>
                      <c:pt idx="78">
                        <c:v>-74.812163846153794</c:v>
                      </c:pt>
                      <c:pt idx="79">
                        <c:v>-37.0304115384615</c:v>
                      </c:pt>
                      <c:pt idx="80">
                        <c:v>-0.32200350769230701</c:v>
                      </c:pt>
                      <c:pt idx="81">
                        <c:v>0.96601078461538403</c:v>
                      </c:pt>
                      <c:pt idx="82">
                        <c:v>0.69767440000000003</c:v>
                      </c:pt>
                      <c:pt idx="83">
                        <c:v>0.69767440000000003</c:v>
                      </c:pt>
                      <c:pt idx="84">
                        <c:v>1.01967806153846</c:v>
                      </c:pt>
                      <c:pt idx="85">
                        <c:v>-26.189623615384601</c:v>
                      </c:pt>
                      <c:pt idx="86">
                        <c:v>-18.783541538461499</c:v>
                      </c:pt>
                      <c:pt idx="87">
                        <c:v>-16.046510000000001</c:v>
                      </c:pt>
                      <c:pt idx="88">
                        <c:v>-16.3148484615384</c:v>
                      </c:pt>
                      <c:pt idx="89">
                        <c:v>-16.690522307692301</c:v>
                      </c:pt>
                      <c:pt idx="90">
                        <c:v>-16.74419</c:v>
                      </c:pt>
                      <c:pt idx="91">
                        <c:v>-17.227192307692299</c:v>
                      </c:pt>
                      <c:pt idx="92">
                        <c:v>-16.9588576923076</c:v>
                      </c:pt>
                      <c:pt idx="93">
                        <c:v>-44.973166923076903</c:v>
                      </c:pt>
                      <c:pt idx="94">
                        <c:v>-84.418605384615304</c:v>
                      </c:pt>
                      <c:pt idx="95">
                        <c:v>-97.835415384615402</c:v>
                      </c:pt>
                      <c:pt idx="96">
                        <c:v>-94.991050769230696</c:v>
                      </c:pt>
                      <c:pt idx="97">
                        <c:v>-86.243300000000005</c:v>
                      </c:pt>
                      <c:pt idx="98">
                        <c:v>-45.831843846153802</c:v>
                      </c:pt>
                      <c:pt idx="99">
                        <c:v>-22.4329146153846</c:v>
                      </c:pt>
                      <c:pt idx="100">
                        <c:v>-16.422182307692299</c:v>
                      </c:pt>
                      <c:pt idx="101">
                        <c:v>-16.583186923076902</c:v>
                      </c:pt>
                      <c:pt idx="102">
                        <c:v>-16.74419</c:v>
                      </c:pt>
                      <c:pt idx="103">
                        <c:v>-18.568870769230699</c:v>
                      </c:pt>
                      <c:pt idx="104">
                        <c:v>-18.407867692307601</c:v>
                      </c:pt>
                      <c:pt idx="105">
                        <c:v>-20.071554615384599</c:v>
                      </c:pt>
                      <c:pt idx="106">
                        <c:v>-21.3595707692307</c:v>
                      </c:pt>
                      <c:pt idx="107">
                        <c:v>-18.729873846153801</c:v>
                      </c:pt>
                      <c:pt idx="108">
                        <c:v>-9.4991048461538394</c:v>
                      </c:pt>
                      <c:pt idx="109">
                        <c:v>-19.7495515384615</c:v>
                      </c:pt>
                      <c:pt idx="110">
                        <c:v>-18.085863076923001</c:v>
                      </c:pt>
                      <c:pt idx="111">
                        <c:v>-18.139530000000001</c:v>
                      </c:pt>
                      <c:pt idx="112">
                        <c:v>-18.139530000000001</c:v>
                      </c:pt>
                      <c:pt idx="113">
                        <c:v>-37.0304115384615</c:v>
                      </c:pt>
                      <c:pt idx="114">
                        <c:v>-82.862255384615295</c:v>
                      </c:pt>
                      <c:pt idx="115">
                        <c:v>-93.864043076922997</c:v>
                      </c:pt>
                      <c:pt idx="116">
                        <c:v>-91.234343846153806</c:v>
                      </c:pt>
                      <c:pt idx="117">
                        <c:v>-83.935603846153796</c:v>
                      </c:pt>
                      <c:pt idx="118">
                        <c:v>-44.543828461538403</c:v>
                      </c:pt>
                      <c:pt idx="119">
                        <c:v>-28.6046515384615</c:v>
                      </c:pt>
                      <c:pt idx="120">
                        <c:v>-18.729875384615301</c:v>
                      </c:pt>
                      <c:pt idx="121">
                        <c:v>-17.388193076922999</c:v>
                      </c:pt>
                      <c:pt idx="122">
                        <c:v>-17.441859999999899</c:v>
                      </c:pt>
                      <c:pt idx="123">
                        <c:v>-17.441859999999899</c:v>
                      </c:pt>
                      <c:pt idx="124">
                        <c:v>-17.8175307692307</c:v>
                      </c:pt>
                      <c:pt idx="125">
                        <c:v>-17.7638623076923</c:v>
                      </c:pt>
                      <c:pt idx="126">
                        <c:v>-17.763861538461502</c:v>
                      </c:pt>
                      <c:pt idx="127">
                        <c:v>-18.139530000000001</c:v>
                      </c:pt>
                      <c:pt idx="128">
                        <c:v>-18.032196153846101</c:v>
                      </c:pt>
                      <c:pt idx="129">
                        <c:v>-17.549193846153798</c:v>
                      </c:pt>
                      <c:pt idx="130">
                        <c:v>-17.924862307692301</c:v>
                      </c:pt>
                      <c:pt idx="131">
                        <c:v>-17.817528461538402</c:v>
                      </c:pt>
                      <c:pt idx="132">
                        <c:v>-20.661895384615299</c:v>
                      </c:pt>
                      <c:pt idx="133">
                        <c:v>-53.828264615384597</c:v>
                      </c:pt>
                      <c:pt idx="134">
                        <c:v>-89.302327692307699</c:v>
                      </c:pt>
                      <c:pt idx="135">
                        <c:v>-96.010734615384607</c:v>
                      </c:pt>
                      <c:pt idx="136">
                        <c:v>-101.431123846153</c:v>
                      </c:pt>
                      <c:pt idx="137">
                        <c:v>-75.563506923076901</c:v>
                      </c:pt>
                      <c:pt idx="138">
                        <c:v>-27.531304153846101</c:v>
                      </c:pt>
                      <c:pt idx="139">
                        <c:v>2.1466908769230701</c:v>
                      </c:pt>
                      <c:pt idx="140">
                        <c:v>0.80500895384615401</c:v>
                      </c:pt>
                      <c:pt idx="141">
                        <c:v>4.8837208769230704</c:v>
                      </c:pt>
                      <c:pt idx="142">
                        <c:v>3.6493738307692198</c:v>
                      </c:pt>
                      <c:pt idx="143">
                        <c:v>0.75134167692307696</c:v>
                      </c:pt>
                      <c:pt idx="144">
                        <c:v>-17.817531892307599</c:v>
                      </c:pt>
                      <c:pt idx="145">
                        <c:v>-24.418605384615301</c:v>
                      </c:pt>
                      <c:pt idx="146">
                        <c:v>-17.441859999999899</c:v>
                      </c:pt>
                      <c:pt idx="147">
                        <c:v>-18.032196153846101</c:v>
                      </c:pt>
                      <c:pt idx="148">
                        <c:v>-18.139530000000001</c:v>
                      </c:pt>
                      <c:pt idx="149">
                        <c:v>-18.139530000000001</c:v>
                      </c:pt>
                      <c:pt idx="150">
                        <c:v>-18.139530000000001</c:v>
                      </c:pt>
                      <c:pt idx="151">
                        <c:v>-31.449015384615301</c:v>
                      </c:pt>
                      <c:pt idx="152">
                        <c:v>-74.973164615384604</c:v>
                      </c:pt>
                      <c:pt idx="153">
                        <c:v>-96.547406923076906</c:v>
                      </c:pt>
                      <c:pt idx="154">
                        <c:v>-93.810375384615398</c:v>
                      </c:pt>
                      <c:pt idx="155">
                        <c:v>-99.928436923076902</c:v>
                      </c:pt>
                      <c:pt idx="156">
                        <c:v>-71.806797692307597</c:v>
                      </c:pt>
                      <c:pt idx="157">
                        <c:v>-40.035778692307602</c:v>
                      </c:pt>
                      <c:pt idx="158">
                        <c:v>-26.404293846153799</c:v>
                      </c:pt>
                      <c:pt idx="159">
                        <c:v>-16.583186923076902</c:v>
                      </c:pt>
                      <c:pt idx="160">
                        <c:v>-17.012524615384599</c:v>
                      </c:pt>
                      <c:pt idx="161">
                        <c:v>-17.388193076922999</c:v>
                      </c:pt>
                      <c:pt idx="162">
                        <c:v>-17.6028615384615</c:v>
                      </c:pt>
                      <c:pt idx="163">
                        <c:v>-17.441859999999899</c:v>
                      </c:pt>
                      <c:pt idx="164">
                        <c:v>-17.441859999999899</c:v>
                      </c:pt>
                      <c:pt idx="165">
                        <c:v>-17.602860769230698</c:v>
                      </c:pt>
                      <c:pt idx="166">
                        <c:v>-17.763861538461502</c:v>
                      </c:pt>
                      <c:pt idx="167">
                        <c:v>-17.924862307692301</c:v>
                      </c:pt>
                      <c:pt idx="168">
                        <c:v>-17.334523615384601</c:v>
                      </c:pt>
                      <c:pt idx="169">
                        <c:v>-18.7298723076923</c:v>
                      </c:pt>
                      <c:pt idx="170">
                        <c:v>-20.822898461538401</c:v>
                      </c:pt>
                      <c:pt idx="171">
                        <c:v>-33.273702307692297</c:v>
                      </c:pt>
                      <c:pt idx="172">
                        <c:v>-71.914131538461504</c:v>
                      </c:pt>
                      <c:pt idx="173">
                        <c:v>-101.53846153846099</c:v>
                      </c:pt>
                      <c:pt idx="174">
                        <c:v>-97.298748461538395</c:v>
                      </c:pt>
                      <c:pt idx="175">
                        <c:v>-104.86584230769201</c:v>
                      </c:pt>
                      <c:pt idx="176">
                        <c:v>-71.323792307692301</c:v>
                      </c:pt>
                      <c:pt idx="177">
                        <c:v>-38.157423076923003</c:v>
                      </c:pt>
                      <c:pt idx="178">
                        <c:v>-22.862252307692302</c:v>
                      </c:pt>
                      <c:pt idx="179">
                        <c:v>-16.958853999999899</c:v>
                      </c:pt>
                      <c:pt idx="180">
                        <c:v>-17.656527692307598</c:v>
                      </c:pt>
                      <c:pt idx="181">
                        <c:v>-17.978529230769201</c:v>
                      </c:pt>
                      <c:pt idx="182">
                        <c:v>-17.817527461538401</c:v>
                      </c:pt>
                      <c:pt idx="183">
                        <c:v>-18.354199999999999</c:v>
                      </c:pt>
                      <c:pt idx="184">
                        <c:v>-18.139530000000001</c:v>
                      </c:pt>
                      <c:pt idx="185">
                        <c:v>-20.232556923076899</c:v>
                      </c:pt>
                      <c:pt idx="186">
                        <c:v>-25.116279230769202</c:v>
                      </c:pt>
                      <c:pt idx="187">
                        <c:v>-24.2576</c:v>
                      </c:pt>
                      <c:pt idx="188">
                        <c:v>-24.311269230769199</c:v>
                      </c:pt>
                      <c:pt idx="189">
                        <c:v>-24.4722676923076</c:v>
                      </c:pt>
                      <c:pt idx="190">
                        <c:v>-24.364933076922998</c:v>
                      </c:pt>
                      <c:pt idx="191">
                        <c:v>-48.568873846153799</c:v>
                      </c:pt>
                      <c:pt idx="192">
                        <c:v>-84.525940000000006</c:v>
                      </c:pt>
                      <c:pt idx="193">
                        <c:v>-100.626133076923</c:v>
                      </c:pt>
                      <c:pt idx="194">
                        <c:v>-100.304118461538</c:v>
                      </c:pt>
                      <c:pt idx="195">
                        <c:v>-83.506262307692296</c:v>
                      </c:pt>
                      <c:pt idx="196">
                        <c:v>-44.1144884615384</c:v>
                      </c:pt>
                      <c:pt idx="197">
                        <c:v>-31.0733446923076</c:v>
                      </c:pt>
                      <c:pt idx="198">
                        <c:v>-17.763865384615301</c:v>
                      </c:pt>
                      <c:pt idx="199">
                        <c:v>-17.3881923076923</c:v>
                      </c:pt>
                      <c:pt idx="200">
                        <c:v>-17.441859999999899</c:v>
                      </c:pt>
                      <c:pt idx="201">
                        <c:v>-17.602860769230698</c:v>
                      </c:pt>
                      <c:pt idx="202">
                        <c:v>-17.549193846153798</c:v>
                      </c:pt>
                      <c:pt idx="203">
                        <c:v>-17.495526923076898</c:v>
                      </c:pt>
                      <c:pt idx="204">
                        <c:v>-17.817528461538402</c:v>
                      </c:pt>
                      <c:pt idx="205">
                        <c:v>-17.817528461538402</c:v>
                      </c:pt>
                      <c:pt idx="206">
                        <c:v>-17.656527692307598</c:v>
                      </c:pt>
                      <c:pt idx="207">
                        <c:v>-17.549193846153798</c:v>
                      </c:pt>
                      <c:pt idx="208">
                        <c:v>-17.763861538461502</c:v>
                      </c:pt>
                      <c:pt idx="209">
                        <c:v>-17.978529230769201</c:v>
                      </c:pt>
                      <c:pt idx="210">
                        <c:v>-27.9606423076923</c:v>
                      </c:pt>
                      <c:pt idx="211">
                        <c:v>-71.270125384615298</c:v>
                      </c:pt>
                      <c:pt idx="212">
                        <c:v>-99.230765384615395</c:v>
                      </c:pt>
                      <c:pt idx="213">
                        <c:v>-95.205719999999999</c:v>
                      </c:pt>
                      <c:pt idx="214">
                        <c:v>-101.91413153846101</c:v>
                      </c:pt>
                      <c:pt idx="215">
                        <c:v>-72.236136153846104</c:v>
                      </c:pt>
                      <c:pt idx="216">
                        <c:v>-40.465116923076899</c:v>
                      </c:pt>
                      <c:pt idx="217">
                        <c:v>-26.189623076922999</c:v>
                      </c:pt>
                      <c:pt idx="218">
                        <c:v>-17.656529230769198</c:v>
                      </c:pt>
                      <c:pt idx="219">
                        <c:v>-17.549193846153798</c:v>
                      </c:pt>
                      <c:pt idx="220">
                        <c:v>-18.085863076923001</c:v>
                      </c:pt>
                      <c:pt idx="221">
                        <c:v>-18.139530000000001</c:v>
                      </c:pt>
                      <c:pt idx="222">
                        <c:v>-18.139530000000001</c:v>
                      </c:pt>
                      <c:pt idx="223">
                        <c:v>-21.627907692307598</c:v>
                      </c:pt>
                      <c:pt idx="224">
                        <c:v>-21.627909230769198</c:v>
                      </c:pt>
                      <c:pt idx="225">
                        <c:v>-21.574242307692298</c:v>
                      </c:pt>
                      <c:pt idx="226">
                        <c:v>-21.3059038461538</c:v>
                      </c:pt>
                      <c:pt idx="227">
                        <c:v>-21.466906923076898</c:v>
                      </c:pt>
                      <c:pt idx="228">
                        <c:v>-21.6279099999999</c:v>
                      </c:pt>
                      <c:pt idx="229">
                        <c:v>-21.6815769230769</c:v>
                      </c:pt>
                      <c:pt idx="230">
                        <c:v>-49.373881538461497</c:v>
                      </c:pt>
                      <c:pt idx="231">
                        <c:v>-84.364937692307706</c:v>
                      </c:pt>
                      <c:pt idx="232">
                        <c:v>-99.016098461538405</c:v>
                      </c:pt>
                      <c:pt idx="233">
                        <c:v>-93.595702307692306</c:v>
                      </c:pt>
                      <c:pt idx="234">
                        <c:v>-95.259386153846094</c:v>
                      </c:pt>
                      <c:pt idx="235">
                        <c:v>-51.520572307692298</c:v>
                      </c:pt>
                      <c:pt idx="236">
                        <c:v>-23.774597384615301</c:v>
                      </c:pt>
                      <c:pt idx="237">
                        <c:v>-24.74061</c:v>
                      </c:pt>
                      <c:pt idx="238">
                        <c:v>-17.280859230769199</c:v>
                      </c:pt>
                      <c:pt idx="239">
                        <c:v>-17.441859999999899</c:v>
                      </c:pt>
                      <c:pt idx="240">
                        <c:v>-16.958854846153798</c:v>
                      </c:pt>
                      <c:pt idx="241">
                        <c:v>-17.441859999999899</c:v>
                      </c:pt>
                      <c:pt idx="242">
                        <c:v>-17.549193846153798</c:v>
                      </c:pt>
                      <c:pt idx="243">
                        <c:v>-17.441859999999899</c:v>
                      </c:pt>
                      <c:pt idx="244">
                        <c:v>-17.924862307692301</c:v>
                      </c:pt>
                      <c:pt idx="245">
                        <c:v>-17.871195384615302</c:v>
                      </c:pt>
                      <c:pt idx="246">
                        <c:v>-18.032196153846101</c:v>
                      </c:pt>
                      <c:pt idx="247">
                        <c:v>-18.139530000000001</c:v>
                      </c:pt>
                      <c:pt idx="248">
                        <c:v>-18.139530000000001</c:v>
                      </c:pt>
                      <c:pt idx="249">
                        <c:v>-49.373880769230702</c:v>
                      </c:pt>
                      <c:pt idx="250">
                        <c:v>-88.497316923076895</c:v>
                      </c:pt>
                      <c:pt idx="251">
                        <c:v>-99.874771538461502</c:v>
                      </c:pt>
                      <c:pt idx="252">
                        <c:v>-96.440074615384603</c:v>
                      </c:pt>
                      <c:pt idx="253">
                        <c:v>-102.128801538461</c:v>
                      </c:pt>
                      <c:pt idx="254">
                        <c:v>-65.742396923076896</c:v>
                      </c:pt>
                      <c:pt idx="255">
                        <c:v>-14.543827815384599</c:v>
                      </c:pt>
                      <c:pt idx="256">
                        <c:v>-30.0000003076923</c:v>
                      </c:pt>
                      <c:pt idx="257">
                        <c:v>-19.136212142857101</c:v>
                      </c:pt>
                      <c:pt idx="258">
                        <c:v>-17.656527692307598</c:v>
                      </c:pt>
                      <c:pt idx="259">
                        <c:v>-17.978529230769201</c:v>
                      </c:pt>
                      <c:pt idx="260">
                        <c:v>-18.085863076923001</c:v>
                      </c:pt>
                      <c:pt idx="261">
                        <c:v>-18.139530000000001</c:v>
                      </c:pt>
                      <c:pt idx="262">
                        <c:v>-18.139530000000001</c:v>
                      </c:pt>
                      <c:pt idx="263">
                        <c:v>-18.139530000000001</c:v>
                      </c:pt>
                      <c:pt idx="264">
                        <c:v>-18.139530000000001</c:v>
                      </c:pt>
                      <c:pt idx="265">
                        <c:v>-18.139530000000001</c:v>
                      </c:pt>
                      <c:pt idx="266">
                        <c:v>-18.139530000000001</c:v>
                      </c:pt>
                      <c:pt idx="267">
                        <c:v>-18.461533846153799</c:v>
                      </c:pt>
                      <c:pt idx="268">
                        <c:v>-43.363147692307599</c:v>
                      </c:pt>
                      <c:pt idx="269">
                        <c:v>-92.5223546153846</c:v>
                      </c:pt>
                      <c:pt idx="270">
                        <c:v>-98.103751538461495</c:v>
                      </c:pt>
                      <c:pt idx="271">
                        <c:v>-101.377468461538</c:v>
                      </c:pt>
                      <c:pt idx="272">
                        <c:v>-77.441860000000005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BF93-4AD5-AB95-234B4F7C071C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Sheet1!$N$1</c15:sqref>
                        </c15:formulaRef>
                      </c:ext>
                    </c:extLst>
                    <c:strCache>
                      <c:ptCount val="1"/>
                      <c:pt idx="0">
                        <c:v>Motor (F)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Sheet1!$N$2:$N$274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123.75</c:v>
                      </c:pt>
                      <c:pt idx="5">
                        <c:v>180</c:v>
                      </c:pt>
                      <c:pt idx="6">
                        <c:v>152.30769230769201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110.76923076923001</c:v>
                      </c:pt>
                      <c:pt idx="24">
                        <c:v>180</c:v>
                      </c:pt>
                      <c:pt idx="25">
                        <c:v>180</c:v>
                      </c:pt>
                      <c:pt idx="26">
                        <c:v>110.76923076923001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13.846153846153801</c:v>
                      </c:pt>
                      <c:pt idx="53">
                        <c:v>180</c:v>
                      </c:pt>
                      <c:pt idx="54">
                        <c:v>180</c:v>
                      </c:pt>
                      <c:pt idx="55">
                        <c:v>180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110.76923076923001</c:v>
                      </c:pt>
                      <c:pt idx="60">
                        <c:v>180</c:v>
                      </c:pt>
                      <c:pt idx="61">
                        <c:v>180</c:v>
                      </c:pt>
                      <c:pt idx="62">
                        <c:v>180</c:v>
                      </c:pt>
                      <c:pt idx="63">
                        <c:v>180</c:v>
                      </c:pt>
                      <c:pt idx="64">
                        <c:v>180</c:v>
                      </c:pt>
                      <c:pt idx="65">
                        <c:v>96.923076923076906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96.923076923076906</c:v>
                      </c:pt>
                      <c:pt idx="78">
                        <c:v>180</c:v>
                      </c:pt>
                      <c:pt idx="79">
                        <c:v>180</c:v>
                      </c:pt>
                      <c:pt idx="80">
                        <c:v>180</c:v>
                      </c:pt>
                      <c:pt idx="81">
                        <c:v>180</c:v>
                      </c:pt>
                      <c:pt idx="82">
                        <c:v>180</c:v>
                      </c:pt>
                      <c:pt idx="83">
                        <c:v>180</c:v>
                      </c:pt>
                      <c:pt idx="84">
                        <c:v>180</c:v>
                      </c:pt>
                      <c:pt idx="85">
                        <c:v>55.384615384615302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55.384615384615302</c:v>
                      </c:pt>
                      <c:pt idx="97">
                        <c:v>180</c:v>
                      </c:pt>
                      <c:pt idx="98">
                        <c:v>124.615384615384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55.384615384615302</c:v>
                      </c:pt>
                      <c:pt idx="117">
                        <c:v>180</c:v>
                      </c:pt>
                      <c:pt idx="118">
                        <c:v>180</c:v>
                      </c:pt>
                      <c:pt idx="119">
                        <c:v>41.538461538461497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96.923076923076906</c:v>
                      </c:pt>
                      <c:pt idx="137">
                        <c:v>180</c:v>
                      </c:pt>
                      <c:pt idx="138">
                        <c:v>180</c:v>
                      </c:pt>
                      <c:pt idx="139">
                        <c:v>180</c:v>
                      </c:pt>
                      <c:pt idx="140">
                        <c:v>180</c:v>
                      </c:pt>
                      <c:pt idx="141">
                        <c:v>180</c:v>
                      </c:pt>
                      <c:pt idx="142">
                        <c:v>180</c:v>
                      </c:pt>
                      <c:pt idx="143">
                        <c:v>180</c:v>
                      </c:pt>
                      <c:pt idx="144">
                        <c:v>96.923076923076906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138.461538461538</c:v>
                      </c:pt>
                      <c:pt idx="156">
                        <c:v>180</c:v>
                      </c:pt>
                      <c:pt idx="157">
                        <c:v>138.461538461538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138.461538461538</c:v>
                      </c:pt>
                      <c:pt idx="176">
                        <c:v>180</c:v>
                      </c:pt>
                      <c:pt idx="177">
                        <c:v>96.923076923076906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69.230769230769198</c:v>
                      </c:pt>
                      <c:pt idx="195">
                        <c:v>180</c:v>
                      </c:pt>
                      <c:pt idx="196">
                        <c:v>180</c:v>
                      </c:pt>
                      <c:pt idx="197">
                        <c:v>13.846153846153801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110.76923076923001</c:v>
                      </c:pt>
                      <c:pt idx="215">
                        <c:v>180</c:v>
                      </c:pt>
                      <c:pt idx="216">
                        <c:v>138.461538461538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27.692307692307601</c:v>
                      </c:pt>
                      <c:pt idx="234">
                        <c:v>180</c:v>
                      </c:pt>
                      <c:pt idx="235">
                        <c:v>180</c:v>
                      </c:pt>
                      <c:pt idx="236">
                        <c:v>96.923076923076906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180</c:v>
                      </c:pt>
                      <c:pt idx="254">
                        <c:v>180</c:v>
                      </c:pt>
                      <c:pt idx="255">
                        <c:v>180</c:v>
                      </c:pt>
                      <c:pt idx="256">
                        <c:v>41.538461538461497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124.615384615384</c:v>
                      </c:pt>
                      <c:pt idx="272">
                        <c:v>180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BF93-4AD5-AB95-234B4F7C071C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Sheet1!$O$1</c15:sqref>
                        </c15:formulaRef>
                      </c:ext>
                    </c:extLst>
                    <c:strCache>
                      <c:ptCount val="1"/>
                      <c:pt idx="0">
                        <c:v>Grab (F)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Sheet1!$O$2:$O$274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55">
                        <c:v>0</c:v>
                      </c:pt>
                      <c:pt idx="57">
                        <c:v>1</c:v>
                      </c:pt>
                      <c:pt idx="73">
                        <c:v>0</c:v>
                      </c:pt>
                      <c:pt idx="75">
                        <c:v>1</c:v>
                      </c:pt>
                      <c:pt idx="92">
                        <c:v>0</c:v>
                      </c:pt>
                      <c:pt idx="94">
                        <c:v>1</c:v>
                      </c:pt>
                      <c:pt idx="112">
                        <c:v>0</c:v>
                      </c:pt>
                      <c:pt idx="114">
                        <c:v>1</c:v>
                      </c:pt>
                      <c:pt idx="131">
                        <c:v>0</c:v>
                      </c:pt>
                      <c:pt idx="134">
                        <c:v>1</c:v>
                      </c:pt>
                      <c:pt idx="151">
                        <c:v>0</c:v>
                      </c:pt>
                      <c:pt idx="152">
                        <c:v>1</c:v>
                      </c:pt>
                      <c:pt idx="170">
                        <c:v>0</c:v>
                      </c:pt>
                      <c:pt idx="173">
                        <c:v>1</c:v>
                      </c:pt>
                      <c:pt idx="190">
                        <c:v>0</c:v>
                      </c:pt>
                      <c:pt idx="192">
                        <c:v>1</c:v>
                      </c:pt>
                      <c:pt idx="209">
                        <c:v>0</c:v>
                      </c:pt>
                      <c:pt idx="212">
                        <c:v>1</c:v>
                      </c:pt>
                      <c:pt idx="229">
                        <c:v>0</c:v>
                      </c:pt>
                      <c:pt idx="231">
                        <c:v>1</c:v>
                      </c:pt>
                      <c:pt idx="248">
                        <c:v>0</c:v>
                      </c:pt>
                      <c:pt idx="250">
                        <c:v>1</c:v>
                      </c:pt>
                      <c:pt idx="267">
                        <c:v>0</c:v>
                      </c:pt>
                      <c:pt idx="269">
                        <c:v>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BF93-4AD5-AB95-234B4F7C071C}"/>
                  </c:ext>
                </c:extLst>
              </c15:ser>
            </c15:filteredLineSeries>
          </c:ext>
        </c:extLst>
      </c:lineChart>
      <c:catAx>
        <c:axId val="164073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0731904"/>
        <c:crosses val="autoZero"/>
        <c:auto val="1"/>
        <c:lblAlgn val="ctr"/>
        <c:lblOffset val="100"/>
        <c:noMultiLvlLbl val="0"/>
      </c:catAx>
      <c:valAx>
        <c:axId val="164073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0731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EMG comparison</a:t>
            </a:r>
            <a:r>
              <a:rPr lang="en-US" baseline="0" dirty="0"/>
              <a:t> between </a:t>
            </a:r>
            <a:r>
              <a:rPr lang="en-US" dirty="0"/>
              <a:t>ECM and FCM</a:t>
            </a:r>
            <a:endParaRPr lang="en-US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EMG (ECM)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Sheet1!$C$2:$C$274</c:f>
              <c:numCache>
                <c:formatCode>General</c:formatCode>
                <c:ptCount val="273"/>
                <c:pt idx="0">
                  <c:v>83.230769230769198</c:v>
                </c:pt>
                <c:pt idx="1">
                  <c:v>193.84615384615299</c:v>
                </c:pt>
                <c:pt idx="2">
                  <c:v>128.61538461538399</c:v>
                </c:pt>
                <c:pt idx="3">
                  <c:v>297</c:v>
                </c:pt>
                <c:pt idx="4">
                  <c:v>163.53846153846101</c:v>
                </c:pt>
                <c:pt idx="5">
                  <c:v>124.615384615384</c:v>
                </c:pt>
                <c:pt idx="6">
                  <c:v>103.53846153846099</c:v>
                </c:pt>
                <c:pt idx="7">
                  <c:v>253.53846153846101</c:v>
                </c:pt>
                <c:pt idx="8">
                  <c:v>163.923076923076</c:v>
                </c:pt>
                <c:pt idx="9">
                  <c:v>473.84615384615302</c:v>
                </c:pt>
                <c:pt idx="10">
                  <c:v>131.07692307692301</c:v>
                </c:pt>
                <c:pt idx="11">
                  <c:v>526.38461538461502</c:v>
                </c:pt>
                <c:pt idx="12">
                  <c:v>453.53846153846098</c:v>
                </c:pt>
                <c:pt idx="13">
                  <c:v>202.61538461538399</c:v>
                </c:pt>
                <c:pt idx="14">
                  <c:v>304.76923076922998</c:v>
                </c:pt>
                <c:pt idx="15">
                  <c:v>285.923076923076</c:v>
                </c:pt>
                <c:pt idx="16">
                  <c:v>145.230769230769</c:v>
                </c:pt>
                <c:pt idx="17">
                  <c:v>481</c:v>
                </c:pt>
                <c:pt idx="18">
                  <c:v>496.53846153846098</c:v>
                </c:pt>
                <c:pt idx="19">
                  <c:v>383.923076923076</c:v>
                </c:pt>
                <c:pt idx="20">
                  <c:v>314.76923076922998</c:v>
                </c:pt>
                <c:pt idx="21">
                  <c:v>214.923076923076</c:v>
                </c:pt>
                <c:pt idx="22">
                  <c:v>152.30769230769201</c:v>
                </c:pt>
                <c:pt idx="23">
                  <c:v>98.461538461538396</c:v>
                </c:pt>
                <c:pt idx="24">
                  <c:v>64.538461538461505</c:v>
                </c:pt>
                <c:pt idx="25">
                  <c:v>48.076923076923002</c:v>
                </c:pt>
                <c:pt idx="26">
                  <c:v>52.076923076923002</c:v>
                </c:pt>
                <c:pt idx="27">
                  <c:v>126.76923076923001</c:v>
                </c:pt>
                <c:pt idx="28">
                  <c:v>71.538461538461505</c:v>
                </c:pt>
                <c:pt idx="29">
                  <c:v>36.923076923076898</c:v>
                </c:pt>
                <c:pt idx="30">
                  <c:v>41.846153846153797</c:v>
                </c:pt>
                <c:pt idx="31">
                  <c:v>51.384615384615302</c:v>
                </c:pt>
                <c:pt idx="32">
                  <c:v>51.076923076923002</c:v>
                </c:pt>
                <c:pt idx="33">
                  <c:v>37</c:v>
                </c:pt>
                <c:pt idx="34">
                  <c:v>40.846153846153797</c:v>
                </c:pt>
                <c:pt idx="35">
                  <c:v>37</c:v>
                </c:pt>
                <c:pt idx="36">
                  <c:v>33.153846153846096</c:v>
                </c:pt>
                <c:pt idx="37">
                  <c:v>32.538461538461497</c:v>
                </c:pt>
                <c:pt idx="38">
                  <c:v>42.769230769230703</c:v>
                </c:pt>
                <c:pt idx="39">
                  <c:v>51.461538461538403</c:v>
                </c:pt>
                <c:pt idx="40">
                  <c:v>66.384615384615302</c:v>
                </c:pt>
                <c:pt idx="41">
                  <c:v>109.30769230769199</c:v>
                </c:pt>
                <c:pt idx="42">
                  <c:v>91.461538461538396</c:v>
                </c:pt>
                <c:pt idx="43">
                  <c:v>223.53846153846101</c:v>
                </c:pt>
                <c:pt idx="44">
                  <c:v>269.923076923076</c:v>
                </c:pt>
                <c:pt idx="45">
                  <c:v>124.53846153846099</c:v>
                </c:pt>
                <c:pt idx="46">
                  <c:v>119.30769230769199</c:v>
                </c:pt>
                <c:pt idx="47">
                  <c:v>174</c:v>
                </c:pt>
                <c:pt idx="48">
                  <c:v>496.461538461538</c:v>
                </c:pt>
                <c:pt idx="49">
                  <c:v>365.76923076922998</c:v>
                </c:pt>
                <c:pt idx="50">
                  <c:v>200</c:v>
                </c:pt>
                <c:pt idx="51">
                  <c:v>87.153846153846104</c:v>
                </c:pt>
                <c:pt idx="52">
                  <c:v>68.846153846153797</c:v>
                </c:pt>
                <c:pt idx="53">
                  <c:v>89.923076923076906</c:v>
                </c:pt>
                <c:pt idx="54">
                  <c:v>364.692307692307</c:v>
                </c:pt>
                <c:pt idx="55">
                  <c:v>653.84615384615302</c:v>
                </c:pt>
                <c:pt idx="56">
                  <c:v>510.53846153846098</c:v>
                </c:pt>
                <c:pt idx="57">
                  <c:v>686.84615384615302</c:v>
                </c:pt>
                <c:pt idx="58">
                  <c:v>595.923076923076</c:v>
                </c:pt>
                <c:pt idx="59">
                  <c:v>606.461538461538</c:v>
                </c:pt>
                <c:pt idx="60">
                  <c:v>584.38461538461502</c:v>
                </c:pt>
                <c:pt idx="61">
                  <c:v>243.923076923076</c:v>
                </c:pt>
                <c:pt idx="62">
                  <c:v>87.076923076922995</c:v>
                </c:pt>
                <c:pt idx="63">
                  <c:v>77.538461538461505</c:v>
                </c:pt>
                <c:pt idx="64">
                  <c:v>248.15384615384599</c:v>
                </c:pt>
                <c:pt idx="65">
                  <c:v>290.692307692307</c:v>
                </c:pt>
                <c:pt idx="66">
                  <c:v>130.461538461538</c:v>
                </c:pt>
                <c:pt idx="67">
                  <c:v>100.384615384615</c:v>
                </c:pt>
                <c:pt idx="68">
                  <c:v>188.53846153846101</c:v>
                </c:pt>
                <c:pt idx="69">
                  <c:v>482.84615384615302</c:v>
                </c:pt>
                <c:pt idx="70">
                  <c:v>274.230769230769</c:v>
                </c:pt>
                <c:pt idx="71">
                  <c:v>136.38461538461499</c:v>
                </c:pt>
                <c:pt idx="72">
                  <c:v>86.769230769230703</c:v>
                </c:pt>
                <c:pt idx="73">
                  <c:v>71.923076923076906</c:v>
                </c:pt>
                <c:pt idx="74">
                  <c:v>232.30769230769201</c:v>
                </c:pt>
                <c:pt idx="75">
                  <c:v>537.15384615384596</c:v>
                </c:pt>
                <c:pt idx="76">
                  <c:v>590.30769230769204</c:v>
                </c:pt>
                <c:pt idx="77">
                  <c:v>533.76923076923003</c:v>
                </c:pt>
                <c:pt idx="78">
                  <c:v>393.923076923076</c:v>
                </c:pt>
                <c:pt idx="79">
                  <c:v>248.42857142857099</c:v>
                </c:pt>
                <c:pt idx="80">
                  <c:v>116.846153846153</c:v>
                </c:pt>
                <c:pt idx="81">
                  <c:v>63.461538461538403</c:v>
                </c:pt>
                <c:pt idx="82">
                  <c:v>31.769230769230699</c:v>
                </c:pt>
                <c:pt idx="83">
                  <c:v>36.923076923076898</c:v>
                </c:pt>
                <c:pt idx="84">
                  <c:v>162.15384615384599</c:v>
                </c:pt>
                <c:pt idx="85">
                  <c:v>128.692307692307</c:v>
                </c:pt>
                <c:pt idx="86">
                  <c:v>163.38461538461499</c:v>
                </c:pt>
                <c:pt idx="87">
                  <c:v>198.692307692307</c:v>
                </c:pt>
                <c:pt idx="88">
                  <c:v>454.38461538461502</c:v>
                </c:pt>
                <c:pt idx="89">
                  <c:v>390.84615384615302</c:v>
                </c:pt>
                <c:pt idx="90">
                  <c:v>224.692307692307</c:v>
                </c:pt>
                <c:pt idx="91">
                  <c:v>141.30769230769201</c:v>
                </c:pt>
                <c:pt idx="92">
                  <c:v>165.461538461538</c:v>
                </c:pt>
                <c:pt idx="93">
                  <c:v>134.461538461538</c:v>
                </c:pt>
                <c:pt idx="94">
                  <c:v>374.461538461538</c:v>
                </c:pt>
                <c:pt idx="95">
                  <c:v>564.84615384615302</c:v>
                </c:pt>
                <c:pt idx="96">
                  <c:v>536.23076923076906</c:v>
                </c:pt>
                <c:pt idx="97">
                  <c:v>670.61538461538396</c:v>
                </c:pt>
                <c:pt idx="98">
                  <c:v>518.461538461538</c:v>
                </c:pt>
                <c:pt idx="99">
                  <c:v>251.76923076923001</c:v>
                </c:pt>
                <c:pt idx="100">
                  <c:v>105.615384615384</c:v>
                </c:pt>
                <c:pt idx="101">
                  <c:v>69.615384615384599</c:v>
                </c:pt>
                <c:pt idx="102">
                  <c:v>83.538461538461505</c:v>
                </c:pt>
                <c:pt idx="103">
                  <c:v>111.30769230769199</c:v>
                </c:pt>
                <c:pt idx="104">
                  <c:v>124</c:v>
                </c:pt>
                <c:pt idx="105">
                  <c:v>133.692307692307</c:v>
                </c:pt>
                <c:pt idx="106">
                  <c:v>252.07692307692301</c:v>
                </c:pt>
                <c:pt idx="107">
                  <c:v>572.61538461538396</c:v>
                </c:pt>
                <c:pt idx="108">
                  <c:v>433.230769230769</c:v>
                </c:pt>
                <c:pt idx="109">
                  <c:v>247.76923076923001</c:v>
                </c:pt>
                <c:pt idx="110">
                  <c:v>175.76923076923001</c:v>
                </c:pt>
                <c:pt idx="111">
                  <c:v>252.53846153846101</c:v>
                </c:pt>
                <c:pt idx="112">
                  <c:v>137.30769230769201</c:v>
                </c:pt>
                <c:pt idx="113">
                  <c:v>191.84615384615299</c:v>
                </c:pt>
                <c:pt idx="114">
                  <c:v>185.692307692307</c:v>
                </c:pt>
                <c:pt idx="115">
                  <c:v>107.153846153846</c:v>
                </c:pt>
                <c:pt idx="116">
                  <c:v>423.30769230769198</c:v>
                </c:pt>
                <c:pt idx="117">
                  <c:v>339</c:v>
                </c:pt>
                <c:pt idx="118">
                  <c:v>310.461538461538</c:v>
                </c:pt>
                <c:pt idx="119">
                  <c:v>239.230769230769</c:v>
                </c:pt>
                <c:pt idx="120">
                  <c:v>337.923076923076</c:v>
                </c:pt>
                <c:pt idx="121">
                  <c:v>672.84615384615302</c:v>
                </c:pt>
                <c:pt idx="122">
                  <c:v>694.07692307692298</c:v>
                </c:pt>
                <c:pt idx="123">
                  <c:v>502.53846153846098</c:v>
                </c:pt>
                <c:pt idx="124">
                  <c:v>363.15384615384602</c:v>
                </c:pt>
                <c:pt idx="125">
                  <c:v>143.38461538461499</c:v>
                </c:pt>
                <c:pt idx="126">
                  <c:v>94</c:v>
                </c:pt>
                <c:pt idx="127">
                  <c:v>160</c:v>
                </c:pt>
                <c:pt idx="128">
                  <c:v>212.30769230769201</c:v>
                </c:pt>
                <c:pt idx="129">
                  <c:v>75.307692307692307</c:v>
                </c:pt>
                <c:pt idx="130">
                  <c:v>51.307692307692299</c:v>
                </c:pt>
                <c:pt idx="131">
                  <c:v>72.538461538461505</c:v>
                </c:pt>
                <c:pt idx="132">
                  <c:v>79.692307692307693</c:v>
                </c:pt>
                <c:pt idx="133">
                  <c:v>443.53846153846098</c:v>
                </c:pt>
                <c:pt idx="134">
                  <c:v>397.461538461538</c:v>
                </c:pt>
                <c:pt idx="135">
                  <c:v>420.230769230769</c:v>
                </c:pt>
                <c:pt idx="136">
                  <c:v>661.30769230769204</c:v>
                </c:pt>
                <c:pt idx="137">
                  <c:v>601.69230769230705</c:v>
                </c:pt>
                <c:pt idx="138">
                  <c:v>335.76923076922998</c:v>
                </c:pt>
                <c:pt idx="139">
                  <c:v>204.30769230769201</c:v>
                </c:pt>
                <c:pt idx="140">
                  <c:v>145.38461538461499</c:v>
                </c:pt>
                <c:pt idx="141">
                  <c:v>318.461538461538</c:v>
                </c:pt>
                <c:pt idx="142">
                  <c:v>485.84615384615302</c:v>
                </c:pt>
                <c:pt idx="143">
                  <c:v>424</c:v>
                </c:pt>
                <c:pt idx="144">
                  <c:v>356.692307692307</c:v>
                </c:pt>
                <c:pt idx="145">
                  <c:v>136.07692307692301</c:v>
                </c:pt>
                <c:pt idx="146">
                  <c:v>85.923076923076906</c:v>
                </c:pt>
                <c:pt idx="147">
                  <c:v>208.230769230769</c:v>
                </c:pt>
                <c:pt idx="148">
                  <c:v>265.692307692307</c:v>
                </c:pt>
                <c:pt idx="149">
                  <c:v>345.923076923076</c:v>
                </c:pt>
                <c:pt idx="150">
                  <c:v>92.692307692307693</c:v>
                </c:pt>
                <c:pt idx="151">
                  <c:v>117.07692307692299</c:v>
                </c:pt>
                <c:pt idx="152">
                  <c:v>225.30769230769201</c:v>
                </c:pt>
                <c:pt idx="153">
                  <c:v>622.07692307692298</c:v>
                </c:pt>
                <c:pt idx="154">
                  <c:v>516.30769230769204</c:v>
                </c:pt>
                <c:pt idx="155">
                  <c:v>456.692307692307</c:v>
                </c:pt>
                <c:pt idx="156">
                  <c:v>331.53846153846098</c:v>
                </c:pt>
                <c:pt idx="157">
                  <c:v>109.615384615384</c:v>
                </c:pt>
                <c:pt idx="158">
                  <c:v>160.61538461538399</c:v>
                </c:pt>
                <c:pt idx="159">
                  <c:v>78.615384615384599</c:v>
                </c:pt>
                <c:pt idx="160">
                  <c:v>91.615384615384599</c:v>
                </c:pt>
                <c:pt idx="161">
                  <c:v>179.230769230769</c:v>
                </c:pt>
                <c:pt idx="162">
                  <c:v>268.692307692307</c:v>
                </c:pt>
                <c:pt idx="163">
                  <c:v>332.15384615384602</c:v>
                </c:pt>
                <c:pt idx="164">
                  <c:v>365.923076923076</c:v>
                </c:pt>
                <c:pt idx="165">
                  <c:v>299</c:v>
                </c:pt>
                <c:pt idx="166">
                  <c:v>318.61538461538402</c:v>
                </c:pt>
                <c:pt idx="167">
                  <c:v>364.84615384615302</c:v>
                </c:pt>
                <c:pt idx="168">
                  <c:v>276.692307692307</c:v>
                </c:pt>
                <c:pt idx="169">
                  <c:v>195</c:v>
                </c:pt>
                <c:pt idx="170">
                  <c:v>166.61538461538399</c:v>
                </c:pt>
                <c:pt idx="171">
                  <c:v>109.53846153846099</c:v>
                </c:pt>
                <c:pt idx="172">
                  <c:v>614.923076923076</c:v>
                </c:pt>
                <c:pt idx="173">
                  <c:v>726.23076923076906</c:v>
                </c:pt>
                <c:pt idx="174">
                  <c:v>664.76923076923003</c:v>
                </c:pt>
                <c:pt idx="175">
                  <c:v>275.53846153846098</c:v>
                </c:pt>
                <c:pt idx="176">
                  <c:v>390.692307692307</c:v>
                </c:pt>
                <c:pt idx="177">
                  <c:v>374.84615384615302</c:v>
                </c:pt>
                <c:pt idx="178">
                  <c:v>687.923076923076</c:v>
                </c:pt>
                <c:pt idx="179">
                  <c:v>521.07692307692298</c:v>
                </c:pt>
                <c:pt idx="180">
                  <c:v>351.61538461538402</c:v>
                </c:pt>
                <c:pt idx="181">
                  <c:v>364.461538461538</c:v>
                </c:pt>
                <c:pt idx="182">
                  <c:v>220.53846153846101</c:v>
                </c:pt>
                <c:pt idx="183">
                  <c:v>96.923076923076906</c:v>
                </c:pt>
                <c:pt idx="184">
                  <c:v>96.923076923076906</c:v>
                </c:pt>
                <c:pt idx="185">
                  <c:v>77.692307692307693</c:v>
                </c:pt>
                <c:pt idx="186">
                  <c:v>139.461538461538</c:v>
                </c:pt>
                <c:pt idx="187">
                  <c:v>127.692307692307</c:v>
                </c:pt>
                <c:pt idx="188">
                  <c:v>74.384615384615302</c:v>
                </c:pt>
                <c:pt idx="189">
                  <c:v>141.84615384615299</c:v>
                </c:pt>
                <c:pt idx="190">
                  <c:v>310.53846153846098</c:v>
                </c:pt>
                <c:pt idx="191">
                  <c:v>282.230769230769</c:v>
                </c:pt>
                <c:pt idx="192">
                  <c:v>233.30769230769201</c:v>
                </c:pt>
                <c:pt idx="193">
                  <c:v>662.84615384615302</c:v>
                </c:pt>
                <c:pt idx="194">
                  <c:v>700.85714285714198</c:v>
                </c:pt>
                <c:pt idx="195">
                  <c:v>677.461538461538</c:v>
                </c:pt>
                <c:pt idx="196">
                  <c:v>374.15384615384602</c:v>
                </c:pt>
                <c:pt idx="197">
                  <c:v>580.61538461538396</c:v>
                </c:pt>
                <c:pt idx="198">
                  <c:v>393.461538461538</c:v>
                </c:pt>
                <c:pt idx="199">
                  <c:v>203.84615384615299</c:v>
                </c:pt>
                <c:pt idx="200">
                  <c:v>100.384615384615</c:v>
                </c:pt>
                <c:pt idx="201">
                  <c:v>83.769230769230703</c:v>
                </c:pt>
                <c:pt idx="202">
                  <c:v>128.15384615384599</c:v>
                </c:pt>
                <c:pt idx="203">
                  <c:v>78.846153846153797</c:v>
                </c:pt>
                <c:pt idx="204">
                  <c:v>63</c:v>
                </c:pt>
                <c:pt idx="205">
                  <c:v>69.307692307692307</c:v>
                </c:pt>
                <c:pt idx="206">
                  <c:v>189.461538461538</c:v>
                </c:pt>
                <c:pt idx="207">
                  <c:v>402.76923076922998</c:v>
                </c:pt>
                <c:pt idx="208">
                  <c:v>280.923076923076</c:v>
                </c:pt>
                <c:pt idx="209">
                  <c:v>171.461538461538</c:v>
                </c:pt>
                <c:pt idx="210">
                  <c:v>94</c:v>
                </c:pt>
                <c:pt idx="211">
                  <c:v>78.615384615384599</c:v>
                </c:pt>
                <c:pt idx="212">
                  <c:v>302.76923076922998</c:v>
                </c:pt>
                <c:pt idx="213">
                  <c:v>384.84615384615302</c:v>
                </c:pt>
                <c:pt idx="214">
                  <c:v>495.76923076922998</c:v>
                </c:pt>
                <c:pt idx="215">
                  <c:v>359.461538461538</c:v>
                </c:pt>
                <c:pt idx="216">
                  <c:v>238.15384615384599</c:v>
                </c:pt>
                <c:pt idx="217">
                  <c:v>135.461538461538</c:v>
                </c:pt>
                <c:pt idx="218">
                  <c:v>99.384615384615302</c:v>
                </c:pt>
                <c:pt idx="219">
                  <c:v>157.30769230769201</c:v>
                </c:pt>
                <c:pt idx="220">
                  <c:v>80.076923076922995</c:v>
                </c:pt>
                <c:pt idx="221">
                  <c:v>159.30769230769201</c:v>
                </c:pt>
                <c:pt idx="222">
                  <c:v>46.769230769230703</c:v>
                </c:pt>
                <c:pt idx="223">
                  <c:v>40.076923076923002</c:v>
                </c:pt>
                <c:pt idx="224">
                  <c:v>38.230769230769198</c:v>
                </c:pt>
                <c:pt idx="225">
                  <c:v>175.53846153846101</c:v>
                </c:pt>
                <c:pt idx="226">
                  <c:v>436.692307692307</c:v>
                </c:pt>
                <c:pt idx="227">
                  <c:v>254</c:v>
                </c:pt>
                <c:pt idx="228">
                  <c:v>139.923076923076</c:v>
                </c:pt>
                <c:pt idx="229">
                  <c:v>103.615384615384</c:v>
                </c:pt>
                <c:pt idx="230">
                  <c:v>123.384615384615</c:v>
                </c:pt>
                <c:pt idx="231">
                  <c:v>336.38461538461502</c:v>
                </c:pt>
                <c:pt idx="232">
                  <c:v>204.15384615384599</c:v>
                </c:pt>
                <c:pt idx="233">
                  <c:v>459.61538461538402</c:v>
                </c:pt>
                <c:pt idx="234">
                  <c:v>600.461538461538</c:v>
                </c:pt>
                <c:pt idx="235">
                  <c:v>302.61538461538402</c:v>
                </c:pt>
                <c:pt idx="236">
                  <c:v>287.923076923076</c:v>
                </c:pt>
                <c:pt idx="237">
                  <c:v>152.84615384615299</c:v>
                </c:pt>
                <c:pt idx="238">
                  <c:v>106.461538461538</c:v>
                </c:pt>
                <c:pt idx="239">
                  <c:v>64.384615384615302</c:v>
                </c:pt>
                <c:pt idx="240">
                  <c:v>146.53846153846101</c:v>
                </c:pt>
                <c:pt idx="241">
                  <c:v>121</c:v>
                </c:pt>
                <c:pt idx="242">
                  <c:v>134</c:v>
                </c:pt>
                <c:pt idx="243">
                  <c:v>234.923076923076</c:v>
                </c:pt>
                <c:pt idx="244">
                  <c:v>309.61538461538402</c:v>
                </c:pt>
                <c:pt idx="245">
                  <c:v>406.461538461538</c:v>
                </c:pt>
                <c:pt idx="246">
                  <c:v>262.84615384615302</c:v>
                </c:pt>
                <c:pt idx="247">
                  <c:v>163.07692307692301</c:v>
                </c:pt>
                <c:pt idx="248">
                  <c:v>73</c:v>
                </c:pt>
                <c:pt idx="249">
                  <c:v>47.076923076923002</c:v>
                </c:pt>
                <c:pt idx="250">
                  <c:v>327.15384615384602</c:v>
                </c:pt>
                <c:pt idx="251">
                  <c:v>337</c:v>
                </c:pt>
                <c:pt idx="252">
                  <c:v>626.84615384615302</c:v>
                </c:pt>
                <c:pt idx="253">
                  <c:v>606.84615384615302</c:v>
                </c:pt>
                <c:pt idx="254">
                  <c:v>209.61538461538399</c:v>
                </c:pt>
                <c:pt idx="255">
                  <c:v>107.692307692307</c:v>
                </c:pt>
                <c:pt idx="256">
                  <c:v>80.923076923076906</c:v>
                </c:pt>
                <c:pt idx="257">
                  <c:v>157.692307692307</c:v>
                </c:pt>
                <c:pt idx="258">
                  <c:v>121.76923076923001</c:v>
                </c:pt>
                <c:pt idx="259">
                  <c:v>171.38461538461499</c:v>
                </c:pt>
                <c:pt idx="260">
                  <c:v>325.692307692307</c:v>
                </c:pt>
                <c:pt idx="261">
                  <c:v>203.461538461538</c:v>
                </c:pt>
                <c:pt idx="262">
                  <c:v>126.76923076923001</c:v>
                </c:pt>
                <c:pt idx="263">
                  <c:v>128.84615384615299</c:v>
                </c:pt>
                <c:pt idx="264">
                  <c:v>80.846153846153797</c:v>
                </c:pt>
                <c:pt idx="265">
                  <c:v>57.615384615384599</c:v>
                </c:pt>
                <c:pt idx="266">
                  <c:v>101.923076923076</c:v>
                </c:pt>
                <c:pt idx="267">
                  <c:v>123.76923076923001</c:v>
                </c:pt>
                <c:pt idx="268">
                  <c:v>183.84615384615299</c:v>
                </c:pt>
                <c:pt idx="269">
                  <c:v>205.692307692307</c:v>
                </c:pt>
                <c:pt idx="270">
                  <c:v>334.07692307692298</c:v>
                </c:pt>
                <c:pt idx="271">
                  <c:v>282.53846153846098</c:v>
                </c:pt>
                <c:pt idx="272">
                  <c:v>252.333333333333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BF93-4AD5-AB95-234B4F7C071C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EMG (FCM)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Sheet1!$J$2:$J$274</c:f>
              <c:numCache>
                <c:formatCode>General</c:formatCode>
                <c:ptCount val="273"/>
                <c:pt idx="0">
                  <c:v>155.80000000000001</c:v>
                </c:pt>
                <c:pt idx="1">
                  <c:v>231.71428571428501</c:v>
                </c:pt>
                <c:pt idx="2">
                  <c:v>313.06666666666598</c:v>
                </c:pt>
                <c:pt idx="3">
                  <c:v>497.26666666666603</c:v>
                </c:pt>
                <c:pt idx="4">
                  <c:v>336.5625</c:v>
                </c:pt>
                <c:pt idx="5">
                  <c:v>291.642857142857</c:v>
                </c:pt>
                <c:pt idx="6">
                  <c:v>204.07692307692301</c:v>
                </c:pt>
                <c:pt idx="7">
                  <c:v>122.76923076923001</c:v>
                </c:pt>
                <c:pt idx="8">
                  <c:v>111.07692307692299</c:v>
                </c:pt>
                <c:pt idx="9">
                  <c:v>135.923076923076</c:v>
                </c:pt>
                <c:pt idx="10">
                  <c:v>112.230769230769</c:v>
                </c:pt>
                <c:pt idx="11">
                  <c:v>246.15384615384599</c:v>
                </c:pt>
                <c:pt idx="12">
                  <c:v>120.692307692307</c:v>
                </c:pt>
                <c:pt idx="13">
                  <c:v>130.61538461538399</c:v>
                </c:pt>
                <c:pt idx="14">
                  <c:v>122.30769230769199</c:v>
                </c:pt>
                <c:pt idx="15">
                  <c:v>64.076923076922995</c:v>
                </c:pt>
                <c:pt idx="16">
                  <c:v>79.615384615384599</c:v>
                </c:pt>
                <c:pt idx="17">
                  <c:v>86.384615384615302</c:v>
                </c:pt>
                <c:pt idx="18">
                  <c:v>105</c:v>
                </c:pt>
                <c:pt idx="19">
                  <c:v>143.692307692307</c:v>
                </c:pt>
                <c:pt idx="20">
                  <c:v>190.923076923076</c:v>
                </c:pt>
                <c:pt idx="21">
                  <c:v>71</c:v>
                </c:pt>
                <c:pt idx="22">
                  <c:v>128.38461538461499</c:v>
                </c:pt>
                <c:pt idx="23">
                  <c:v>92.769230769230703</c:v>
                </c:pt>
                <c:pt idx="24">
                  <c:v>186.53846153846101</c:v>
                </c:pt>
                <c:pt idx="25">
                  <c:v>300.692307692307</c:v>
                </c:pt>
                <c:pt idx="26">
                  <c:v>353.692307692307</c:v>
                </c:pt>
                <c:pt idx="27">
                  <c:v>517.38461538461502</c:v>
                </c:pt>
                <c:pt idx="28">
                  <c:v>387.30769230769198</c:v>
                </c:pt>
                <c:pt idx="29">
                  <c:v>312.923076923076</c:v>
                </c:pt>
                <c:pt idx="30">
                  <c:v>184.61538461538399</c:v>
                </c:pt>
                <c:pt idx="31">
                  <c:v>234.230769230769</c:v>
                </c:pt>
                <c:pt idx="32">
                  <c:v>316.15384615384602</c:v>
                </c:pt>
                <c:pt idx="33">
                  <c:v>702</c:v>
                </c:pt>
                <c:pt idx="34">
                  <c:v>629.23076923076906</c:v>
                </c:pt>
                <c:pt idx="35">
                  <c:v>513.461538461538</c:v>
                </c:pt>
                <c:pt idx="36">
                  <c:v>447.30769230769198</c:v>
                </c:pt>
                <c:pt idx="37">
                  <c:v>179.38461538461499</c:v>
                </c:pt>
                <c:pt idx="38">
                  <c:v>154.15384615384599</c:v>
                </c:pt>
                <c:pt idx="39">
                  <c:v>174.07692307692301</c:v>
                </c:pt>
                <c:pt idx="40">
                  <c:v>209.923076923076</c:v>
                </c:pt>
                <c:pt idx="41">
                  <c:v>225.61538461538399</c:v>
                </c:pt>
                <c:pt idx="42">
                  <c:v>222.461538461538</c:v>
                </c:pt>
                <c:pt idx="43">
                  <c:v>161.38461538461499</c:v>
                </c:pt>
                <c:pt idx="44">
                  <c:v>80.307692307692307</c:v>
                </c:pt>
                <c:pt idx="45">
                  <c:v>75.615384615384599</c:v>
                </c:pt>
                <c:pt idx="46">
                  <c:v>124.230769230769</c:v>
                </c:pt>
                <c:pt idx="47">
                  <c:v>315.30769230769198</c:v>
                </c:pt>
                <c:pt idx="48">
                  <c:v>165.923076923076</c:v>
                </c:pt>
                <c:pt idx="49">
                  <c:v>60</c:v>
                </c:pt>
                <c:pt idx="50">
                  <c:v>86.615384615384599</c:v>
                </c:pt>
                <c:pt idx="51">
                  <c:v>110.53846153846099</c:v>
                </c:pt>
                <c:pt idx="52">
                  <c:v>96.307692307692307</c:v>
                </c:pt>
                <c:pt idx="53">
                  <c:v>429.76923076922998</c:v>
                </c:pt>
                <c:pt idx="54">
                  <c:v>681.53846153846098</c:v>
                </c:pt>
                <c:pt idx="55">
                  <c:v>726.84615384615302</c:v>
                </c:pt>
                <c:pt idx="56">
                  <c:v>657.30769230769204</c:v>
                </c:pt>
                <c:pt idx="57">
                  <c:v>390.53846153846098</c:v>
                </c:pt>
                <c:pt idx="58">
                  <c:v>268.923076923076</c:v>
                </c:pt>
                <c:pt idx="59">
                  <c:v>190</c:v>
                </c:pt>
                <c:pt idx="60">
                  <c:v>369.53846153846098</c:v>
                </c:pt>
                <c:pt idx="61">
                  <c:v>137.692307692307</c:v>
                </c:pt>
                <c:pt idx="62">
                  <c:v>104.07692307692299</c:v>
                </c:pt>
                <c:pt idx="63">
                  <c:v>68.923076923076906</c:v>
                </c:pt>
                <c:pt idx="64">
                  <c:v>79.307692307692307</c:v>
                </c:pt>
                <c:pt idx="65">
                  <c:v>79.307692307692307</c:v>
                </c:pt>
                <c:pt idx="66">
                  <c:v>246.61538461538399</c:v>
                </c:pt>
                <c:pt idx="67">
                  <c:v>126.923076923076</c:v>
                </c:pt>
                <c:pt idx="68">
                  <c:v>154.923076923076</c:v>
                </c:pt>
                <c:pt idx="69">
                  <c:v>147.61538461538399</c:v>
                </c:pt>
                <c:pt idx="70">
                  <c:v>182.923076923076</c:v>
                </c:pt>
                <c:pt idx="71">
                  <c:v>135.53846153846101</c:v>
                </c:pt>
                <c:pt idx="72">
                  <c:v>277.15384615384602</c:v>
                </c:pt>
                <c:pt idx="73">
                  <c:v>517.92857142857099</c:v>
                </c:pt>
                <c:pt idx="74">
                  <c:v>539.53846153846098</c:v>
                </c:pt>
                <c:pt idx="75">
                  <c:v>270.461538461538</c:v>
                </c:pt>
                <c:pt idx="76">
                  <c:v>478.230769230769</c:v>
                </c:pt>
                <c:pt idx="77">
                  <c:v>259.923076923076</c:v>
                </c:pt>
                <c:pt idx="78">
                  <c:v>130</c:v>
                </c:pt>
                <c:pt idx="79">
                  <c:v>153.923076923076</c:v>
                </c:pt>
                <c:pt idx="80">
                  <c:v>303</c:v>
                </c:pt>
                <c:pt idx="81">
                  <c:v>120.30769230769199</c:v>
                </c:pt>
                <c:pt idx="82">
                  <c:v>115.461538461538</c:v>
                </c:pt>
                <c:pt idx="83">
                  <c:v>116.692307692307</c:v>
                </c:pt>
                <c:pt idx="84">
                  <c:v>136.38461538461499</c:v>
                </c:pt>
                <c:pt idx="85">
                  <c:v>108.07692307692299</c:v>
                </c:pt>
                <c:pt idx="86">
                  <c:v>80.923076923076906</c:v>
                </c:pt>
                <c:pt idx="87">
                  <c:v>70.230769230769198</c:v>
                </c:pt>
                <c:pt idx="88">
                  <c:v>82.230769230769198</c:v>
                </c:pt>
                <c:pt idx="89">
                  <c:v>96.153846153846104</c:v>
                </c:pt>
                <c:pt idx="90">
                  <c:v>74.230769230769198</c:v>
                </c:pt>
                <c:pt idx="91">
                  <c:v>57.846153846153797</c:v>
                </c:pt>
                <c:pt idx="92">
                  <c:v>103.923076923076</c:v>
                </c:pt>
                <c:pt idx="93">
                  <c:v>104.692307692307</c:v>
                </c:pt>
                <c:pt idx="94">
                  <c:v>265.61538461538402</c:v>
                </c:pt>
                <c:pt idx="95">
                  <c:v>702.53846153846098</c:v>
                </c:pt>
                <c:pt idx="96">
                  <c:v>526.53846153846098</c:v>
                </c:pt>
                <c:pt idx="97">
                  <c:v>218.30769230769201</c:v>
                </c:pt>
                <c:pt idx="98">
                  <c:v>283.84615384615302</c:v>
                </c:pt>
                <c:pt idx="99">
                  <c:v>118.923076923076</c:v>
                </c:pt>
                <c:pt idx="100">
                  <c:v>169</c:v>
                </c:pt>
                <c:pt idx="101">
                  <c:v>187.84615384615299</c:v>
                </c:pt>
                <c:pt idx="102">
                  <c:v>73.307692307692307</c:v>
                </c:pt>
                <c:pt idx="103">
                  <c:v>156.61538461538399</c:v>
                </c:pt>
                <c:pt idx="104">
                  <c:v>339.76923076922998</c:v>
                </c:pt>
                <c:pt idx="105">
                  <c:v>327.461538461538</c:v>
                </c:pt>
                <c:pt idx="106">
                  <c:v>275.461538461538</c:v>
                </c:pt>
                <c:pt idx="107">
                  <c:v>432.30769230769198</c:v>
                </c:pt>
                <c:pt idx="108">
                  <c:v>308.230769230769</c:v>
                </c:pt>
                <c:pt idx="109">
                  <c:v>381.15384615384602</c:v>
                </c:pt>
                <c:pt idx="110">
                  <c:v>214</c:v>
                </c:pt>
                <c:pt idx="111">
                  <c:v>205.53846153846101</c:v>
                </c:pt>
                <c:pt idx="112">
                  <c:v>160.692307692307</c:v>
                </c:pt>
                <c:pt idx="113">
                  <c:v>379.230769230769</c:v>
                </c:pt>
                <c:pt idx="114">
                  <c:v>226.923076923076</c:v>
                </c:pt>
                <c:pt idx="115">
                  <c:v>584.15384615384596</c:v>
                </c:pt>
                <c:pt idx="116">
                  <c:v>523.07692307692298</c:v>
                </c:pt>
                <c:pt idx="117">
                  <c:v>254.07692307692301</c:v>
                </c:pt>
                <c:pt idx="118">
                  <c:v>456.38461538461502</c:v>
                </c:pt>
                <c:pt idx="119">
                  <c:v>123.30769230769199</c:v>
                </c:pt>
                <c:pt idx="120">
                  <c:v>158.61538461538399</c:v>
                </c:pt>
                <c:pt idx="121">
                  <c:v>173.53846153846101</c:v>
                </c:pt>
                <c:pt idx="122">
                  <c:v>73.461538461538396</c:v>
                </c:pt>
                <c:pt idx="123">
                  <c:v>66.461538461538396</c:v>
                </c:pt>
                <c:pt idx="124">
                  <c:v>90.538461538461505</c:v>
                </c:pt>
                <c:pt idx="125">
                  <c:v>101</c:v>
                </c:pt>
                <c:pt idx="126">
                  <c:v>80</c:v>
                </c:pt>
                <c:pt idx="127">
                  <c:v>61.615384615384599</c:v>
                </c:pt>
                <c:pt idx="128">
                  <c:v>134.230769230769</c:v>
                </c:pt>
                <c:pt idx="129">
                  <c:v>177.76923076923001</c:v>
                </c:pt>
                <c:pt idx="130">
                  <c:v>124</c:v>
                </c:pt>
                <c:pt idx="131">
                  <c:v>89.846153846153797</c:v>
                </c:pt>
                <c:pt idx="132">
                  <c:v>145.53846153846101</c:v>
                </c:pt>
                <c:pt idx="133">
                  <c:v>195.53846153846101</c:v>
                </c:pt>
                <c:pt idx="134">
                  <c:v>380.461538461538</c:v>
                </c:pt>
                <c:pt idx="135">
                  <c:v>687.07692307692298</c:v>
                </c:pt>
                <c:pt idx="136">
                  <c:v>418.38461538461502</c:v>
                </c:pt>
                <c:pt idx="137">
                  <c:v>198.30769230769201</c:v>
                </c:pt>
                <c:pt idx="138">
                  <c:v>142.07692307692301</c:v>
                </c:pt>
                <c:pt idx="139">
                  <c:v>81.923076923076906</c:v>
                </c:pt>
                <c:pt idx="140">
                  <c:v>321.230769230769</c:v>
                </c:pt>
                <c:pt idx="141">
                  <c:v>309.230769230769</c:v>
                </c:pt>
                <c:pt idx="142">
                  <c:v>117.07692307692299</c:v>
                </c:pt>
                <c:pt idx="143">
                  <c:v>193.923076923076</c:v>
                </c:pt>
                <c:pt idx="144">
                  <c:v>182.461538461538</c:v>
                </c:pt>
                <c:pt idx="145">
                  <c:v>121.153846153846</c:v>
                </c:pt>
                <c:pt idx="146">
                  <c:v>107.692307692307</c:v>
                </c:pt>
                <c:pt idx="147">
                  <c:v>301.84615384615302</c:v>
                </c:pt>
                <c:pt idx="148">
                  <c:v>192.461538461538</c:v>
                </c:pt>
                <c:pt idx="149">
                  <c:v>64.769230769230703</c:v>
                </c:pt>
                <c:pt idx="150">
                  <c:v>80.076923076922995</c:v>
                </c:pt>
                <c:pt idx="151">
                  <c:v>223.53846153846101</c:v>
                </c:pt>
                <c:pt idx="152">
                  <c:v>234.53846153846101</c:v>
                </c:pt>
                <c:pt idx="153">
                  <c:v>675.30769230769204</c:v>
                </c:pt>
                <c:pt idx="154">
                  <c:v>718.923076923076</c:v>
                </c:pt>
                <c:pt idx="155">
                  <c:v>404.61538461538402</c:v>
                </c:pt>
                <c:pt idx="156">
                  <c:v>464.84615384615302</c:v>
                </c:pt>
                <c:pt idx="157">
                  <c:v>667.76923076923003</c:v>
                </c:pt>
                <c:pt idx="158">
                  <c:v>608.461538461538</c:v>
                </c:pt>
                <c:pt idx="159">
                  <c:v>244.923076923076</c:v>
                </c:pt>
                <c:pt idx="160">
                  <c:v>281.923076923076</c:v>
                </c:pt>
                <c:pt idx="161">
                  <c:v>256.38461538461502</c:v>
                </c:pt>
                <c:pt idx="162">
                  <c:v>245</c:v>
                </c:pt>
                <c:pt idx="163">
                  <c:v>145.07692307692301</c:v>
                </c:pt>
                <c:pt idx="164">
                  <c:v>100.76923076923001</c:v>
                </c:pt>
                <c:pt idx="165">
                  <c:v>187.30769230769201</c:v>
                </c:pt>
                <c:pt idx="166">
                  <c:v>378.84615384615302</c:v>
                </c:pt>
                <c:pt idx="167">
                  <c:v>391.76923076922998</c:v>
                </c:pt>
                <c:pt idx="168">
                  <c:v>155.230769230769</c:v>
                </c:pt>
                <c:pt idx="169">
                  <c:v>77.461538461538396</c:v>
                </c:pt>
                <c:pt idx="170">
                  <c:v>53.846153846153797</c:v>
                </c:pt>
                <c:pt idx="171">
                  <c:v>99.923076923076906</c:v>
                </c:pt>
                <c:pt idx="172">
                  <c:v>245.38461538461499</c:v>
                </c:pt>
                <c:pt idx="173">
                  <c:v>679.53846153846098</c:v>
                </c:pt>
                <c:pt idx="174">
                  <c:v>722.76923076923003</c:v>
                </c:pt>
                <c:pt idx="175">
                  <c:v>654.07692307692298</c:v>
                </c:pt>
                <c:pt idx="176">
                  <c:v>269.53846153846098</c:v>
                </c:pt>
                <c:pt idx="177">
                  <c:v>332.692307692307</c:v>
                </c:pt>
                <c:pt idx="178">
                  <c:v>130.230769230769</c:v>
                </c:pt>
                <c:pt idx="179">
                  <c:v>256.923076923076</c:v>
                </c:pt>
                <c:pt idx="180">
                  <c:v>154.76923076923001</c:v>
                </c:pt>
                <c:pt idx="181">
                  <c:v>167.923076923076</c:v>
                </c:pt>
                <c:pt idx="182">
                  <c:v>319.230769230769</c:v>
                </c:pt>
                <c:pt idx="183">
                  <c:v>274.53846153846098</c:v>
                </c:pt>
                <c:pt idx="184">
                  <c:v>192.923076923076</c:v>
                </c:pt>
                <c:pt idx="185">
                  <c:v>181.61538461538399</c:v>
                </c:pt>
                <c:pt idx="186">
                  <c:v>256.07692307692298</c:v>
                </c:pt>
                <c:pt idx="187">
                  <c:v>329.76923076922998</c:v>
                </c:pt>
                <c:pt idx="188">
                  <c:v>264.76923076922998</c:v>
                </c:pt>
                <c:pt idx="189">
                  <c:v>230.07692307692301</c:v>
                </c:pt>
                <c:pt idx="190">
                  <c:v>130.692307692307</c:v>
                </c:pt>
                <c:pt idx="191">
                  <c:v>116</c:v>
                </c:pt>
                <c:pt idx="192">
                  <c:v>232.461538461538</c:v>
                </c:pt>
                <c:pt idx="193">
                  <c:v>699.923076923076</c:v>
                </c:pt>
                <c:pt idx="194">
                  <c:v>702.53846153846098</c:v>
                </c:pt>
                <c:pt idx="195">
                  <c:v>468.15384615384602</c:v>
                </c:pt>
                <c:pt idx="196">
                  <c:v>425.53846153846098</c:v>
                </c:pt>
                <c:pt idx="197">
                  <c:v>245.15384615384599</c:v>
                </c:pt>
                <c:pt idx="198">
                  <c:v>190.461538461538</c:v>
                </c:pt>
                <c:pt idx="199">
                  <c:v>187.461538461538</c:v>
                </c:pt>
                <c:pt idx="200">
                  <c:v>81.769230769230703</c:v>
                </c:pt>
                <c:pt idx="201">
                  <c:v>124.615384615384</c:v>
                </c:pt>
                <c:pt idx="202">
                  <c:v>207.923076923076</c:v>
                </c:pt>
                <c:pt idx="203">
                  <c:v>154.61538461538399</c:v>
                </c:pt>
                <c:pt idx="204">
                  <c:v>207</c:v>
                </c:pt>
                <c:pt idx="205">
                  <c:v>290.84615384615302</c:v>
                </c:pt>
                <c:pt idx="206">
                  <c:v>331.461538461538</c:v>
                </c:pt>
                <c:pt idx="207">
                  <c:v>355.53846153846098</c:v>
                </c:pt>
                <c:pt idx="208">
                  <c:v>542.69230769230705</c:v>
                </c:pt>
                <c:pt idx="209">
                  <c:v>725.30769230769204</c:v>
                </c:pt>
                <c:pt idx="210">
                  <c:v>662.69230769230705</c:v>
                </c:pt>
                <c:pt idx="211">
                  <c:v>241.15384615384599</c:v>
                </c:pt>
                <c:pt idx="212">
                  <c:v>430.76923076922998</c:v>
                </c:pt>
                <c:pt idx="213">
                  <c:v>319.07692307692298</c:v>
                </c:pt>
                <c:pt idx="214">
                  <c:v>317.07692307692298</c:v>
                </c:pt>
                <c:pt idx="215">
                  <c:v>86.230769230769198</c:v>
                </c:pt>
                <c:pt idx="216">
                  <c:v>132.76923076923001</c:v>
                </c:pt>
                <c:pt idx="217">
                  <c:v>111.461538461538</c:v>
                </c:pt>
                <c:pt idx="218">
                  <c:v>86.923076923076906</c:v>
                </c:pt>
                <c:pt idx="219">
                  <c:v>69.615384615384599</c:v>
                </c:pt>
                <c:pt idx="220">
                  <c:v>70.692307692307693</c:v>
                </c:pt>
                <c:pt idx="221">
                  <c:v>98.846153846153797</c:v>
                </c:pt>
                <c:pt idx="222">
                  <c:v>74.384615384615302</c:v>
                </c:pt>
                <c:pt idx="223">
                  <c:v>85.153846153846104</c:v>
                </c:pt>
                <c:pt idx="224">
                  <c:v>164.692307692307</c:v>
                </c:pt>
                <c:pt idx="225">
                  <c:v>102.153846153846</c:v>
                </c:pt>
                <c:pt idx="226">
                  <c:v>146.230769230769</c:v>
                </c:pt>
                <c:pt idx="227">
                  <c:v>93.076923076922995</c:v>
                </c:pt>
                <c:pt idx="228">
                  <c:v>108.461538461538</c:v>
                </c:pt>
                <c:pt idx="229">
                  <c:v>90.461538461538396</c:v>
                </c:pt>
                <c:pt idx="230">
                  <c:v>105.692307692307</c:v>
                </c:pt>
                <c:pt idx="231">
                  <c:v>419</c:v>
                </c:pt>
                <c:pt idx="232">
                  <c:v>699.84615384615302</c:v>
                </c:pt>
                <c:pt idx="233">
                  <c:v>724.76923076923003</c:v>
                </c:pt>
                <c:pt idx="234">
                  <c:v>508.38461538461502</c:v>
                </c:pt>
                <c:pt idx="235">
                  <c:v>383.84615384615302</c:v>
                </c:pt>
                <c:pt idx="236">
                  <c:v>308.61538461538402</c:v>
                </c:pt>
                <c:pt idx="237">
                  <c:v>358.07692307692298</c:v>
                </c:pt>
                <c:pt idx="238">
                  <c:v>447.923076923076</c:v>
                </c:pt>
                <c:pt idx="239">
                  <c:v>303.07692307692298</c:v>
                </c:pt>
                <c:pt idx="240">
                  <c:v>363.61538461538402</c:v>
                </c:pt>
                <c:pt idx="241">
                  <c:v>378.461538461538</c:v>
                </c:pt>
                <c:pt idx="242">
                  <c:v>144.15384615384599</c:v>
                </c:pt>
                <c:pt idx="243">
                  <c:v>146.230769230769</c:v>
                </c:pt>
                <c:pt idx="244">
                  <c:v>196.07692307692301</c:v>
                </c:pt>
                <c:pt idx="245">
                  <c:v>301.53846153846098</c:v>
                </c:pt>
                <c:pt idx="246">
                  <c:v>325.461538461538</c:v>
                </c:pt>
                <c:pt idx="247">
                  <c:v>169.461538461538</c:v>
                </c:pt>
                <c:pt idx="248">
                  <c:v>121.846153846153</c:v>
                </c:pt>
                <c:pt idx="249">
                  <c:v>225.07692307692301</c:v>
                </c:pt>
                <c:pt idx="250">
                  <c:v>190</c:v>
                </c:pt>
                <c:pt idx="251">
                  <c:v>669.69230769230705</c:v>
                </c:pt>
                <c:pt idx="252">
                  <c:v>720.30769230769204</c:v>
                </c:pt>
                <c:pt idx="253">
                  <c:v>365.76923076922998</c:v>
                </c:pt>
                <c:pt idx="254">
                  <c:v>226.84615384615299</c:v>
                </c:pt>
                <c:pt idx="255">
                  <c:v>230.923076923076</c:v>
                </c:pt>
                <c:pt idx="256">
                  <c:v>285.692307692307</c:v>
                </c:pt>
                <c:pt idx="257">
                  <c:v>374.92857142857099</c:v>
                </c:pt>
                <c:pt idx="258">
                  <c:v>163.461538461538</c:v>
                </c:pt>
                <c:pt idx="259">
                  <c:v>149.692307692307</c:v>
                </c:pt>
                <c:pt idx="260">
                  <c:v>191.923076923076</c:v>
                </c:pt>
                <c:pt idx="261">
                  <c:v>85</c:v>
                </c:pt>
                <c:pt idx="262">
                  <c:v>101.76923076923001</c:v>
                </c:pt>
                <c:pt idx="263">
                  <c:v>74.846153846153797</c:v>
                </c:pt>
                <c:pt idx="264">
                  <c:v>69.461538461538396</c:v>
                </c:pt>
                <c:pt idx="265">
                  <c:v>106.07692307692299</c:v>
                </c:pt>
                <c:pt idx="266">
                  <c:v>300.692307692307</c:v>
                </c:pt>
                <c:pt idx="267">
                  <c:v>468.38461538461502</c:v>
                </c:pt>
                <c:pt idx="268">
                  <c:v>627.923076923076</c:v>
                </c:pt>
                <c:pt idx="269">
                  <c:v>396.461538461538</c:v>
                </c:pt>
                <c:pt idx="270">
                  <c:v>704.07692307692298</c:v>
                </c:pt>
                <c:pt idx="271">
                  <c:v>569.38461538461502</c:v>
                </c:pt>
                <c:pt idx="272">
                  <c:v>555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8-BF93-4AD5-AB95-234B4F7C071C}"/>
            </c:ext>
          </c:extLst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EMG Mean (ECM)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Sheet1!$R$2:$R$274</c:f>
              <c:numCache>
                <c:formatCode>General</c:formatCode>
                <c:ptCount val="273"/>
                <c:pt idx="0">
                  <c:v>251.59567416710249</c:v>
                </c:pt>
                <c:pt idx="1">
                  <c:v>251.59567416710249</c:v>
                </c:pt>
                <c:pt idx="2">
                  <c:v>251.59567416710249</c:v>
                </c:pt>
                <c:pt idx="3">
                  <c:v>251.59567416710249</c:v>
                </c:pt>
                <c:pt idx="4">
                  <c:v>251.59567416710249</c:v>
                </c:pt>
                <c:pt idx="5">
                  <c:v>251.59567416710249</c:v>
                </c:pt>
                <c:pt idx="6">
                  <c:v>251.59567416710249</c:v>
                </c:pt>
                <c:pt idx="7">
                  <c:v>251.59567416710249</c:v>
                </c:pt>
                <c:pt idx="8">
                  <c:v>251.59567416710249</c:v>
                </c:pt>
                <c:pt idx="9">
                  <c:v>251.59567416710249</c:v>
                </c:pt>
                <c:pt idx="10">
                  <c:v>251.59567416710249</c:v>
                </c:pt>
                <c:pt idx="11">
                  <c:v>251.59567416710249</c:v>
                </c:pt>
                <c:pt idx="12">
                  <c:v>251.59567416710249</c:v>
                </c:pt>
                <c:pt idx="13">
                  <c:v>251.59567416710249</c:v>
                </c:pt>
                <c:pt idx="14">
                  <c:v>251.59567416710249</c:v>
                </c:pt>
                <c:pt idx="15">
                  <c:v>251.59567416710249</c:v>
                </c:pt>
                <c:pt idx="16">
                  <c:v>251.59567416710249</c:v>
                </c:pt>
                <c:pt idx="17">
                  <c:v>251.59567416710249</c:v>
                </c:pt>
                <c:pt idx="18">
                  <c:v>251.59567416710249</c:v>
                </c:pt>
                <c:pt idx="19">
                  <c:v>251.59567416710249</c:v>
                </c:pt>
                <c:pt idx="20">
                  <c:v>251.59567416710249</c:v>
                </c:pt>
                <c:pt idx="21">
                  <c:v>251.59567416710249</c:v>
                </c:pt>
                <c:pt idx="22">
                  <c:v>251.59567416710249</c:v>
                </c:pt>
                <c:pt idx="23">
                  <c:v>251.59567416710249</c:v>
                </c:pt>
                <c:pt idx="24">
                  <c:v>251.59567416710249</c:v>
                </c:pt>
                <c:pt idx="25">
                  <c:v>251.59567416710249</c:v>
                </c:pt>
                <c:pt idx="26">
                  <c:v>251.59567416710249</c:v>
                </c:pt>
                <c:pt idx="27">
                  <c:v>251.59567416710249</c:v>
                </c:pt>
                <c:pt idx="28">
                  <c:v>251.59567416710249</c:v>
                </c:pt>
                <c:pt idx="29">
                  <c:v>251.59567416710249</c:v>
                </c:pt>
                <c:pt idx="30">
                  <c:v>251.59567416710249</c:v>
                </c:pt>
                <c:pt idx="31">
                  <c:v>251.59567416710249</c:v>
                </c:pt>
                <c:pt idx="32">
                  <c:v>251.59567416710249</c:v>
                </c:pt>
                <c:pt idx="33">
                  <c:v>251.59567416710249</c:v>
                </c:pt>
                <c:pt idx="34">
                  <c:v>251.59567416710249</c:v>
                </c:pt>
                <c:pt idx="35">
                  <c:v>251.59567416710249</c:v>
                </c:pt>
                <c:pt idx="36">
                  <c:v>251.59567416710249</c:v>
                </c:pt>
                <c:pt idx="37">
                  <c:v>251.59567416710249</c:v>
                </c:pt>
                <c:pt idx="38">
                  <c:v>251.59567416710249</c:v>
                </c:pt>
                <c:pt idx="39">
                  <c:v>251.59567416710249</c:v>
                </c:pt>
                <c:pt idx="40">
                  <c:v>251.59567416710249</c:v>
                </c:pt>
                <c:pt idx="41">
                  <c:v>251.59567416710249</c:v>
                </c:pt>
                <c:pt idx="42">
                  <c:v>251.59567416710249</c:v>
                </c:pt>
                <c:pt idx="43">
                  <c:v>251.59567416710249</c:v>
                </c:pt>
                <c:pt idx="44">
                  <c:v>251.59567416710249</c:v>
                </c:pt>
                <c:pt idx="45">
                  <c:v>251.59567416710249</c:v>
                </c:pt>
                <c:pt idx="46">
                  <c:v>251.59567416710249</c:v>
                </c:pt>
                <c:pt idx="47">
                  <c:v>251.59567416710249</c:v>
                </c:pt>
                <c:pt idx="48">
                  <c:v>251.59567416710249</c:v>
                </c:pt>
                <c:pt idx="49">
                  <c:v>251.59567416710249</c:v>
                </c:pt>
                <c:pt idx="50">
                  <c:v>251.59567416710249</c:v>
                </c:pt>
                <c:pt idx="51">
                  <c:v>251.59567416710249</c:v>
                </c:pt>
                <c:pt idx="52">
                  <c:v>251.59567416710249</c:v>
                </c:pt>
                <c:pt idx="53">
                  <c:v>251.59567416710249</c:v>
                </c:pt>
                <c:pt idx="54">
                  <c:v>251.59567416710249</c:v>
                </c:pt>
                <c:pt idx="55">
                  <c:v>251.59567416710249</c:v>
                </c:pt>
                <c:pt idx="56">
                  <c:v>251.59567416710249</c:v>
                </c:pt>
                <c:pt idx="57">
                  <c:v>251.59567416710249</c:v>
                </c:pt>
                <c:pt idx="58">
                  <c:v>251.59567416710249</c:v>
                </c:pt>
                <c:pt idx="59">
                  <c:v>251.59567416710249</c:v>
                </c:pt>
                <c:pt idx="60">
                  <c:v>251.59567416710249</c:v>
                </c:pt>
                <c:pt idx="61">
                  <c:v>251.59567416710249</c:v>
                </c:pt>
                <c:pt idx="62">
                  <c:v>251.59567416710249</c:v>
                </c:pt>
                <c:pt idx="63">
                  <c:v>251.59567416710249</c:v>
                </c:pt>
                <c:pt idx="64">
                  <c:v>251.59567416710249</c:v>
                </c:pt>
                <c:pt idx="65">
                  <c:v>251.59567416710249</c:v>
                </c:pt>
                <c:pt idx="66">
                  <c:v>251.59567416710249</c:v>
                </c:pt>
                <c:pt idx="67">
                  <c:v>251.59567416710249</c:v>
                </c:pt>
                <c:pt idx="68">
                  <c:v>251.59567416710249</c:v>
                </c:pt>
                <c:pt idx="69">
                  <c:v>251.59567416710249</c:v>
                </c:pt>
                <c:pt idx="70">
                  <c:v>251.59567416710249</c:v>
                </c:pt>
                <c:pt idx="71">
                  <c:v>251.59567416710249</c:v>
                </c:pt>
                <c:pt idx="72">
                  <c:v>251.59567416710249</c:v>
                </c:pt>
                <c:pt idx="73">
                  <c:v>251.59567416710249</c:v>
                </c:pt>
                <c:pt idx="74">
                  <c:v>251.59567416710249</c:v>
                </c:pt>
                <c:pt idx="75">
                  <c:v>251.59567416710249</c:v>
                </c:pt>
                <c:pt idx="76">
                  <c:v>251.59567416710249</c:v>
                </c:pt>
                <c:pt idx="77">
                  <c:v>251.59567416710249</c:v>
                </c:pt>
                <c:pt idx="78">
                  <c:v>251.59567416710249</c:v>
                </c:pt>
                <c:pt idx="79">
                  <c:v>251.59567416710249</c:v>
                </c:pt>
                <c:pt idx="80">
                  <c:v>251.59567416710249</c:v>
                </c:pt>
                <c:pt idx="81">
                  <c:v>251.59567416710249</c:v>
                </c:pt>
                <c:pt idx="82">
                  <c:v>251.59567416710249</c:v>
                </c:pt>
                <c:pt idx="83">
                  <c:v>251.59567416710249</c:v>
                </c:pt>
                <c:pt idx="84">
                  <c:v>251.59567416710249</c:v>
                </c:pt>
                <c:pt idx="85">
                  <c:v>251.59567416710249</c:v>
                </c:pt>
                <c:pt idx="86">
                  <c:v>251.59567416710249</c:v>
                </c:pt>
                <c:pt idx="87">
                  <c:v>251.59567416710249</c:v>
                </c:pt>
                <c:pt idx="88">
                  <c:v>251.59567416710249</c:v>
                </c:pt>
                <c:pt idx="89">
                  <c:v>251.59567416710249</c:v>
                </c:pt>
                <c:pt idx="90">
                  <c:v>251.59567416710249</c:v>
                </c:pt>
                <c:pt idx="91">
                  <c:v>251.59567416710249</c:v>
                </c:pt>
                <c:pt idx="92">
                  <c:v>251.59567416710249</c:v>
                </c:pt>
                <c:pt idx="93">
                  <c:v>251.59567416710249</c:v>
                </c:pt>
                <c:pt idx="94">
                  <c:v>251.59567416710249</c:v>
                </c:pt>
                <c:pt idx="95">
                  <c:v>251.59567416710249</c:v>
                </c:pt>
                <c:pt idx="96">
                  <c:v>251.59567416710249</c:v>
                </c:pt>
                <c:pt idx="97">
                  <c:v>251.59567416710249</c:v>
                </c:pt>
                <c:pt idx="98">
                  <c:v>251.59567416710249</c:v>
                </c:pt>
                <c:pt idx="99">
                  <c:v>251.59567416710249</c:v>
                </c:pt>
                <c:pt idx="100">
                  <c:v>251.59567416710249</c:v>
                </c:pt>
                <c:pt idx="101">
                  <c:v>251.59567416710249</c:v>
                </c:pt>
                <c:pt idx="102">
                  <c:v>251.59567416710249</c:v>
                </c:pt>
                <c:pt idx="103">
                  <c:v>251.59567416710249</c:v>
                </c:pt>
                <c:pt idx="104">
                  <c:v>251.59567416710249</c:v>
                </c:pt>
                <c:pt idx="105">
                  <c:v>251.59567416710249</c:v>
                </c:pt>
                <c:pt idx="106">
                  <c:v>251.59567416710249</c:v>
                </c:pt>
                <c:pt idx="107">
                  <c:v>251.59567416710249</c:v>
                </c:pt>
                <c:pt idx="108">
                  <c:v>251.59567416710249</c:v>
                </c:pt>
                <c:pt idx="109">
                  <c:v>251.59567416710249</c:v>
                </c:pt>
                <c:pt idx="110">
                  <c:v>251.59567416710249</c:v>
                </c:pt>
                <c:pt idx="111">
                  <c:v>251.59567416710249</c:v>
                </c:pt>
                <c:pt idx="112">
                  <c:v>251.59567416710249</c:v>
                </c:pt>
                <c:pt idx="113">
                  <c:v>251.59567416710249</c:v>
                </c:pt>
                <c:pt idx="114">
                  <c:v>251.59567416710249</c:v>
                </c:pt>
                <c:pt idx="115">
                  <c:v>251.59567416710249</c:v>
                </c:pt>
                <c:pt idx="116">
                  <c:v>251.59567416710249</c:v>
                </c:pt>
                <c:pt idx="117">
                  <c:v>251.59567416710249</c:v>
                </c:pt>
                <c:pt idx="118">
                  <c:v>251.59567416710249</c:v>
                </c:pt>
                <c:pt idx="119">
                  <c:v>251.59567416710249</c:v>
                </c:pt>
                <c:pt idx="120">
                  <c:v>251.59567416710249</c:v>
                </c:pt>
                <c:pt idx="121">
                  <c:v>251.59567416710249</c:v>
                </c:pt>
                <c:pt idx="122">
                  <c:v>251.59567416710249</c:v>
                </c:pt>
                <c:pt idx="123">
                  <c:v>251.59567416710249</c:v>
                </c:pt>
                <c:pt idx="124">
                  <c:v>251.59567416710249</c:v>
                </c:pt>
                <c:pt idx="125">
                  <c:v>251.59567416710249</c:v>
                </c:pt>
                <c:pt idx="126">
                  <c:v>251.59567416710249</c:v>
                </c:pt>
                <c:pt idx="127">
                  <c:v>251.59567416710249</c:v>
                </c:pt>
                <c:pt idx="128">
                  <c:v>251.59567416710249</c:v>
                </c:pt>
                <c:pt idx="129">
                  <c:v>251.59567416710249</c:v>
                </c:pt>
                <c:pt idx="130">
                  <c:v>251.59567416710249</c:v>
                </c:pt>
                <c:pt idx="131">
                  <c:v>251.59567416710249</c:v>
                </c:pt>
                <c:pt idx="132">
                  <c:v>251.59567416710249</c:v>
                </c:pt>
                <c:pt idx="133">
                  <c:v>251.59567416710249</c:v>
                </c:pt>
                <c:pt idx="134">
                  <c:v>251.59567416710249</c:v>
                </c:pt>
                <c:pt idx="135">
                  <c:v>251.59567416710249</c:v>
                </c:pt>
                <c:pt idx="136">
                  <c:v>251.59567416710249</c:v>
                </c:pt>
                <c:pt idx="137">
                  <c:v>251.59567416710249</c:v>
                </c:pt>
                <c:pt idx="138">
                  <c:v>251.59567416710249</c:v>
                </c:pt>
                <c:pt idx="139">
                  <c:v>251.59567416710249</c:v>
                </c:pt>
                <c:pt idx="140">
                  <c:v>251.59567416710249</c:v>
                </c:pt>
                <c:pt idx="141">
                  <c:v>251.59567416710249</c:v>
                </c:pt>
                <c:pt idx="142">
                  <c:v>251.59567416710249</c:v>
                </c:pt>
                <c:pt idx="143">
                  <c:v>251.59567416710249</c:v>
                </c:pt>
                <c:pt idx="144">
                  <c:v>251.59567416710249</c:v>
                </c:pt>
                <c:pt idx="145">
                  <c:v>251.59567416710249</c:v>
                </c:pt>
                <c:pt idx="146">
                  <c:v>251.59567416710249</c:v>
                </c:pt>
                <c:pt idx="147">
                  <c:v>251.59567416710249</c:v>
                </c:pt>
                <c:pt idx="148">
                  <c:v>251.59567416710249</c:v>
                </c:pt>
                <c:pt idx="149">
                  <c:v>251.59567416710249</c:v>
                </c:pt>
                <c:pt idx="150">
                  <c:v>251.59567416710249</c:v>
                </c:pt>
                <c:pt idx="151">
                  <c:v>251.59567416710249</c:v>
                </c:pt>
                <c:pt idx="152">
                  <c:v>251.59567416710249</c:v>
                </c:pt>
                <c:pt idx="153">
                  <c:v>251.59567416710249</c:v>
                </c:pt>
                <c:pt idx="154">
                  <c:v>251.59567416710249</c:v>
                </c:pt>
                <c:pt idx="155">
                  <c:v>251.59567416710249</c:v>
                </c:pt>
                <c:pt idx="156">
                  <c:v>251.59567416710249</c:v>
                </c:pt>
                <c:pt idx="157">
                  <c:v>251.59567416710249</c:v>
                </c:pt>
                <c:pt idx="158">
                  <c:v>251.59567416710249</c:v>
                </c:pt>
                <c:pt idx="159">
                  <c:v>251.59567416710249</c:v>
                </c:pt>
                <c:pt idx="160">
                  <c:v>251.59567416710249</c:v>
                </c:pt>
                <c:pt idx="161">
                  <c:v>251.59567416710249</c:v>
                </c:pt>
                <c:pt idx="162">
                  <c:v>251.59567416710249</c:v>
                </c:pt>
                <c:pt idx="163">
                  <c:v>251.59567416710249</c:v>
                </c:pt>
                <c:pt idx="164">
                  <c:v>251.59567416710249</c:v>
                </c:pt>
                <c:pt idx="165">
                  <c:v>251.59567416710249</c:v>
                </c:pt>
                <c:pt idx="166">
                  <c:v>251.59567416710249</c:v>
                </c:pt>
                <c:pt idx="167">
                  <c:v>251.59567416710249</c:v>
                </c:pt>
                <c:pt idx="168">
                  <c:v>251.59567416710249</c:v>
                </c:pt>
                <c:pt idx="169">
                  <c:v>251.59567416710249</c:v>
                </c:pt>
                <c:pt idx="170">
                  <c:v>251.59567416710249</c:v>
                </c:pt>
                <c:pt idx="171">
                  <c:v>251.59567416710249</c:v>
                </c:pt>
                <c:pt idx="172">
                  <c:v>251.59567416710249</c:v>
                </c:pt>
                <c:pt idx="173">
                  <c:v>251.59567416710249</c:v>
                </c:pt>
                <c:pt idx="174">
                  <c:v>251.59567416710249</c:v>
                </c:pt>
                <c:pt idx="175">
                  <c:v>251.59567416710249</c:v>
                </c:pt>
                <c:pt idx="176">
                  <c:v>251.59567416710249</c:v>
                </c:pt>
                <c:pt idx="177">
                  <c:v>251.59567416710249</c:v>
                </c:pt>
                <c:pt idx="178">
                  <c:v>251.59567416710249</c:v>
                </c:pt>
                <c:pt idx="179">
                  <c:v>251.59567416710249</c:v>
                </c:pt>
                <c:pt idx="180">
                  <c:v>251.59567416710249</c:v>
                </c:pt>
                <c:pt idx="181">
                  <c:v>251.59567416710249</c:v>
                </c:pt>
                <c:pt idx="182">
                  <c:v>251.59567416710249</c:v>
                </c:pt>
                <c:pt idx="183">
                  <c:v>251.59567416710249</c:v>
                </c:pt>
                <c:pt idx="184">
                  <c:v>251.59567416710249</c:v>
                </c:pt>
                <c:pt idx="185">
                  <c:v>251.59567416710249</c:v>
                </c:pt>
                <c:pt idx="186">
                  <c:v>251.59567416710249</c:v>
                </c:pt>
                <c:pt idx="187">
                  <c:v>251.59567416710249</c:v>
                </c:pt>
                <c:pt idx="188">
                  <c:v>251.59567416710249</c:v>
                </c:pt>
                <c:pt idx="189">
                  <c:v>251.59567416710249</c:v>
                </c:pt>
                <c:pt idx="190">
                  <c:v>251.59567416710249</c:v>
                </c:pt>
                <c:pt idx="191">
                  <c:v>251.59567416710249</c:v>
                </c:pt>
                <c:pt idx="192">
                  <c:v>251.59567416710249</c:v>
                </c:pt>
                <c:pt idx="193">
                  <c:v>251.59567416710249</c:v>
                </c:pt>
                <c:pt idx="194">
                  <c:v>251.59567416710249</c:v>
                </c:pt>
                <c:pt idx="195">
                  <c:v>251.59567416710249</c:v>
                </c:pt>
                <c:pt idx="196">
                  <c:v>251.59567416710249</c:v>
                </c:pt>
                <c:pt idx="197">
                  <c:v>251.59567416710249</c:v>
                </c:pt>
                <c:pt idx="198">
                  <c:v>251.59567416710249</c:v>
                </c:pt>
                <c:pt idx="199">
                  <c:v>251.59567416710249</c:v>
                </c:pt>
                <c:pt idx="200">
                  <c:v>251.59567416710249</c:v>
                </c:pt>
                <c:pt idx="201">
                  <c:v>251.59567416710249</c:v>
                </c:pt>
                <c:pt idx="202">
                  <c:v>251.59567416710249</c:v>
                </c:pt>
                <c:pt idx="203">
                  <c:v>251.59567416710249</c:v>
                </c:pt>
                <c:pt idx="204">
                  <c:v>251.59567416710249</c:v>
                </c:pt>
                <c:pt idx="205">
                  <c:v>251.59567416710249</c:v>
                </c:pt>
                <c:pt idx="206">
                  <c:v>251.59567416710249</c:v>
                </c:pt>
                <c:pt idx="207">
                  <c:v>251.59567416710249</c:v>
                </c:pt>
                <c:pt idx="208">
                  <c:v>251.59567416710249</c:v>
                </c:pt>
                <c:pt idx="209">
                  <c:v>251.59567416710249</c:v>
                </c:pt>
                <c:pt idx="210">
                  <c:v>251.59567416710249</c:v>
                </c:pt>
                <c:pt idx="211">
                  <c:v>251.59567416710249</c:v>
                </c:pt>
                <c:pt idx="212">
                  <c:v>251.59567416710249</c:v>
                </c:pt>
                <c:pt idx="213">
                  <c:v>251.59567416710249</c:v>
                </c:pt>
                <c:pt idx="214">
                  <c:v>251.59567416710249</c:v>
                </c:pt>
                <c:pt idx="215">
                  <c:v>251.59567416710249</c:v>
                </c:pt>
                <c:pt idx="216">
                  <c:v>251.59567416710249</c:v>
                </c:pt>
                <c:pt idx="217">
                  <c:v>251.59567416710249</c:v>
                </c:pt>
                <c:pt idx="218">
                  <c:v>251.59567416710249</c:v>
                </c:pt>
                <c:pt idx="219">
                  <c:v>251.59567416710249</c:v>
                </c:pt>
                <c:pt idx="220">
                  <c:v>251.59567416710249</c:v>
                </c:pt>
                <c:pt idx="221">
                  <c:v>251.59567416710249</c:v>
                </c:pt>
                <c:pt idx="222">
                  <c:v>251.59567416710249</c:v>
                </c:pt>
                <c:pt idx="223">
                  <c:v>251.59567416710249</c:v>
                </c:pt>
                <c:pt idx="224">
                  <c:v>251.59567416710249</c:v>
                </c:pt>
                <c:pt idx="225">
                  <c:v>251.59567416710249</c:v>
                </c:pt>
                <c:pt idx="226">
                  <c:v>251.59567416710249</c:v>
                </c:pt>
                <c:pt idx="227">
                  <c:v>251.59567416710249</c:v>
                </c:pt>
                <c:pt idx="228">
                  <c:v>251.59567416710249</c:v>
                </c:pt>
                <c:pt idx="229">
                  <c:v>251.59567416710249</c:v>
                </c:pt>
                <c:pt idx="230">
                  <c:v>251.59567416710249</c:v>
                </c:pt>
                <c:pt idx="231">
                  <c:v>251.59567416710249</c:v>
                </c:pt>
                <c:pt idx="232">
                  <c:v>251.59567416710249</c:v>
                </c:pt>
                <c:pt idx="233">
                  <c:v>251.59567416710249</c:v>
                </c:pt>
                <c:pt idx="234">
                  <c:v>251.59567416710249</c:v>
                </c:pt>
                <c:pt idx="235">
                  <c:v>251.59567416710249</c:v>
                </c:pt>
                <c:pt idx="236">
                  <c:v>251.59567416710249</c:v>
                </c:pt>
                <c:pt idx="237">
                  <c:v>251.59567416710249</c:v>
                </c:pt>
                <c:pt idx="238">
                  <c:v>251.59567416710249</c:v>
                </c:pt>
                <c:pt idx="239">
                  <c:v>251.59567416710249</c:v>
                </c:pt>
                <c:pt idx="240">
                  <c:v>251.59567416710249</c:v>
                </c:pt>
                <c:pt idx="241">
                  <c:v>251.59567416710249</c:v>
                </c:pt>
                <c:pt idx="242">
                  <c:v>251.59567416710249</c:v>
                </c:pt>
                <c:pt idx="243">
                  <c:v>251.59567416710249</c:v>
                </c:pt>
                <c:pt idx="244">
                  <c:v>251.59567416710249</c:v>
                </c:pt>
                <c:pt idx="245">
                  <c:v>251.59567416710249</c:v>
                </c:pt>
                <c:pt idx="246">
                  <c:v>251.59567416710249</c:v>
                </c:pt>
                <c:pt idx="247">
                  <c:v>251.59567416710249</c:v>
                </c:pt>
                <c:pt idx="248">
                  <c:v>251.59567416710249</c:v>
                </c:pt>
                <c:pt idx="249">
                  <c:v>251.59567416710249</c:v>
                </c:pt>
                <c:pt idx="250">
                  <c:v>251.59567416710249</c:v>
                </c:pt>
                <c:pt idx="251">
                  <c:v>251.59567416710249</c:v>
                </c:pt>
                <c:pt idx="252">
                  <c:v>251.59567416710249</c:v>
                </c:pt>
                <c:pt idx="253">
                  <c:v>251.59567416710249</c:v>
                </c:pt>
                <c:pt idx="254">
                  <c:v>251.59567416710249</c:v>
                </c:pt>
                <c:pt idx="255">
                  <c:v>251.59567416710249</c:v>
                </c:pt>
                <c:pt idx="256">
                  <c:v>251.59567416710249</c:v>
                </c:pt>
                <c:pt idx="257">
                  <c:v>251.59567416710249</c:v>
                </c:pt>
                <c:pt idx="258">
                  <c:v>251.59567416710249</c:v>
                </c:pt>
                <c:pt idx="259">
                  <c:v>251.59567416710249</c:v>
                </c:pt>
                <c:pt idx="260">
                  <c:v>251.59567416710249</c:v>
                </c:pt>
                <c:pt idx="261">
                  <c:v>251.59567416710249</c:v>
                </c:pt>
                <c:pt idx="262">
                  <c:v>251.59567416710249</c:v>
                </c:pt>
                <c:pt idx="263">
                  <c:v>251.59567416710249</c:v>
                </c:pt>
                <c:pt idx="264">
                  <c:v>251.59567416710249</c:v>
                </c:pt>
                <c:pt idx="265">
                  <c:v>251.59567416710249</c:v>
                </c:pt>
                <c:pt idx="266">
                  <c:v>251.59567416710249</c:v>
                </c:pt>
                <c:pt idx="267">
                  <c:v>251.59567416710249</c:v>
                </c:pt>
                <c:pt idx="268">
                  <c:v>251.59567416710249</c:v>
                </c:pt>
                <c:pt idx="269">
                  <c:v>251.59567416710249</c:v>
                </c:pt>
                <c:pt idx="270">
                  <c:v>251.59567416710249</c:v>
                </c:pt>
                <c:pt idx="271">
                  <c:v>251.59567416710249</c:v>
                </c:pt>
                <c:pt idx="272">
                  <c:v>251.59567416710249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52-4C43-AC90-C3D04F4E7628}"/>
            </c:ext>
          </c:extLst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EMG Mean (FCM)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Sheet1!$S$2:$S$274</c:f>
              <c:numCache>
                <c:formatCode>General</c:formatCode>
                <c:ptCount val="273"/>
                <c:pt idx="0">
                  <c:v>259.75903960203351</c:v>
                </c:pt>
                <c:pt idx="1">
                  <c:v>259.75903960203351</c:v>
                </c:pt>
                <c:pt idx="2">
                  <c:v>259.75903960203351</c:v>
                </c:pt>
                <c:pt idx="3">
                  <c:v>259.75903960203351</c:v>
                </c:pt>
                <c:pt idx="4">
                  <c:v>259.75903960203351</c:v>
                </c:pt>
                <c:pt idx="5">
                  <c:v>259.75903960203351</c:v>
                </c:pt>
                <c:pt idx="6">
                  <c:v>259.75903960203351</c:v>
                </c:pt>
                <c:pt idx="7">
                  <c:v>259.75903960203351</c:v>
                </c:pt>
                <c:pt idx="8">
                  <c:v>259.75903960203351</c:v>
                </c:pt>
                <c:pt idx="9">
                  <c:v>259.75903960203351</c:v>
                </c:pt>
                <c:pt idx="10">
                  <c:v>259.75903960203351</c:v>
                </c:pt>
                <c:pt idx="11">
                  <c:v>259.75903960203351</c:v>
                </c:pt>
                <c:pt idx="12">
                  <c:v>259.75903960203351</c:v>
                </c:pt>
                <c:pt idx="13">
                  <c:v>259.75903960203351</c:v>
                </c:pt>
                <c:pt idx="14">
                  <c:v>259.75903960203351</c:v>
                </c:pt>
                <c:pt idx="15">
                  <c:v>259.75903960203351</c:v>
                </c:pt>
                <c:pt idx="16">
                  <c:v>259.75903960203351</c:v>
                </c:pt>
                <c:pt idx="17">
                  <c:v>259.75903960203351</c:v>
                </c:pt>
                <c:pt idx="18">
                  <c:v>259.75903960203351</c:v>
                </c:pt>
                <c:pt idx="19">
                  <c:v>259.75903960203351</c:v>
                </c:pt>
                <c:pt idx="20">
                  <c:v>259.75903960203351</c:v>
                </c:pt>
                <c:pt idx="21">
                  <c:v>259.75903960203351</c:v>
                </c:pt>
                <c:pt idx="22">
                  <c:v>259.75903960203351</c:v>
                </c:pt>
                <c:pt idx="23">
                  <c:v>259.75903960203351</c:v>
                </c:pt>
                <c:pt idx="24">
                  <c:v>259.75903960203351</c:v>
                </c:pt>
                <c:pt idx="25">
                  <c:v>259.75903960203351</c:v>
                </c:pt>
                <c:pt idx="26">
                  <c:v>259.75903960203351</c:v>
                </c:pt>
                <c:pt idx="27">
                  <c:v>259.75903960203351</c:v>
                </c:pt>
                <c:pt idx="28">
                  <c:v>259.75903960203351</c:v>
                </c:pt>
                <c:pt idx="29">
                  <c:v>259.75903960203351</c:v>
                </c:pt>
                <c:pt idx="30">
                  <c:v>259.75903960203351</c:v>
                </c:pt>
                <c:pt idx="31">
                  <c:v>259.75903960203351</c:v>
                </c:pt>
                <c:pt idx="32">
                  <c:v>259.75903960203351</c:v>
                </c:pt>
                <c:pt idx="33">
                  <c:v>259.75903960203351</c:v>
                </c:pt>
                <c:pt idx="34">
                  <c:v>259.75903960203351</c:v>
                </c:pt>
                <c:pt idx="35">
                  <c:v>259.75903960203351</c:v>
                </c:pt>
                <c:pt idx="36">
                  <c:v>259.75903960203351</c:v>
                </c:pt>
                <c:pt idx="37">
                  <c:v>259.75903960203351</c:v>
                </c:pt>
                <c:pt idx="38">
                  <c:v>259.75903960203351</c:v>
                </c:pt>
                <c:pt idx="39">
                  <c:v>259.75903960203351</c:v>
                </c:pt>
                <c:pt idx="40">
                  <c:v>259.75903960203351</c:v>
                </c:pt>
                <c:pt idx="41">
                  <c:v>259.75903960203351</c:v>
                </c:pt>
                <c:pt idx="42">
                  <c:v>259.75903960203351</c:v>
                </c:pt>
                <c:pt idx="43">
                  <c:v>259.75903960203351</c:v>
                </c:pt>
                <c:pt idx="44">
                  <c:v>259.75903960203351</c:v>
                </c:pt>
                <c:pt idx="45">
                  <c:v>259.75903960203351</c:v>
                </c:pt>
                <c:pt idx="46">
                  <c:v>259.75903960203351</c:v>
                </c:pt>
                <c:pt idx="47">
                  <c:v>259.75903960203351</c:v>
                </c:pt>
                <c:pt idx="48">
                  <c:v>259.75903960203351</c:v>
                </c:pt>
                <c:pt idx="49">
                  <c:v>259.75903960203351</c:v>
                </c:pt>
                <c:pt idx="50">
                  <c:v>259.75903960203351</c:v>
                </c:pt>
                <c:pt idx="51">
                  <c:v>259.75903960203351</c:v>
                </c:pt>
                <c:pt idx="52">
                  <c:v>259.75903960203351</c:v>
                </c:pt>
                <c:pt idx="53">
                  <c:v>259.75903960203351</c:v>
                </c:pt>
                <c:pt idx="54">
                  <c:v>259.75903960203351</c:v>
                </c:pt>
                <c:pt idx="55">
                  <c:v>259.75903960203351</c:v>
                </c:pt>
                <c:pt idx="56">
                  <c:v>259.75903960203351</c:v>
                </c:pt>
                <c:pt idx="57">
                  <c:v>259.75903960203351</c:v>
                </c:pt>
                <c:pt idx="58">
                  <c:v>259.75903960203351</c:v>
                </c:pt>
                <c:pt idx="59">
                  <c:v>259.75903960203351</c:v>
                </c:pt>
                <c:pt idx="60">
                  <c:v>259.75903960203351</c:v>
                </c:pt>
                <c:pt idx="61">
                  <c:v>259.75903960203351</c:v>
                </c:pt>
                <c:pt idx="62">
                  <c:v>259.75903960203351</c:v>
                </c:pt>
                <c:pt idx="63">
                  <c:v>259.75903960203351</c:v>
                </c:pt>
                <c:pt idx="64">
                  <c:v>259.75903960203351</c:v>
                </c:pt>
                <c:pt idx="65">
                  <c:v>259.75903960203351</c:v>
                </c:pt>
                <c:pt idx="66">
                  <c:v>259.75903960203351</c:v>
                </c:pt>
                <c:pt idx="67">
                  <c:v>259.75903960203351</c:v>
                </c:pt>
                <c:pt idx="68">
                  <c:v>259.75903960203351</c:v>
                </c:pt>
                <c:pt idx="69">
                  <c:v>259.75903960203351</c:v>
                </c:pt>
                <c:pt idx="70">
                  <c:v>259.75903960203351</c:v>
                </c:pt>
                <c:pt idx="71">
                  <c:v>259.75903960203351</c:v>
                </c:pt>
                <c:pt idx="72">
                  <c:v>259.75903960203351</c:v>
                </c:pt>
                <c:pt idx="73">
                  <c:v>259.75903960203351</c:v>
                </c:pt>
                <c:pt idx="74">
                  <c:v>259.75903960203351</c:v>
                </c:pt>
                <c:pt idx="75">
                  <c:v>259.75903960203351</c:v>
                </c:pt>
                <c:pt idx="76">
                  <c:v>259.75903960203351</c:v>
                </c:pt>
                <c:pt idx="77">
                  <c:v>259.75903960203351</c:v>
                </c:pt>
                <c:pt idx="78">
                  <c:v>259.75903960203351</c:v>
                </c:pt>
                <c:pt idx="79">
                  <c:v>259.75903960203351</c:v>
                </c:pt>
                <c:pt idx="80">
                  <c:v>259.75903960203351</c:v>
                </c:pt>
                <c:pt idx="81">
                  <c:v>259.75903960203351</c:v>
                </c:pt>
                <c:pt idx="82">
                  <c:v>259.75903960203351</c:v>
                </c:pt>
                <c:pt idx="83">
                  <c:v>259.75903960203351</c:v>
                </c:pt>
                <c:pt idx="84">
                  <c:v>259.75903960203351</c:v>
                </c:pt>
                <c:pt idx="85">
                  <c:v>259.75903960203351</c:v>
                </c:pt>
                <c:pt idx="86">
                  <c:v>259.75903960203351</c:v>
                </c:pt>
                <c:pt idx="87">
                  <c:v>259.75903960203351</c:v>
                </c:pt>
                <c:pt idx="88">
                  <c:v>259.75903960203351</c:v>
                </c:pt>
                <c:pt idx="89">
                  <c:v>259.75903960203351</c:v>
                </c:pt>
                <c:pt idx="90">
                  <c:v>259.75903960203351</c:v>
                </c:pt>
                <c:pt idx="91">
                  <c:v>259.75903960203351</c:v>
                </c:pt>
                <c:pt idx="92">
                  <c:v>259.75903960203351</c:v>
                </c:pt>
                <c:pt idx="93">
                  <c:v>259.75903960203351</c:v>
                </c:pt>
                <c:pt idx="94">
                  <c:v>259.75903960203351</c:v>
                </c:pt>
                <c:pt idx="95">
                  <c:v>259.75903960203351</c:v>
                </c:pt>
                <c:pt idx="96">
                  <c:v>259.75903960203351</c:v>
                </c:pt>
                <c:pt idx="97">
                  <c:v>259.75903960203351</c:v>
                </c:pt>
                <c:pt idx="98">
                  <c:v>259.75903960203351</c:v>
                </c:pt>
                <c:pt idx="99">
                  <c:v>259.75903960203351</c:v>
                </c:pt>
                <c:pt idx="100">
                  <c:v>259.75903960203351</c:v>
                </c:pt>
                <c:pt idx="101">
                  <c:v>259.75903960203351</c:v>
                </c:pt>
                <c:pt idx="102">
                  <c:v>259.75903960203351</c:v>
                </c:pt>
                <c:pt idx="103">
                  <c:v>259.75903960203351</c:v>
                </c:pt>
                <c:pt idx="104">
                  <c:v>259.75903960203351</c:v>
                </c:pt>
                <c:pt idx="105">
                  <c:v>259.75903960203351</c:v>
                </c:pt>
                <c:pt idx="106">
                  <c:v>259.75903960203351</c:v>
                </c:pt>
                <c:pt idx="107">
                  <c:v>259.75903960203351</c:v>
                </c:pt>
                <c:pt idx="108">
                  <c:v>259.75903960203351</c:v>
                </c:pt>
                <c:pt idx="109">
                  <c:v>259.75903960203351</c:v>
                </c:pt>
                <c:pt idx="110">
                  <c:v>259.75903960203351</c:v>
                </c:pt>
                <c:pt idx="111">
                  <c:v>259.75903960203351</c:v>
                </c:pt>
                <c:pt idx="112">
                  <c:v>259.75903960203351</c:v>
                </c:pt>
                <c:pt idx="113">
                  <c:v>259.75903960203351</c:v>
                </c:pt>
                <c:pt idx="114">
                  <c:v>259.75903960203351</c:v>
                </c:pt>
                <c:pt idx="115">
                  <c:v>259.75903960203351</c:v>
                </c:pt>
                <c:pt idx="116">
                  <c:v>259.75903960203351</c:v>
                </c:pt>
                <c:pt idx="117">
                  <c:v>259.75903960203351</c:v>
                </c:pt>
                <c:pt idx="118">
                  <c:v>259.75903960203351</c:v>
                </c:pt>
                <c:pt idx="119">
                  <c:v>259.75903960203351</c:v>
                </c:pt>
                <c:pt idx="120">
                  <c:v>259.75903960203351</c:v>
                </c:pt>
                <c:pt idx="121">
                  <c:v>259.75903960203351</c:v>
                </c:pt>
                <c:pt idx="122">
                  <c:v>259.75903960203351</c:v>
                </c:pt>
                <c:pt idx="123">
                  <c:v>259.75903960203351</c:v>
                </c:pt>
                <c:pt idx="124">
                  <c:v>259.75903960203351</c:v>
                </c:pt>
                <c:pt idx="125">
                  <c:v>259.75903960203351</c:v>
                </c:pt>
                <c:pt idx="126">
                  <c:v>259.75903960203351</c:v>
                </c:pt>
                <c:pt idx="127">
                  <c:v>259.75903960203351</c:v>
                </c:pt>
                <c:pt idx="128">
                  <c:v>259.75903960203351</c:v>
                </c:pt>
                <c:pt idx="129">
                  <c:v>259.75903960203351</c:v>
                </c:pt>
                <c:pt idx="130">
                  <c:v>259.75903960203351</c:v>
                </c:pt>
                <c:pt idx="131">
                  <c:v>259.75903960203351</c:v>
                </c:pt>
                <c:pt idx="132">
                  <c:v>259.75903960203351</c:v>
                </c:pt>
                <c:pt idx="133">
                  <c:v>259.75903960203351</c:v>
                </c:pt>
                <c:pt idx="134">
                  <c:v>259.75903960203351</c:v>
                </c:pt>
                <c:pt idx="135">
                  <c:v>259.75903960203351</c:v>
                </c:pt>
                <c:pt idx="136">
                  <c:v>259.75903960203351</c:v>
                </c:pt>
                <c:pt idx="137">
                  <c:v>259.75903960203351</c:v>
                </c:pt>
                <c:pt idx="138">
                  <c:v>259.75903960203351</c:v>
                </c:pt>
                <c:pt idx="139">
                  <c:v>259.75903960203351</c:v>
                </c:pt>
                <c:pt idx="140">
                  <c:v>259.75903960203351</c:v>
                </c:pt>
                <c:pt idx="141">
                  <c:v>259.75903960203351</c:v>
                </c:pt>
                <c:pt idx="142">
                  <c:v>259.75903960203351</c:v>
                </c:pt>
                <c:pt idx="143">
                  <c:v>259.75903960203351</c:v>
                </c:pt>
                <c:pt idx="144">
                  <c:v>259.75903960203351</c:v>
                </c:pt>
                <c:pt idx="145">
                  <c:v>259.75903960203351</c:v>
                </c:pt>
                <c:pt idx="146">
                  <c:v>259.75903960203351</c:v>
                </c:pt>
                <c:pt idx="147">
                  <c:v>259.75903960203351</c:v>
                </c:pt>
                <c:pt idx="148">
                  <c:v>259.75903960203351</c:v>
                </c:pt>
                <c:pt idx="149">
                  <c:v>259.75903960203351</c:v>
                </c:pt>
                <c:pt idx="150">
                  <c:v>259.75903960203351</c:v>
                </c:pt>
                <c:pt idx="151">
                  <c:v>259.75903960203351</c:v>
                </c:pt>
                <c:pt idx="152">
                  <c:v>259.75903960203351</c:v>
                </c:pt>
                <c:pt idx="153">
                  <c:v>259.75903960203351</c:v>
                </c:pt>
                <c:pt idx="154">
                  <c:v>259.75903960203351</c:v>
                </c:pt>
                <c:pt idx="155">
                  <c:v>259.75903960203351</c:v>
                </c:pt>
                <c:pt idx="156">
                  <c:v>259.75903960203351</c:v>
                </c:pt>
                <c:pt idx="157">
                  <c:v>259.75903960203351</c:v>
                </c:pt>
                <c:pt idx="158">
                  <c:v>259.75903960203351</c:v>
                </c:pt>
                <c:pt idx="159">
                  <c:v>259.75903960203351</c:v>
                </c:pt>
                <c:pt idx="160">
                  <c:v>259.75903960203351</c:v>
                </c:pt>
                <c:pt idx="161">
                  <c:v>259.75903960203351</c:v>
                </c:pt>
                <c:pt idx="162">
                  <c:v>259.75903960203351</c:v>
                </c:pt>
                <c:pt idx="163">
                  <c:v>259.75903960203351</c:v>
                </c:pt>
                <c:pt idx="164">
                  <c:v>259.75903960203351</c:v>
                </c:pt>
                <c:pt idx="165">
                  <c:v>259.75903960203351</c:v>
                </c:pt>
                <c:pt idx="166">
                  <c:v>259.75903960203351</c:v>
                </c:pt>
                <c:pt idx="167">
                  <c:v>259.75903960203351</c:v>
                </c:pt>
                <c:pt idx="168">
                  <c:v>259.75903960203351</c:v>
                </c:pt>
                <c:pt idx="169">
                  <c:v>259.75903960203351</c:v>
                </c:pt>
                <c:pt idx="170">
                  <c:v>259.75903960203351</c:v>
                </c:pt>
                <c:pt idx="171">
                  <c:v>259.75903960203351</c:v>
                </c:pt>
                <c:pt idx="172">
                  <c:v>259.75903960203351</c:v>
                </c:pt>
                <c:pt idx="173">
                  <c:v>259.75903960203351</c:v>
                </c:pt>
                <c:pt idx="174">
                  <c:v>259.75903960203351</c:v>
                </c:pt>
                <c:pt idx="175">
                  <c:v>259.75903960203351</c:v>
                </c:pt>
                <c:pt idx="176">
                  <c:v>259.75903960203351</c:v>
                </c:pt>
                <c:pt idx="177">
                  <c:v>259.75903960203351</c:v>
                </c:pt>
                <c:pt idx="178">
                  <c:v>259.75903960203351</c:v>
                </c:pt>
                <c:pt idx="179">
                  <c:v>259.75903960203351</c:v>
                </c:pt>
                <c:pt idx="180">
                  <c:v>259.75903960203351</c:v>
                </c:pt>
                <c:pt idx="181">
                  <c:v>259.75903960203351</c:v>
                </c:pt>
                <c:pt idx="182">
                  <c:v>259.75903960203351</c:v>
                </c:pt>
                <c:pt idx="183">
                  <c:v>259.75903960203351</c:v>
                </c:pt>
                <c:pt idx="184">
                  <c:v>259.75903960203351</c:v>
                </c:pt>
                <c:pt idx="185">
                  <c:v>259.75903960203351</c:v>
                </c:pt>
                <c:pt idx="186">
                  <c:v>259.75903960203351</c:v>
                </c:pt>
                <c:pt idx="187">
                  <c:v>259.75903960203351</c:v>
                </c:pt>
                <c:pt idx="188">
                  <c:v>259.75903960203351</c:v>
                </c:pt>
                <c:pt idx="189">
                  <c:v>259.75903960203351</c:v>
                </c:pt>
                <c:pt idx="190">
                  <c:v>259.75903960203351</c:v>
                </c:pt>
                <c:pt idx="191">
                  <c:v>259.75903960203351</c:v>
                </c:pt>
                <c:pt idx="192">
                  <c:v>259.75903960203351</c:v>
                </c:pt>
                <c:pt idx="193">
                  <c:v>259.75903960203351</c:v>
                </c:pt>
                <c:pt idx="194">
                  <c:v>259.75903960203351</c:v>
                </c:pt>
                <c:pt idx="195">
                  <c:v>259.75903960203351</c:v>
                </c:pt>
                <c:pt idx="196">
                  <c:v>259.75903960203351</c:v>
                </c:pt>
                <c:pt idx="197">
                  <c:v>259.75903960203351</c:v>
                </c:pt>
                <c:pt idx="198">
                  <c:v>259.75903960203351</c:v>
                </c:pt>
                <c:pt idx="199">
                  <c:v>259.75903960203351</c:v>
                </c:pt>
                <c:pt idx="200">
                  <c:v>259.75903960203351</c:v>
                </c:pt>
                <c:pt idx="201">
                  <c:v>259.75903960203351</c:v>
                </c:pt>
                <c:pt idx="202">
                  <c:v>259.75903960203351</c:v>
                </c:pt>
                <c:pt idx="203">
                  <c:v>259.75903960203351</c:v>
                </c:pt>
                <c:pt idx="204">
                  <c:v>259.75903960203351</c:v>
                </c:pt>
                <c:pt idx="205">
                  <c:v>259.75903960203351</c:v>
                </c:pt>
                <c:pt idx="206">
                  <c:v>259.75903960203351</c:v>
                </c:pt>
                <c:pt idx="207">
                  <c:v>259.75903960203351</c:v>
                </c:pt>
                <c:pt idx="208">
                  <c:v>259.75903960203351</c:v>
                </c:pt>
                <c:pt idx="209">
                  <c:v>259.75903960203351</c:v>
                </c:pt>
                <c:pt idx="210">
                  <c:v>259.75903960203351</c:v>
                </c:pt>
                <c:pt idx="211">
                  <c:v>259.75903960203351</c:v>
                </c:pt>
                <c:pt idx="212">
                  <c:v>259.75903960203351</c:v>
                </c:pt>
                <c:pt idx="213">
                  <c:v>259.75903960203351</c:v>
                </c:pt>
                <c:pt idx="214">
                  <c:v>259.75903960203351</c:v>
                </c:pt>
                <c:pt idx="215">
                  <c:v>259.75903960203351</c:v>
                </c:pt>
                <c:pt idx="216">
                  <c:v>259.75903960203351</c:v>
                </c:pt>
                <c:pt idx="217">
                  <c:v>259.75903960203351</c:v>
                </c:pt>
                <c:pt idx="218">
                  <c:v>259.75903960203351</c:v>
                </c:pt>
                <c:pt idx="219">
                  <c:v>259.75903960203351</c:v>
                </c:pt>
                <c:pt idx="220">
                  <c:v>259.75903960203351</c:v>
                </c:pt>
                <c:pt idx="221">
                  <c:v>259.75903960203351</c:v>
                </c:pt>
                <c:pt idx="222">
                  <c:v>259.75903960203351</c:v>
                </c:pt>
                <c:pt idx="223">
                  <c:v>259.75903960203351</c:v>
                </c:pt>
                <c:pt idx="224">
                  <c:v>259.75903960203351</c:v>
                </c:pt>
                <c:pt idx="225">
                  <c:v>259.75903960203351</c:v>
                </c:pt>
                <c:pt idx="226">
                  <c:v>259.75903960203351</c:v>
                </c:pt>
                <c:pt idx="227">
                  <c:v>259.75903960203351</c:v>
                </c:pt>
                <c:pt idx="228">
                  <c:v>259.75903960203351</c:v>
                </c:pt>
                <c:pt idx="229">
                  <c:v>259.75903960203351</c:v>
                </c:pt>
                <c:pt idx="230">
                  <c:v>259.75903960203351</c:v>
                </c:pt>
                <c:pt idx="231">
                  <c:v>259.75903960203351</c:v>
                </c:pt>
                <c:pt idx="232">
                  <c:v>259.75903960203351</c:v>
                </c:pt>
                <c:pt idx="233">
                  <c:v>259.75903960203351</c:v>
                </c:pt>
                <c:pt idx="234">
                  <c:v>259.75903960203351</c:v>
                </c:pt>
                <c:pt idx="235">
                  <c:v>259.75903960203351</c:v>
                </c:pt>
                <c:pt idx="236">
                  <c:v>259.75903960203351</c:v>
                </c:pt>
                <c:pt idx="237">
                  <c:v>259.75903960203351</c:v>
                </c:pt>
                <c:pt idx="238">
                  <c:v>259.75903960203351</c:v>
                </c:pt>
                <c:pt idx="239">
                  <c:v>259.75903960203351</c:v>
                </c:pt>
                <c:pt idx="240">
                  <c:v>259.75903960203351</c:v>
                </c:pt>
                <c:pt idx="241">
                  <c:v>259.75903960203351</c:v>
                </c:pt>
                <c:pt idx="242">
                  <c:v>259.75903960203351</c:v>
                </c:pt>
                <c:pt idx="243">
                  <c:v>259.75903960203351</c:v>
                </c:pt>
                <c:pt idx="244">
                  <c:v>259.75903960203351</c:v>
                </c:pt>
                <c:pt idx="245">
                  <c:v>259.75903960203351</c:v>
                </c:pt>
                <c:pt idx="246">
                  <c:v>259.75903960203351</c:v>
                </c:pt>
                <c:pt idx="247">
                  <c:v>259.75903960203351</c:v>
                </c:pt>
                <c:pt idx="248">
                  <c:v>259.75903960203351</c:v>
                </c:pt>
                <c:pt idx="249">
                  <c:v>259.75903960203351</c:v>
                </c:pt>
                <c:pt idx="250">
                  <c:v>259.75903960203351</c:v>
                </c:pt>
                <c:pt idx="251">
                  <c:v>259.75903960203351</c:v>
                </c:pt>
                <c:pt idx="252">
                  <c:v>259.75903960203351</c:v>
                </c:pt>
                <c:pt idx="253">
                  <c:v>259.75903960203351</c:v>
                </c:pt>
                <c:pt idx="254">
                  <c:v>259.75903960203351</c:v>
                </c:pt>
                <c:pt idx="255">
                  <c:v>259.75903960203351</c:v>
                </c:pt>
                <c:pt idx="256">
                  <c:v>259.75903960203351</c:v>
                </c:pt>
                <c:pt idx="257">
                  <c:v>259.75903960203351</c:v>
                </c:pt>
                <c:pt idx="258">
                  <c:v>259.75903960203351</c:v>
                </c:pt>
                <c:pt idx="259">
                  <c:v>259.75903960203351</c:v>
                </c:pt>
                <c:pt idx="260">
                  <c:v>259.75903960203351</c:v>
                </c:pt>
                <c:pt idx="261">
                  <c:v>259.75903960203351</c:v>
                </c:pt>
                <c:pt idx="262">
                  <c:v>259.75903960203351</c:v>
                </c:pt>
                <c:pt idx="263">
                  <c:v>259.75903960203351</c:v>
                </c:pt>
                <c:pt idx="264">
                  <c:v>259.75903960203351</c:v>
                </c:pt>
                <c:pt idx="265">
                  <c:v>259.75903960203351</c:v>
                </c:pt>
                <c:pt idx="266">
                  <c:v>259.75903960203351</c:v>
                </c:pt>
                <c:pt idx="267">
                  <c:v>259.75903960203351</c:v>
                </c:pt>
                <c:pt idx="268">
                  <c:v>259.75903960203351</c:v>
                </c:pt>
                <c:pt idx="269">
                  <c:v>259.75903960203351</c:v>
                </c:pt>
                <c:pt idx="270">
                  <c:v>259.75903960203351</c:v>
                </c:pt>
                <c:pt idx="271">
                  <c:v>259.75903960203351</c:v>
                </c:pt>
                <c:pt idx="272">
                  <c:v>259.75903960203351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52-4C43-AC90-C3D04F4E76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40731488"/>
        <c:axId val="164073190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Time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33.103599230769198</c:v>
                      </c:pt>
                      <c:pt idx="1">
                        <c:v>33.361271538461502</c:v>
                      </c:pt>
                      <c:pt idx="2">
                        <c:v>33.618788461538401</c:v>
                      </c:pt>
                      <c:pt idx="3">
                        <c:v>33.876382307692303</c:v>
                      </c:pt>
                      <c:pt idx="4">
                        <c:v>34.134058461538402</c:v>
                      </c:pt>
                      <c:pt idx="5">
                        <c:v>34.393368461538401</c:v>
                      </c:pt>
                      <c:pt idx="6">
                        <c:v>34.651538461538401</c:v>
                      </c:pt>
                      <c:pt idx="7">
                        <c:v>34.909033076923002</c:v>
                      </c:pt>
                      <c:pt idx="8">
                        <c:v>35.1669992307692</c:v>
                      </c:pt>
                      <c:pt idx="9">
                        <c:v>35.423046153846101</c:v>
                      </c:pt>
                      <c:pt idx="10">
                        <c:v>35.680152307692303</c:v>
                      </c:pt>
                      <c:pt idx="11">
                        <c:v>35.938216153846099</c:v>
                      </c:pt>
                      <c:pt idx="12">
                        <c:v>36.196186923076901</c:v>
                      </c:pt>
                      <c:pt idx="13">
                        <c:v>36.453591538461502</c:v>
                      </c:pt>
                      <c:pt idx="14">
                        <c:v>36.7111107692307</c:v>
                      </c:pt>
                      <c:pt idx="15">
                        <c:v>36.968586153846097</c:v>
                      </c:pt>
                      <c:pt idx="16">
                        <c:v>37.226245384615297</c:v>
                      </c:pt>
                      <c:pt idx="17">
                        <c:v>37.483969230769198</c:v>
                      </c:pt>
                      <c:pt idx="18">
                        <c:v>37.741395384615302</c:v>
                      </c:pt>
                      <c:pt idx="19">
                        <c:v>37.998906923076902</c:v>
                      </c:pt>
                      <c:pt idx="20">
                        <c:v>38.256836923076897</c:v>
                      </c:pt>
                      <c:pt idx="21">
                        <c:v>38.514290769230698</c:v>
                      </c:pt>
                      <c:pt idx="22">
                        <c:v>38.771804615384603</c:v>
                      </c:pt>
                      <c:pt idx="23">
                        <c:v>39.031436923076903</c:v>
                      </c:pt>
                      <c:pt idx="24">
                        <c:v>39.288443076923002</c:v>
                      </c:pt>
                      <c:pt idx="25">
                        <c:v>39.546185384615299</c:v>
                      </c:pt>
                      <c:pt idx="26">
                        <c:v>39.802556923076899</c:v>
                      </c:pt>
                      <c:pt idx="27">
                        <c:v>40.061255384615301</c:v>
                      </c:pt>
                      <c:pt idx="28">
                        <c:v>40.318195384615301</c:v>
                      </c:pt>
                      <c:pt idx="29">
                        <c:v>40.5763392307692</c:v>
                      </c:pt>
                      <c:pt idx="30">
                        <c:v>40.833130769230699</c:v>
                      </c:pt>
                      <c:pt idx="31">
                        <c:v>41.0925515384615</c:v>
                      </c:pt>
                      <c:pt idx="32">
                        <c:v>41.350235384615303</c:v>
                      </c:pt>
                      <c:pt idx="33">
                        <c:v>41.607301538461499</c:v>
                      </c:pt>
                      <c:pt idx="34">
                        <c:v>41.864873076922997</c:v>
                      </c:pt>
                      <c:pt idx="35">
                        <c:v>42.122746923076903</c:v>
                      </c:pt>
                      <c:pt idx="36">
                        <c:v>42.380057692307602</c:v>
                      </c:pt>
                      <c:pt idx="37">
                        <c:v>42.637203076923001</c:v>
                      </c:pt>
                      <c:pt idx="38">
                        <c:v>42.895639230769198</c:v>
                      </c:pt>
                      <c:pt idx="39">
                        <c:v>43.1559569230769</c:v>
                      </c:pt>
                      <c:pt idx="40">
                        <c:v>43.410953076923001</c:v>
                      </c:pt>
                      <c:pt idx="41">
                        <c:v>43.6684384615384</c:v>
                      </c:pt>
                      <c:pt idx="42">
                        <c:v>43.928533846153798</c:v>
                      </c:pt>
                      <c:pt idx="43">
                        <c:v>44.185961538461498</c:v>
                      </c:pt>
                      <c:pt idx="44">
                        <c:v>44.442220769230701</c:v>
                      </c:pt>
                      <c:pt idx="45">
                        <c:v>44.701764615384597</c:v>
                      </c:pt>
                      <c:pt idx="46">
                        <c:v>44.957401538461497</c:v>
                      </c:pt>
                      <c:pt idx="47">
                        <c:v>45.217806153846098</c:v>
                      </c:pt>
                      <c:pt idx="48">
                        <c:v>45.4724807692307</c:v>
                      </c:pt>
                      <c:pt idx="49">
                        <c:v>45.730341538461502</c:v>
                      </c:pt>
                      <c:pt idx="50">
                        <c:v>45.988501538461499</c:v>
                      </c:pt>
                      <c:pt idx="51">
                        <c:v>46.246833846153798</c:v>
                      </c:pt>
                      <c:pt idx="52">
                        <c:v>46.504654615384602</c:v>
                      </c:pt>
                      <c:pt idx="53">
                        <c:v>46.763633076923</c:v>
                      </c:pt>
                      <c:pt idx="54">
                        <c:v>47.020365384615303</c:v>
                      </c:pt>
                      <c:pt idx="55">
                        <c:v>47.2780876923077</c:v>
                      </c:pt>
                      <c:pt idx="56">
                        <c:v>47.536470000000001</c:v>
                      </c:pt>
                      <c:pt idx="57">
                        <c:v>47.794416923076902</c:v>
                      </c:pt>
                      <c:pt idx="58">
                        <c:v>48.0519623076923</c:v>
                      </c:pt>
                      <c:pt idx="59">
                        <c:v>48.3097292307692</c:v>
                      </c:pt>
                      <c:pt idx="60">
                        <c:v>48.565732307692301</c:v>
                      </c:pt>
                      <c:pt idx="61">
                        <c:v>48.823952307692302</c:v>
                      </c:pt>
                      <c:pt idx="62">
                        <c:v>49.0811176923076</c:v>
                      </c:pt>
                      <c:pt idx="63">
                        <c:v>49.3392092307692</c:v>
                      </c:pt>
                      <c:pt idx="64">
                        <c:v>49.597929230769203</c:v>
                      </c:pt>
                      <c:pt idx="65">
                        <c:v>49.856253076922997</c:v>
                      </c:pt>
                      <c:pt idx="66">
                        <c:v>50.113244615384602</c:v>
                      </c:pt>
                      <c:pt idx="67">
                        <c:v>50.369483076922997</c:v>
                      </c:pt>
                      <c:pt idx="68">
                        <c:v>50.628529999999998</c:v>
                      </c:pt>
                      <c:pt idx="69">
                        <c:v>50.886597692307603</c:v>
                      </c:pt>
                      <c:pt idx="70">
                        <c:v>51.1445315384615</c:v>
                      </c:pt>
                      <c:pt idx="71">
                        <c:v>51.401151538461498</c:v>
                      </c:pt>
                      <c:pt idx="72">
                        <c:v>51.657664615384597</c:v>
                      </c:pt>
                      <c:pt idx="73">
                        <c:v>51.915961538461502</c:v>
                      </c:pt>
                      <c:pt idx="74">
                        <c:v>52.173460769230701</c:v>
                      </c:pt>
                      <c:pt idx="75">
                        <c:v>52.431956153846102</c:v>
                      </c:pt>
                      <c:pt idx="76">
                        <c:v>52.689739230769199</c:v>
                      </c:pt>
                      <c:pt idx="77">
                        <c:v>52.948652307692299</c:v>
                      </c:pt>
                      <c:pt idx="78">
                        <c:v>53.206210769230701</c:v>
                      </c:pt>
                      <c:pt idx="79">
                        <c:v>53.472850714285698</c:v>
                      </c:pt>
                      <c:pt idx="80">
                        <c:v>53.739060769230697</c:v>
                      </c:pt>
                      <c:pt idx="81">
                        <c:v>53.999029999999998</c:v>
                      </c:pt>
                      <c:pt idx="82">
                        <c:v>54.256552307692303</c:v>
                      </c:pt>
                      <c:pt idx="83">
                        <c:v>54.514359230769202</c:v>
                      </c:pt>
                      <c:pt idx="84">
                        <c:v>54.771716923076902</c:v>
                      </c:pt>
                      <c:pt idx="85">
                        <c:v>55.029498461538402</c:v>
                      </c:pt>
                      <c:pt idx="86">
                        <c:v>55.287440769230699</c:v>
                      </c:pt>
                      <c:pt idx="87">
                        <c:v>55.5434846153846</c:v>
                      </c:pt>
                      <c:pt idx="88">
                        <c:v>55.800423846153798</c:v>
                      </c:pt>
                      <c:pt idx="89">
                        <c:v>56.059619230769201</c:v>
                      </c:pt>
                      <c:pt idx="90">
                        <c:v>56.3171246153846</c:v>
                      </c:pt>
                      <c:pt idx="91">
                        <c:v>56.573045384615298</c:v>
                      </c:pt>
                      <c:pt idx="92">
                        <c:v>56.831733846153803</c:v>
                      </c:pt>
                      <c:pt idx="93">
                        <c:v>57.090383076922997</c:v>
                      </c:pt>
                      <c:pt idx="94">
                        <c:v>57.347633076923003</c:v>
                      </c:pt>
                      <c:pt idx="95">
                        <c:v>57.604271538461497</c:v>
                      </c:pt>
                      <c:pt idx="96">
                        <c:v>57.861954615384597</c:v>
                      </c:pt>
                      <c:pt idx="97">
                        <c:v>58.119689230769197</c:v>
                      </c:pt>
                      <c:pt idx="98">
                        <c:v>58.377859230769197</c:v>
                      </c:pt>
                      <c:pt idx="99">
                        <c:v>58.6342523076923</c:v>
                      </c:pt>
                      <c:pt idx="100">
                        <c:v>58.892469230769201</c:v>
                      </c:pt>
                      <c:pt idx="101">
                        <c:v>59.150636153846101</c:v>
                      </c:pt>
                      <c:pt idx="102">
                        <c:v>59.408216153846098</c:v>
                      </c:pt>
                      <c:pt idx="103">
                        <c:v>59.6657515384615</c:v>
                      </c:pt>
                      <c:pt idx="104">
                        <c:v>59.924199230769197</c:v>
                      </c:pt>
                      <c:pt idx="105">
                        <c:v>60.181979999999903</c:v>
                      </c:pt>
                      <c:pt idx="106">
                        <c:v>60.439161538461498</c:v>
                      </c:pt>
                      <c:pt idx="107">
                        <c:v>60.698799230769197</c:v>
                      </c:pt>
                      <c:pt idx="108">
                        <c:v>60.9549976923076</c:v>
                      </c:pt>
                      <c:pt idx="109">
                        <c:v>61.212567692307601</c:v>
                      </c:pt>
                      <c:pt idx="110">
                        <c:v>61.469801538461503</c:v>
                      </c:pt>
                      <c:pt idx="111">
                        <c:v>61.727499999999999</c:v>
                      </c:pt>
                      <c:pt idx="112">
                        <c:v>61.984976153846098</c:v>
                      </c:pt>
                      <c:pt idx="113">
                        <c:v>62.244215384615302</c:v>
                      </c:pt>
                      <c:pt idx="114">
                        <c:v>62.4995153846153</c:v>
                      </c:pt>
                      <c:pt idx="115">
                        <c:v>62.758374615384596</c:v>
                      </c:pt>
                      <c:pt idx="116">
                        <c:v>63.017141538461502</c:v>
                      </c:pt>
                      <c:pt idx="117">
                        <c:v>63.2753923076923</c:v>
                      </c:pt>
                      <c:pt idx="118">
                        <c:v>63.530308461538397</c:v>
                      </c:pt>
                      <c:pt idx="119">
                        <c:v>63.790459230769201</c:v>
                      </c:pt>
                      <c:pt idx="120">
                        <c:v>64.045811538461507</c:v>
                      </c:pt>
                      <c:pt idx="121">
                        <c:v>64.305000769230702</c:v>
                      </c:pt>
                      <c:pt idx="122">
                        <c:v>64.561135384615397</c:v>
                      </c:pt>
                      <c:pt idx="123">
                        <c:v>64.819772307692304</c:v>
                      </c:pt>
                      <c:pt idx="124">
                        <c:v>65.078543846153806</c:v>
                      </c:pt>
                      <c:pt idx="125">
                        <c:v>65.335845384615297</c:v>
                      </c:pt>
                      <c:pt idx="126">
                        <c:v>65.592268461538396</c:v>
                      </c:pt>
                      <c:pt idx="127">
                        <c:v>65.850879230769195</c:v>
                      </c:pt>
                      <c:pt idx="128">
                        <c:v>66.109064615384597</c:v>
                      </c:pt>
                      <c:pt idx="129">
                        <c:v>66.366309999999999</c:v>
                      </c:pt>
                      <c:pt idx="130">
                        <c:v>66.624168461538403</c:v>
                      </c:pt>
                      <c:pt idx="131">
                        <c:v>66.880434615384601</c:v>
                      </c:pt>
                      <c:pt idx="132">
                        <c:v>67.138606923076907</c:v>
                      </c:pt>
                      <c:pt idx="133">
                        <c:v>67.397464615384607</c:v>
                      </c:pt>
                      <c:pt idx="134">
                        <c:v>67.653620769230699</c:v>
                      </c:pt>
                      <c:pt idx="135">
                        <c:v>67.913919230769196</c:v>
                      </c:pt>
                      <c:pt idx="136">
                        <c:v>68.169353076923002</c:v>
                      </c:pt>
                      <c:pt idx="137">
                        <c:v>68.426581538461505</c:v>
                      </c:pt>
                      <c:pt idx="138">
                        <c:v>68.684428461538403</c:v>
                      </c:pt>
                      <c:pt idx="139">
                        <c:v>68.943193076922995</c:v>
                      </c:pt>
                      <c:pt idx="140">
                        <c:v>69.199562307692304</c:v>
                      </c:pt>
                      <c:pt idx="141">
                        <c:v>69.457082307692303</c:v>
                      </c:pt>
                      <c:pt idx="142">
                        <c:v>69.714185384615305</c:v>
                      </c:pt>
                      <c:pt idx="143">
                        <c:v>69.973946923076895</c:v>
                      </c:pt>
                      <c:pt idx="144">
                        <c:v>70.230843846153803</c:v>
                      </c:pt>
                      <c:pt idx="145">
                        <c:v>70.487978461538404</c:v>
                      </c:pt>
                      <c:pt idx="146">
                        <c:v>70.746182307692294</c:v>
                      </c:pt>
                      <c:pt idx="147">
                        <c:v>71.003525384615401</c:v>
                      </c:pt>
                      <c:pt idx="148">
                        <c:v>71.260779230769202</c:v>
                      </c:pt>
                      <c:pt idx="149">
                        <c:v>71.518519999999995</c:v>
                      </c:pt>
                      <c:pt idx="150">
                        <c:v>71.77713</c:v>
                      </c:pt>
                      <c:pt idx="151">
                        <c:v>72.035339230769196</c:v>
                      </c:pt>
                      <c:pt idx="152">
                        <c:v>72.291434615384603</c:v>
                      </c:pt>
                      <c:pt idx="153">
                        <c:v>72.548516153846094</c:v>
                      </c:pt>
                      <c:pt idx="154">
                        <c:v>72.808790000000002</c:v>
                      </c:pt>
                      <c:pt idx="155">
                        <c:v>73.067063076923006</c:v>
                      </c:pt>
                      <c:pt idx="156">
                        <c:v>73.324476923076901</c:v>
                      </c:pt>
                      <c:pt idx="157">
                        <c:v>73.581386923076906</c:v>
                      </c:pt>
                      <c:pt idx="158">
                        <c:v>73.838811538461499</c:v>
                      </c:pt>
                      <c:pt idx="159">
                        <c:v>74.096499230769197</c:v>
                      </c:pt>
                      <c:pt idx="160">
                        <c:v>74.354063076922998</c:v>
                      </c:pt>
                      <c:pt idx="161">
                        <c:v>74.610578461538395</c:v>
                      </c:pt>
                      <c:pt idx="162">
                        <c:v>74.869732307692303</c:v>
                      </c:pt>
                      <c:pt idx="163">
                        <c:v>75.126680769230703</c:v>
                      </c:pt>
                      <c:pt idx="164">
                        <c:v>75.384652307692207</c:v>
                      </c:pt>
                      <c:pt idx="165">
                        <c:v>75.642189999999999</c:v>
                      </c:pt>
                      <c:pt idx="166">
                        <c:v>75.899196153846106</c:v>
                      </c:pt>
                      <c:pt idx="167">
                        <c:v>76.156573846153805</c:v>
                      </c:pt>
                      <c:pt idx="168">
                        <c:v>76.414894615384597</c:v>
                      </c:pt>
                      <c:pt idx="169">
                        <c:v>76.6719953846153</c:v>
                      </c:pt>
                      <c:pt idx="170">
                        <c:v>76.930122307692301</c:v>
                      </c:pt>
                      <c:pt idx="171">
                        <c:v>77.1892607692307</c:v>
                      </c:pt>
                      <c:pt idx="172">
                        <c:v>77.445023076922993</c:v>
                      </c:pt>
                      <c:pt idx="173">
                        <c:v>77.701422307692297</c:v>
                      </c:pt>
                      <c:pt idx="174">
                        <c:v>77.960708461538403</c:v>
                      </c:pt>
                      <c:pt idx="175">
                        <c:v>78.217699999999994</c:v>
                      </c:pt>
                      <c:pt idx="176">
                        <c:v>78.475592307692295</c:v>
                      </c:pt>
                      <c:pt idx="177">
                        <c:v>78.734539999999996</c:v>
                      </c:pt>
                      <c:pt idx="178">
                        <c:v>78.9918353846153</c:v>
                      </c:pt>
                      <c:pt idx="179">
                        <c:v>79.248539999999906</c:v>
                      </c:pt>
                      <c:pt idx="180">
                        <c:v>79.505426153846102</c:v>
                      </c:pt>
                      <c:pt idx="181">
                        <c:v>79.7642653846153</c:v>
                      </c:pt>
                      <c:pt idx="182">
                        <c:v>80.022549230769201</c:v>
                      </c:pt>
                      <c:pt idx="183">
                        <c:v>80.278747692307604</c:v>
                      </c:pt>
                      <c:pt idx="184">
                        <c:v>80.536452307692301</c:v>
                      </c:pt>
                      <c:pt idx="185">
                        <c:v>80.793610769230696</c:v>
                      </c:pt>
                      <c:pt idx="186">
                        <c:v>81.052396923076898</c:v>
                      </c:pt>
                      <c:pt idx="187">
                        <c:v>81.311382307692298</c:v>
                      </c:pt>
                      <c:pt idx="188">
                        <c:v>81.567553076923005</c:v>
                      </c:pt>
                      <c:pt idx="189">
                        <c:v>81.825181538461493</c:v>
                      </c:pt>
                      <c:pt idx="190">
                        <c:v>82.082123076922997</c:v>
                      </c:pt>
                      <c:pt idx="191">
                        <c:v>82.342090769230694</c:v>
                      </c:pt>
                      <c:pt idx="192">
                        <c:v>82.598163076923001</c:v>
                      </c:pt>
                      <c:pt idx="193">
                        <c:v>82.857126923076905</c:v>
                      </c:pt>
                      <c:pt idx="194">
                        <c:v>83.125035714285701</c:v>
                      </c:pt>
                      <c:pt idx="195">
                        <c:v>83.391938461538402</c:v>
                      </c:pt>
                      <c:pt idx="196">
                        <c:v>83.648244615384598</c:v>
                      </c:pt>
                      <c:pt idx="197">
                        <c:v>83.906441538461493</c:v>
                      </c:pt>
                      <c:pt idx="198">
                        <c:v>84.166599230769194</c:v>
                      </c:pt>
                      <c:pt idx="199">
                        <c:v>84.423659230769204</c:v>
                      </c:pt>
                      <c:pt idx="200">
                        <c:v>84.679526153846098</c:v>
                      </c:pt>
                      <c:pt idx="201">
                        <c:v>84.937312307692295</c:v>
                      </c:pt>
                      <c:pt idx="202">
                        <c:v>85.195015384615303</c:v>
                      </c:pt>
                      <c:pt idx="203">
                        <c:v>85.452943846153801</c:v>
                      </c:pt>
                      <c:pt idx="204">
                        <c:v>85.710354615384603</c:v>
                      </c:pt>
                      <c:pt idx="205">
                        <c:v>85.968238461538405</c:v>
                      </c:pt>
                      <c:pt idx="206">
                        <c:v>86.22833</c:v>
                      </c:pt>
                      <c:pt idx="207">
                        <c:v>86.484953076923006</c:v>
                      </c:pt>
                      <c:pt idx="208">
                        <c:v>86.741651538461497</c:v>
                      </c:pt>
                      <c:pt idx="209">
                        <c:v>86.998976923076896</c:v>
                      </c:pt>
                      <c:pt idx="210">
                        <c:v>87.257634615384603</c:v>
                      </c:pt>
                      <c:pt idx="211">
                        <c:v>87.515173076923006</c:v>
                      </c:pt>
                      <c:pt idx="212">
                        <c:v>87.773121538461496</c:v>
                      </c:pt>
                      <c:pt idx="213">
                        <c:v>88.030988461538399</c:v>
                      </c:pt>
                      <c:pt idx="214">
                        <c:v>88.289555384615298</c:v>
                      </c:pt>
                      <c:pt idx="215">
                        <c:v>88.545936923076894</c:v>
                      </c:pt>
                      <c:pt idx="216">
                        <c:v>88.803299230769198</c:v>
                      </c:pt>
                      <c:pt idx="217">
                        <c:v>89.059809999999999</c:v>
                      </c:pt>
                      <c:pt idx="218">
                        <c:v>89.3201099999999</c:v>
                      </c:pt>
                      <c:pt idx="219">
                        <c:v>89.576288461538397</c:v>
                      </c:pt>
                      <c:pt idx="220">
                        <c:v>89.832590769230706</c:v>
                      </c:pt>
                      <c:pt idx="221">
                        <c:v>90.090173846153803</c:v>
                      </c:pt>
                      <c:pt idx="222">
                        <c:v>90.348037692307699</c:v>
                      </c:pt>
                      <c:pt idx="223">
                        <c:v>90.605955384615399</c:v>
                      </c:pt>
                      <c:pt idx="224">
                        <c:v>90.863770769230698</c:v>
                      </c:pt>
                      <c:pt idx="225">
                        <c:v>91.123107692307698</c:v>
                      </c:pt>
                      <c:pt idx="226">
                        <c:v>91.381967692307697</c:v>
                      </c:pt>
                      <c:pt idx="227">
                        <c:v>91.637316923076895</c:v>
                      </c:pt>
                      <c:pt idx="228">
                        <c:v>91.894775384615301</c:v>
                      </c:pt>
                      <c:pt idx="229">
                        <c:v>92.152883846153799</c:v>
                      </c:pt>
                      <c:pt idx="230">
                        <c:v>92.410728461538397</c:v>
                      </c:pt>
                      <c:pt idx="231">
                        <c:v>92.668136923076901</c:v>
                      </c:pt>
                      <c:pt idx="232">
                        <c:v>92.926968461538394</c:v>
                      </c:pt>
                      <c:pt idx="233">
                        <c:v>93.183746153846101</c:v>
                      </c:pt>
                      <c:pt idx="234">
                        <c:v>93.441488461538398</c:v>
                      </c:pt>
                      <c:pt idx="235">
                        <c:v>93.699208461538404</c:v>
                      </c:pt>
                      <c:pt idx="236">
                        <c:v>93.958609230769198</c:v>
                      </c:pt>
                      <c:pt idx="237">
                        <c:v>94.216353076922999</c:v>
                      </c:pt>
                      <c:pt idx="238">
                        <c:v>94.471973076923007</c:v>
                      </c:pt>
                      <c:pt idx="239">
                        <c:v>94.728720769230705</c:v>
                      </c:pt>
                      <c:pt idx="240">
                        <c:v>94.988653846153795</c:v>
                      </c:pt>
                      <c:pt idx="241">
                        <c:v>95.246513846153803</c:v>
                      </c:pt>
                      <c:pt idx="242">
                        <c:v>95.503507692307707</c:v>
                      </c:pt>
                      <c:pt idx="243">
                        <c:v>95.759348461538394</c:v>
                      </c:pt>
                      <c:pt idx="244">
                        <c:v>96.017224615384606</c:v>
                      </c:pt>
                      <c:pt idx="245">
                        <c:v>96.276517692307607</c:v>
                      </c:pt>
                      <c:pt idx="246">
                        <c:v>96.533463846153793</c:v>
                      </c:pt>
                      <c:pt idx="247">
                        <c:v>96.788947692307602</c:v>
                      </c:pt>
                      <c:pt idx="248">
                        <c:v>97.047099999999901</c:v>
                      </c:pt>
                      <c:pt idx="249">
                        <c:v>97.306766153846098</c:v>
                      </c:pt>
                      <c:pt idx="250">
                        <c:v>97.563585384615294</c:v>
                      </c:pt>
                      <c:pt idx="251">
                        <c:v>97.820361538461498</c:v>
                      </c:pt>
                      <c:pt idx="252">
                        <c:v>98.079833846153804</c:v>
                      </c:pt>
                      <c:pt idx="253">
                        <c:v>98.337852307692302</c:v>
                      </c:pt>
                      <c:pt idx="254">
                        <c:v>98.594439230769197</c:v>
                      </c:pt>
                      <c:pt idx="255">
                        <c:v>98.852881538461503</c:v>
                      </c:pt>
                      <c:pt idx="256">
                        <c:v>99.110295384615299</c:v>
                      </c:pt>
                      <c:pt idx="257">
                        <c:v>99.368078461538403</c:v>
                      </c:pt>
                      <c:pt idx="258">
                        <c:v>99.623828461538395</c:v>
                      </c:pt>
                      <c:pt idx="259">
                        <c:v>99.880641538461504</c:v>
                      </c:pt>
                      <c:pt idx="260">
                        <c:v>100.140376923076</c:v>
                      </c:pt>
                      <c:pt idx="261">
                        <c:v>100.39913076923</c:v>
                      </c:pt>
                      <c:pt idx="262">
                        <c:v>100.654653846153</c:v>
                      </c:pt>
                      <c:pt idx="263">
                        <c:v>100.911676923076</c:v>
                      </c:pt>
                      <c:pt idx="264">
                        <c:v>101.17118461538401</c:v>
                      </c:pt>
                      <c:pt idx="265">
                        <c:v>101.42926923076899</c:v>
                      </c:pt>
                      <c:pt idx="266">
                        <c:v>101.685838461538</c:v>
                      </c:pt>
                      <c:pt idx="267">
                        <c:v>101.944938461538</c:v>
                      </c:pt>
                      <c:pt idx="268">
                        <c:v>102.201438461538</c:v>
                      </c:pt>
                      <c:pt idx="269">
                        <c:v>102.45746923076899</c:v>
                      </c:pt>
                      <c:pt idx="270">
                        <c:v>102.71698461538401</c:v>
                      </c:pt>
                      <c:pt idx="271">
                        <c:v>102.975776923076</c:v>
                      </c:pt>
                      <c:pt idx="272">
                        <c:v>103.135266666666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0-BF93-4AD5-AB95-234B4F7C071C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Force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Sheet1!$D$2:$D$274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444.30769230769198</c:v>
                      </c:pt>
                      <c:pt idx="1">
                        <c:v>442.53846153846098</c:v>
                      </c:pt>
                      <c:pt idx="2">
                        <c:v>442.15384615384602</c:v>
                      </c:pt>
                      <c:pt idx="3">
                        <c:v>435.38461538461502</c:v>
                      </c:pt>
                      <c:pt idx="4">
                        <c:v>424.461538461538</c:v>
                      </c:pt>
                      <c:pt idx="5">
                        <c:v>444</c:v>
                      </c:pt>
                      <c:pt idx="6">
                        <c:v>442.07692307692298</c:v>
                      </c:pt>
                      <c:pt idx="7">
                        <c:v>431.923076923076</c:v>
                      </c:pt>
                      <c:pt idx="8">
                        <c:v>437.692307692307</c:v>
                      </c:pt>
                      <c:pt idx="9">
                        <c:v>454.230769230769</c:v>
                      </c:pt>
                      <c:pt idx="10">
                        <c:v>444.923076923076</c:v>
                      </c:pt>
                      <c:pt idx="11">
                        <c:v>450</c:v>
                      </c:pt>
                      <c:pt idx="12">
                        <c:v>425.61538461538402</c:v>
                      </c:pt>
                      <c:pt idx="13">
                        <c:v>426.61538461538402</c:v>
                      </c:pt>
                      <c:pt idx="14">
                        <c:v>438.923076923076</c:v>
                      </c:pt>
                      <c:pt idx="15">
                        <c:v>423.38461538461502</c:v>
                      </c:pt>
                      <c:pt idx="16">
                        <c:v>429.692307692307</c:v>
                      </c:pt>
                      <c:pt idx="17">
                        <c:v>436.07692307692298</c:v>
                      </c:pt>
                      <c:pt idx="18">
                        <c:v>422.30769230769198</c:v>
                      </c:pt>
                      <c:pt idx="19">
                        <c:v>424.15384615384602</c:v>
                      </c:pt>
                      <c:pt idx="20">
                        <c:v>422.923076923076</c:v>
                      </c:pt>
                      <c:pt idx="21">
                        <c:v>422.692307692307</c:v>
                      </c:pt>
                      <c:pt idx="22">
                        <c:v>446.38461538461502</c:v>
                      </c:pt>
                      <c:pt idx="23">
                        <c:v>445.230769230769</c:v>
                      </c:pt>
                      <c:pt idx="24">
                        <c:v>445.07692307692298</c:v>
                      </c:pt>
                      <c:pt idx="25">
                        <c:v>446.692307692307</c:v>
                      </c:pt>
                      <c:pt idx="26">
                        <c:v>447</c:v>
                      </c:pt>
                      <c:pt idx="27">
                        <c:v>446.15384615384602</c:v>
                      </c:pt>
                      <c:pt idx="28">
                        <c:v>445</c:v>
                      </c:pt>
                      <c:pt idx="29">
                        <c:v>447.61538461538402</c:v>
                      </c:pt>
                      <c:pt idx="30">
                        <c:v>446.38461538461502</c:v>
                      </c:pt>
                      <c:pt idx="31">
                        <c:v>447.84615384615302</c:v>
                      </c:pt>
                      <c:pt idx="32">
                        <c:v>449.692307692307</c:v>
                      </c:pt>
                      <c:pt idx="33">
                        <c:v>449.923076923076</c:v>
                      </c:pt>
                      <c:pt idx="34">
                        <c:v>450.84615384615302</c:v>
                      </c:pt>
                      <c:pt idx="35">
                        <c:v>453.15384615384602</c:v>
                      </c:pt>
                      <c:pt idx="36">
                        <c:v>452.61538461538402</c:v>
                      </c:pt>
                      <c:pt idx="37">
                        <c:v>450.30769230769198</c:v>
                      </c:pt>
                      <c:pt idx="38">
                        <c:v>448.692307692307</c:v>
                      </c:pt>
                      <c:pt idx="39">
                        <c:v>445.76923076922998</c:v>
                      </c:pt>
                      <c:pt idx="40">
                        <c:v>445.30769230769198</c:v>
                      </c:pt>
                      <c:pt idx="41">
                        <c:v>444.461538461538</c:v>
                      </c:pt>
                      <c:pt idx="42">
                        <c:v>444.07692307692298</c:v>
                      </c:pt>
                      <c:pt idx="43">
                        <c:v>441.230769230769</c:v>
                      </c:pt>
                      <c:pt idx="44">
                        <c:v>415.923076923076</c:v>
                      </c:pt>
                      <c:pt idx="45">
                        <c:v>429.692307692307</c:v>
                      </c:pt>
                      <c:pt idx="46">
                        <c:v>441.15384615384602</c:v>
                      </c:pt>
                      <c:pt idx="47">
                        <c:v>440.76923076922998</c:v>
                      </c:pt>
                      <c:pt idx="48">
                        <c:v>433.461538461538</c:v>
                      </c:pt>
                      <c:pt idx="49">
                        <c:v>421.230769230769</c:v>
                      </c:pt>
                      <c:pt idx="50">
                        <c:v>421</c:v>
                      </c:pt>
                      <c:pt idx="51">
                        <c:v>453</c:v>
                      </c:pt>
                      <c:pt idx="52">
                        <c:v>442.84615384615302</c:v>
                      </c:pt>
                      <c:pt idx="53">
                        <c:v>443.15384615384602</c:v>
                      </c:pt>
                      <c:pt idx="54">
                        <c:v>446</c:v>
                      </c:pt>
                      <c:pt idx="55">
                        <c:v>428.230769230769</c:v>
                      </c:pt>
                      <c:pt idx="56">
                        <c:v>437.61538461538402</c:v>
                      </c:pt>
                      <c:pt idx="57">
                        <c:v>437.230769230769</c:v>
                      </c:pt>
                      <c:pt idx="58">
                        <c:v>432.61538461538402</c:v>
                      </c:pt>
                      <c:pt idx="59">
                        <c:v>424.15384615384602</c:v>
                      </c:pt>
                      <c:pt idx="60">
                        <c:v>420.38461538461502</c:v>
                      </c:pt>
                      <c:pt idx="61">
                        <c:v>416.30769230769198</c:v>
                      </c:pt>
                      <c:pt idx="62">
                        <c:v>443.07692307692298</c:v>
                      </c:pt>
                      <c:pt idx="63">
                        <c:v>444.230769230769</c:v>
                      </c:pt>
                      <c:pt idx="64">
                        <c:v>439.230769230769</c:v>
                      </c:pt>
                      <c:pt idx="65">
                        <c:v>410.76923076922998</c:v>
                      </c:pt>
                      <c:pt idx="66">
                        <c:v>419.30769230769198</c:v>
                      </c:pt>
                      <c:pt idx="67">
                        <c:v>445.461538461538</c:v>
                      </c:pt>
                      <c:pt idx="68">
                        <c:v>444.30769230769198</c:v>
                      </c:pt>
                      <c:pt idx="69">
                        <c:v>428.07692307692298</c:v>
                      </c:pt>
                      <c:pt idx="70">
                        <c:v>421.30769230769198</c:v>
                      </c:pt>
                      <c:pt idx="71">
                        <c:v>429</c:v>
                      </c:pt>
                      <c:pt idx="72">
                        <c:v>443.692307692307</c:v>
                      </c:pt>
                      <c:pt idx="73">
                        <c:v>442.38461538461502</c:v>
                      </c:pt>
                      <c:pt idx="74">
                        <c:v>444.76923076922998</c:v>
                      </c:pt>
                      <c:pt idx="75">
                        <c:v>434.07692307692298</c:v>
                      </c:pt>
                      <c:pt idx="76">
                        <c:v>441.692307692307</c:v>
                      </c:pt>
                      <c:pt idx="77">
                        <c:v>435.692307692307</c:v>
                      </c:pt>
                      <c:pt idx="78">
                        <c:v>427.61538461538402</c:v>
                      </c:pt>
                      <c:pt idx="79">
                        <c:v>424.42857142857099</c:v>
                      </c:pt>
                      <c:pt idx="80">
                        <c:v>435.15384615384602</c:v>
                      </c:pt>
                      <c:pt idx="81">
                        <c:v>445.07692307692298</c:v>
                      </c:pt>
                      <c:pt idx="82">
                        <c:v>444.461538461538</c:v>
                      </c:pt>
                      <c:pt idx="83">
                        <c:v>442.61538461538402</c:v>
                      </c:pt>
                      <c:pt idx="84">
                        <c:v>441.923076923076</c:v>
                      </c:pt>
                      <c:pt idx="85">
                        <c:v>443.461538461538</c:v>
                      </c:pt>
                      <c:pt idx="86">
                        <c:v>443.30769230769198</c:v>
                      </c:pt>
                      <c:pt idx="87">
                        <c:v>442.84615384615302</c:v>
                      </c:pt>
                      <c:pt idx="88">
                        <c:v>434.07692307692298</c:v>
                      </c:pt>
                      <c:pt idx="89">
                        <c:v>421.53846153846098</c:v>
                      </c:pt>
                      <c:pt idx="90">
                        <c:v>421.38461538461502</c:v>
                      </c:pt>
                      <c:pt idx="91">
                        <c:v>427.30769230769198</c:v>
                      </c:pt>
                      <c:pt idx="92">
                        <c:v>445.84615384615302</c:v>
                      </c:pt>
                      <c:pt idx="93">
                        <c:v>444.53846153846098</c:v>
                      </c:pt>
                      <c:pt idx="94">
                        <c:v>450</c:v>
                      </c:pt>
                      <c:pt idx="95">
                        <c:v>439</c:v>
                      </c:pt>
                      <c:pt idx="96">
                        <c:v>440.07692307692298</c:v>
                      </c:pt>
                      <c:pt idx="97">
                        <c:v>433.53846153846098</c:v>
                      </c:pt>
                      <c:pt idx="98">
                        <c:v>424.230769230769</c:v>
                      </c:pt>
                      <c:pt idx="99">
                        <c:v>418.61538461538402</c:v>
                      </c:pt>
                      <c:pt idx="100">
                        <c:v>445.53846153846098</c:v>
                      </c:pt>
                      <c:pt idx="101">
                        <c:v>442.61538461538402</c:v>
                      </c:pt>
                      <c:pt idx="102">
                        <c:v>440.07692307692298</c:v>
                      </c:pt>
                      <c:pt idx="103">
                        <c:v>440.84615384615302</c:v>
                      </c:pt>
                      <c:pt idx="104">
                        <c:v>437.461538461538</c:v>
                      </c:pt>
                      <c:pt idx="105">
                        <c:v>437.30769230769198</c:v>
                      </c:pt>
                      <c:pt idx="106">
                        <c:v>431.53846153846098</c:v>
                      </c:pt>
                      <c:pt idx="107">
                        <c:v>433.07692307692298</c:v>
                      </c:pt>
                      <c:pt idx="108">
                        <c:v>422.61538461538402</c:v>
                      </c:pt>
                      <c:pt idx="109">
                        <c:v>420.53846153846098</c:v>
                      </c:pt>
                      <c:pt idx="110">
                        <c:v>428.30769230769198</c:v>
                      </c:pt>
                      <c:pt idx="111">
                        <c:v>433.15384615384602</c:v>
                      </c:pt>
                      <c:pt idx="112">
                        <c:v>445.61538461538402</c:v>
                      </c:pt>
                      <c:pt idx="113">
                        <c:v>431.692307692307</c:v>
                      </c:pt>
                      <c:pt idx="114">
                        <c:v>421</c:v>
                      </c:pt>
                      <c:pt idx="115">
                        <c:v>434.53846153846098</c:v>
                      </c:pt>
                      <c:pt idx="116">
                        <c:v>441</c:v>
                      </c:pt>
                      <c:pt idx="117">
                        <c:v>438.692307692307</c:v>
                      </c:pt>
                      <c:pt idx="118">
                        <c:v>439.30769230769198</c:v>
                      </c:pt>
                      <c:pt idx="119">
                        <c:v>430.84615384615302</c:v>
                      </c:pt>
                      <c:pt idx="120">
                        <c:v>426.84615384615302</c:v>
                      </c:pt>
                      <c:pt idx="121">
                        <c:v>423.61538461538402</c:v>
                      </c:pt>
                      <c:pt idx="122">
                        <c:v>413.692307692307</c:v>
                      </c:pt>
                      <c:pt idx="123">
                        <c:v>416.76923076922998</c:v>
                      </c:pt>
                      <c:pt idx="124">
                        <c:v>424.53846153846098</c:v>
                      </c:pt>
                      <c:pt idx="125">
                        <c:v>428.230769230769</c:v>
                      </c:pt>
                      <c:pt idx="126">
                        <c:v>445.84615384615302</c:v>
                      </c:pt>
                      <c:pt idx="127">
                        <c:v>443.61538461538402</c:v>
                      </c:pt>
                      <c:pt idx="128">
                        <c:v>420.61538461538402</c:v>
                      </c:pt>
                      <c:pt idx="129">
                        <c:v>440.692307692307</c:v>
                      </c:pt>
                      <c:pt idx="130">
                        <c:v>450.38461538461502</c:v>
                      </c:pt>
                      <c:pt idx="131">
                        <c:v>442.692307692307</c:v>
                      </c:pt>
                      <c:pt idx="132">
                        <c:v>441.692307692307</c:v>
                      </c:pt>
                      <c:pt idx="133">
                        <c:v>440.461538461538</c:v>
                      </c:pt>
                      <c:pt idx="134">
                        <c:v>434.53846153846098</c:v>
                      </c:pt>
                      <c:pt idx="135">
                        <c:v>439.76923076922998</c:v>
                      </c:pt>
                      <c:pt idx="136">
                        <c:v>440.07692307692298</c:v>
                      </c:pt>
                      <c:pt idx="137">
                        <c:v>433.76923076922998</c:v>
                      </c:pt>
                      <c:pt idx="138">
                        <c:v>427.30769230769198</c:v>
                      </c:pt>
                      <c:pt idx="139">
                        <c:v>424.923076923076</c:v>
                      </c:pt>
                      <c:pt idx="140">
                        <c:v>428.692307692307</c:v>
                      </c:pt>
                      <c:pt idx="141">
                        <c:v>437.76923076922998</c:v>
                      </c:pt>
                      <c:pt idx="142">
                        <c:v>410.30769230769198</c:v>
                      </c:pt>
                      <c:pt idx="143">
                        <c:v>408.53846153846098</c:v>
                      </c:pt>
                      <c:pt idx="144">
                        <c:v>404.923076923076</c:v>
                      </c:pt>
                      <c:pt idx="145">
                        <c:v>428.38461538461502</c:v>
                      </c:pt>
                      <c:pt idx="146">
                        <c:v>445</c:v>
                      </c:pt>
                      <c:pt idx="147">
                        <c:v>440.53846153846098</c:v>
                      </c:pt>
                      <c:pt idx="148">
                        <c:v>415.38461538461502</c:v>
                      </c:pt>
                      <c:pt idx="149">
                        <c:v>413.76923076922998</c:v>
                      </c:pt>
                      <c:pt idx="150">
                        <c:v>428</c:v>
                      </c:pt>
                      <c:pt idx="151">
                        <c:v>443.30769230769198</c:v>
                      </c:pt>
                      <c:pt idx="152">
                        <c:v>441.461538461538</c:v>
                      </c:pt>
                      <c:pt idx="153">
                        <c:v>435.61538461538402</c:v>
                      </c:pt>
                      <c:pt idx="154">
                        <c:v>444.230769230769</c:v>
                      </c:pt>
                      <c:pt idx="155">
                        <c:v>434.692307692307</c:v>
                      </c:pt>
                      <c:pt idx="156">
                        <c:v>431.07692307692298</c:v>
                      </c:pt>
                      <c:pt idx="157">
                        <c:v>440.61538461538402</c:v>
                      </c:pt>
                      <c:pt idx="158">
                        <c:v>446</c:v>
                      </c:pt>
                      <c:pt idx="159">
                        <c:v>446.230769230769</c:v>
                      </c:pt>
                      <c:pt idx="160">
                        <c:v>444.461538461538</c:v>
                      </c:pt>
                      <c:pt idx="161">
                        <c:v>444.230769230769</c:v>
                      </c:pt>
                      <c:pt idx="162">
                        <c:v>428.15384615384602</c:v>
                      </c:pt>
                      <c:pt idx="163">
                        <c:v>413.53846153846098</c:v>
                      </c:pt>
                      <c:pt idx="164">
                        <c:v>412.692307692307</c:v>
                      </c:pt>
                      <c:pt idx="165">
                        <c:v>412.38461538461502</c:v>
                      </c:pt>
                      <c:pt idx="166">
                        <c:v>410.923076923076</c:v>
                      </c:pt>
                      <c:pt idx="167">
                        <c:v>410.30769230769198</c:v>
                      </c:pt>
                      <c:pt idx="168">
                        <c:v>409.38461538461502</c:v>
                      </c:pt>
                      <c:pt idx="169">
                        <c:v>408.84615384615302</c:v>
                      </c:pt>
                      <c:pt idx="170">
                        <c:v>409.61538461538402</c:v>
                      </c:pt>
                      <c:pt idx="171">
                        <c:v>442.15384615384602</c:v>
                      </c:pt>
                      <c:pt idx="172">
                        <c:v>433.53846153846098</c:v>
                      </c:pt>
                      <c:pt idx="173">
                        <c:v>421.30769230769198</c:v>
                      </c:pt>
                      <c:pt idx="174">
                        <c:v>421</c:v>
                      </c:pt>
                      <c:pt idx="175">
                        <c:v>421.30769230769198</c:v>
                      </c:pt>
                      <c:pt idx="176">
                        <c:v>429.76923076922998</c:v>
                      </c:pt>
                      <c:pt idx="177">
                        <c:v>439.15384615384602</c:v>
                      </c:pt>
                      <c:pt idx="178">
                        <c:v>435.61538461538402</c:v>
                      </c:pt>
                      <c:pt idx="179">
                        <c:v>431.84615384615302</c:v>
                      </c:pt>
                      <c:pt idx="180">
                        <c:v>424.230769230769</c:v>
                      </c:pt>
                      <c:pt idx="181">
                        <c:v>419.53846153846098</c:v>
                      </c:pt>
                      <c:pt idx="182">
                        <c:v>412.38461538461502</c:v>
                      </c:pt>
                      <c:pt idx="183">
                        <c:v>436.84615384615302</c:v>
                      </c:pt>
                      <c:pt idx="184">
                        <c:v>445.15384615384602</c:v>
                      </c:pt>
                      <c:pt idx="185">
                        <c:v>442.53846153846098</c:v>
                      </c:pt>
                      <c:pt idx="186">
                        <c:v>444.15384615384602</c:v>
                      </c:pt>
                      <c:pt idx="187">
                        <c:v>443.38461538461502</c:v>
                      </c:pt>
                      <c:pt idx="188">
                        <c:v>442.692307692307</c:v>
                      </c:pt>
                      <c:pt idx="189">
                        <c:v>442.38461538461502</c:v>
                      </c:pt>
                      <c:pt idx="190">
                        <c:v>438</c:v>
                      </c:pt>
                      <c:pt idx="191">
                        <c:v>428.76923076922998</c:v>
                      </c:pt>
                      <c:pt idx="192">
                        <c:v>449.30769230769198</c:v>
                      </c:pt>
                      <c:pt idx="193">
                        <c:v>439.61538461538402</c:v>
                      </c:pt>
                      <c:pt idx="194">
                        <c:v>436.78571428571399</c:v>
                      </c:pt>
                      <c:pt idx="195">
                        <c:v>435.38461538461502</c:v>
                      </c:pt>
                      <c:pt idx="196">
                        <c:v>432.230769230769</c:v>
                      </c:pt>
                      <c:pt idx="197">
                        <c:v>423.84615384615302</c:v>
                      </c:pt>
                      <c:pt idx="198">
                        <c:v>418.923076923076</c:v>
                      </c:pt>
                      <c:pt idx="199">
                        <c:v>410.53846153846098</c:v>
                      </c:pt>
                      <c:pt idx="200">
                        <c:v>439.61538461538402</c:v>
                      </c:pt>
                      <c:pt idx="201">
                        <c:v>443.15384615384602</c:v>
                      </c:pt>
                      <c:pt idx="202">
                        <c:v>442</c:v>
                      </c:pt>
                      <c:pt idx="203">
                        <c:v>444.30769230769198</c:v>
                      </c:pt>
                      <c:pt idx="204">
                        <c:v>444.38461538461502</c:v>
                      </c:pt>
                      <c:pt idx="205">
                        <c:v>443.07692307692298</c:v>
                      </c:pt>
                      <c:pt idx="206">
                        <c:v>443.15384615384602</c:v>
                      </c:pt>
                      <c:pt idx="207">
                        <c:v>431</c:v>
                      </c:pt>
                      <c:pt idx="208">
                        <c:v>423.30769230769198</c:v>
                      </c:pt>
                      <c:pt idx="209">
                        <c:v>422.53846153846098</c:v>
                      </c:pt>
                      <c:pt idx="210">
                        <c:v>445.461538461538</c:v>
                      </c:pt>
                      <c:pt idx="211">
                        <c:v>444.461538461538</c:v>
                      </c:pt>
                      <c:pt idx="212">
                        <c:v>450.30769230769198</c:v>
                      </c:pt>
                      <c:pt idx="213">
                        <c:v>441.30769230769198</c:v>
                      </c:pt>
                      <c:pt idx="214">
                        <c:v>443.61538461538402</c:v>
                      </c:pt>
                      <c:pt idx="215">
                        <c:v>433.692307692307</c:v>
                      </c:pt>
                      <c:pt idx="216">
                        <c:v>425.692307692307</c:v>
                      </c:pt>
                      <c:pt idx="217">
                        <c:v>432</c:v>
                      </c:pt>
                      <c:pt idx="218">
                        <c:v>445.07692307692298</c:v>
                      </c:pt>
                      <c:pt idx="219">
                        <c:v>442.692307692307</c:v>
                      </c:pt>
                      <c:pt idx="220">
                        <c:v>441</c:v>
                      </c:pt>
                      <c:pt idx="221">
                        <c:v>444.15384615384602</c:v>
                      </c:pt>
                      <c:pt idx="222">
                        <c:v>443.53846153846098</c:v>
                      </c:pt>
                      <c:pt idx="223">
                        <c:v>433.692307692307</c:v>
                      </c:pt>
                      <c:pt idx="224">
                        <c:v>462.84615384615302</c:v>
                      </c:pt>
                      <c:pt idx="225">
                        <c:v>443.53846153846098</c:v>
                      </c:pt>
                      <c:pt idx="226">
                        <c:v>429.61538461538402</c:v>
                      </c:pt>
                      <c:pt idx="227">
                        <c:v>422.84615384615302</c:v>
                      </c:pt>
                      <c:pt idx="228">
                        <c:v>430.15384615384602</c:v>
                      </c:pt>
                      <c:pt idx="229">
                        <c:v>444.15384615384602</c:v>
                      </c:pt>
                      <c:pt idx="230">
                        <c:v>443.84615384615302</c:v>
                      </c:pt>
                      <c:pt idx="231">
                        <c:v>440.53846153846098</c:v>
                      </c:pt>
                      <c:pt idx="232">
                        <c:v>442.461538461538</c:v>
                      </c:pt>
                      <c:pt idx="233">
                        <c:v>443.61538461538402</c:v>
                      </c:pt>
                      <c:pt idx="234">
                        <c:v>434.07692307692298</c:v>
                      </c:pt>
                      <c:pt idx="235">
                        <c:v>431.61538461538402</c:v>
                      </c:pt>
                      <c:pt idx="236">
                        <c:v>426.61538461538402</c:v>
                      </c:pt>
                      <c:pt idx="237">
                        <c:v>437.923076923076</c:v>
                      </c:pt>
                      <c:pt idx="238">
                        <c:v>443.76923076922998</c:v>
                      </c:pt>
                      <c:pt idx="239">
                        <c:v>442.76923076922998</c:v>
                      </c:pt>
                      <c:pt idx="240">
                        <c:v>443.461538461538</c:v>
                      </c:pt>
                      <c:pt idx="241">
                        <c:v>444.38461538461502</c:v>
                      </c:pt>
                      <c:pt idx="242">
                        <c:v>444</c:v>
                      </c:pt>
                      <c:pt idx="243">
                        <c:v>444.84615384615302</c:v>
                      </c:pt>
                      <c:pt idx="244">
                        <c:v>444.84615384615302</c:v>
                      </c:pt>
                      <c:pt idx="245">
                        <c:v>425.61538461538402</c:v>
                      </c:pt>
                      <c:pt idx="246">
                        <c:v>421.15384615384602</c:v>
                      </c:pt>
                      <c:pt idx="247">
                        <c:v>421.30769230769198</c:v>
                      </c:pt>
                      <c:pt idx="248">
                        <c:v>445.07692307692298</c:v>
                      </c:pt>
                      <c:pt idx="249">
                        <c:v>445</c:v>
                      </c:pt>
                      <c:pt idx="250">
                        <c:v>443.923076923076</c:v>
                      </c:pt>
                      <c:pt idx="251">
                        <c:v>439.84615384615302</c:v>
                      </c:pt>
                      <c:pt idx="252">
                        <c:v>441.84615384615302</c:v>
                      </c:pt>
                      <c:pt idx="253">
                        <c:v>437.923076923076</c:v>
                      </c:pt>
                      <c:pt idx="254">
                        <c:v>427.30769230769198</c:v>
                      </c:pt>
                      <c:pt idx="255">
                        <c:v>440.53846153846098</c:v>
                      </c:pt>
                      <c:pt idx="256">
                        <c:v>445.76923076922998</c:v>
                      </c:pt>
                      <c:pt idx="257">
                        <c:v>444.53846153846098</c:v>
                      </c:pt>
                      <c:pt idx="258">
                        <c:v>443.84615384615302</c:v>
                      </c:pt>
                      <c:pt idx="259">
                        <c:v>442.53846153846098</c:v>
                      </c:pt>
                      <c:pt idx="260">
                        <c:v>425.61538461538402</c:v>
                      </c:pt>
                      <c:pt idx="261">
                        <c:v>421.61538461538402</c:v>
                      </c:pt>
                      <c:pt idx="262">
                        <c:v>439.84615384615302</c:v>
                      </c:pt>
                      <c:pt idx="263">
                        <c:v>454.76923076922998</c:v>
                      </c:pt>
                      <c:pt idx="264">
                        <c:v>443.692307692307</c:v>
                      </c:pt>
                      <c:pt idx="265">
                        <c:v>444.38461538461502</c:v>
                      </c:pt>
                      <c:pt idx="266">
                        <c:v>444.07692307692298</c:v>
                      </c:pt>
                      <c:pt idx="267">
                        <c:v>444.692307692307</c:v>
                      </c:pt>
                      <c:pt idx="268">
                        <c:v>446.923076923076</c:v>
                      </c:pt>
                      <c:pt idx="269">
                        <c:v>442.38461538461502</c:v>
                      </c:pt>
                      <c:pt idx="270">
                        <c:v>445.84615384615302</c:v>
                      </c:pt>
                      <c:pt idx="271">
                        <c:v>440.07692307692298</c:v>
                      </c:pt>
                      <c:pt idx="272">
                        <c:v>432.666666666666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BF93-4AD5-AB95-234B4F7C071C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Angle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Sheet1!$E$2:$E$274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235.53846153846101</c:v>
                      </c:pt>
                      <c:pt idx="1">
                        <c:v>239.461538461538</c:v>
                      </c:pt>
                      <c:pt idx="2">
                        <c:v>239.461538461538</c:v>
                      </c:pt>
                      <c:pt idx="3">
                        <c:v>211</c:v>
                      </c:pt>
                      <c:pt idx="4">
                        <c:v>209</c:v>
                      </c:pt>
                      <c:pt idx="5">
                        <c:v>226.923076923076</c:v>
                      </c:pt>
                      <c:pt idx="6">
                        <c:v>240.30769230769201</c:v>
                      </c:pt>
                      <c:pt idx="7">
                        <c:v>206.61538461538399</c:v>
                      </c:pt>
                      <c:pt idx="8">
                        <c:v>208.84615384615299</c:v>
                      </c:pt>
                      <c:pt idx="9">
                        <c:v>154.38461538461499</c:v>
                      </c:pt>
                      <c:pt idx="10">
                        <c:v>138.15384615384599</c:v>
                      </c:pt>
                      <c:pt idx="11">
                        <c:v>119.07692307692299</c:v>
                      </c:pt>
                      <c:pt idx="12">
                        <c:v>115.153846153846</c:v>
                      </c:pt>
                      <c:pt idx="13">
                        <c:v>108.230769230769</c:v>
                      </c:pt>
                      <c:pt idx="14">
                        <c:v>101.461538461538</c:v>
                      </c:pt>
                      <c:pt idx="15">
                        <c:v>109.07692307692299</c:v>
                      </c:pt>
                      <c:pt idx="16">
                        <c:v>98.384615384615302</c:v>
                      </c:pt>
                      <c:pt idx="17">
                        <c:v>100.846153846153</c:v>
                      </c:pt>
                      <c:pt idx="18">
                        <c:v>105.76923076923001</c:v>
                      </c:pt>
                      <c:pt idx="19">
                        <c:v>103.615384615384</c:v>
                      </c:pt>
                      <c:pt idx="20">
                        <c:v>104</c:v>
                      </c:pt>
                      <c:pt idx="21">
                        <c:v>104</c:v>
                      </c:pt>
                      <c:pt idx="22">
                        <c:v>101.846153846153</c:v>
                      </c:pt>
                      <c:pt idx="23">
                        <c:v>115.846153846153</c:v>
                      </c:pt>
                      <c:pt idx="24">
                        <c:v>118.153846153846</c:v>
                      </c:pt>
                      <c:pt idx="25">
                        <c:v>118.384615384615</c:v>
                      </c:pt>
                      <c:pt idx="26">
                        <c:v>122.384615384615</c:v>
                      </c:pt>
                      <c:pt idx="27">
                        <c:v>122.846153846153</c:v>
                      </c:pt>
                      <c:pt idx="28">
                        <c:v>123.07692307692299</c:v>
                      </c:pt>
                      <c:pt idx="29">
                        <c:v>124.53846153846099</c:v>
                      </c:pt>
                      <c:pt idx="30">
                        <c:v>125.923076923076</c:v>
                      </c:pt>
                      <c:pt idx="31">
                        <c:v>126</c:v>
                      </c:pt>
                      <c:pt idx="32">
                        <c:v>126</c:v>
                      </c:pt>
                      <c:pt idx="33">
                        <c:v>126</c:v>
                      </c:pt>
                      <c:pt idx="34">
                        <c:v>126</c:v>
                      </c:pt>
                      <c:pt idx="35">
                        <c:v>125.615384615384</c:v>
                      </c:pt>
                      <c:pt idx="36">
                        <c:v>125.230769230769</c:v>
                      </c:pt>
                      <c:pt idx="37">
                        <c:v>125.07692307692299</c:v>
                      </c:pt>
                      <c:pt idx="38">
                        <c:v>125.53846153846099</c:v>
                      </c:pt>
                      <c:pt idx="39">
                        <c:v>125.384615384615</c:v>
                      </c:pt>
                      <c:pt idx="40">
                        <c:v>128</c:v>
                      </c:pt>
                      <c:pt idx="41">
                        <c:v>122.692307692307</c:v>
                      </c:pt>
                      <c:pt idx="42">
                        <c:v>130.07692307692301</c:v>
                      </c:pt>
                      <c:pt idx="43">
                        <c:v>156.923076923076</c:v>
                      </c:pt>
                      <c:pt idx="44">
                        <c:v>187.15384615384599</c:v>
                      </c:pt>
                      <c:pt idx="45">
                        <c:v>171.38461538461499</c:v>
                      </c:pt>
                      <c:pt idx="46">
                        <c:v>221.76923076923001</c:v>
                      </c:pt>
                      <c:pt idx="47">
                        <c:v>231.38461538461499</c:v>
                      </c:pt>
                      <c:pt idx="48">
                        <c:v>191.461538461538</c:v>
                      </c:pt>
                      <c:pt idx="49">
                        <c:v>209.38461538461499</c:v>
                      </c:pt>
                      <c:pt idx="50">
                        <c:v>210.53846153846101</c:v>
                      </c:pt>
                      <c:pt idx="51">
                        <c:v>185.53846153846101</c:v>
                      </c:pt>
                      <c:pt idx="52">
                        <c:v>234.230769230769</c:v>
                      </c:pt>
                      <c:pt idx="53">
                        <c:v>236.692307692307</c:v>
                      </c:pt>
                      <c:pt idx="54">
                        <c:v>215.53846153846101</c:v>
                      </c:pt>
                      <c:pt idx="55">
                        <c:v>189.53846153846101</c:v>
                      </c:pt>
                      <c:pt idx="56">
                        <c:v>154.84615384615299</c:v>
                      </c:pt>
                      <c:pt idx="57">
                        <c:v>119.07692307692299</c:v>
                      </c:pt>
                      <c:pt idx="58">
                        <c:v>104.53846153846099</c:v>
                      </c:pt>
                      <c:pt idx="59">
                        <c:v>108.615384615384</c:v>
                      </c:pt>
                      <c:pt idx="60">
                        <c:v>109.230769230769</c:v>
                      </c:pt>
                      <c:pt idx="61">
                        <c:v>109.07692307692299</c:v>
                      </c:pt>
                      <c:pt idx="62">
                        <c:v>103.230769230769</c:v>
                      </c:pt>
                      <c:pt idx="63">
                        <c:v>126.846153846153</c:v>
                      </c:pt>
                      <c:pt idx="64">
                        <c:v>147.30769230769201</c:v>
                      </c:pt>
                      <c:pt idx="65">
                        <c:v>165.692307692307</c:v>
                      </c:pt>
                      <c:pt idx="66">
                        <c:v>152.692307692307</c:v>
                      </c:pt>
                      <c:pt idx="67">
                        <c:v>185.30769230769201</c:v>
                      </c:pt>
                      <c:pt idx="68">
                        <c:v>217.30769230769201</c:v>
                      </c:pt>
                      <c:pt idx="69">
                        <c:v>199.38461538461499</c:v>
                      </c:pt>
                      <c:pt idx="70">
                        <c:v>215</c:v>
                      </c:pt>
                      <c:pt idx="71">
                        <c:v>201.15384615384599</c:v>
                      </c:pt>
                      <c:pt idx="72">
                        <c:v>228.07692307692301</c:v>
                      </c:pt>
                      <c:pt idx="73">
                        <c:v>240.461538461538</c:v>
                      </c:pt>
                      <c:pt idx="74">
                        <c:v>233</c:v>
                      </c:pt>
                      <c:pt idx="75">
                        <c:v>179.692307692307</c:v>
                      </c:pt>
                      <c:pt idx="76">
                        <c:v>143.461538461538</c:v>
                      </c:pt>
                      <c:pt idx="77">
                        <c:v>107.923076923076</c:v>
                      </c:pt>
                      <c:pt idx="78">
                        <c:v>102.461538461538</c:v>
                      </c:pt>
                      <c:pt idx="79">
                        <c:v>105.78571428571399</c:v>
                      </c:pt>
                      <c:pt idx="80">
                        <c:v>97.384615384615302</c:v>
                      </c:pt>
                      <c:pt idx="81">
                        <c:v>112.846153846153</c:v>
                      </c:pt>
                      <c:pt idx="82">
                        <c:v>130.76923076923001</c:v>
                      </c:pt>
                      <c:pt idx="83">
                        <c:v>151.692307692307</c:v>
                      </c:pt>
                      <c:pt idx="84">
                        <c:v>180.84615384615299</c:v>
                      </c:pt>
                      <c:pt idx="85">
                        <c:v>214.07692307692301</c:v>
                      </c:pt>
                      <c:pt idx="86">
                        <c:v>237.30769230769201</c:v>
                      </c:pt>
                      <c:pt idx="87">
                        <c:v>240.15384615384599</c:v>
                      </c:pt>
                      <c:pt idx="88">
                        <c:v>200</c:v>
                      </c:pt>
                      <c:pt idx="89">
                        <c:v>215</c:v>
                      </c:pt>
                      <c:pt idx="90">
                        <c:v>215</c:v>
                      </c:pt>
                      <c:pt idx="91">
                        <c:v>201.84615384615299</c:v>
                      </c:pt>
                      <c:pt idx="92">
                        <c:v>226.230769230769</c:v>
                      </c:pt>
                      <c:pt idx="93">
                        <c:v>239.61538461538399</c:v>
                      </c:pt>
                      <c:pt idx="94">
                        <c:v>193.61538461538399</c:v>
                      </c:pt>
                      <c:pt idx="95">
                        <c:v>157.07692307692301</c:v>
                      </c:pt>
                      <c:pt idx="96">
                        <c:v>120.230769230769</c:v>
                      </c:pt>
                      <c:pt idx="97">
                        <c:v>101.923076923076</c:v>
                      </c:pt>
                      <c:pt idx="98">
                        <c:v>104.461538461538</c:v>
                      </c:pt>
                      <c:pt idx="99">
                        <c:v>102</c:v>
                      </c:pt>
                      <c:pt idx="100">
                        <c:v>107.923076923076</c:v>
                      </c:pt>
                      <c:pt idx="101">
                        <c:v>132.61538461538399</c:v>
                      </c:pt>
                      <c:pt idx="102">
                        <c:v>164</c:v>
                      </c:pt>
                      <c:pt idx="103">
                        <c:v>209.923076923076</c:v>
                      </c:pt>
                      <c:pt idx="104">
                        <c:v>243.15384615384599</c:v>
                      </c:pt>
                      <c:pt idx="105">
                        <c:v>246</c:v>
                      </c:pt>
                      <c:pt idx="106">
                        <c:v>225</c:v>
                      </c:pt>
                      <c:pt idx="107">
                        <c:v>191.692307692307</c:v>
                      </c:pt>
                      <c:pt idx="108">
                        <c:v>210.230769230769</c:v>
                      </c:pt>
                      <c:pt idx="109">
                        <c:v>210</c:v>
                      </c:pt>
                      <c:pt idx="110">
                        <c:v>197.461538461538</c:v>
                      </c:pt>
                      <c:pt idx="111">
                        <c:v>191.692307692307</c:v>
                      </c:pt>
                      <c:pt idx="112">
                        <c:v>200.692307692307</c:v>
                      </c:pt>
                      <c:pt idx="113">
                        <c:v>187.923076923076</c:v>
                      </c:pt>
                      <c:pt idx="114">
                        <c:v>204.923076923076</c:v>
                      </c:pt>
                      <c:pt idx="115">
                        <c:v>186.61538461538399</c:v>
                      </c:pt>
                      <c:pt idx="116">
                        <c:v>196.61538461538399</c:v>
                      </c:pt>
                      <c:pt idx="117">
                        <c:v>170</c:v>
                      </c:pt>
                      <c:pt idx="118">
                        <c:v>122.846153846153</c:v>
                      </c:pt>
                      <c:pt idx="119">
                        <c:v>110.230769230769</c:v>
                      </c:pt>
                      <c:pt idx="120">
                        <c:v>113.461538461538</c:v>
                      </c:pt>
                      <c:pt idx="121">
                        <c:v>115</c:v>
                      </c:pt>
                      <c:pt idx="122">
                        <c:v>115.923076923076</c:v>
                      </c:pt>
                      <c:pt idx="123">
                        <c:v>115.384615384615</c:v>
                      </c:pt>
                      <c:pt idx="124">
                        <c:v>110.923076923076</c:v>
                      </c:pt>
                      <c:pt idx="125">
                        <c:v>100.384615384615</c:v>
                      </c:pt>
                      <c:pt idx="126">
                        <c:v>121.846153846153</c:v>
                      </c:pt>
                      <c:pt idx="127">
                        <c:v>145.923076923076</c:v>
                      </c:pt>
                      <c:pt idx="128">
                        <c:v>179.38461538461499</c:v>
                      </c:pt>
                      <c:pt idx="129">
                        <c:v>155.15384615384599</c:v>
                      </c:pt>
                      <c:pt idx="130">
                        <c:v>212.461538461538</c:v>
                      </c:pt>
                      <c:pt idx="131">
                        <c:v>235.461538461538</c:v>
                      </c:pt>
                      <c:pt idx="132">
                        <c:v>241</c:v>
                      </c:pt>
                      <c:pt idx="133">
                        <c:v>200.76923076923001</c:v>
                      </c:pt>
                      <c:pt idx="134">
                        <c:v>170.461538461538</c:v>
                      </c:pt>
                      <c:pt idx="135">
                        <c:v>125.230769230769</c:v>
                      </c:pt>
                      <c:pt idx="136">
                        <c:v>100.846153846153</c:v>
                      </c:pt>
                      <c:pt idx="137">
                        <c:v>99.846153846153797</c:v>
                      </c:pt>
                      <c:pt idx="138">
                        <c:v>100.615384615384</c:v>
                      </c:pt>
                      <c:pt idx="139">
                        <c:v>100.76923076923001</c:v>
                      </c:pt>
                      <c:pt idx="140">
                        <c:v>93.384615384615302</c:v>
                      </c:pt>
                      <c:pt idx="141">
                        <c:v>102.692307692307</c:v>
                      </c:pt>
                      <c:pt idx="142">
                        <c:v>113.923076923076</c:v>
                      </c:pt>
                      <c:pt idx="143">
                        <c:v>114</c:v>
                      </c:pt>
                      <c:pt idx="144">
                        <c:v>119.615384615384</c:v>
                      </c:pt>
                      <c:pt idx="145">
                        <c:v>103.923076923076</c:v>
                      </c:pt>
                      <c:pt idx="146">
                        <c:v>133.15384615384599</c:v>
                      </c:pt>
                      <c:pt idx="147">
                        <c:v>158.38461538461499</c:v>
                      </c:pt>
                      <c:pt idx="148">
                        <c:v>181.53846153846101</c:v>
                      </c:pt>
                      <c:pt idx="149">
                        <c:v>183</c:v>
                      </c:pt>
                      <c:pt idx="150">
                        <c:v>165.07692307692301</c:v>
                      </c:pt>
                      <c:pt idx="151">
                        <c:v>205.30769230769201</c:v>
                      </c:pt>
                      <c:pt idx="152">
                        <c:v>231.230769230769</c:v>
                      </c:pt>
                      <c:pt idx="153">
                        <c:v>187.30769230769201</c:v>
                      </c:pt>
                      <c:pt idx="154">
                        <c:v>137.84615384615299</c:v>
                      </c:pt>
                      <c:pt idx="155">
                        <c:v>113.461538461538</c:v>
                      </c:pt>
                      <c:pt idx="156">
                        <c:v>104.30769230769199</c:v>
                      </c:pt>
                      <c:pt idx="157">
                        <c:v>100.692307692307</c:v>
                      </c:pt>
                      <c:pt idx="158">
                        <c:v>116.923076923076</c:v>
                      </c:pt>
                      <c:pt idx="159">
                        <c:v>131.61538461538399</c:v>
                      </c:pt>
                      <c:pt idx="160">
                        <c:v>141.923076923076</c:v>
                      </c:pt>
                      <c:pt idx="161">
                        <c:v>156.15384615384599</c:v>
                      </c:pt>
                      <c:pt idx="162">
                        <c:v>170.15384615384599</c:v>
                      </c:pt>
                      <c:pt idx="163">
                        <c:v>182</c:v>
                      </c:pt>
                      <c:pt idx="164">
                        <c:v>181.84615384615299</c:v>
                      </c:pt>
                      <c:pt idx="165">
                        <c:v>182</c:v>
                      </c:pt>
                      <c:pt idx="166">
                        <c:v>182</c:v>
                      </c:pt>
                      <c:pt idx="167">
                        <c:v>182</c:v>
                      </c:pt>
                      <c:pt idx="168">
                        <c:v>181.923076923076</c:v>
                      </c:pt>
                      <c:pt idx="169">
                        <c:v>182</c:v>
                      </c:pt>
                      <c:pt idx="170">
                        <c:v>179.84615384615299</c:v>
                      </c:pt>
                      <c:pt idx="171">
                        <c:v>169.53846153846101</c:v>
                      </c:pt>
                      <c:pt idx="172">
                        <c:v>198.61538461538399</c:v>
                      </c:pt>
                      <c:pt idx="173">
                        <c:v>210.38461538461499</c:v>
                      </c:pt>
                      <c:pt idx="174">
                        <c:v>210.38461538461499</c:v>
                      </c:pt>
                      <c:pt idx="175">
                        <c:v>210.30769230769201</c:v>
                      </c:pt>
                      <c:pt idx="176">
                        <c:v>197.15384615384599</c:v>
                      </c:pt>
                      <c:pt idx="177">
                        <c:v>154.15384615384599</c:v>
                      </c:pt>
                      <c:pt idx="178">
                        <c:v>124.615384615384</c:v>
                      </c:pt>
                      <c:pt idx="179">
                        <c:v>109.07692307692299</c:v>
                      </c:pt>
                      <c:pt idx="180">
                        <c:v>112.230769230769</c:v>
                      </c:pt>
                      <c:pt idx="181">
                        <c:v>114</c:v>
                      </c:pt>
                      <c:pt idx="182">
                        <c:v>114</c:v>
                      </c:pt>
                      <c:pt idx="183">
                        <c:v>104.53846153846099</c:v>
                      </c:pt>
                      <c:pt idx="184">
                        <c:v>135</c:v>
                      </c:pt>
                      <c:pt idx="185">
                        <c:v>159</c:v>
                      </c:pt>
                      <c:pt idx="186">
                        <c:v>197.84615384615299</c:v>
                      </c:pt>
                      <c:pt idx="187">
                        <c:v>239.692307692307</c:v>
                      </c:pt>
                      <c:pt idx="188">
                        <c:v>240.923076923076</c:v>
                      </c:pt>
                      <c:pt idx="189">
                        <c:v>240.76923076923001</c:v>
                      </c:pt>
                      <c:pt idx="190">
                        <c:v>206.07692307692301</c:v>
                      </c:pt>
                      <c:pt idx="191">
                        <c:v>198.230769230769</c:v>
                      </c:pt>
                      <c:pt idx="192">
                        <c:v>187.30769230769201</c:v>
                      </c:pt>
                      <c:pt idx="193">
                        <c:v>139.61538461538399</c:v>
                      </c:pt>
                      <c:pt idx="194">
                        <c:v>129.57142857142799</c:v>
                      </c:pt>
                      <c:pt idx="195">
                        <c:v>115.461538461538</c:v>
                      </c:pt>
                      <c:pt idx="196">
                        <c:v>113.384615384615</c:v>
                      </c:pt>
                      <c:pt idx="197">
                        <c:v>114.923076923076</c:v>
                      </c:pt>
                      <c:pt idx="198">
                        <c:v>115.384615384615</c:v>
                      </c:pt>
                      <c:pt idx="199">
                        <c:v>116</c:v>
                      </c:pt>
                      <c:pt idx="200">
                        <c:v>107.692307692307</c:v>
                      </c:pt>
                      <c:pt idx="201">
                        <c:v>138</c:v>
                      </c:pt>
                      <c:pt idx="202">
                        <c:v>165.15384615384599</c:v>
                      </c:pt>
                      <c:pt idx="203">
                        <c:v>210.38461538461499</c:v>
                      </c:pt>
                      <c:pt idx="204">
                        <c:v>238.692307692307</c:v>
                      </c:pt>
                      <c:pt idx="205">
                        <c:v>240.07692307692301</c:v>
                      </c:pt>
                      <c:pt idx="206">
                        <c:v>236.692307692307</c:v>
                      </c:pt>
                      <c:pt idx="207">
                        <c:v>199.07692307692301</c:v>
                      </c:pt>
                      <c:pt idx="208">
                        <c:v>212.15384615384599</c:v>
                      </c:pt>
                      <c:pt idx="209">
                        <c:v>208.15384615384599</c:v>
                      </c:pt>
                      <c:pt idx="210">
                        <c:v>209.84615384615299</c:v>
                      </c:pt>
                      <c:pt idx="211">
                        <c:v>239.76923076923001</c:v>
                      </c:pt>
                      <c:pt idx="212">
                        <c:v>217.923076923076</c:v>
                      </c:pt>
                      <c:pt idx="213">
                        <c:v>160.692307692307</c:v>
                      </c:pt>
                      <c:pt idx="214">
                        <c:v>118.30769230769199</c:v>
                      </c:pt>
                      <c:pt idx="215">
                        <c:v>107.615384615384</c:v>
                      </c:pt>
                      <c:pt idx="216">
                        <c:v>109.384615384615</c:v>
                      </c:pt>
                      <c:pt idx="217">
                        <c:v>101.53846153846099</c:v>
                      </c:pt>
                      <c:pt idx="218">
                        <c:v>120</c:v>
                      </c:pt>
                      <c:pt idx="219">
                        <c:v>146.230769230769</c:v>
                      </c:pt>
                      <c:pt idx="220">
                        <c:v>175.692307692307</c:v>
                      </c:pt>
                      <c:pt idx="221">
                        <c:v>226.692307692307</c:v>
                      </c:pt>
                      <c:pt idx="222">
                        <c:v>240.230769230769</c:v>
                      </c:pt>
                      <c:pt idx="223">
                        <c:v>231.461538461538</c:v>
                      </c:pt>
                      <c:pt idx="224">
                        <c:v>191</c:v>
                      </c:pt>
                      <c:pt idx="225">
                        <c:v>234.61538461538399</c:v>
                      </c:pt>
                      <c:pt idx="226">
                        <c:v>199.84615384615299</c:v>
                      </c:pt>
                      <c:pt idx="227">
                        <c:v>215</c:v>
                      </c:pt>
                      <c:pt idx="228">
                        <c:v>201.15384615384599</c:v>
                      </c:pt>
                      <c:pt idx="229">
                        <c:v>227.53846153846101</c:v>
                      </c:pt>
                      <c:pt idx="230">
                        <c:v>240.76923076923001</c:v>
                      </c:pt>
                      <c:pt idx="231">
                        <c:v>197</c:v>
                      </c:pt>
                      <c:pt idx="232">
                        <c:v>161.461538461538</c:v>
                      </c:pt>
                      <c:pt idx="233">
                        <c:v>113.923076923076</c:v>
                      </c:pt>
                      <c:pt idx="234">
                        <c:v>105</c:v>
                      </c:pt>
                      <c:pt idx="235">
                        <c:v>103.30769230769199</c:v>
                      </c:pt>
                      <c:pt idx="236">
                        <c:v>104.07692307692299</c:v>
                      </c:pt>
                      <c:pt idx="237">
                        <c:v>95.153846153846104</c:v>
                      </c:pt>
                      <c:pt idx="238">
                        <c:v>115.846153846153</c:v>
                      </c:pt>
                      <c:pt idx="239">
                        <c:v>155.61538461538399</c:v>
                      </c:pt>
                      <c:pt idx="240">
                        <c:v>191.923076923076</c:v>
                      </c:pt>
                      <c:pt idx="241">
                        <c:v>229.84615384615299</c:v>
                      </c:pt>
                      <c:pt idx="242">
                        <c:v>236</c:v>
                      </c:pt>
                      <c:pt idx="243">
                        <c:v>240.15384615384599</c:v>
                      </c:pt>
                      <c:pt idx="244">
                        <c:v>221.461538461538</c:v>
                      </c:pt>
                      <c:pt idx="245">
                        <c:v>201.692307692307</c:v>
                      </c:pt>
                      <c:pt idx="246">
                        <c:v>210.53846153846101</c:v>
                      </c:pt>
                      <c:pt idx="247">
                        <c:v>211</c:v>
                      </c:pt>
                      <c:pt idx="248">
                        <c:v>199.38461538461499</c:v>
                      </c:pt>
                      <c:pt idx="249">
                        <c:v>235.84615384615299</c:v>
                      </c:pt>
                      <c:pt idx="250">
                        <c:v>197.53846153846101</c:v>
                      </c:pt>
                      <c:pt idx="251">
                        <c:v>161.692307692307</c:v>
                      </c:pt>
                      <c:pt idx="252">
                        <c:v>123.923076923076</c:v>
                      </c:pt>
                      <c:pt idx="253">
                        <c:v>104.153846153846</c:v>
                      </c:pt>
                      <c:pt idx="254">
                        <c:v>102.230769230769</c:v>
                      </c:pt>
                      <c:pt idx="255">
                        <c:v>99.230769230769198</c:v>
                      </c:pt>
                      <c:pt idx="256">
                        <c:v>106.692307692307</c:v>
                      </c:pt>
                      <c:pt idx="257">
                        <c:v>127.692307692307</c:v>
                      </c:pt>
                      <c:pt idx="258">
                        <c:v>156.15384615384599</c:v>
                      </c:pt>
                      <c:pt idx="259">
                        <c:v>184.76923076923001</c:v>
                      </c:pt>
                      <c:pt idx="260">
                        <c:v>199.84615384615299</c:v>
                      </c:pt>
                      <c:pt idx="261">
                        <c:v>207.84615384615299</c:v>
                      </c:pt>
                      <c:pt idx="262">
                        <c:v>176.15384615384599</c:v>
                      </c:pt>
                      <c:pt idx="263">
                        <c:v>215.230769230769</c:v>
                      </c:pt>
                      <c:pt idx="264">
                        <c:v>235.230769230769</c:v>
                      </c:pt>
                      <c:pt idx="265">
                        <c:v>236.38461538461499</c:v>
                      </c:pt>
                      <c:pt idx="266">
                        <c:v>238</c:v>
                      </c:pt>
                      <c:pt idx="267">
                        <c:v>239</c:v>
                      </c:pt>
                      <c:pt idx="268">
                        <c:v>234.461538461538</c:v>
                      </c:pt>
                      <c:pt idx="269">
                        <c:v>168.15384615384599</c:v>
                      </c:pt>
                      <c:pt idx="270">
                        <c:v>129.07692307692301</c:v>
                      </c:pt>
                      <c:pt idx="271">
                        <c:v>100.846153846153</c:v>
                      </c:pt>
                      <c:pt idx="272">
                        <c:v>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BF93-4AD5-AB95-234B4F7C071C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Angle_T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Sheet1!$F$2:$F$274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-2.4150269230769199</c:v>
                      </c:pt>
                      <c:pt idx="1">
                        <c:v>0.32200353846153801</c:v>
                      </c:pt>
                      <c:pt idx="2">
                        <c:v>0.32200358461538398</c:v>
                      </c:pt>
                      <c:pt idx="3">
                        <c:v>-19.534883723076899</c:v>
                      </c:pt>
                      <c:pt idx="4">
                        <c:v>-20.930231538461499</c:v>
                      </c:pt>
                      <c:pt idx="5">
                        <c:v>-8.4257599846153806</c:v>
                      </c:pt>
                      <c:pt idx="6">
                        <c:v>0.91234349230769196</c:v>
                      </c:pt>
                      <c:pt idx="7">
                        <c:v>-22.593917353846098</c:v>
                      </c:pt>
                      <c:pt idx="8">
                        <c:v>-21.0375655384615</c:v>
                      </c:pt>
                      <c:pt idx="9">
                        <c:v>-59.033989846153801</c:v>
                      </c:pt>
                      <c:pt idx="10">
                        <c:v>-70.3577807692307</c:v>
                      </c:pt>
                      <c:pt idx="11">
                        <c:v>-83.667263846153801</c:v>
                      </c:pt>
                      <c:pt idx="12">
                        <c:v>-86.4042946153846</c:v>
                      </c:pt>
                      <c:pt idx="13">
                        <c:v>-91.234346923076899</c:v>
                      </c:pt>
                      <c:pt idx="14">
                        <c:v>-95.957059999999899</c:v>
                      </c:pt>
                      <c:pt idx="15">
                        <c:v>-90.644007692307696</c:v>
                      </c:pt>
                      <c:pt idx="16">
                        <c:v>-98.103760769230703</c:v>
                      </c:pt>
                      <c:pt idx="17">
                        <c:v>-96.386401538461499</c:v>
                      </c:pt>
                      <c:pt idx="18">
                        <c:v>-92.951701538461506</c:v>
                      </c:pt>
                      <c:pt idx="19">
                        <c:v>-94.454381538461504</c:v>
                      </c:pt>
                      <c:pt idx="20">
                        <c:v>-94.186040000000006</c:v>
                      </c:pt>
                      <c:pt idx="21">
                        <c:v>-94.186040000000006</c:v>
                      </c:pt>
                      <c:pt idx="22">
                        <c:v>-95.688739230769201</c:v>
                      </c:pt>
                      <c:pt idx="23">
                        <c:v>-85.921286923076906</c:v>
                      </c:pt>
                      <c:pt idx="24">
                        <c:v>-84.311269999999993</c:v>
                      </c:pt>
                      <c:pt idx="25">
                        <c:v>-84.150266923076899</c:v>
                      </c:pt>
                      <c:pt idx="26">
                        <c:v>-81.359568461538402</c:v>
                      </c:pt>
                      <c:pt idx="27">
                        <c:v>-81.037566923076895</c:v>
                      </c:pt>
                      <c:pt idx="28">
                        <c:v>-80.876566153846099</c:v>
                      </c:pt>
                      <c:pt idx="29">
                        <c:v>-79.8568869230769</c:v>
                      </c:pt>
                      <c:pt idx="30">
                        <c:v>-78.890876923076902</c:v>
                      </c:pt>
                      <c:pt idx="31">
                        <c:v>-78.837209999999999</c:v>
                      </c:pt>
                      <c:pt idx="32">
                        <c:v>-78.837209999999999</c:v>
                      </c:pt>
                      <c:pt idx="33">
                        <c:v>-78.837209999999999</c:v>
                      </c:pt>
                      <c:pt idx="34">
                        <c:v>-78.837209999999999</c:v>
                      </c:pt>
                      <c:pt idx="35">
                        <c:v>-79.105544615384602</c:v>
                      </c:pt>
                      <c:pt idx="36">
                        <c:v>-79.373879230769205</c:v>
                      </c:pt>
                      <c:pt idx="37">
                        <c:v>-79.481213076923098</c:v>
                      </c:pt>
                      <c:pt idx="38">
                        <c:v>-79.159211538461506</c:v>
                      </c:pt>
                      <c:pt idx="39">
                        <c:v>-79.266547692307697</c:v>
                      </c:pt>
                      <c:pt idx="40">
                        <c:v>-77.441860000000005</c:v>
                      </c:pt>
                      <c:pt idx="41">
                        <c:v>-81.144902307692305</c:v>
                      </c:pt>
                      <c:pt idx="42">
                        <c:v>-75.992845384615293</c:v>
                      </c:pt>
                      <c:pt idx="43">
                        <c:v>-57.262970000000003</c:v>
                      </c:pt>
                      <c:pt idx="44">
                        <c:v>-36.171733846153799</c:v>
                      </c:pt>
                      <c:pt idx="45">
                        <c:v>-47.173524615384601</c:v>
                      </c:pt>
                      <c:pt idx="46">
                        <c:v>-12.0214666923076</c:v>
                      </c:pt>
                      <c:pt idx="47">
                        <c:v>-5.3130594615384599</c:v>
                      </c:pt>
                      <c:pt idx="48">
                        <c:v>-33.166367692307603</c:v>
                      </c:pt>
                      <c:pt idx="49">
                        <c:v>-20.661897692307601</c:v>
                      </c:pt>
                      <c:pt idx="50">
                        <c:v>-19.856886153846101</c:v>
                      </c:pt>
                      <c:pt idx="51">
                        <c:v>-37.298747076923</c:v>
                      </c:pt>
                      <c:pt idx="52">
                        <c:v>-3.3273703846153801</c:v>
                      </c:pt>
                      <c:pt idx="53">
                        <c:v>-1.61001792307692</c:v>
                      </c:pt>
                      <c:pt idx="54">
                        <c:v>-16.3685156923076</c:v>
                      </c:pt>
                      <c:pt idx="55">
                        <c:v>-34.508051538461501</c:v>
                      </c:pt>
                      <c:pt idx="56">
                        <c:v>-58.7119869230769</c:v>
                      </c:pt>
                      <c:pt idx="57">
                        <c:v>-83.667263846153801</c:v>
                      </c:pt>
                      <c:pt idx="58">
                        <c:v>-93.810374615384603</c:v>
                      </c:pt>
                      <c:pt idx="59">
                        <c:v>-90.966012307692296</c:v>
                      </c:pt>
                      <c:pt idx="60">
                        <c:v>-90.536676923076897</c:v>
                      </c:pt>
                      <c:pt idx="61">
                        <c:v>-90.644012307692293</c:v>
                      </c:pt>
                      <c:pt idx="62">
                        <c:v>-94.722711538461496</c:v>
                      </c:pt>
                      <c:pt idx="63">
                        <c:v>-78.246869230769207</c:v>
                      </c:pt>
                      <c:pt idx="64">
                        <c:v>-63.971377692307698</c:v>
                      </c:pt>
                      <c:pt idx="65">
                        <c:v>-51.144903846153802</c:v>
                      </c:pt>
                      <c:pt idx="66">
                        <c:v>-60.214668461538402</c:v>
                      </c:pt>
                      <c:pt idx="67">
                        <c:v>-37.45975</c:v>
                      </c:pt>
                      <c:pt idx="68">
                        <c:v>-15.134167538461501</c:v>
                      </c:pt>
                      <c:pt idx="69">
                        <c:v>-27.638640769230701</c:v>
                      </c:pt>
                      <c:pt idx="70">
                        <c:v>-16.74419</c:v>
                      </c:pt>
                      <c:pt idx="71">
                        <c:v>-26.404295384615299</c:v>
                      </c:pt>
                      <c:pt idx="72">
                        <c:v>-7.6207512615384596</c:v>
                      </c:pt>
                      <c:pt idx="73">
                        <c:v>1.0196780000000001</c:v>
                      </c:pt>
                      <c:pt idx="74">
                        <c:v>-4.1860465076922999</c:v>
                      </c:pt>
                      <c:pt idx="75">
                        <c:v>-41.377459999999999</c:v>
                      </c:pt>
                      <c:pt idx="76">
                        <c:v>-66.654742307692302</c:v>
                      </c:pt>
                      <c:pt idx="77">
                        <c:v>-91.449016923076897</c:v>
                      </c:pt>
                      <c:pt idx="78">
                        <c:v>-95.259393076923004</c:v>
                      </c:pt>
                      <c:pt idx="79">
                        <c:v>-92.940200714285695</c:v>
                      </c:pt>
                      <c:pt idx="80">
                        <c:v>-98.801435384615303</c:v>
                      </c:pt>
                      <c:pt idx="81">
                        <c:v>-88.014310769230704</c:v>
                      </c:pt>
                      <c:pt idx="82">
                        <c:v>-75.509838461538394</c:v>
                      </c:pt>
                      <c:pt idx="83">
                        <c:v>-60.912343076923001</c:v>
                      </c:pt>
                      <c:pt idx="84">
                        <c:v>-40.572450769230699</c:v>
                      </c:pt>
                      <c:pt idx="85">
                        <c:v>-17.388193307692301</c:v>
                      </c:pt>
                      <c:pt idx="86">
                        <c:v>-1.18067978461538</c:v>
                      </c:pt>
                      <c:pt idx="87">
                        <c:v>0.80500898461538395</c:v>
                      </c:pt>
                      <c:pt idx="88">
                        <c:v>-27.209303507692301</c:v>
                      </c:pt>
                      <c:pt idx="89">
                        <c:v>-16.74419</c:v>
                      </c:pt>
                      <c:pt idx="90">
                        <c:v>-16.74419</c:v>
                      </c:pt>
                      <c:pt idx="91">
                        <c:v>-25.921290769230701</c:v>
                      </c:pt>
                      <c:pt idx="92">
                        <c:v>-8.9087658153846103</c:v>
                      </c:pt>
                      <c:pt idx="93">
                        <c:v>0.42933809230769199</c:v>
                      </c:pt>
                      <c:pt idx="94">
                        <c:v>-31.663684707692301</c:v>
                      </c:pt>
                      <c:pt idx="95">
                        <c:v>-57.155635384615302</c:v>
                      </c:pt>
                      <c:pt idx="96">
                        <c:v>-82.862253076922997</c:v>
                      </c:pt>
                      <c:pt idx="97">
                        <c:v>-95.635064615384593</c:v>
                      </c:pt>
                      <c:pt idx="98">
                        <c:v>-93.864043846153805</c:v>
                      </c:pt>
                      <c:pt idx="99">
                        <c:v>-95.581403076922996</c:v>
                      </c:pt>
                      <c:pt idx="100">
                        <c:v>-91.4490207692307</c:v>
                      </c:pt>
                      <c:pt idx="101">
                        <c:v>-74.2218253846154</c:v>
                      </c:pt>
                      <c:pt idx="102">
                        <c:v>-52.325583076923003</c:v>
                      </c:pt>
                      <c:pt idx="103">
                        <c:v>-20.286225815384601</c:v>
                      </c:pt>
                      <c:pt idx="104">
                        <c:v>2.8980323076922998</c:v>
                      </c:pt>
                      <c:pt idx="105">
                        <c:v>4.8837210000000004</c:v>
                      </c:pt>
                      <c:pt idx="106">
                        <c:v>-9.7674407692307703</c:v>
                      </c:pt>
                      <c:pt idx="107">
                        <c:v>-33.005366153846097</c:v>
                      </c:pt>
                      <c:pt idx="108">
                        <c:v>-20.071554615384599</c:v>
                      </c:pt>
                      <c:pt idx="109">
                        <c:v>-20.232559999999999</c:v>
                      </c:pt>
                      <c:pt idx="110">
                        <c:v>-28.980323076923</c:v>
                      </c:pt>
                      <c:pt idx="111">
                        <c:v>-33.005367230769203</c:v>
                      </c:pt>
                      <c:pt idx="112">
                        <c:v>-26.7262967692307</c:v>
                      </c:pt>
                      <c:pt idx="113">
                        <c:v>-35.635062307692301</c:v>
                      </c:pt>
                      <c:pt idx="114">
                        <c:v>-23.774596923076899</c:v>
                      </c:pt>
                      <c:pt idx="115">
                        <c:v>-36.547405384615303</c:v>
                      </c:pt>
                      <c:pt idx="116">
                        <c:v>-29.5706605384615</c:v>
                      </c:pt>
                      <c:pt idx="117">
                        <c:v>-48.139534615384598</c:v>
                      </c:pt>
                      <c:pt idx="118">
                        <c:v>-81.037565384615306</c:v>
                      </c:pt>
                      <c:pt idx="119">
                        <c:v>-89.838999230769204</c:v>
                      </c:pt>
                      <c:pt idx="120">
                        <c:v>-87.584969230769204</c:v>
                      </c:pt>
                      <c:pt idx="121">
                        <c:v>-86.511629999999897</c:v>
                      </c:pt>
                      <c:pt idx="122">
                        <c:v>-85.867626923076898</c:v>
                      </c:pt>
                      <c:pt idx="123">
                        <c:v>-86.243295384615294</c:v>
                      </c:pt>
                      <c:pt idx="124">
                        <c:v>-89.355991538461495</c:v>
                      </c:pt>
                      <c:pt idx="125">
                        <c:v>-96.708409230769206</c:v>
                      </c:pt>
                      <c:pt idx="126">
                        <c:v>-81.735242307692204</c:v>
                      </c:pt>
                      <c:pt idx="127">
                        <c:v>-64.937389999999994</c:v>
                      </c:pt>
                      <c:pt idx="128">
                        <c:v>-41.592127692307699</c:v>
                      </c:pt>
                      <c:pt idx="129">
                        <c:v>-58.497317692307597</c:v>
                      </c:pt>
                      <c:pt idx="130">
                        <c:v>-18.5152051538461</c:v>
                      </c:pt>
                      <c:pt idx="131">
                        <c:v>-2.4686941538461502</c:v>
                      </c:pt>
                      <c:pt idx="132">
                        <c:v>1.39534899999999</c:v>
                      </c:pt>
                      <c:pt idx="133">
                        <c:v>-26.672628984615301</c:v>
                      </c:pt>
                      <c:pt idx="134">
                        <c:v>-47.8175307692307</c:v>
                      </c:pt>
                      <c:pt idx="135">
                        <c:v>-79.373883076922993</c:v>
                      </c:pt>
                      <c:pt idx="136">
                        <c:v>-96.386405384615401</c:v>
                      </c:pt>
                      <c:pt idx="137">
                        <c:v>-97.08408</c:v>
                      </c:pt>
                      <c:pt idx="138">
                        <c:v>-96.547407692307701</c:v>
                      </c:pt>
                      <c:pt idx="139">
                        <c:v>-96.440073076923099</c:v>
                      </c:pt>
                      <c:pt idx="140">
                        <c:v>-101.592131538461</c:v>
                      </c:pt>
                      <c:pt idx="141">
                        <c:v>-95.098386923076902</c:v>
                      </c:pt>
                      <c:pt idx="142">
                        <c:v>-87.262966923076903</c:v>
                      </c:pt>
                      <c:pt idx="143">
                        <c:v>-87.209299999999999</c:v>
                      </c:pt>
                      <c:pt idx="144">
                        <c:v>-83.291593076922993</c:v>
                      </c:pt>
                      <c:pt idx="145">
                        <c:v>-94.239711538461506</c:v>
                      </c:pt>
                      <c:pt idx="146">
                        <c:v>-73.846153846153797</c:v>
                      </c:pt>
                      <c:pt idx="147">
                        <c:v>-56.243291538461499</c:v>
                      </c:pt>
                      <c:pt idx="148">
                        <c:v>-40.089446923076899</c:v>
                      </c:pt>
                      <c:pt idx="149">
                        <c:v>-39.069769999999998</c:v>
                      </c:pt>
                      <c:pt idx="150">
                        <c:v>-51.5742415384615</c:v>
                      </c:pt>
                      <c:pt idx="151">
                        <c:v>-23.506260000000001</c:v>
                      </c:pt>
                      <c:pt idx="152">
                        <c:v>-5.4203934923076904</c:v>
                      </c:pt>
                      <c:pt idx="153">
                        <c:v>-36.064400769230701</c:v>
                      </c:pt>
                      <c:pt idx="154">
                        <c:v>-70.572450769230699</c:v>
                      </c:pt>
                      <c:pt idx="155">
                        <c:v>-87.584971538461502</c:v>
                      </c:pt>
                      <c:pt idx="156">
                        <c:v>-93.971377692307698</c:v>
                      </c:pt>
                      <c:pt idx="157">
                        <c:v>-96.493743846153805</c:v>
                      </c:pt>
                      <c:pt idx="158">
                        <c:v>-85.169946153846098</c:v>
                      </c:pt>
                      <c:pt idx="159">
                        <c:v>-74.919497692307601</c:v>
                      </c:pt>
                      <c:pt idx="160">
                        <c:v>-67.728086153846107</c:v>
                      </c:pt>
                      <c:pt idx="161">
                        <c:v>-57.799643076922997</c:v>
                      </c:pt>
                      <c:pt idx="162">
                        <c:v>-48.032199230769201</c:v>
                      </c:pt>
                      <c:pt idx="163">
                        <c:v>-39.767440000000001</c:v>
                      </c:pt>
                      <c:pt idx="164">
                        <c:v>-39.874773846153801</c:v>
                      </c:pt>
                      <c:pt idx="165">
                        <c:v>-39.767440000000001</c:v>
                      </c:pt>
                      <c:pt idx="166">
                        <c:v>-39.767440000000001</c:v>
                      </c:pt>
                      <c:pt idx="167">
                        <c:v>-39.767440000000001</c:v>
                      </c:pt>
                      <c:pt idx="168">
                        <c:v>-39.821106923076897</c:v>
                      </c:pt>
                      <c:pt idx="169">
                        <c:v>-39.767440000000001</c:v>
                      </c:pt>
                      <c:pt idx="170">
                        <c:v>-41.270123846153801</c:v>
                      </c:pt>
                      <c:pt idx="171">
                        <c:v>-48.461537692307601</c:v>
                      </c:pt>
                      <c:pt idx="172">
                        <c:v>-28.175313846153799</c:v>
                      </c:pt>
                      <c:pt idx="173">
                        <c:v>-19.964221538461501</c:v>
                      </c:pt>
                      <c:pt idx="174">
                        <c:v>-19.964221538461501</c:v>
                      </c:pt>
                      <c:pt idx="175">
                        <c:v>-20.0178892307692</c:v>
                      </c:pt>
                      <c:pt idx="176">
                        <c:v>-29.194990000000001</c:v>
                      </c:pt>
                      <c:pt idx="177">
                        <c:v>-59.194991538461501</c:v>
                      </c:pt>
                      <c:pt idx="178">
                        <c:v>-79.803218461538407</c:v>
                      </c:pt>
                      <c:pt idx="179">
                        <c:v>-90.644008461538405</c:v>
                      </c:pt>
                      <c:pt idx="180">
                        <c:v>-88.443648461538402</c:v>
                      </c:pt>
                      <c:pt idx="181">
                        <c:v>-87.209299999999999</c:v>
                      </c:pt>
                      <c:pt idx="182">
                        <c:v>-87.209299999999999</c:v>
                      </c:pt>
                      <c:pt idx="183">
                        <c:v>-93.8103792307692</c:v>
                      </c:pt>
                      <c:pt idx="184">
                        <c:v>-72.558139999999995</c:v>
                      </c:pt>
                      <c:pt idx="185">
                        <c:v>-55.813952307692297</c:v>
                      </c:pt>
                      <c:pt idx="186">
                        <c:v>-28.711987153846099</c:v>
                      </c:pt>
                      <c:pt idx="187">
                        <c:v>0.483005415384615</c:v>
                      </c:pt>
                      <c:pt idx="188">
                        <c:v>1.34168172307692</c:v>
                      </c:pt>
                      <c:pt idx="189">
                        <c:v>1.2343471692307599</c:v>
                      </c:pt>
                      <c:pt idx="190">
                        <c:v>-22.9695884307692</c:v>
                      </c:pt>
                      <c:pt idx="191">
                        <c:v>-28.443646923076901</c:v>
                      </c:pt>
                      <c:pt idx="192">
                        <c:v>-36.064399999999999</c:v>
                      </c:pt>
                      <c:pt idx="193">
                        <c:v>-69.338103076923005</c:v>
                      </c:pt>
                      <c:pt idx="194">
                        <c:v>-76.345514285714302</c:v>
                      </c:pt>
                      <c:pt idx="195">
                        <c:v>-86.189623846153793</c:v>
                      </c:pt>
                      <c:pt idx="196">
                        <c:v>-87.638637692307697</c:v>
                      </c:pt>
                      <c:pt idx="197">
                        <c:v>-86.5652969230769</c:v>
                      </c:pt>
                      <c:pt idx="198">
                        <c:v>-86.243295384615294</c:v>
                      </c:pt>
                      <c:pt idx="199">
                        <c:v>-85.813959999999895</c:v>
                      </c:pt>
                      <c:pt idx="200">
                        <c:v>-91.610020769230701</c:v>
                      </c:pt>
                      <c:pt idx="201">
                        <c:v>-70.465116923076906</c:v>
                      </c:pt>
                      <c:pt idx="202">
                        <c:v>-51.520572307692298</c:v>
                      </c:pt>
                      <c:pt idx="203">
                        <c:v>-19.964221461538401</c:v>
                      </c:pt>
                      <c:pt idx="204">
                        <c:v>-0.21466907692307599</c:v>
                      </c:pt>
                      <c:pt idx="205">
                        <c:v>0.75134167692307696</c:v>
                      </c:pt>
                      <c:pt idx="206">
                        <c:v>-1.6100177230769199</c:v>
                      </c:pt>
                      <c:pt idx="207">
                        <c:v>-27.85331</c:v>
                      </c:pt>
                      <c:pt idx="208">
                        <c:v>-18.729873846153801</c:v>
                      </c:pt>
                      <c:pt idx="209">
                        <c:v>-21.520568461538399</c:v>
                      </c:pt>
                      <c:pt idx="210">
                        <c:v>-20.3398923846153</c:v>
                      </c:pt>
                      <c:pt idx="211">
                        <c:v>0.53667261538461497</c:v>
                      </c:pt>
                      <c:pt idx="212">
                        <c:v>-14.704830369230701</c:v>
                      </c:pt>
                      <c:pt idx="213">
                        <c:v>-54.633273846153799</c:v>
                      </c:pt>
                      <c:pt idx="214">
                        <c:v>-84.203934615384597</c:v>
                      </c:pt>
                      <c:pt idx="215">
                        <c:v>-91.663686923076895</c:v>
                      </c:pt>
                      <c:pt idx="216">
                        <c:v>-90.429338461538407</c:v>
                      </c:pt>
                      <c:pt idx="217">
                        <c:v>-95.903397692307706</c:v>
                      </c:pt>
                      <c:pt idx="218">
                        <c:v>-83.023256153846106</c:v>
                      </c:pt>
                      <c:pt idx="219">
                        <c:v>-64.722719230769201</c:v>
                      </c:pt>
                      <c:pt idx="220">
                        <c:v>-44.168159999999901</c:v>
                      </c:pt>
                      <c:pt idx="221">
                        <c:v>-8.5867621384615394</c:v>
                      </c:pt>
                      <c:pt idx="222">
                        <c:v>0.85867623076923005</c:v>
                      </c:pt>
                      <c:pt idx="223">
                        <c:v>-5.2593923076923002</c:v>
                      </c:pt>
                      <c:pt idx="224">
                        <c:v>-33.488374076923002</c:v>
                      </c:pt>
                      <c:pt idx="225">
                        <c:v>-3.0590337999999999</c:v>
                      </c:pt>
                      <c:pt idx="226">
                        <c:v>-27.3166384615384</c:v>
                      </c:pt>
                      <c:pt idx="227">
                        <c:v>-16.74419</c:v>
                      </c:pt>
                      <c:pt idx="228">
                        <c:v>-26.404296153846101</c:v>
                      </c:pt>
                      <c:pt idx="229">
                        <c:v>-7.9964216307692304</c:v>
                      </c:pt>
                      <c:pt idx="230">
                        <c:v>1.2343469846153801</c:v>
                      </c:pt>
                      <c:pt idx="231">
                        <c:v>-29.3023247384615</c:v>
                      </c:pt>
                      <c:pt idx="232">
                        <c:v>-54.096602307692301</c:v>
                      </c:pt>
                      <c:pt idx="233">
                        <c:v>-87.262970769230705</c:v>
                      </c:pt>
                      <c:pt idx="234">
                        <c:v>-93.488370000000003</c:v>
                      </c:pt>
                      <c:pt idx="235">
                        <c:v>-94.669049999999999</c:v>
                      </c:pt>
                      <c:pt idx="236">
                        <c:v>-94.132377692307699</c:v>
                      </c:pt>
                      <c:pt idx="237">
                        <c:v>-100.35778846153799</c:v>
                      </c:pt>
                      <c:pt idx="238">
                        <c:v>-85.921287692307601</c:v>
                      </c:pt>
                      <c:pt idx="239">
                        <c:v>-58.1753146153846</c:v>
                      </c:pt>
                      <c:pt idx="240">
                        <c:v>-32.844365384615301</c:v>
                      </c:pt>
                      <c:pt idx="241">
                        <c:v>-6.3864042307692301</c:v>
                      </c:pt>
                      <c:pt idx="242">
                        <c:v>-2.0930233076923002</c:v>
                      </c:pt>
                      <c:pt idx="243">
                        <c:v>0.80500887692307599</c:v>
                      </c:pt>
                      <c:pt idx="244">
                        <c:v>-12.2361348615384</c:v>
                      </c:pt>
                      <c:pt idx="245">
                        <c:v>-26.028623076923001</c:v>
                      </c:pt>
                      <c:pt idx="246">
                        <c:v>-19.856884615384601</c:v>
                      </c:pt>
                      <c:pt idx="247">
                        <c:v>-19.534879999999902</c:v>
                      </c:pt>
                      <c:pt idx="248">
                        <c:v>-27.638640307692299</c:v>
                      </c:pt>
                      <c:pt idx="249">
                        <c:v>-2.2003578461538398</c:v>
                      </c:pt>
                      <c:pt idx="250">
                        <c:v>-28.926654230769199</c:v>
                      </c:pt>
                      <c:pt idx="251">
                        <c:v>-53.935599230769199</c:v>
                      </c:pt>
                      <c:pt idx="252">
                        <c:v>-80.286225384615307</c:v>
                      </c:pt>
                      <c:pt idx="253">
                        <c:v>-94.078711538461505</c:v>
                      </c:pt>
                      <c:pt idx="254">
                        <c:v>-95.4203938461538</c:v>
                      </c:pt>
                      <c:pt idx="255">
                        <c:v>-97.513405384615297</c:v>
                      </c:pt>
                      <c:pt idx="256">
                        <c:v>-92.307689999999994</c:v>
                      </c:pt>
                      <c:pt idx="257">
                        <c:v>-77.6565284615384</c:v>
                      </c:pt>
                      <c:pt idx="258">
                        <c:v>-57.799642307692302</c:v>
                      </c:pt>
                      <c:pt idx="259">
                        <c:v>-37.835420230769202</c:v>
                      </c:pt>
                      <c:pt idx="260">
                        <c:v>-27.316636923076899</c:v>
                      </c:pt>
                      <c:pt idx="261">
                        <c:v>-21.7352407692307</c:v>
                      </c:pt>
                      <c:pt idx="262">
                        <c:v>-43.8461523076923</c:v>
                      </c:pt>
                      <c:pt idx="263">
                        <c:v>-16.583184692307601</c:v>
                      </c:pt>
                      <c:pt idx="264">
                        <c:v>-2.629696</c:v>
                      </c:pt>
                      <c:pt idx="265">
                        <c:v>-1.8246869846153799</c:v>
                      </c:pt>
                      <c:pt idx="266">
                        <c:v>-0.697674384615384</c:v>
                      </c:pt>
                      <c:pt idx="267">
                        <c:v>0</c:v>
                      </c:pt>
                      <c:pt idx="268">
                        <c:v>-3.1663692307692299</c:v>
                      </c:pt>
                      <c:pt idx="269">
                        <c:v>-49.427550769230699</c:v>
                      </c:pt>
                      <c:pt idx="270">
                        <c:v>-76.690519230769198</c:v>
                      </c:pt>
                      <c:pt idx="271">
                        <c:v>-96.386403846153797</c:v>
                      </c:pt>
                      <c:pt idx="272">
                        <c:v>-97.674419999999998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BF93-4AD5-AB95-234B4F7C071C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Sheet1!$G$1</c15:sqref>
                        </c15:formulaRef>
                      </c:ext>
                    </c:extLst>
                    <c:strCache>
                      <c:ptCount val="1"/>
                      <c:pt idx="0">
                        <c:v>Motor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Sheet1!$G$2:$G$274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180</c:v>
                      </c:pt>
                      <c:pt idx="1">
                        <c:v>180</c:v>
                      </c:pt>
                      <c:pt idx="2">
                        <c:v>180</c:v>
                      </c:pt>
                      <c:pt idx="3">
                        <c:v>27.692307692307601</c:v>
                      </c:pt>
                      <c:pt idx="4">
                        <c:v>83.076923076922995</c:v>
                      </c:pt>
                      <c:pt idx="5">
                        <c:v>180</c:v>
                      </c:pt>
                      <c:pt idx="6">
                        <c:v>180</c:v>
                      </c:pt>
                      <c:pt idx="7">
                        <c:v>0</c:v>
                      </c:pt>
                      <c:pt idx="8">
                        <c:v>138.461538461538</c:v>
                      </c:pt>
                      <c:pt idx="9">
                        <c:v>0</c:v>
                      </c:pt>
                      <c:pt idx="10">
                        <c:v>110.76923076923001</c:v>
                      </c:pt>
                      <c:pt idx="11">
                        <c:v>41.538461538461497</c:v>
                      </c:pt>
                      <c:pt idx="12">
                        <c:v>0</c:v>
                      </c:pt>
                      <c:pt idx="13">
                        <c:v>41.538461538461497</c:v>
                      </c:pt>
                      <c:pt idx="14">
                        <c:v>55.384615384615302</c:v>
                      </c:pt>
                      <c:pt idx="15">
                        <c:v>0</c:v>
                      </c:pt>
                      <c:pt idx="16">
                        <c:v>83.076923076922995</c:v>
                      </c:pt>
                      <c:pt idx="17">
                        <c:v>27.692307692307601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13.846153846153801</c:v>
                      </c:pt>
                      <c:pt idx="22">
                        <c:v>180</c:v>
                      </c:pt>
                      <c:pt idx="23">
                        <c:v>180</c:v>
                      </c:pt>
                      <c:pt idx="24">
                        <c:v>180</c:v>
                      </c:pt>
                      <c:pt idx="25">
                        <c:v>180</c:v>
                      </c:pt>
                      <c:pt idx="26">
                        <c:v>180</c:v>
                      </c:pt>
                      <c:pt idx="27">
                        <c:v>180</c:v>
                      </c:pt>
                      <c:pt idx="28">
                        <c:v>180</c:v>
                      </c:pt>
                      <c:pt idx="29">
                        <c:v>180</c:v>
                      </c:pt>
                      <c:pt idx="30">
                        <c:v>180</c:v>
                      </c:pt>
                      <c:pt idx="31">
                        <c:v>180</c:v>
                      </c:pt>
                      <c:pt idx="32">
                        <c:v>180</c:v>
                      </c:pt>
                      <c:pt idx="33">
                        <c:v>180</c:v>
                      </c:pt>
                      <c:pt idx="34">
                        <c:v>180</c:v>
                      </c:pt>
                      <c:pt idx="35">
                        <c:v>180</c:v>
                      </c:pt>
                      <c:pt idx="36">
                        <c:v>180</c:v>
                      </c:pt>
                      <c:pt idx="37">
                        <c:v>180</c:v>
                      </c:pt>
                      <c:pt idx="38">
                        <c:v>180</c:v>
                      </c:pt>
                      <c:pt idx="39">
                        <c:v>180</c:v>
                      </c:pt>
                      <c:pt idx="40">
                        <c:v>180</c:v>
                      </c:pt>
                      <c:pt idx="41">
                        <c:v>180</c:v>
                      </c:pt>
                      <c:pt idx="42">
                        <c:v>180</c:v>
                      </c:pt>
                      <c:pt idx="43">
                        <c:v>124.615384615384</c:v>
                      </c:pt>
                      <c:pt idx="44">
                        <c:v>0</c:v>
                      </c:pt>
                      <c:pt idx="45">
                        <c:v>138.461538461538</c:v>
                      </c:pt>
                      <c:pt idx="46">
                        <c:v>180</c:v>
                      </c:pt>
                      <c:pt idx="47">
                        <c:v>166.15384615384599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13.846153846153801</c:v>
                      </c:pt>
                      <c:pt idx="51">
                        <c:v>180</c:v>
                      </c:pt>
                      <c:pt idx="52">
                        <c:v>180</c:v>
                      </c:pt>
                      <c:pt idx="53">
                        <c:v>180</c:v>
                      </c:pt>
                      <c:pt idx="54">
                        <c:v>96.923076923076906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180</c:v>
                      </c:pt>
                      <c:pt idx="63">
                        <c:v>180</c:v>
                      </c:pt>
                      <c:pt idx="64">
                        <c:v>96.923076923076906</c:v>
                      </c:pt>
                      <c:pt idx="65">
                        <c:v>0</c:v>
                      </c:pt>
                      <c:pt idx="66">
                        <c:v>110.76923076923001</c:v>
                      </c:pt>
                      <c:pt idx="67">
                        <c:v>180</c:v>
                      </c:pt>
                      <c:pt idx="68">
                        <c:v>138.461538461538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96.923076923076906</c:v>
                      </c:pt>
                      <c:pt idx="72">
                        <c:v>180</c:v>
                      </c:pt>
                      <c:pt idx="73">
                        <c:v>180</c:v>
                      </c:pt>
                      <c:pt idx="74">
                        <c:v>124.615384615384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110.76923076923001</c:v>
                      </c:pt>
                      <c:pt idx="81">
                        <c:v>180</c:v>
                      </c:pt>
                      <c:pt idx="82">
                        <c:v>180</c:v>
                      </c:pt>
                      <c:pt idx="83">
                        <c:v>180</c:v>
                      </c:pt>
                      <c:pt idx="84">
                        <c:v>180</c:v>
                      </c:pt>
                      <c:pt idx="85">
                        <c:v>180</c:v>
                      </c:pt>
                      <c:pt idx="86">
                        <c:v>180</c:v>
                      </c:pt>
                      <c:pt idx="87">
                        <c:v>180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96.923076923076906</c:v>
                      </c:pt>
                      <c:pt idx="92">
                        <c:v>180</c:v>
                      </c:pt>
                      <c:pt idx="93">
                        <c:v>180</c:v>
                      </c:pt>
                      <c:pt idx="94">
                        <c:v>41.538461538461497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41.538461538461497</c:v>
                      </c:pt>
                      <c:pt idx="100">
                        <c:v>180</c:v>
                      </c:pt>
                      <c:pt idx="101">
                        <c:v>180</c:v>
                      </c:pt>
                      <c:pt idx="102">
                        <c:v>180</c:v>
                      </c:pt>
                      <c:pt idx="103">
                        <c:v>180</c:v>
                      </c:pt>
                      <c:pt idx="104">
                        <c:v>180</c:v>
                      </c:pt>
                      <c:pt idx="105">
                        <c:v>180</c:v>
                      </c:pt>
                      <c:pt idx="106">
                        <c:v>124.615384615384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83.076923076922995</c:v>
                      </c:pt>
                      <c:pt idx="111">
                        <c:v>41.538461538461497</c:v>
                      </c:pt>
                      <c:pt idx="112">
                        <c:v>152.30769230769201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138.461538461538</c:v>
                      </c:pt>
                      <c:pt idx="116">
                        <c:v>41.538461538461497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96.923076923076906</c:v>
                      </c:pt>
                      <c:pt idx="126">
                        <c:v>180</c:v>
                      </c:pt>
                      <c:pt idx="127">
                        <c:v>166.15384615384599</c:v>
                      </c:pt>
                      <c:pt idx="128">
                        <c:v>0</c:v>
                      </c:pt>
                      <c:pt idx="129">
                        <c:v>180</c:v>
                      </c:pt>
                      <c:pt idx="130">
                        <c:v>180</c:v>
                      </c:pt>
                      <c:pt idx="131">
                        <c:v>180</c:v>
                      </c:pt>
                      <c:pt idx="132">
                        <c:v>180</c:v>
                      </c:pt>
                      <c:pt idx="133">
                        <c:v>27.692307692307601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69.230769230769198</c:v>
                      </c:pt>
                      <c:pt idx="141">
                        <c:v>69.230769230769198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138.461538461538</c:v>
                      </c:pt>
                      <c:pt idx="146">
                        <c:v>180</c:v>
                      </c:pt>
                      <c:pt idx="147">
                        <c:v>110.76923076923001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124.615384615384</c:v>
                      </c:pt>
                      <c:pt idx="151">
                        <c:v>180</c:v>
                      </c:pt>
                      <c:pt idx="152">
                        <c:v>152.30769230769201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152.30769230769201</c:v>
                      </c:pt>
                      <c:pt idx="158">
                        <c:v>180</c:v>
                      </c:pt>
                      <c:pt idx="159">
                        <c:v>180</c:v>
                      </c:pt>
                      <c:pt idx="160">
                        <c:v>180</c:v>
                      </c:pt>
                      <c:pt idx="161">
                        <c:v>180</c:v>
                      </c:pt>
                      <c:pt idx="162">
                        <c:v>13.846153846153801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27.692307692307601</c:v>
                      </c:pt>
                      <c:pt idx="171">
                        <c:v>180</c:v>
                      </c:pt>
                      <c:pt idx="172">
                        <c:v>13.846153846153801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41.538461538461497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166.15384615384599</c:v>
                      </c:pt>
                      <c:pt idx="184">
                        <c:v>180</c:v>
                      </c:pt>
                      <c:pt idx="185">
                        <c:v>180</c:v>
                      </c:pt>
                      <c:pt idx="186">
                        <c:v>180</c:v>
                      </c:pt>
                      <c:pt idx="187">
                        <c:v>180</c:v>
                      </c:pt>
                      <c:pt idx="188">
                        <c:v>180</c:v>
                      </c:pt>
                      <c:pt idx="189">
                        <c:v>180</c:v>
                      </c:pt>
                      <c:pt idx="190">
                        <c:v>27.692307692307601</c:v>
                      </c:pt>
                      <c:pt idx="191">
                        <c:v>0</c:v>
                      </c:pt>
                      <c:pt idx="192">
                        <c:v>124.615384615384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180</c:v>
                      </c:pt>
                      <c:pt idx="201">
                        <c:v>180</c:v>
                      </c:pt>
                      <c:pt idx="202">
                        <c:v>180</c:v>
                      </c:pt>
                      <c:pt idx="203">
                        <c:v>180</c:v>
                      </c:pt>
                      <c:pt idx="204">
                        <c:v>180</c:v>
                      </c:pt>
                      <c:pt idx="205">
                        <c:v>180</c:v>
                      </c:pt>
                      <c:pt idx="206">
                        <c:v>138.461538461538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41.538461538461497</c:v>
                      </c:pt>
                      <c:pt idx="210">
                        <c:v>180</c:v>
                      </c:pt>
                      <c:pt idx="211">
                        <c:v>180</c:v>
                      </c:pt>
                      <c:pt idx="212">
                        <c:v>96.923076923076906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96.923076923076906</c:v>
                      </c:pt>
                      <c:pt idx="218">
                        <c:v>180</c:v>
                      </c:pt>
                      <c:pt idx="219">
                        <c:v>180</c:v>
                      </c:pt>
                      <c:pt idx="220">
                        <c:v>180</c:v>
                      </c:pt>
                      <c:pt idx="221">
                        <c:v>180</c:v>
                      </c:pt>
                      <c:pt idx="222">
                        <c:v>180</c:v>
                      </c:pt>
                      <c:pt idx="223">
                        <c:v>180</c:v>
                      </c:pt>
                      <c:pt idx="224">
                        <c:v>180</c:v>
                      </c:pt>
                      <c:pt idx="225">
                        <c:v>138.461538461538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96.923076923076906</c:v>
                      </c:pt>
                      <c:pt idx="229">
                        <c:v>180</c:v>
                      </c:pt>
                      <c:pt idx="230">
                        <c:v>180</c:v>
                      </c:pt>
                      <c:pt idx="231">
                        <c:v>13.846153846153801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138.461538461538</c:v>
                      </c:pt>
                      <c:pt idx="238">
                        <c:v>180</c:v>
                      </c:pt>
                      <c:pt idx="239">
                        <c:v>180</c:v>
                      </c:pt>
                      <c:pt idx="240">
                        <c:v>180</c:v>
                      </c:pt>
                      <c:pt idx="241">
                        <c:v>180</c:v>
                      </c:pt>
                      <c:pt idx="242">
                        <c:v>180</c:v>
                      </c:pt>
                      <c:pt idx="243">
                        <c:v>180</c:v>
                      </c:pt>
                      <c:pt idx="244">
                        <c:v>96.923076923076906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27.692307692307601</c:v>
                      </c:pt>
                      <c:pt idx="248">
                        <c:v>180</c:v>
                      </c:pt>
                      <c:pt idx="249">
                        <c:v>180</c:v>
                      </c:pt>
                      <c:pt idx="250">
                        <c:v>41.538461538461497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138.461538461538</c:v>
                      </c:pt>
                      <c:pt idx="256">
                        <c:v>180</c:v>
                      </c:pt>
                      <c:pt idx="257">
                        <c:v>180</c:v>
                      </c:pt>
                      <c:pt idx="258">
                        <c:v>180</c:v>
                      </c:pt>
                      <c:pt idx="259">
                        <c:v>138.461538461538</c:v>
                      </c:pt>
                      <c:pt idx="260">
                        <c:v>0</c:v>
                      </c:pt>
                      <c:pt idx="261">
                        <c:v>13.846153846153801</c:v>
                      </c:pt>
                      <c:pt idx="262">
                        <c:v>180</c:v>
                      </c:pt>
                      <c:pt idx="263">
                        <c:v>180</c:v>
                      </c:pt>
                      <c:pt idx="264">
                        <c:v>180</c:v>
                      </c:pt>
                      <c:pt idx="265">
                        <c:v>180</c:v>
                      </c:pt>
                      <c:pt idx="266">
                        <c:v>180</c:v>
                      </c:pt>
                      <c:pt idx="267">
                        <c:v>180</c:v>
                      </c:pt>
                      <c:pt idx="268">
                        <c:v>138.461538461538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BF93-4AD5-AB95-234B4F7C071C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Sheet1!$H$1</c15:sqref>
                        </c15:formulaRef>
                      </c:ext>
                    </c:extLst>
                    <c:strCache>
                      <c:ptCount val="1"/>
                      <c:pt idx="0">
                        <c:v>Grab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Sheet1!$H$2:$H$274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54">
                        <c:v>0</c:v>
                      </c:pt>
                      <c:pt idx="57">
                        <c:v>1</c:v>
                      </c:pt>
                      <c:pt idx="73">
                        <c:v>0</c:v>
                      </c:pt>
                      <c:pt idx="77">
                        <c:v>1</c:v>
                      </c:pt>
                      <c:pt idx="92">
                        <c:v>0</c:v>
                      </c:pt>
                      <c:pt idx="97">
                        <c:v>1</c:v>
                      </c:pt>
                      <c:pt idx="113">
                        <c:v>0</c:v>
                      </c:pt>
                      <c:pt idx="119">
                        <c:v>1</c:v>
                      </c:pt>
                      <c:pt idx="131">
                        <c:v>0</c:v>
                      </c:pt>
                      <c:pt idx="136">
                        <c:v>1</c:v>
                      </c:pt>
                      <c:pt idx="152">
                        <c:v>0</c:v>
                      </c:pt>
                      <c:pt idx="155">
                        <c:v>1</c:v>
                      </c:pt>
                      <c:pt idx="174">
                        <c:v>0</c:v>
                      </c:pt>
                      <c:pt idx="179">
                        <c:v>1</c:v>
                      </c:pt>
                      <c:pt idx="190">
                        <c:v>0</c:v>
                      </c:pt>
                      <c:pt idx="195">
                        <c:v>1</c:v>
                      </c:pt>
                      <c:pt idx="211">
                        <c:v>0</c:v>
                      </c:pt>
                      <c:pt idx="215">
                        <c:v>1</c:v>
                      </c:pt>
                      <c:pt idx="229">
                        <c:v>0</c:v>
                      </c:pt>
                      <c:pt idx="234">
                        <c:v>1</c:v>
                      </c:pt>
                      <c:pt idx="249">
                        <c:v>0</c:v>
                      </c:pt>
                      <c:pt idx="253">
                        <c:v>1</c:v>
                      </c:pt>
                      <c:pt idx="268">
                        <c:v>0</c:v>
                      </c:pt>
                      <c:pt idx="271">
                        <c:v>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BF93-4AD5-AB95-234B4F7C071C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Sheet1!$I$1</c15:sqref>
                        </c15:formulaRef>
                      </c:ext>
                    </c:extLst>
                    <c:strCache>
                      <c:ptCount val="1"/>
                      <c:pt idx="0">
                        <c:v>Time (F)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Sheet1!$I$2:$I$274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194.68055333333299</c:v>
                      </c:pt>
                      <c:pt idx="1">
                        <c:v>194.94721428571401</c:v>
                      </c:pt>
                      <c:pt idx="2">
                        <c:v>195.22598666666599</c:v>
                      </c:pt>
                      <c:pt idx="3">
                        <c:v>195.487486666666</c:v>
                      </c:pt>
                      <c:pt idx="4">
                        <c:v>195.74648124999899</c:v>
                      </c:pt>
                      <c:pt idx="5">
                        <c:v>196.007992857142</c:v>
                      </c:pt>
                      <c:pt idx="6">
                        <c:v>196.27369230769199</c:v>
                      </c:pt>
                      <c:pt idx="7">
                        <c:v>196.52969999999999</c:v>
                      </c:pt>
                      <c:pt idx="8">
                        <c:v>196.78630000000001</c:v>
                      </c:pt>
                      <c:pt idx="9">
                        <c:v>197.044207692307</c:v>
                      </c:pt>
                      <c:pt idx="10">
                        <c:v>197.300969230769</c:v>
                      </c:pt>
                      <c:pt idx="11">
                        <c:v>197.559184615384</c:v>
                      </c:pt>
                      <c:pt idx="12">
                        <c:v>197.81445384615299</c:v>
                      </c:pt>
                      <c:pt idx="13">
                        <c:v>198.07306153846099</c:v>
                      </c:pt>
                      <c:pt idx="14">
                        <c:v>198.33005384615299</c:v>
                      </c:pt>
                      <c:pt idx="15">
                        <c:v>198.58803846153799</c:v>
                      </c:pt>
                      <c:pt idx="16">
                        <c:v>198.843815384615</c:v>
                      </c:pt>
                      <c:pt idx="17">
                        <c:v>199.10174615384599</c:v>
                      </c:pt>
                      <c:pt idx="18">
                        <c:v>199.359876923076</c:v>
                      </c:pt>
                      <c:pt idx="19">
                        <c:v>199.615646153846</c:v>
                      </c:pt>
                      <c:pt idx="20">
                        <c:v>199.87434615384601</c:v>
                      </c:pt>
                      <c:pt idx="21">
                        <c:v>200.13153846153801</c:v>
                      </c:pt>
                      <c:pt idx="22">
                        <c:v>200.38780769230701</c:v>
                      </c:pt>
                      <c:pt idx="23">
                        <c:v>200.64454615384599</c:v>
                      </c:pt>
                      <c:pt idx="24">
                        <c:v>200.90233846153799</c:v>
                      </c:pt>
                      <c:pt idx="25">
                        <c:v>201.158161538461</c:v>
                      </c:pt>
                      <c:pt idx="26">
                        <c:v>201.41719230769201</c:v>
                      </c:pt>
                      <c:pt idx="27">
                        <c:v>201.67292307692301</c:v>
                      </c:pt>
                      <c:pt idx="28">
                        <c:v>201.930176923076</c:v>
                      </c:pt>
                      <c:pt idx="29">
                        <c:v>202.18661538461501</c:v>
                      </c:pt>
                      <c:pt idx="30">
                        <c:v>202.44549999999899</c:v>
                      </c:pt>
                      <c:pt idx="31">
                        <c:v>202.70321538461499</c:v>
                      </c:pt>
                      <c:pt idx="32">
                        <c:v>202.960361538461</c:v>
                      </c:pt>
                      <c:pt idx="33">
                        <c:v>203.217915384615</c:v>
                      </c:pt>
                      <c:pt idx="34">
                        <c:v>203.473161538461</c:v>
                      </c:pt>
                      <c:pt idx="35">
                        <c:v>203.73097692307601</c:v>
                      </c:pt>
                      <c:pt idx="36">
                        <c:v>203.98833846153801</c:v>
                      </c:pt>
                      <c:pt idx="37">
                        <c:v>204.24495384615301</c:v>
                      </c:pt>
                      <c:pt idx="38">
                        <c:v>204.500523076923</c:v>
                      </c:pt>
                      <c:pt idx="39">
                        <c:v>204.75815384615299</c:v>
                      </c:pt>
                      <c:pt idx="40">
                        <c:v>205.01446923076901</c:v>
                      </c:pt>
                      <c:pt idx="41">
                        <c:v>205.27146923076899</c:v>
                      </c:pt>
                      <c:pt idx="42">
                        <c:v>205.52816923076901</c:v>
                      </c:pt>
                      <c:pt idx="43">
                        <c:v>205.78553846153801</c:v>
                      </c:pt>
                      <c:pt idx="44">
                        <c:v>206.04286923076901</c:v>
                      </c:pt>
                      <c:pt idx="45">
                        <c:v>206.299307692307</c:v>
                      </c:pt>
                      <c:pt idx="46">
                        <c:v>206.55657692307599</c:v>
                      </c:pt>
                      <c:pt idx="47">
                        <c:v>206.813538461538</c:v>
                      </c:pt>
                      <c:pt idx="48">
                        <c:v>207.07089230769199</c:v>
                      </c:pt>
                      <c:pt idx="49">
                        <c:v>207.32726153846099</c:v>
                      </c:pt>
                      <c:pt idx="50">
                        <c:v>207.584892307692</c:v>
                      </c:pt>
                      <c:pt idx="51">
                        <c:v>207.841738461538</c:v>
                      </c:pt>
                      <c:pt idx="52">
                        <c:v>208.09884615384601</c:v>
                      </c:pt>
                      <c:pt idx="53">
                        <c:v>208.355807692307</c:v>
                      </c:pt>
                      <c:pt idx="54">
                        <c:v>208.61287692307599</c:v>
                      </c:pt>
                      <c:pt idx="55">
                        <c:v>208.87061538461501</c:v>
                      </c:pt>
                      <c:pt idx="56">
                        <c:v>209.12823846153799</c:v>
                      </c:pt>
                      <c:pt idx="57">
                        <c:v>209.38706923076899</c:v>
                      </c:pt>
                      <c:pt idx="58">
                        <c:v>209.641869230769</c:v>
                      </c:pt>
                      <c:pt idx="59">
                        <c:v>209.89915384615301</c:v>
                      </c:pt>
                      <c:pt idx="60">
                        <c:v>210.156315384615</c:v>
                      </c:pt>
                      <c:pt idx="61">
                        <c:v>210.41315384615299</c:v>
                      </c:pt>
                      <c:pt idx="62">
                        <c:v>210.67111538461501</c:v>
                      </c:pt>
                      <c:pt idx="63">
                        <c:v>210.93013846153801</c:v>
                      </c:pt>
                      <c:pt idx="64">
                        <c:v>211.18570769230701</c:v>
                      </c:pt>
                      <c:pt idx="65">
                        <c:v>211.44262307692301</c:v>
                      </c:pt>
                      <c:pt idx="66">
                        <c:v>211.69928461538399</c:v>
                      </c:pt>
                      <c:pt idx="67">
                        <c:v>211.95662307692299</c:v>
                      </c:pt>
                      <c:pt idx="68">
                        <c:v>212.214</c:v>
                      </c:pt>
                      <c:pt idx="69">
                        <c:v>212.47138461538401</c:v>
                      </c:pt>
                      <c:pt idx="70">
                        <c:v>212.728261538461</c:v>
                      </c:pt>
                      <c:pt idx="71">
                        <c:v>212.98716923076901</c:v>
                      </c:pt>
                      <c:pt idx="72">
                        <c:v>213.24289230769199</c:v>
                      </c:pt>
                      <c:pt idx="73">
                        <c:v>213.511</c:v>
                      </c:pt>
                      <c:pt idx="74">
                        <c:v>213.77627692307601</c:v>
                      </c:pt>
                      <c:pt idx="75">
                        <c:v>214.03416923076901</c:v>
                      </c:pt>
                      <c:pt idx="76">
                        <c:v>214.29323076923001</c:v>
                      </c:pt>
                      <c:pt idx="77">
                        <c:v>214.550784615384</c:v>
                      </c:pt>
                      <c:pt idx="78">
                        <c:v>214.80623846153799</c:v>
                      </c:pt>
                      <c:pt idx="79">
                        <c:v>215.063023076923</c:v>
                      </c:pt>
                      <c:pt idx="80">
                        <c:v>215.31899999999999</c:v>
                      </c:pt>
                      <c:pt idx="81">
                        <c:v>215.57627692307599</c:v>
                      </c:pt>
                      <c:pt idx="82">
                        <c:v>215.83439230769201</c:v>
                      </c:pt>
                      <c:pt idx="83">
                        <c:v>216.09119999999999</c:v>
                      </c:pt>
                      <c:pt idx="84">
                        <c:v>216.350523076923</c:v>
                      </c:pt>
                      <c:pt idx="85">
                        <c:v>216.60857692307599</c:v>
                      </c:pt>
                      <c:pt idx="86">
                        <c:v>216.864084615384</c:v>
                      </c:pt>
                      <c:pt idx="87">
                        <c:v>217.120607692307</c:v>
                      </c:pt>
                      <c:pt idx="88">
                        <c:v>217.378546153846</c:v>
                      </c:pt>
                      <c:pt idx="89">
                        <c:v>217.63684615384599</c:v>
                      </c:pt>
                      <c:pt idx="90">
                        <c:v>217.89380769230701</c:v>
                      </c:pt>
                      <c:pt idx="91">
                        <c:v>218.15153076922999</c:v>
                      </c:pt>
                      <c:pt idx="92">
                        <c:v>218.40718461538401</c:v>
                      </c:pt>
                      <c:pt idx="93">
                        <c:v>218.663069230769</c:v>
                      </c:pt>
                      <c:pt idx="94">
                        <c:v>218.92043076922999</c:v>
                      </c:pt>
                      <c:pt idx="95">
                        <c:v>219.17876923076901</c:v>
                      </c:pt>
                      <c:pt idx="96">
                        <c:v>219.436684615384</c:v>
                      </c:pt>
                      <c:pt idx="97">
                        <c:v>219.69412307692301</c:v>
                      </c:pt>
                      <c:pt idx="98">
                        <c:v>219.95104615384599</c:v>
                      </c:pt>
                      <c:pt idx="99">
                        <c:v>220.20758461538401</c:v>
                      </c:pt>
                      <c:pt idx="100">
                        <c:v>220.46469230769199</c:v>
                      </c:pt>
                      <c:pt idx="101">
                        <c:v>220.72327692307601</c:v>
                      </c:pt>
                      <c:pt idx="102">
                        <c:v>220.97993846153801</c:v>
                      </c:pt>
                      <c:pt idx="103">
                        <c:v>221.23754615384601</c:v>
                      </c:pt>
                      <c:pt idx="104">
                        <c:v>221.493807692307</c:v>
                      </c:pt>
                      <c:pt idx="105">
                        <c:v>221.750284615384</c:v>
                      </c:pt>
                      <c:pt idx="106">
                        <c:v>222.00676153846101</c:v>
                      </c:pt>
                      <c:pt idx="107">
                        <c:v>222.264499999999</c:v>
                      </c:pt>
                      <c:pt idx="108">
                        <c:v>222.52289230769199</c:v>
                      </c:pt>
                      <c:pt idx="109">
                        <c:v>222.7792</c:v>
                      </c:pt>
                      <c:pt idx="110">
                        <c:v>223.03601538461501</c:v>
                      </c:pt>
                      <c:pt idx="111">
                        <c:v>223.293461538461</c:v>
                      </c:pt>
                      <c:pt idx="112">
                        <c:v>223.55230769230701</c:v>
                      </c:pt>
                      <c:pt idx="113">
                        <c:v>223.80930769230699</c:v>
                      </c:pt>
                      <c:pt idx="114">
                        <c:v>224.06634615384601</c:v>
                      </c:pt>
                      <c:pt idx="115">
                        <c:v>224.32183846153799</c:v>
                      </c:pt>
                      <c:pt idx="116">
                        <c:v>224.579361538461</c:v>
                      </c:pt>
                      <c:pt idx="117">
                        <c:v>224.83676923076899</c:v>
                      </c:pt>
                      <c:pt idx="118">
                        <c:v>225.09345384615301</c:v>
                      </c:pt>
                      <c:pt idx="119">
                        <c:v>225.350346153846</c:v>
                      </c:pt>
                      <c:pt idx="120">
                        <c:v>225.609453846153</c:v>
                      </c:pt>
                      <c:pt idx="121">
                        <c:v>225.86468461538399</c:v>
                      </c:pt>
                      <c:pt idx="122">
                        <c:v>226.123023076923</c:v>
                      </c:pt>
                      <c:pt idx="123">
                        <c:v>226.379492307692</c:v>
                      </c:pt>
                      <c:pt idx="124">
                        <c:v>226.63715384615301</c:v>
                      </c:pt>
                      <c:pt idx="125">
                        <c:v>226.89466153846101</c:v>
                      </c:pt>
                      <c:pt idx="126">
                        <c:v>227.15180769230699</c:v>
                      </c:pt>
                      <c:pt idx="127">
                        <c:v>227.407353846153</c:v>
                      </c:pt>
                      <c:pt idx="128">
                        <c:v>227.66559230769201</c:v>
                      </c:pt>
                      <c:pt idx="129">
                        <c:v>227.92315384615301</c:v>
                      </c:pt>
                      <c:pt idx="130">
                        <c:v>228.179653846153</c:v>
                      </c:pt>
                      <c:pt idx="131">
                        <c:v>228.43667692307599</c:v>
                      </c:pt>
                      <c:pt idx="132">
                        <c:v>228.69399999999999</c:v>
                      </c:pt>
                      <c:pt idx="133">
                        <c:v>228.95109230769199</c:v>
                      </c:pt>
                      <c:pt idx="134">
                        <c:v>229.209507692307</c:v>
                      </c:pt>
                      <c:pt idx="135">
                        <c:v>229.46557692307599</c:v>
                      </c:pt>
                      <c:pt idx="136">
                        <c:v>229.72329230769199</c:v>
                      </c:pt>
                      <c:pt idx="137">
                        <c:v>229.980576923076</c:v>
                      </c:pt>
                      <c:pt idx="138">
                        <c:v>230.23751538461499</c:v>
                      </c:pt>
                      <c:pt idx="139">
                        <c:v>230.493669230769</c:v>
                      </c:pt>
                      <c:pt idx="140">
                        <c:v>230.75143076923001</c:v>
                      </c:pt>
                      <c:pt idx="141">
                        <c:v>231.01089230769199</c:v>
                      </c:pt>
                      <c:pt idx="142">
                        <c:v>231.266769230769</c:v>
                      </c:pt>
                      <c:pt idx="143">
                        <c:v>231.523715384615</c:v>
                      </c:pt>
                      <c:pt idx="144">
                        <c:v>231.78210769230699</c:v>
                      </c:pt>
                      <c:pt idx="145">
                        <c:v>232.038023076923</c:v>
                      </c:pt>
                      <c:pt idx="146">
                        <c:v>232.295446153846</c:v>
                      </c:pt>
                      <c:pt idx="147">
                        <c:v>232.55416153846099</c:v>
                      </c:pt>
                      <c:pt idx="148">
                        <c:v>232.810461538461</c:v>
                      </c:pt>
                      <c:pt idx="149">
                        <c:v>233.06804615384601</c:v>
                      </c:pt>
                      <c:pt idx="150">
                        <c:v>233.32324615384599</c:v>
                      </c:pt>
                      <c:pt idx="151">
                        <c:v>233.58183076923001</c:v>
                      </c:pt>
                      <c:pt idx="152">
                        <c:v>233.83762307692299</c:v>
                      </c:pt>
                      <c:pt idx="153">
                        <c:v>234.09469230769199</c:v>
                      </c:pt>
                      <c:pt idx="154">
                        <c:v>234.35196153846101</c:v>
                      </c:pt>
                      <c:pt idx="155">
                        <c:v>234.608369230769</c:v>
                      </c:pt>
                      <c:pt idx="156">
                        <c:v>234.86655384615301</c:v>
                      </c:pt>
                      <c:pt idx="157">
                        <c:v>235.123915384615</c:v>
                      </c:pt>
                      <c:pt idx="158">
                        <c:v>235.38045384615299</c:v>
                      </c:pt>
                      <c:pt idx="159">
                        <c:v>235.637976923076</c:v>
                      </c:pt>
                      <c:pt idx="160">
                        <c:v>235.89590769230699</c:v>
                      </c:pt>
                      <c:pt idx="161">
                        <c:v>236.15288461538401</c:v>
                      </c:pt>
                      <c:pt idx="162">
                        <c:v>236.410476923076</c:v>
                      </c:pt>
                      <c:pt idx="163">
                        <c:v>236.66719230769201</c:v>
                      </c:pt>
                      <c:pt idx="164">
                        <c:v>236.925876923076</c:v>
                      </c:pt>
                      <c:pt idx="165">
                        <c:v>237.18204615384599</c:v>
                      </c:pt>
                      <c:pt idx="166">
                        <c:v>237.438492307692</c:v>
                      </c:pt>
                      <c:pt idx="167">
                        <c:v>237.69564615384601</c:v>
                      </c:pt>
                      <c:pt idx="168">
                        <c:v>237.95543846153799</c:v>
                      </c:pt>
                      <c:pt idx="169">
                        <c:v>238.211069230769</c:v>
                      </c:pt>
                      <c:pt idx="170">
                        <c:v>238.466692307692</c:v>
                      </c:pt>
                      <c:pt idx="171">
                        <c:v>238.72612307692299</c:v>
                      </c:pt>
                      <c:pt idx="172">
                        <c:v>238.98479999999901</c:v>
                      </c:pt>
                      <c:pt idx="173">
                        <c:v>239.238</c:v>
                      </c:pt>
                      <c:pt idx="174">
                        <c:v>239.49705384615299</c:v>
                      </c:pt>
                      <c:pt idx="175">
                        <c:v>239.75393846153801</c:v>
                      </c:pt>
                      <c:pt idx="176">
                        <c:v>240.009915384615</c:v>
                      </c:pt>
                      <c:pt idx="177">
                        <c:v>240.26745384615299</c:v>
                      </c:pt>
                      <c:pt idx="178">
                        <c:v>240.52504615384601</c:v>
                      </c:pt>
                      <c:pt idx="179">
                        <c:v>240.782023076923</c:v>
                      </c:pt>
                      <c:pt idx="180">
                        <c:v>241.04018461538399</c:v>
                      </c:pt>
                      <c:pt idx="181">
                        <c:v>241.29584615384601</c:v>
                      </c:pt>
                      <c:pt idx="182">
                        <c:v>241.55293076922999</c:v>
                      </c:pt>
                      <c:pt idx="183">
                        <c:v>241.81124615384601</c:v>
                      </c:pt>
                      <c:pt idx="184">
                        <c:v>242.07002307692301</c:v>
                      </c:pt>
                      <c:pt idx="185">
                        <c:v>242.32457692307599</c:v>
                      </c:pt>
                      <c:pt idx="186">
                        <c:v>242.58378461538399</c:v>
                      </c:pt>
                      <c:pt idx="187">
                        <c:v>242.839376923076</c:v>
                      </c:pt>
                      <c:pt idx="188">
                        <c:v>243.09723846153801</c:v>
                      </c:pt>
                      <c:pt idx="189">
                        <c:v>243.353884615384</c:v>
                      </c:pt>
                      <c:pt idx="190">
                        <c:v>243.60960769230701</c:v>
                      </c:pt>
                      <c:pt idx="191">
                        <c:v>243.868946153846</c:v>
                      </c:pt>
                      <c:pt idx="192">
                        <c:v>244.12732307692301</c:v>
                      </c:pt>
                      <c:pt idx="193">
                        <c:v>244.382846153846</c:v>
                      </c:pt>
                      <c:pt idx="194">
                        <c:v>244.64175384615299</c:v>
                      </c:pt>
                      <c:pt idx="195">
                        <c:v>244.89869999999999</c:v>
                      </c:pt>
                      <c:pt idx="196">
                        <c:v>245.15578461538399</c:v>
                      </c:pt>
                      <c:pt idx="197">
                        <c:v>245.41030769230699</c:v>
                      </c:pt>
                      <c:pt idx="198">
                        <c:v>245.6696</c:v>
                      </c:pt>
                      <c:pt idx="199">
                        <c:v>245.92519230769199</c:v>
                      </c:pt>
                      <c:pt idx="200">
                        <c:v>246.183438461538</c:v>
                      </c:pt>
                      <c:pt idx="201">
                        <c:v>246.43969230769201</c:v>
                      </c:pt>
                      <c:pt idx="202">
                        <c:v>246.69683076922999</c:v>
                      </c:pt>
                      <c:pt idx="203">
                        <c:v>246.953892307692</c:v>
                      </c:pt>
                      <c:pt idx="204">
                        <c:v>247.21322307692299</c:v>
                      </c:pt>
                      <c:pt idx="205">
                        <c:v>247.469761538461</c:v>
                      </c:pt>
                      <c:pt idx="206">
                        <c:v>247.725669230769</c:v>
                      </c:pt>
                      <c:pt idx="207">
                        <c:v>247.98358461538399</c:v>
                      </c:pt>
                      <c:pt idx="208">
                        <c:v>248.23986923076899</c:v>
                      </c:pt>
                      <c:pt idx="209">
                        <c:v>248.49753076923</c:v>
                      </c:pt>
                      <c:pt idx="210">
                        <c:v>248.75593076922999</c:v>
                      </c:pt>
                      <c:pt idx="211">
                        <c:v>249.012753846153</c:v>
                      </c:pt>
                      <c:pt idx="212">
                        <c:v>249.26866923076901</c:v>
                      </c:pt>
                      <c:pt idx="213">
                        <c:v>249.52619230769201</c:v>
                      </c:pt>
                      <c:pt idx="214">
                        <c:v>249.78323846153799</c:v>
                      </c:pt>
                      <c:pt idx="215">
                        <c:v>250.039684615384</c:v>
                      </c:pt>
                      <c:pt idx="216">
                        <c:v>250.29902307692299</c:v>
                      </c:pt>
                      <c:pt idx="217">
                        <c:v>250.55472307692301</c:v>
                      </c:pt>
                      <c:pt idx="218">
                        <c:v>250.812592307692</c:v>
                      </c:pt>
                      <c:pt idx="219">
                        <c:v>251.06926923076901</c:v>
                      </c:pt>
                      <c:pt idx="220">
                        <c:v>251.32678461538401</c:v>
                      </c:pt>
                      <c:pt idx="221">
                        <c:v>251.583753846153</c:v>
                      </c:pt>
                      <c:pt idx="222">
                        <c:v>251.84093076923</c:v>
                      </c:pt>
                      <c:pt idx="223">
                        <c:v>252.09822307692301</c:v>
                      </c:pt>
                      <c:pt idx="224">
                        <c:v>252.35536923076901</c:v>
                      </c:pt>
                      <c:pt idx="225">
                        <c:v>252.611676923076</c:v>
                      </c:pt>
                      <c:pt idx="226">
                        <c:v>252.870692307692</c:v>
                      </c:pt>
                      <c:pt idx="227">
                        <c:v>253.127076923076</c:v>
                      </c:pt>
                      <c:pt idx="228">
                        <c:v>253.38461538461499</c:v>
                      </c:pt>
                      <c:pt idx="229">
                        <c:v>253.640769230769</c:v>
                      </c:pt>
                      <c:pt idx="230">
                        <c:v>253.89801538461501</c:v>
                      </c:pt>
                      <c:pt idx="231">
                        <c:v>254.15511538461499</c:v>
                      </c:pt>
                      <c:pt idx="232">
                        <c:v>254.41319999999999</c:v>
                      </c:pt>
                      <c:pt idx="233">
                        <c:v>254.67033076922999</c:v>
                      </c:pt>
                      <c:pt idx="234">
                        <c:v>254.927153846153</c:v>
                      </c:pt>
                      <c:pt idx="235">
                        <c:v>255.18356153846099</c:v>
                      </c:pt>
                      <c:pt idx="236">
                        <c:v>255.442038461538</c:v>
                      </c:pt>
                      <c:pt idx="237">
                        <c:v>255.69839999999999</c:v>
                      </c:pt>
                      <c:pt idx="238">
                        <c:v>255.95550769230701</c:v>
                      </c:pt>
                      <c:pt idx="239">
                        <c:v>256.21428461538397</c:v>
                      </c:pt>
                      <c:pt idx="240">
                        <c:v>256.4708</c:v>
                      </c:pt>
                      <c:pt idx="241">
                        <c:v>256.72820769230702</c:v>
                      </c:pt>
                      <c:pt idx="242">
                        <c:v>256.98554615384597</c:v>
                      </c:pt>
                      <c:pt idx="243">
                        <c:v>257.24213076923002</c:v>
                      </c:pt>
                      <c:pt idx="244">
                        <c:v>257.499715384615</c:v>
                      </c:pt>
                      <c:pt idx="245">
                        <c:v>257.757076923076</c:v>
                      </c:pt>
                      <c:pt idx="246">
                        <c:v>258.01296153846101</c:v>
                      </c:pt>
                      <c:pt idx="247">
                        <c:v>258.27024615384602</c:v>
                      </c:pt>
                      <c:pt idx="248">
                        <c:v>258.52793076923001</c:v>
                      </c:pt>
                      <c:pt idx="249">
                        <c:v>258.78534615384598</c:v>
                      </c:pt>
                      <c:pt idx="250">
                        <c:v>259.04373076923002</c:v>
                      </c:pt>
                      <c:pt idx="251">
                        <c:v>259.3</c:v>
                      </c:pt>
                      <c:pt idx="252">
                        <c:v>259.55664615384597</c:v>
                      </c:pt>
                      <c:pt idx="253">
                        <c:v>259.81450769230702</c:v>
                      </c:pt>
                      <c:pt idx="254">
                        <c:v>260.06976153846102</c:v>
                      </c:pt>
                      <c:pt idx="255">
                        <c:v>260.32854615384599</c:v>
                      </c:pt>
                      <c:pt idx="256">
                        <c:v>260.58504615384601</c:v>
                      </c:pt>
                      <c:pt idx="257">
                        <c:v>260.85330714285698</c:v>
                      </c:pt>
                      <c:pt idx="258">
                        <c:v>261.11833076923</c:v>
                      </c:pt>
                      <c:pt idx="259">
                        <c:v>261.37663076923002</c:v>
                      </c:pt>
                      <c:pt idx="260">
                        <c:v>261.63380769230702</c:v>
                      </c:pt>
                      <c:pt idx="261">
                        <c:v>261.89173076922998</c:v>
                      </c:pt>
                      <c:pt idx="262">
                        <c:v>262.14778461538401</c:v>
                      </c:pt>
                      <c:pt idx="263">
                        <c:v>262.40480769230697</c:v>
                      </c:pt>
                      <c:pt idx="264">
                        <c:v>262.661599999999</c:v>
                      </c:pt>
                      <c:pt idx="265">
                        <c:v>262.9194</c:v>
                      </c:pt>
                      <c:pt idx="266">
                        <c:v>263.17773846153801</c:v>
                      </c:pt>
                      <c:pt idx="267">
                        <c:v>263.43414615384597</c:v>
                      </c:pt>
                      <c:pt idx="268">
                        <c:v>263.69086153846098</c:v>
                      </c:pt>
                      <c:pt idx="269">
                        <c:v>263.94774615384603</c:v>
                      </c:pt>
                      <c:pt idx="270">
                        <c:v>264.20476153846101</c:v>
                      </c:pt>
                      <c:pt idx="271">
                        <c:v>264.46207692307598</c:v>
                      </c:pt>
                      <c:pt idx="272">
                        <c:v>264.660128571428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BF93-4AD5-AB95-234B4F7C071C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Sheet1!$K$1</c15:sqref>
                        </c15:formulaRef>
                      </c:ext>
                    </c:extLst>
                    <c:strCache>
                      <c:ptCount val="1"/>
                      <c:pt idx="0">
                        <c:v>Force (F)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Sheet1!$K$2:$K$274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414.26666666666603</c:v>
                      </c:pt>
                      <c:pt idx="1">
                        <c:v>414.07142857142799</c:v>
                      </c:pt>
                      <c:pt idx="2">
                        <c:v>407.2</c:v>
                      </c:pt>
                      <c:pt idx="3">
                        <c:v>406.8</c:v>
                      </c:pt>
                      <c:pt idx="4">
                        <c:v>422.4375</c:v>
                      </c:pt>
                      <c:pt idx="5">
                        <c:v>441.28571428571399</c:v>
                      </c:pt>
                      <c:pt idx="6">
                        <c:v>439.53846153846098</c:v>
                      </c:pt>
                      <c:pt idx="7">
                        <c:v>431.53846153846098</c:v>
                      </c:pt>
                      <c:pt idx="8">
                        <c:v>422.84615384615302</c:v>
                      </c:pt>
                      <c:pt idx="9">
                        <c:v>421.461538461538</c:v>
                      </c:pt>
                      <c:pt idx="10">
                        <c:v>422.61538461538402</c:v>
                      </c:pt>
                      <c:pt idx="11">
                        <c:v>423</c:v>
                      </c:pt>
                      <c:pt idx="12">
                        <c:v>416.923076923076</c:v>
                      </c:pt>
                      <c:pt idx="13">
                        <c:v>417.38461538461502</c:v>
                      </c:pt>
                      <c:pt idx="14">
                        <c:v>420.61538461538402</c:v>
                      </c:pt>
                      <c:pt idx="15">
                        <c:v>421.84615384615302</c:v>
                      </c:pt>
                      <c:pt idx="16">
                        <c:v>423.07692307692298</c:v>
                      </c:pt>
                      <c:pt idx="17">
                        <c:v>423.230769230769</c:v>
                      </c:pt>
                      <c:pt idx="18">
                        <c:v>421.15384615384602</c:v>
                      </c:pt>
                      <c:pt idx="19">
                        <c:v>417.30769230769198</c:v>
                      </c:pt>
                      <c:pt idx="20">
                        <c:v>404.692307692307</c:v>
                      </c:pt>
                      <c:pt idx="21">
                        <c:v>404.461538461538</c:v>
                      </c:pt>
                      <c:pt idx="22">
                        <c:v>426.53846153846098</c:v>
                      </c:pt>
                      <c:pt idx="23">
                        <c:v>423.923076923076</c:v>
                      </c:pt>
                      <c:pt idx="24">
                        <c:v>448.38461538461502</c:v>
                      </c:pt>
                      <c:pt idx="25">
                        <c:v>444.76923076922998</c:v>
                      </c:pt>
                      <c:pt idx="26">
                        <c:v>437.84615384615302</c:v>
                      </c:pt>
                      <c:pt idx="27">
                        <c:v>425.53846153846098</c:v>
                      </c:pt>
                      <c:pt idx="28">
                        <c:v>422.461538461538</c:v>
                      </c:pt>
                      <c:pt idx="29">
                        <c:v>423.07692307692298</c:v>
                      </c:pt>
                      <c:pt idx="30">
                        <c:v>426.461538461538</c:v>
                      </c:pt>
                      <c:pt idx="31">
                        <c:v>444.230769230769</c:v>
                      </c:pt>
                      <c:pt idx="32">
                        <c:v>435.84615384615302</c:v>
                      </c:pt>
                      <c:pt idx="33">
                        <c:v>425.07692307692298</c:v>
                      </c:pt>
                      <c:pt idx="34">
                        <c:v>422.84615384615302</c:v>
                      </c:pt>
                      <c:pt idx="35">
                        <c:v>423.461538461538</c:v>
                      </c:pt>
                      <c:pt idx="36">
                        <c:v>423</c:v>
                      </c:pt>
                      <c:pt idx="37">
                        <c:v>423.15384615384602</c:v>
                      </c:pt>
                      <c:pt idx="38">
                        <c:v>423.38461538461502</c:v>
                      </c:pt>
                      <c:pt idx="39">
                        <c:v>421.61538461538402</c:v>
                      </c:pt>
                      <c:pt idx="40">
                        <c:v>424.30769230769198</c:v>
                      </c:pt>
                      <c:pt idx="41">
                        <c:v>420.692307692307</c:v>
                      </c:pt>
                      <c:pt idx="42">
                        <c:v>420.692307692307</c:v>
                      </c:pt>
                      <c:pt idx="43">
                        <c:v>420.07692307692298</c:v>
                      </c:pt>
                      <c:pt idx="44">
                        <c:v>419.923076923076</c:v>
                      </c:pt>
                      <c:pt idx="45">
                        <c:v>422.84615384615302</c:v>
                      </c:pt>
                      <c:pt idx="46">
                        <c:v>422.61538461538402</c:v>
                      </c:pt>
                      <c:pt idx="47">
                        <c:v>421.84615384615302</c:v>
                      </c:pt>
                      <c:pt idx="48">
                        <c:v>422</c:v>
                      </c:pt>
                      <c:pt idx="49">
                        <c:v>422.38461538461502</c:v>
                      </c:pt>
                      <c:pt idx="50">
                        <c:v>423.84615384615302</c:v>
                      </c:pt>
                      <c:pt idx="51">
                        <c:v>424.15384615384602</c:v>
                      </c:pt>
                      <c:pt idx="52">
                        <c:v>416.230769230769</c:v>
                      </c:pt>
                      <c:pt idx="53">
                        <c:v>430</c:v>
                      </c:pt>
                      <c:pt idx="54">
                        <c:v>442.692307692307</c:v>
                      </c:pt>
                      <c:pt idx="55">
                        <c:v>444.53846153846098</c:v>
                      </c:pt>
                      <c:pt idx="56">
                        <c:v>454.61538461538402</c:v>
                      </c:pt>
                      <c:pt idx="57">
                        <c:v>448.38461538461502</c:v>
                      </c:pt>
                      <c:pt idx="58">
                        <c:v>425.461538461538</c:v>
                      </c:pt>
                      <c:pt idx="59">
                        <c:v>416.15384615384602</c:v>
                      </c:pt>
                      <c:pt idx="60">
                        <c:v>441.53846153846098</c:v>
                      </c:pt>
                      <c:pt idx="61">
                        <c:v>443.923076923076</c:v>
                      </c:pt>
                      <c:pt idx="62">
                        <c:v>442.53846153846098</c:v>
                      </c:pt>
                      <c:pt idx="63">
                        <c:v>441.84615384615302</c:v>
                      </c:pt>
                      <c:pt idx="64">
                        <c:v>442.230769230769</c:v>
                      </c:pt>
                      <c:pt idx="65">
                        <c:v>437.07692307692298</c:v>
                      </c:pt>
                      <c:pt idx="66">
                        <c:v>424.15384615384602</c:v>
                      </c:pt>
                      <c:pt idx="67">
                        <c:v>421.15384615384602</c:v>
                      </c:pt>
                      <c:pt idx="68">
                        <c:v>421.15384615384602</c:v>
                      </c:pt>
                      <c:pt idx="69">
                        <c:v>420.30769230769198</c:v>
                      </c:pt>
                      <c:pt idx="70">
                        <c:v>417.07692307692298</c:v>
                      </c:pt>
                      <c:pt idx="71">
                        <c:v>421.923076923076</c:v>
                      </c:pt>
                      <c:pt idx="72">
                        <c:v>422.461538461538</c:v>
                      </c:pt>
                      <c:pt idx="73">
                        <c:v>421.71428571428498</c:v>
                      </c:pt>
                      <c:pt idx="74">
                        <c:v>434.38461538461502</c:v>
                      </c:pt>
                      <c:pt idx="75">
                        <c:v>445.07692307692298</c:v>
                      </c:pt>
                      <c:pt idx="76">
                        <c:v>432.30769230769198</c:v>
                      </c:pt>
                      <c:pt idx="77">
                        <c:v>418.76923076922998</c:v>
                      </c:pt>
                      <c:pt idx="78">
                        <c:v>442.84615384615302</c:v>
                      </c:pt>
                      <c:pt idx="79">
                        <c:v>443.30769230769198</c:v>
                      </c:pt>
                      <c:pt idx="80">
                        <c:v>442.230769230769</c:v>
                      </c:pt>
                      <c:pt idx="81">
                        <c:v>441.15384615384602</c:v>
                      </c:pt>
                      <c:pt idx="82">
                        <c:v>441.230769230769</c:v>
                      </c:pt>
                      <c:pt idx="83">
                        <c:v>441.461538461538</c:v>
                      </c:pt>
                      <c:pt idx="84">
                        <c:v>440.692307692307</c:v>
                      </c:pt>
                      <c:pt idx="85">
                        <c:v>434.230769230769</c:v>
                      </c:pt>
                      <c:pt idx="86">
                        <c:v>419.38461538461502</c:v>
                      </c:pt>
                      <c:pt idx="87">
                        <c:v>418.30769230769198</c:v>
                      </c:pt>
                      <c:pt idx="88">
                        <c:v>419.07692307692298</c:v>
                      </c:pt>
                      <c:pt idx="89">
                        <c:v>419.30769230769198</c:v>
                      </c:pt>
                      <c:pt idx="90">
                        <c:v>420.15384615384602</c:v>
                      </c:pt>
                      <c:pt idx="91">
                        <c:v>420.53846153846098</c:v>
                      </c:pt>
                      <c:pt idx="92">
                        <c:v>420.07692307692298</c:v>
                      </c:pt>
                      <c:pt idx="93">
                        <c:v>438.923076923076</c:v>
                      </c:pt>
                      <c:pt idx="94">
                        <c:v>443.61538461538402</c:v>
                      </c:pt>
                      <c:pt idx="95">
                        <c:v>429.07692307692298</c:v>
                      </c:pt>
                      <c:pt idx="96">
                        <c:v>412.84615384615302</c:v>
                      </c:pt>
                      <c:pt idx="97">
                        <c:v>441.53846153846098</c:v>
                      </c:pt>
                      <c:pt idx="98">
                        <c:v>441.07692307692298</c:v>
                      </c:pt>
                      <c:pt idx="99">
                        <c:v>424.692307692307</c:v>
                      </c:pt>
                      <c:pt idx="100">
                        <c:v>420.84615384615302</c:v>
                      </c:pt>
                      <c:pt idx="101">
                        <c:v>421.07692307692298</c:v>
                      </c:pt>
                      <c:pt idx="102">
                        <c:v>421.61538461538402</c:v>
                      </c:pt>
                      <c:pt idx="103">
                        <c:v>422.923076923076</c:v>
                      </c:pt>
                      <c:pt idx="104">
                        <c:v>423.84615384615302</c:v>
                      </c:pt>
                      <c:pt idx="105">
                        <c:v>422.461538461538</c:v>
                      </c:pt>
                      <c:pt idx="106">
                        <c:v>420.61538461538402</c:v>
                      </c:pt>
                      <c:pt idx="107">
                        <c:v>412.230769230769</c:v>
                      </c:pt>
                      <c:pt idx="108">
                        <c:v>409.230769230769</c:v>
                      </c:pt>
                      <c:pt idx="109">
                        <c:v>422.923076923076</c:v>
                      </c:pt>
                      <c:pt idx="110">
                        <c:v>421.84615384615302</c:v>
                      </c:pt>
                      <c:pt idx="111">
                        <c:v>422.38461538461502</c:v>
                      </c:pt>
                      <c:pt idx="112">
                        <c:v>421.61538461538402</c:v>
                      </c:pt>
                      <c:pt idx="113">
                        <c:v>435.692307692307</c:v>
                      </c:pt>
                      <c:pt idx="114">
                        <c:v>444.923076923076</c:v>
                      </c:pt>
                      <c:pt idx="115">
                        <c:v>429.692307692307</c:v>
                      </c:pt>
                      <c:pt idx="116">
                        <c:v>412.07692307692298</c:v>
                      </c:pt>
                      <c:pt idx="117">
                        <c:v>442.461538461538</c:v>
                      </c:pt>
                      <c:pt idx="118">
                        <c:v>442.692307692307</c:v>
                      </c:pt>
                      <c:pt idx="119">
                        <c:v>440.53846153846098</c:v>
                      </c:pt>
                      <c:pt idx="120">
                        <c:v>421.07692307692298</c:v>
                      </c:pt>
                      <c:pt idx="121">
                        <c:v>420.53846153846098</c:v>
                      </c:pt>
                      <c:pt idx="122">
                        <c:v>422</c:v>
                      </c:pt>
                      <c:pt idx="123">
                        <c:v>422.15384615384602</c:v>
                      </c:pt>
                      <c:pt idx="124">
                        <c:v>422.61538461538402</c:v>
                      </c:pt>
                      <c:pt idx="125">
                        <c:v>422.38461538461502</c:v>
                      </c:pt>
                      <c:pt idx="126">
                        <c:v>421.923076923076</c:v>
                      </c:pt>
                      <c:pt idx="127">
                        <c:v>421.61538461538402</c:v>
                      </c:pt>
                      <c:pt idx="128">
                        <c:v>422.230769230769</c:v>
                      </c:pt>
                      <c:pt idx="129">
                        <c:v>420.84615384615302</c:v>
                      </c:pt>
                      <c:pt idx="130">
                        <c:v>421.30769230769198</c:v>
                      </c:pt>
                      <c:pt idx="131">
                        <c:v>421.76923076922998</c:v>
                      </c:pt>
                      <c:pt idx="132">
                        <c:v>424.923076923076</c:v>
                      </c:pt>
                      <c:pt idx="133">
                        <c:v>440.230769230769</c:v>
                      </c:pt>
                      <c:pt idx="134">
                        <c:v>441.923076923076</c:v>
                      </c:pt>
                      <c:pt idx="135">
                        <c:v>426.07692307692298</c:v>
                      </c:pt>
                      <c:pt idx="136">
                        <c:v>415.76923076922998</c:v>
                      </c:pt>
                      <c:pt idx="137">
                        <c:v>441.38461538461502</c:v>
                      </c:pt>
                      <c:pt idx="138">
                        <c:v>443.53846153846098</c:v>
                      </c:pt>
                      <c:pt idx="139">
                        <c:v>442.07692307692298</c:v>
                      </c:pt>
                      <c:pt idx="140">
                        <c:v>443.53846153846098</c:v>
                      </c:pt>
                      <c:pt idx="141">
                        <c:v>442.15384615384602</c:v>
                      </c:pt>
                      <c:pt idx="142">
                        <c:v>440.692307692307</c:v>
                      </c:pt>
                      <c:pt idx="143">
                        <c:v>444.07692307692298</c:v>
                      </c:pt>
                      <c:pt idx="144">
                        <c:v>438.923076923076</c:v>
                      </c:pt>
                      <c:pt idx="145">
                        <c:v>424.53846153846098</c:v>
                      </c:pt>
                      <c:pt idx="146">
                        <c:v>416.84615384615302</c:v>
                      </c:pt>
                      <c:pt idx="147">
                        <c:v>417.76923076922998</c:v>
                      </c:pt>
                      <c:pt idx="148">
                        <c:v>419.15384615384602</c:v>
                      </c:pt>
                      <c:pt idx="149">
                        <c:v>417.230769230769</c:v>
                      </c:pt>
                      <c:pt idx="150">
                        <c:v>420.15384615384602</c:v>
                      </c:pt>
                      <c:pt idx="151">
                        <c:v>432</c:v>
                      </c:pt>
                      <c:pt idx="152">
                        <c:v>442.38461538461502</c:v>
                      </c:pt>
                      <c:pt idx="153">
                        <c:v>435.61538461538402</c:v>
                      </c:pt>
                      <c:pt idx="154">
                        <c:v>424.53846153846098</c:v>
                      </c:pt>
                      <c:pt idx="155">
                        <c:v>426.53846153846098</c:v>
                      </c:pt>
                      <c:pt idx="156">
                        <c:v>440.30769230769198</c:v>
                      </c:pt>
                      <c:pt idx="157">
                        <c:v>441.230769230769</c:v>
                      </c:pt>
                      <c:pt idx="158">
                        <c:v>430.38461538461502</c:v>
                      </c:pt>
                      <c:pt idx="159">
                        <c:v>420.84615384615302</c:v>
                      </c:pt>
                      <c:pt idx="160">
                        <c:v>421.230769230769</c:v>
                      </c:pt>
                      <c:pt idx="161">
                        <c:v>421.923076923076</c:v>
                      </c:pt>
                      <c:pt idx="162">
                        <c:v>422.30769230769198</c:v>
                      </c:pt>
                      <c:pt idx="163">
                        <c:v>421.84615384615302</c:v>
                      </c:pt>
                      <c:pt idx="164">
                        <c:v>421.53846153846098</c:v>
                      </c:pt>
                      <c:pt idx="165">
                        <c:v>422</c:v>
                      </c:pt>
                      <c:pt idx="166">
                        <c:v>421.38461538461502</c:v>
                      </c:pt>
                      <c:pt idx="167">
                        <c:v>422.461538461538</c:v>
                      </c:pt>
                      <c:pt idx="168">
                        <c:v>421</c:v>
                      </c:pt>
                      <c:pt idx="169">
                        <c:v>422.923076923076</c:v>
                      </c:pt>
                      <c:pt idx="170">
                        <c:v>423.15384615384602</c:v>
                      </c:pt>
                      <c:pt idx="171">
                        <c:v>429.84615384615302</c:v>
                      </c:pt>
                      <c:pt idx="172">
                        <c:v>441.923076923076</c:v>
                      </c:pt>
                      <c:pt idx="173">
                        <c:v>439.15384615384602</c:v>
                      </c:pt>
                      <c:pt idx="174">
                        <c:v>424.30769230769198</c:v>
                      </c:pt>
                      <c:pt idx="175">
                        <c:v>425.15384615384602</c:v>
                      </c:pt>
                      <c:pt idx="176">
                        <c:v>438.461538461538</c:v>
                      </c:pt>
                      <c:pt idx="177">
                        <c:v>441.923076923076</c:v>
                      </c:pt>
                      <c:pt idx="178">
                        <c:v>424.53846153846098</c:v>
                      </c:pt>
                      <c:pt idx="179">
                        <c:v>421.53846153846098</c:v>
                      </c:pt>
                      <c:pt idx="180">
                        <c:v>422.230769230769</c:v>
                      </c:pt>
                      <c:pt idx="181">
                        <c:v>422.923076923076</c:v>
                      </c:pt>
                      <c:pt idx="182">
                        <c:v>423.692307692307</c:v>
                      </c:pt>
                      <c:pt idx="183">
                        <c:v>423.53846153846098</c:v>
                      </c:pt>
                      <c:pt idx="184">
                        <c:v>423.07692307692298</c:v>
                      </c:pt>
                      <c:pt idx="185">
                        <c:v>425.15384615384602</c:v>
                      </c:pt>
                      <c:pt idx="186">
                        <c:v>421.923076923076</c:v>
                      </c:pt>
                      <c:pt idx="187">
                        <c:v>421.38461538461502</c:v>
                      </c:pt>
                      <c:pt idx="188">
                        <c:v>421.84615384615302</c:v>
                      </c:pt>
                      <c:pt idx="189">
                        <c:v>418.76923076922998</c:v>
                      </c:pt>
                      <c:pt idx="190">
                        <c:v>416.76923076922998</c:v>
                      </c:pt>
                      <c:pt idx="191">
                        <c:v>437</c:v>
                      </c:pt>
                      <c:pt idx="192">
                        <c:v>440.692307692307</c:v>
                      </c:pt>
                      <c:pt idx="193">
                        <c:v>432.15384615384602</c:v>
                      </c:pt>
                      <c:pt idx="194">
                        <c:v>416.230769230769</c:v>
                      </c:pt>
                      <c:pt idx="195">
                        <c:v>441.76923076922998</c:v>
                      </c:pt>
                      <c:pt idx="196">
                        <c:v>438.53846153846098</c:v>
                      </c:pt>
                      <c:pt idx="197">
                        <c:v>438.07692307692298</c:v>
                      </c:pt>
                      <c:pt idx="198">
                        <c:v>421.84615384615302</c:v>
                      </c:pt>
                      <c:pt idx="199">
                        <c:v>422</c:v>
                      </c:pt>
                      <c:pt idx="200">
                        <c:v>422.30769230769198</c:v>
                      </c:pt>
                      <c:pt idx="201">
                        <c:v>422.53846153846098</c:v>
                      </c:pt>
                      <c:pt idx="202">
                        <c:v>422.61538461538402</c:v>
                      </c:pt>
                      <c:pt idx="203">
                        <c:v>423</c:v>
                      </c:pt>
                      <c:pt idx="204">
                        <c:v>423.230769230769</c:v>
                      </c:pt>
                      <c:pt idx="205">
                        <c:v>423.53846153846098</c:v>
                      </c:pt>
                      <c:pt idx="206">
                        <c:v>423.07692307692298</c:v>
                      </c:pt>
                      <c:pt idx="207">
                        <c:v>422.30769230769198</c:v>
                      </c:pt>
                      <c:pt idx="208">
                        <c:v>422.923076923076</c:v>
                      </c:pt>
                      <c:pt idx="209">
                        <c:v>423.461538461538</c:v>
                      </c:pt>
                      <c:pt idx="210">
                        <c:v>429.923076923076</c:v>
                      </c:pt>
                      <c:pt idx="211">
                        <c:v>444.230769230769</c:v>
                      </c:pt>
                      <c:pt idx="212">
                        <c:v>437.07692307692298</c:v>
                      </c:pt>
                      <c:pt idx="213">
                        <c:v>425</c:v>
                      </c:pt>
                      <c:pt idx="214">
                        <c:v>420.84615384615302</c:v>
                      </c:pt>
                      <c:pt idx="215">
                        <c:v>441.230769230769</c:v>
                      </c:pt>
                      <c:pt idx="216">
                        <c:v>439.38461538461502</c:v>
                      </c:pt>
                      <c:pt idx="217">
                        <c:v>428.923076923076</c:v>
                      </c:pt>
                      <c:pt idx="218">
                        <c:v>422.84615384615302</c:v>
                      </c:pt>
                      <c:pt idx="219">
                        <c:v>422.692307692307</c:v>
                      </c:pt>
                      <c:pt idx="220">
                        <c:v>423.38461538461502</c:v>
                      </c:pt>
                      <c:pt idx="221">
                        <c:v>423.53846153846098</c:v>
                      </c:pt>
                      <c:pt idx="222">
                        <c:v>424.15384615384602</c:v>
                      </c:pt>
                      <c:pt idx="223">
                        <c:v>423.692307692307</c:v>
                      </c:pt>
                      <c:pt idx="224">
                        <c:v>421.84615384615302</c:v>
                      </c:pt>
                      <c:pt idx="225">
                        <c:v>421.84615384615302</c:v>
                      </c:pt>
                      <c:pt idx="226">
                        <c:v>419.38461538461502</c:v>
                      </c:pt>
                      <c:pt idx="227">
                        <c:v>420.461538461538</c:v>
                      </c:pt>
                      <c:pt idx="228">
                        <c:v>419.61538461538402</c:v>
                      </c:pt>
                      <c:pt idx="229">
                        <c:v>417.53846153846098</c:v>
                      </c:pt>
                      <c:pt idx="230">
                        <c:v>437.38461538461502</c:v>
                      </c:pt>
                      <c:pt idx="231">
                        <c:v>441</c:v>
                      </c:pt>
                      <c:pt idx="232">
                        <c:v>432.07692307692298</c:v>
                      </c:pt>
                      <c:pt idx="233">
                        <c:v>414.76923076922998</c:v>
                      </c:pt>
                      <c:pt idx="234">
                        <c:v>438.15384615384602</c:v>
                      </c:pt>
                      <c:pt idx="235">
                        <c:v>441.76923076922998</c:v>
                      </c:pt>
                      <c:pt idx="236">
                        <c:v>438.230769230769</c:v>
                      </c:pt>
                      <c:pt idx="237">
                        <c:v>423.53846153846098</c:v>
                      </c:pt>
                      <c:pt idx="238">
                        <c:v>420.461538461538</c:v>
                      </c:pt>
                      <c:pt idx="239">
                        <c:v>421.30769230769198</c:v>
                      </c:pt>
                      <c:pt idx="240">
                        <c:v>421.61538461538402</c:v>
                      </c:pt>
                      <c:pt idx="241">
                        <c:v>421.461538461538</c:v>
                      </c:pt>
                      <c:pt idx="242">
                        <c:v>421.53846153846098</c:v>
                      </c:pt>
                      <c:pt idx="243">
                        <c:v>420.53846153846098</c:v>
                      </c:pt>
                      <c:pt idx="244">
                        <c:v>421.76923076922998</c:v>
                      </c:pt>
                      <c:pt idx="245">
                        <c:v>421.15384615384602</c:v>
                      </c:pt>
                      <c:pt idx="246">
                        <c:v>421.53846153846098</c:v>
                      </c:pt>
                      <c:pt idx="247">
                        <c:v>420.76923076922998</c:v>
                      </c:pt>
                      <c:pt idx="248">
                        <c:v>420.692307692307</c:v>
                      </c:pt>
                      <c:pt idx="249">
                        <c:v>441.30769230769198</c:v>
                      </c:pt>
                      <c:pt idx="250">
                        <c:v>442.84615384615302</c:v>
                      </c:pt>
                      <c:pt idx="251">
                        <c:v>430.30769230769198</c:v>
                      </c:pt>
                      <c:pt idx="252">
                        <c:v>420.30769230769198</c:v>
                      </c:pt>
                      <c:pt idx="253">
                        <c:v>434.53846153846098</c:v>
                      </c:pt>
                      <c:pt idx="254">
                        <c:v>438.61538461538402</c:v>
                      </c:pt>
                      <c:pt idx="255">
                        <c:v>441</c:v>
                      </c:pt>
                      <c:pt idx="256">
                        <c:v>438.61538461538402</c:v>
                      </c:pt>
                      <c:pt idx="257">
                        <c:v>420</c:v>
                      </c:pt>
                      <c:pt idx="258">
                        <c:v>421</c:v>
                      </c:pt>
                      <c:pt idx="259">
                        <c:v>421.692307692307</c:v>
                      </c:pt>
                      <c:pt idx="260">
                        <c:v>421.53846153846098</c:v>
                      </c:pt>
                      <c:pt idx="261">
                        <c:v>421.84615384615302</c:v>
                      </c:pt>
                      <c:pt idx="262">
                        <c:v>420.61538461538402</c:v>
                      </c:pt>
                      <c:pt idx="263">
                        <c:v>420.53846153846098</c:v>
                      </c:pt>
                      <c:pt idx="264">
                        <c:v>419.61538461538402</c:v>
                      </c:pt>
                      <c:pt idx="265">
                        <c:v>420.461538461538</c:v>
                      </c:pt>
                      <c:pt idx="266">
                        <c:v>420.15384615384602</c:v>
                      </c:pt>
                      <c:pt idx="267">
                        <c:v>422.53846153846098</c:v>
                      </c:pt>
                      <c:pt idx="268">
                        <c:v>436.84615384615302</c:v>
                      </c:pt>
                      <c:pt idx="269">
                        <c:v>445.84615384615302</c:v>
                      </c:pt>
                      <c:pt idx="270">
                        <c:v>426.61538461538402</c:v>
                      </c:pt>
                      <c:pt idx="271">
                        <c:v>424.923076923076</c:v>
                      </c:pt>
                      <c:pt idx="272">
                        <c:v>441.57142857142799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BF93-4AD5-AB95-234B4F7C071C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Sheet1!$L$1</c15:sqref>
                        </c15:formulaRef>
                      </c:ext>
                    </c:extLst>
                    <c:strCache>
                      <c:ptCount val="1"/>
                      <c:pt idx="0">
                        <c:v>Angle (F)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Sheet1!$L$2:$L$274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116.06666666666599</c:v>
                      </c:pt>
                      <c:pt idx="1">
                        <c:v>116.071428571428</c:v>
                      </c:pt>
                      <c:pt idx="2">
                        <c:v>118.6</c:v>
                      </c:pt>
                      <c:pt idx="3">
                        <c:v>120</c:v>
                      </c:pt>
                      <c:pt idx="4">
                        <c:v>111.0625</c:v>
                      </c:pt>
                      <c:pt idx="5">
                        <c:v>158</c:v>
                      </c:pt>
                      <c:pt idx="6">
                        <c:v>203.38461538461499</c:v>
                      </c:pt>
                      <c:pt idx="7">
                        <c:v>192.53846153846101</c:v>
                      </c:pt>
                      <c:pt idx="8">
                        <c:v>195.84615384615299</c:v>
                      </c:pt>
                      <c:pt idx="9">
                        <c:v>200.84615384615299</c:v>
                      </c:pt>
                      <c:pt idx="10">
                        <c:v>195.53846153846101</c:v>
                      </c:pt>
                      <c:pt idx="11">
                        <c:v>191.53846153846101</c:v>
                      </c:pt>
                      <c:pt idx="12">
                        <c:v>192.461538461538</c:v>
                      </c:pt>
                      <c:pt idx="13">
                        <c:v>192.07692307692301</c:v>
                      </c:pt>
                      <c:pt idx="14">
                        <c:v>191.84615384615299</c:v>
                      </c:pt>
                      <c:pt idx="15">
                        <c:v>188.230769230769</c:v>
                      </c:pt>
                      <c:pt idx="16">
                        <c:v>187</c:v>
                      </c:pt>
                      <c:pt idx="17">
                        <c:v>186.07692307692301</c:v>
                      </c:pt>
                      <c:pt idx="18">
                        <c:v>187</c:v>
                      </c:pt>
                      <c:pt idx="19">
                        <c:v>188</c:v>
                      </c:pt>
                      <c:pt idx="20">
                        <c:v>197</c:v>
                      </c:pt>
                      <c:pt idx="21">
                        <c:v>194.461538461538</c:v>
                      </c:pt>
                      <c:pt idx="22">
                        <c:v>178.230769230769</c:v>
                      </c:pt>
                      <c:pt idx="23">
                        <c:v>141</c:v>
                      </c:pt>
                      <c:pt idx="24">
                        <c:v>219.84615384615299</c:v>
                      </c:pt>
                      <c:pt idx="25">
                        <c:v>238.230769230769</c:v>
                      </c:pt>
                      <c:pt idx="26">
                        <c:v>216.230769230769</c:v>
                      </c:pt>
                      <c:pt idx="27">
                        <c:v>210.15384615384599</c:v>
                      </c:pt>
                      <c:pt idx="28">
                        <c:v>219.38461538461499</c:v>
                      </c:pt>
                      <c:pt idx="29">
                        <c:v>219</c:v>
                      </c:pt>
                      <c:pt idx="30">
                        <c:v>208.76923076923001</c:v>
                      </c:pt>
                      <c:pt idx="31">
                        <c:v>149.692307692307</c:v>
                      </c:pt>
                      <c:pt idx="32">
                        <c:v>117.384615384615</c:v>
                      </c:pt>
                      <c:pt idx="33">
                        <c:v>122.384615384615</c:v>
                      </c:pt>
                      <c:pt idx="34">
                        <c:v>124</c:v>
                      </c:pt>
                      <c:pt idx="35">
                        <c:v>124</c:v>
                      </c:pt>
                      <c:pt idx="36">
                        <c:v>124</c:v>
                      </c:pt>
                      <c:pt idx="37">
                        <c:v>123.461538461538</c:v>
                      </c:pt>
                      <c:pt idx="38">
                        <c:v>123.07692307692299</c:v>
                      </c:pt>
                      <c:pt idx="39">
                        <c:v>123.07692307692299</c:v>
                      </c:pt>
                      <c:pt idx="40">
                        <c:v>120.692307692307</c:v>
                      </c:pt>
                      <c:pt idx="41">
                        <c:v>120.923076923076</c:v>
                      </c:pt>
                      <c:pt idx="42">
                        <c:v>121.384615384615</c:v>
                      </c:pt>
                      <c:pt idx="43">
                        <c:v>122.07692307692299</c:v>
                      </c:pt>
                      <c:pt idx="44">
                        <c:v>122</c:v>
                      </c:pt>
                      <c:pt idx="45">
                        <c:v>121.923076923076</c:v>
                      </c:pt>
                      <c:pt idx="46">
                        <c:v>121.230769230769</c:v>
                      </c:pt>
                      <c:pt idx="47">
                        <c:v>121</c:v>
                      </c:pt>
                      <c:pt idx="48">
                        <c:v>121</c:v>
                      </c:pt>
                      <c:pt idx="49">
                        <c:v>121</c:v>
                      </c:pt>
                      <c:pt idx="50">
                        <c:v>121</c:v>
                      </c:pt>
                      <c:pt idx="51">
                        <c:v>119.692307692307</c:v>
                      </c:pt>
                      <c:pt idx="52">
                        <c:v>121</c:v>
                      </c:pt>
                      <c:pt idx="53">
                        <c:v>114.30769230769199</c:v>
                      </c:pt>
                      <c:pt idx="54">
                        <c:v>190.76923076923001</c:v>
                      </c:pt>
                      <c:pt idx="55">
                        <c:v>239.76923076923001</c:v>
                      </c:pt>
                      <c:pt idx="56">
                        <c:v>164.53846153846101</c:v>
                      </c:pt>
                      <c:pt idx="57">
                        <c:v>108.30769230769199</c:v>
                      </c:pt>
                      <c:pt idx="58">
                        <c:v>101.384615384615</c:v>
                      </c:pt>
                      <c:pt idx="59">
                        <c:v>97.307692307692307</c:v>
                      </c:pt>
                      <c:pt idx="60">
                        <c:v>138.15384615384599</c:v>
                      </c:pt>
                      <c:pt idx="61">
                        <c:v>198.84615384615299</c:v>
                      </c:pt>
                      <c:pt idx="62">
                        <c:v>238.230769230769</c:v>
                      </c:pt>
                      <c:pt idx="63">
                        <c:v>238.15384615384599</c:v>
                      </c:pt>
                      <c:pt idx="64">
                        <c:v>238.38461538461499</c:v>
                      </c:pt>
                      <c:pt idx="65">
                        <c:v>213.53846153846101</c:v>
                      </c:pt>
                      <c:pt idx="66">
                        <c:v>204.53846153846101</c:v>
                      </c:pt>
                      <c:pt idx="67">
                        <c:v>214</c:v>
                      </c:pt>
                      <c:pt idx="68">
                        <c:v>213.84615384615299</c:v>
                      </c:pt>
                      <c:pt idx="69">
                        <c:v>213.461538461538</c:v>
                      </c:pt>
                      <c:pt idx="70">
                        <c:v>214</c:v>
                      </c:pt>
                      <c:pt idx="71">
                        <c:v>213.76923076923001</c:v>
                      </c:pt>
                      <c:pt idx="72">
                        <c:v>213.692307692307</c:v>
                      </c:pt>
                      <c:pt idx="73">
                        <c:v>212.28571428571399</c:v>
                      </c:pt>
                      <c:pt idx="74">
                        <c:v>187.61538461538399</c:v>
                      </c:pt>
                      <c:pt idx="75">
                        <c:v>124.923076923076</c:v>
                      </c:pt>
                      <c:pt idx="76">
                        <c:v>98.615384615384599</c:v>
                      </c:pt>
                      <c:pt idx="77">
                        <c:v>95.769230769230703</c:v>
                      </c:pt>
                      <c:pt idx="78">
                        <c:v>131.76923076923001</c:v>
                      </c:pt>
                      <c:pt idx="79">
                        <c:v>185.923076923076</c:v>
                      </c:pt>
                      <c:pt idx="80">
                        <c:v>238.53846153846101</c:v>
                      </c:pt>
                      <c:pt idx="81">
                        <c:v>240.38461538461499</c:v>
                      </c:pt>
                      <c:pt idx="82">
                        <c:v>240</c:v>
                      </c:pt>
                      <c:pt idx="83">
                        <c:v>240</c:v>
                      </c:pt>
                      <c:pt idx="84">
                        <c:v>240.461538461538</c:v>
                      </c:pt>
                      <c:pt idx="85">
                        <c:v>201.461538461538</c:v>
                      </c:pt>
                      <c:pt idx="86">
                        <c:v>212.07692307692301</c:v>
                      </c:pt>
                      <c:pt idx="87">
                        <c:v>216</c:v>
                      </c:pt>
                      <c:pt idx="88">
                        <c:v>215.61538461538399</c:v>
                      </c:pt>
                      <c:pt idx="89">
                        <c:v>215.07692307692301</c:v>
                      </c:pt>
                      <c:pt idx="90">
                        <c:v>215</c:v>
                      </c:pt>
                      <c:pt idx="91">
                        <c:v>214.30769230769201</c:v>
                      </c:pt>
                      <c:pt idx="92">
                        <c:v>214.692307692307</c:v>
                      </c:pt>
                      <c:pt idx="93">
                        <c:v>174.53846153846101</c:v>
                      </c:pt>
                      <c:pt idx="94">
                        <c:v>118</c:v>
                      </c:pt>
                      <c:pt idx="95">
                        <c:v>98.769230769230703</c:v>
                      </c:pt>
                      <c:pt idx="96">
                        <c:v>102.846153846153</c:v>
                      </c:pt>
                      <c:pt idx="97">
                        <c:v>115.384615384615</c:v>
                      </c:pt>
                      <c:pt idx="98">
                        <c:v>173.30769230769201</c:v>
                      </c:pt>
                      <c:pt idx="99">
                        <c:v>206.84615384615299</c:v>
                      </c:pt>
                      <c:pt idx="100">
                        <c:v>215.461538461538</c:v>
                      </c:pt>
                      <c:pt idx="101">
                        <c:v>215.230769230769</c:v>
                      </c:pt>
                      <c:pt idx="102">
                        <c:v>215</c:v>
                      </c:pt>
                      <c:pt idx="103">
                        <c:v>212.38461538461499</c:v>
                      </c:pt>
                      <c:pt idx="104">
                        <c:v>212.61538461538399</c:v>
                      </c:pt>
                      <c:pt idx="105">
                        <c:v>210.230769230769</c:v>
                      </c:pt>
                      <c:pt idx="106">
                        <c:v>208.38461538461499</c:v>
                      </c:pt>
                      <c:pt idx="107">
                        <c:v>212.15384615384599</c:v>
                      </c:pt>
                      <c:pt idx="108">
                        <c:v>225.38461538461499</c:v>
                      </c:pt>
                      <c:pt idx="109">
                        <c:v>210.692307692307</c:v>
                      </c:pt>
                      <c:pt idx="110">
                        <c:v>213.07692307692301</c:v>
                      </c:pt>
                      <c:pt idx="111">
                        <c:v>213</c:v>
                      </c:pt>
                      <c:pt idx="112">
                        <c:v>213</c:v>
                      </c:pt>
                      <c:pt idx="113">
                        <c:v>185.923076923076</c:v>
                      </c:pt>
                      <c:pt idx="114">
                        <c:v>120.230769230769</c:v>
                      </c:pt>
                      <c:pt idx="115">
                        <c:v>104.461538461538</c:v>
                      </c:pt>
                      <c:pt idx="116">
                        <c:v>108.230769230769</c:v>
                      </c:pt>
                      <c:pt idx="117">
                        <c:v>118.692307692307</c:v>
                      </c:pt>
                      <c:pt idx="118">
                        <c:v>175.15384615384599</c:v>
                      </c:pt>
                      <c:pt idx="119">
                        <c:v>198</c:v>
                      </c:pt>
                      <c:pt idx="120">
                        <c:v>212.15384615384599</c:v>
                      </c:pt>
                      <c:pt idx="121">
                        <c:v>214.07692307692301</c:v>
                      </c:pt>
                      <c:pt idx="122">
                        <c:v>214</c:v>
                      </c:pt>
                      <c:pt idx="123">
                        <c:v>214</c:v>
                      </c:pt>
                      <c:pt idx="124">
                        <c:v>213.461538461538</c:v>
                      </c:pt>
                      <c:pt idx="125">
                        <c:v>213.53846153846101</c:v>
                      </c:pt>
                      <c:pt idx="126">
                        <c:v>213.53846153846101</c:v>
                      </c:pt>
                      <c:pt idx="127">
                        <c:v>213</c:v>
                      </c:pt>
                      <c:pt idx="128">
                        <c:v>213.15384615384599</c:v>
                      </c:pt>
                      <c:pt idx="129">
                        <c:v>213.84615384615299</c:v>
                      </c:pt>
                      <c:pt idx="130">
                        <c:v>213.30769230769201</c:v>
                      </c:pt>
                      <c:pt idx="131">
                        <c:v>213.461538461538</c:v>
                      </c:pt>
                      <c:pt idx="132">
                        <c:v>209.38461538461499</c:v>
                      </c:pt>
                      <c:pt idx="133">
                        <c:v>161.84615384615299</c:v>
                      </c:pt>
                      <c:pt idx="134">
                        <c:v>111</c:v>
                      </c:pt>
                      <c:pt idx="135">
                        <c:v>101.384615384615</c:v>
                      </c:pt>
                      <c:pt idx="136">
                        <c:v>93.615384615384599</c:v>
                      </c:pt>
                      <c:pt idx="137">
                        <c:v>130.692307692307</c:v>
                      </c:pt>
                      <c:pt idx="138">
                        <c:v>199.53846153846101</c:v>
                      </c:pt>
                      <c:pt idx="139">
                        <c:v>242.07692307692301</c:v>
                      </c:pt>
                      <c:pt idx="140">
                        <c:v>240.15384615384599</c:v>
                      </c:pt>
                      <c:pt idx="141">
                        <c:v>246</c:v>
                      </c:pt>
                      <c:pt idx="142">
                        <c:v>244.230769230769</c:v>
                      </c:pt>
                      <c:pt idx="143">
                        <c:v>240.07692307692301</c:v>
                      </c:pt>
                      <c:pt idx="144">
                        <c:v>213.461538461538</c:v>
                      </c:pt>
                      <c:pt idx="145">
                        <c:v>204</c:v>
                      </c:pt>
                      <c:pt idx="146">
                        <c:v>214</c:v>
                      </c:pt>
                      <c:pt idx="147">
                        <c:v>213.15384615384599</c:v>
                      </c:pt>
                      <c:pt idx="148">
                        <c:v>213</c:v>
                      </c:pt>
                      <c:pt idx="149">
                        <c:v>213</c:v>
                      </c:pt>
                      <c:pt idx="150">
                        <c:v>213</c:v>
                      </c:pt>
                      <c:pt idx="151">
                        <c:v>193.923076923076</c:v>
                      </c:pt>
                      <c:pt idx="152">
                        <c:v>131.53846153846101</c:v>
                      </c:pt>
                      <c:pt idx="153">
                        <c:v>100.615384615384</c:v>
                      </c:pt>
                      <c:pt idx="154">
                        <c:v>104.53846153846099</c:v>
                      </c:pt>
                      <c:pt idx="155">
                        <c:v>95.769230769230703</c:v>
                      </c:pt>
                      <c:pt idx="156">
                        <c:v>136.07692307692301</c:v>
                      </c:pt>
                      <c:pt idx="157">
                        <c:v>181.61538461538399</c:v>
                      </c:pt>
                      <c:pt idx="158">
                        <c:v>201.15384615384599</c:v>
                      </c:pt>
                      <c:pt idx="159">
                        <c:v>215.230769230769</c:v>
                      </c:pt>
                      <c:pt idx="160">
                        <c:v>214.61538461538399</c:v>
                      </c:pt>
                      <c:pt idx="161">
                        <c:v>214.07692307692301</c:v>
                      </c:pt>
                      <c:pt idx="162">
                        <c:v>213.76923076923001</c:v>
                      </c:pt>
                      <c:pt idx="163">
                        <c:v>214</c:v>
                      </c:pt>
                      <c:pt idx="164">
                        <c:v>214</c:v>
                      </c:pt>
                      <c:pt idx="165">
                        <c:v>213.76923076923001</c:v>
                      </c:pt>
                      <c:pt idx="166">
                        <c:v>213.53846153846101</c:v>
                      </c:pt>
                      <c:pt idx="167">
                        <c:v>213.30769230769201</c:v>
                      </c:pt>
                      <c:pt idx="168">
                        <c:v>214.15384615384599</c:v>
                      </c:pt>
                      <c:pt idx="169">
                        <c:v>212.15384615384599</c:v>
                      </c:pt>
                      <c:pt idx="170">
                        <c:v>209.15384615384599</c:v>
                      </c:pt>
                      <c:pt idx="171">
                        <c:v>191.30769230769201</c:v>
                      </c:pt>
                      <c:pt idx="172">
                        <c:v>135.923076923076</c:v>
                      </c:pt>
                      <c:pt idx="173">
                        <c:v>93.461538461538396</c:v>
                      </c:pt>
                      <c:pt idx="174">
                        <c:v>99.538461538461505</c:v>
                      </c:pt>
                      <c:pt idx="175">
                        <c:v>88.692307692307693</c:v>
                      </c:pt>
                      <c:pt idx="176">
                        <c:v>136.76923076923001</c:v>
                      </c:pt>
                      <c:pt idx="177">
                        <c:v>184.30769230769201</c:v>
                      </c:pt>
                      <c:pt idx="178">
                        <c:v>206.230769230769</c:v>
                      </c:pt>
                      <c:pt idx="179">
                        <c:v>214.692307692307</c:v>
                      </c:pt>
                      <c:pt idx="180">
                        <c:v>213.692307692307</c:v>
                      </c:pt>
                      <c:pt idx="181">
                        <c:v>213.230769230769</c:v>
                      </c:pt>
                      <c:pt idx="182">
                        <c:v>213.461538461538</c:v>
                      </c:pt>
                      <c:pt idx="183">
                        <c:v>212.692307692307</c:v>
                      </c:pt>
                      <c:pt idx="184">
                        <c:v>213</c:v>
                      </c:pt>
                      <c:pt idx="185">
                        <c:v>210</c:v>
                      </c:pt>
                      <c:pt idx="186">
                        <c:v>203</c:v>
                      </c:pt>
                      <c:pt idx="187">
                        <c:v>204.230769230769</c:v>
                      </c:pt>
                      <c:pt idx="188">
                        <c:v>204.15384615384599</c:v>
                      </c:pt>
                      <c:pt idx="189">
                        <c:v>203.923076923076</c:v>
                      </c:pt>
                      <c:pt idx="190">
                        <c:v>204.07692307692301</c:v>
                      </c:pt>
                      <c:pt idx="191">
                        <c:v>169.38461538461499</c:v>
                      </c:pt>
                      <c:pt idx="192">
                        <c:v>117.846153846153</c:v>
                      </c:pt>
                      <c:pt idx="193">
                        <c:v>94.769230769230703</c:v>
                      </c:pt>
                      <c:pt idx="194">
                        <c:v>95.230769230769198</c:v>
                      </c:pt>
                      <c:pt idx="195">
                        <c:v>119.30769230769199</c:v>
                      </c:pt>
                      <c:pt idx="196">
                        <c:v>175.76923076923001</c:v>
                      </c:pt>
                      <c:pt idx="197">
                        <c:v>194.461538461538</c:v>
                      </c:pt>
                      <c:pt idx="198">
                        <c:v>213.53846153846101</c:v>
                      </c:pt>
                      <c:pt idx="199">
                        <c:v>214.07692307692301</c:v>
                      </c:pt>
                      <c:pt idx="200">
                        <c:v>214</c:v>
                      </c:pt>
                      <c:pt idx="201">
                        <c:v>213.76923076923001</c:v>
                      </c:pt>
                      <c:pt idx="202">
                        <c:v>213.84615384615299</c:v>
                      </c:pt>
                      <c:pt idx="203">
                        <c:v>213.923076923076</c:v>
                      </c:pt>
                      <c:pt idx="204">
                        <c:v>213.461538461538</c:v>
                      </c:pt>
                      <c:pt idx="205">
                        <c:v>213.461538461538</c:v>
                      </c:pt>
                      <c:pt idx="206">
                        <c:v>213.692307692307</c:v>
                      </c:pt>
                      <c:pt idx="207">
                        <c:v>213.84615384615299</c:v>
                      </c:pt>
                      <c:pt idx="208">
                        <c:v>213.53846153846101</c:v>
                      </c:pt>
                      <c:pt idx="209">
                        <c:v>213.230769230769</c:v>
                      </c:pt>
                      <c:pt idx="210">
                        <c:v>198.923076923076</c:v>
                      </c:pt>
                      <c:pt idx="211">
                        <c:v>136.84615384615299</c:v>
                      </c:pt>
                      <c:pt idx="212">
                        <c:v>96.769230769230703</c:v>
                      </c:pt>
                      <c:pt idx="213">
                        <c:v>102.53846153846099</c:v>
                      </c:pt>
                      <c:pt idx="214">
                        <c:v>92.923076923076906</c:v>
                      </c:pt>
                      <c:pt idx="215">
                        <c:v>135.461538461538</c:v>
                      </c:pt>
                      <c:pt idx="216">
                        <c:v>181</c:v>
                      </c:pt>
                      <c:pt idx="217">
                        <c:v>201.461538461538</c:v>
                      </c:pt>
                      <c:pt idx="218">
                        <c:v>213.692307692307</c:v>
                      </c:pt>
                      <c:pt idx="219">
                        <c:v>213.84615384615299</c:v>
                      </c:pt>
                      <c:pt idx="220">
                        <c:v>213.07692307692301</c:v>
                      </c:pt>
                      <c:pt idx="221">
                        <c:v>213</c:v>
                      </c:pt>
                      <c:pt idx="222">
                        <c:v>213</c:v>
                      </c:pt>
                      <c:pt idx="223">
                        <c:v>208</c:v>
                      </c:pt>
                      <c:pt idx="224">
                        <c:v>208</c:v>
                      </c:pt>
                      <c:pt idx="225">
                        <c:v>208.07692307692301</c:v>
                      </c:pt>
                      <c:pt idx="226">
                        <c:v>208.461538461538</c:v>
                      </c:pt>
                      <c:pt idx="227">
                        <c:v>208.230769230769</c:v>
                      </c:pt>
                      <c:pt idx="228">
                        <c:v>208</c:v>
                      </c:pt>
                      <c:pt idx="229">
                        <c:v>207.923076923076</c:v>
                      </c:pt>
                      <c:pt idx="230">
                        <c:v>168.230769230769</c:v>
                      </c:pt>
                      <c:pt idx="231">
                        <c:v>118.07692307692299</c:v>
                      </c:pt>
                      <c:pt idx="232">
                        <c:v>97.076923076922995</c:v>
                      </c:pt>
                      <c:pt idx="233">
                        <c:v>104.846153846153</c:v>
                      </c:pt>
                      <c:pt idx="234">
                        <c:v>102.461538461538</c:v>
                      </c:pt>
                      <c:pt idx="235">
                        <c:v>165.15384615384599</c:v>
                      </c:pt>
                      <c:pt idx="236">
                        <c:v>204.923076923076</c:v>
                      </c:pt>
                      <c:pt idx="237">
                        <c:v>203.53846153846101</c:v>
                      </c:pt>
                      <c:pt idx="238">
                        <c:v>214.230769230769</c:v>
                      </c:pt>
                      <c:pt idx="239">
                        <c:v>214</c:v>
                      </c:pt>
                      <c:pt idx="240">
                        <c:v>214.692307692307</c:v>
                      </c:pt>
                      <c:pt idx="241">
                        <c:v>214</c:v>
                      </c:pt>
                      <c:pt idx="242">
                        <c:v>213.84615384615299</c:v>
                      </c:pt>
                      <c:pt idx="243">
                        <c:v>214</c:v>
                      </c:pt>
                      <c:pt idx="244">
                        <c:v>213.30769230769201</c:v>
                      </c:pt>
                      <c:pt idx="245">
                        <c:v>213.38461538461499</c:v>
                      </c:pt>
                      <c:pt idx="246">
                        <c:v>213.15384615384599</c:v>
                      </c:pt>
                      <c:pt idx="247">
                        <c:v>213</c:v>
                      </c:pt>
                      <c:pt idx="248">
                        <c:v>213</c:v>
                      </c:pt>
                      <c:pt idx="249">
                        <c:v>168.230769230769</c:v>
                      </c:pt>
                      <c:pt idx="250">
                        <c:v>112.153846153846</c:v>
                      </c:pt>
                      <c:pt idx="251">
                        <c:v>95.846153846153797</c:v>
                      </c:pt>
                      <c:pt idx="252">
                        <c:v>100.76923076923001</c:v>
                      </c:pt>
                      <c:pt idx="253">
                        <c:v>92.615384615384599</c:v>
                      </c:pt>
                      <c:pt idx="254">
                        <c:v>144.76923076923001</c:v>
                      </c:pt>
                      <c:pt idx="255">
                        <c:v>218.15384615384599</c:v>
                      </c:pt>
                      <c:pt idx="256">
                        <c:v>196</c:v>
                      </c:pt>
                      <c:pt idx="257">
                        <c:v>211.57142857142799</c:v>
                      </c:pt>
                      <c:pt idx="258">
                        <c:v>213.692307692307</c:v>
                      </c:pt>
                      <c:pt idx="259">
                        <c:v>213.230769230769</c:v>
                      </c:pt>
                      <c:pt idx="260">
                        <c:v>213.07692307692301</c:v>
                      </c:pt>
                      <c:pt idx="261">
                        <c:v>213</c:v>
                      </c:pt>
                      <c:pt idx="262">
                        <c:v>213</c:v>
                      </c:pt>
                      <c:pt idx="263">
                        <c:v>213</c:v>
                      </c:pt>
                      <c:pt idx="264">
                        <c:v>213</c:v>
                      </c:pt>
                      <c:pt idx="265">
                        <c:v>213</c:v>
                      </c:pt>
                      <c:pt idx="266">
                        <c:v>213</c:v>
                      </c:pt>
                      <c:pt idx="267">
                        <c:v>212.53846153846101</c:v>
                      </c:pt>
                      <c:pt idx="268">
                        <c:v>176.84615384615299</c:v>
                      </c:pt>
                      <c:pt idx="269">
                        <c:v>106.384615384615</c:v>
                      </c:pt>
                      <c:pt idx="270">
                        <c:v>98.384615384615302</c:v>
                      </c:pt>
                      <c:pt idx="271">
                        <c:v>93.692307692307693</c:v>
                      </c:pt>
                      <c:pt idx="272">
                        <c:v>128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BF93-4AD5-AB95-234B4F7C071C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Sheet1!$M$1</c15:sqref>
                        </c15:formulaRef>
                      </c:ext>
                    </c:extLst>
                    <c:strCache>
                      <c:ptCount val="1"/>
                      <c:pt idx="0">
                        <c:v>Angle_T (F)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Sheet1!$M$2:$M$274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-85.767447999999902</c:v>
                      </c:pt>
                      <c:pt idx="1">
                        <c:v>-85.764125714285598</c:v>
                      </c:pt>
                      <c:pt idx="2">
                        <c:v>-84.000001333333302</c:v>
                      </c:pt>
                      <c:pt idx="3">
                        <c:v>-83.023250666666598</c:v>
                      </c:pt>
                      <c:pt idx="4">
                        <c:v>-89.258728749999904</c:v>
                      </c:pt>
                      <c:pt idx="5">
                        <c:v>-56.511627857142798</c:v>
                      </c:pt>
                      <c:pt idx="6">
                        <c:v>-24.847943153846099</c:v>
                      </c:pt>
                      <c:pt idx="7">
                        <c:v>-32.4150261538461</c:v>
                      </c:pt>
                      <c:pt idx="8">
                        <c:v>-30.107334615384602</c:v>
                      </c:pt>
                      <c:pt idx="9">
                        <c:v>-26.618963076922999</c:v>
                      </c:pt>
                      <c:pt idx="10">
                        <c:v>-30.322003846153802</c:v>
                      </c:pt>
                      <c:pt idx="11">
                        <c:v>-33.112702307692302</c:v>
                      </c:pt>
                      <c:pt idx="12">
                        <c:v>-32.468693846153798</c:v>
                      </c:pt>
                      <c:pt idx="13">
                        <c:v>-32.737032307692303</c:v>
                      </c:pt>
                      <c:pt idx="14">
                        <c:v>-32.898033846153801</c:v>
                      </c:pt>
                      <c:pt idx="15">
                        <c:v>-35.420395384615297</c:v>
                      </c:pt>
                      <c:pt idx="16">
                        <c:v>-36.279068461538401</c:v>
                      </c:pt>
                      <c:pt idx="17">
                        <c:v>-36.923079999999999</c:v>
                      </c:pt>
                      <c:pt idx="18">
                        <c:v>-36.279069999999997</c:v>
                      </c:pt>
                      <c:pt idx="19">
                        <c:v>-35.581394615384603</c:v>
                      </c:pt>
                      <c:pt idx="20">
                        <c:v>-29.302324615384599</c:v>
                      </c:pt>
                      <c:pt idx="21">
                        <c:v>-31.073343846153801</c:v>
                      </c:pt>
                      <c:pt idx="22">
                        <c:v>-42.397137692307602</c:v>
                      </c:pt>
                      <c:pt idx="23">
                        <c:v>-68.372093846153803</c:v>
                      </c:pt>
                      <c:pt idx="24">
                        <c:v>-13.363148615384601</c:v>
                      </c:pt>
                      <c:pt idx="25">
                        <c:v>-0.53667261538461497</c:v>
                      </c:pt>
                      <c:pt idx="26">
                        <c:v>-15.885510784615301</c:v>
                      </c:pt>
                      <c:pt idx="27">
                        <c:v>-20.125222307692301</c:v>
                      </c:pt>
                      <c:pt idx="28">
                        <c:v>-13.685151538461501</c:v>
                      </c:pt>
                      <c:pt idx="29">
                        <c:v>-13.953489999999899</c:v>
                      </c:pt>
                      <c:pt idx="30">
                        <c:v>-21.091235384615299</c:v>
                      </c:pt>
                      <c:pt idx="31">
                        <c:v>-62.307693076923002</c:v>
                      </c:pt>
                      <c:pt idx="32">
                        <c:v>-84.847941538461498</c:v>
                      </c:pt>
                      <c:pt idx="33">
                        <c:v>-81.359569999999906</c:v>
                      </c:pt>
                      <c:pt idx="34">
                        <c:v>-80.232560000000007</c:v>
                      </c:pt>
                      <c:pt idx="35">
                        <c:v>-80.232560000000007</c:v>
                      </c:pt>
                      <c:pt idx="36">
                        <c:v>-80.232560000000007</c:v>
                      </c:pt>
                      <c:pt idx="37">
                        <c:v>-80.608228461538403</c:v>
                      </c:pt>
                      <c:pt idx="38">
                        <c:v>-80.876563076923006</c:v>
                      </c:pt>
                      <c:pt idx="39">
                        <c:v>-80.876563076923006</c:v>
                      </c:pt>
                      <c:pt idx="40">
                        <c:v>-82.540249999999901</c:v>
                      </c:pt>
                      <c:pt idx="41">
                        <c:v>-82.379246923076906</c:v>
                      </c:pt>
                      <c:pt idx="42">
                        <c:v>-82.057245384615399</c:v>
                      </c:pt>
                      <c:pt idx="43">
                        <c:v>-81.574242307692302</c:v>
                      </c:pt>
                      <c:pt idx="44">
                        <c:v>-81.62791</c:v>
                      </c:pt>
                      <c:pt idx="45">
                        <c:v>-81.681576923076904</c:v>
                      </c:pt>
                      <c:pt idx="46">
                        <c:v>-82.164579230769206</c:v>
                      </c:pt>
                      <c:pt idx="47">
                        <c:v>-82.325579999999903</c:v>
                      </c:pt>
                      <c:pt idx="48">
                        <c:v>-82.325579999999903</c:v>
                      </c:pt>
                      <c:pt idx="49">
                        <c:v>-82.325579999999903</c:v>
                      </c:pt>
                      <c:pt idx="50">
                        <c:v>-82.325579999999903</c:v>
                      </c:pt>
                      <c:pt idx="51">
                        <c:v>-83.237920769230698</c:v>
                      </c:pt>
                      <c:pt idx="52">
                        <c:v>-82.325577692307604</c:v>
                      </c:pt>
                      <c:pt idx="53">
                        <c:v>-86.994632307692299</c:v>
                      </c:pt>
                      <c:pt idx="54">
                        <c:v>-33.649373076922998</c:v>
                      </c:pt>
                      <c:pt idx="55">
                        <c:v>0.53667255384615398</c:v>
                      </c:pt>
                      <c:pt idx="56">
                        <c:v>-51.949911107692301</c:v>
                      </c:pt>
                      <c:pt idx="57">
                        <c:v>-91.180676153846093</c:v>
                      </c:pt>
                      <c:pt idx="58">
                        <c:v>-96.010728461538406</c:v>
                      </c:pt>
                      <c:pt idx="59">
                        <c:v>-98.855099999999993</c:v>
                      </c:pt>
                      <c:pt idx="60">
                        <c:v>-70.357781538461495</c:v>
                      </c:pt>
                      <c:pt idx="61">
                        <c:v>-28.014311384615301</c:v>
                      </c:pt>
                      <c:pt idx="62">
                        <c:v>-0.53667260000000006</c:v>
                      </c:pt>
                      <c:pt idx="63">
                        <c:v>-0.59033987692307699</c:v>
                      </c:pt>
                      <c:pt idx="64">
                        <c:v>-0.42933809230769199</c:v>
                      </c:pt>
                      <c:pt idx="65">
                        <c:v>-17.763863892307601</c:v>
                      </c:pt>
                      <c:pt idx="66">
                        <c:v>-24.042933076922999</c:v>
                      </c:pt>
                      <c:pt idx="67">
                        <c:v>-17.441859999999899</c:v>
                      </c:pt>
                      <c:pt idx="68">
                        <c:v>-17.549193846153798</c:v>
                      </c:pt>
                      <c:pt idx="69">
                        <c:v>-17.817528461538402</c:v>
                      </c:pt>
                      <c:pt idx="70">
                        <c:v>-17.441859999999899</c:v>
                      </c:pt>
                      <c:pt idx="71">
                        <c:v>-17.602860769230698</c:v>
                      </c:pt>
                      <c:pt idx="72">
                        <c:v>-17.656527692307598</c:v>
                      </c:pt>
                      <c:pt idx="73">
                        <c:v>-18.637869999999999</c:v>
                      </c:pt>
                      <c:pt idx="74">
                        <c:v>-35.849730000000001</c:v>
                      </c:pt>
                      <c:pt idx="75">
                        <c:v>-79.588551538461502</c:v>
                      </c:pt>
                      <c:pt idx="76">
                        <c:v>-97.942760000000007</c:v>
                      </c:pt>
                      <c:pt idx="77">
                        <c:v>-99.9284392307692</c:v>
                      </c:pt>
                      <c:pt idx="78">
                        <c:v>-74.812163846153794</c:v>
                      </c:pt>
                      <c:pt idx="79">
                        <c:v>-37.0304115384615</c:v>
                      </c:pt>
                      <c:pt idx="80">
                        <c:v>-0.32200350769230701</c:v>
                      </c:pt>
                      <c:pt idx="81">
                        <c:v>0.96601078461538403</c:v>
                      </c:pt>
                      <c:pt idx="82">
                        <c:v>0.69767440000000003</c:v>
                      </c:pt>
                      <c:pt idx="83">
                        <c:v>0.69767440000000003</c:v>
                      </c:pt>
                      <c:pt idx="84">
                        <c:v>1.01967806153846</c:v>
                      </c:pt>
                      <c:pt idx="85">
                        <c:v>-26.189623615384601</c:v>
                      </c:pt>
                      <c:pt idx="86">
                        <c:v>-18.783541538461499</c:v>
                      </c:pt>
                      <c:pt idx="87">
                        <c:v>-16.046510000000001</c:v>
                      </c:pt>
                      <c:pt idx="88">
                        <c:v>-16.3148484615384</c:v>
                      </c:pt>
                      <c:pt idx="89">
                        <c:v>-16.690522307692301</c:v>
                      </c:pt>
                      <c:pt idx="90">
                        <c:v>-16.74419</c:v>
                      </c:pt>
                      <c:pt idx="91">
                        <c:v>-17.227192307692299</c:v>
                      </c:pt>
                      <c:pt idx="92">
                        <c:v>-16.9588576923076</c:v>
                      </c:pt>
                      <c:pt idx="93">
                        <c:v>-44.973166923076903</c:v>
                      </c:pt>
                      <c:pt idx="94">
                        <c:v>-84.418605384615304</c:v>
                      </c:pt>
                      <c:pt idx="95">
                        <c:v>-97.835415384615402</c:v>
                      </c:pt>
                      <c:pt idx="96">
                        <c:v>-94.991050769230696</c:v>
                      </c:pt>
                      <c:pt idx="97">
                        <c:v>-86.243300000000005</c:v>
                      </c:pt>
                      <c:pt idx="98">
                        <c:v>-45.831843846153802</c:v>
                      </c:pt>
                      <c:pt idx="99">
                        <c:v>-22.4329146153846</c:v>
                      </c:pt>
                      <c:pt idx="100">
                        <c:v>-16.422182307692299</c:v>
                      </c:pt>
                      <c:pt idx="101">
                        <c:v>-16.583186923076902</c:v>
                      </c:pt>
                      <c:pt idx="102">
                        <c:v>-16.74419</c:v>
                      </c:pt>
                      <c:pt idx="103">
                        <c:v>-18.568870769230699</c:v>
                      </c:pt>
                      <c:pt idx="104">
                        <c:v>-18.407867692307601</c:v>
                      </c:pt>
                      <c:pt idx="105">
                        <c:v>-20.071554615384599</c:v>
                      </c:pt>
                      <c:pt idx="106">
                        <c:v>-21.3595707692307</c:v>
                      </c:pt>
                      <c:pt idx="107">
                        <c:v>-18.729873846153801</c:v>
                      </c:pt>
                      <c:pt idx="108">
                        <c:v>-9.4991048461538394</c:v>
                      </c:pt>
                      <c:pt idx="109">
                        <c:v>-19.7495515384615</c:v>
                      </c:pt>
                      <c:pt idx="110">
                        <c:v>-18.085863076923001</c:v>
                      </c:pt>
                      <c:pt idx="111">
                        <c:v>-18.139530000000001</c:v>
                      </c:pt>
                      <c:pt idx="112">
                        <c:v>-18.139530000000001</c:v>
                      </c:pt>
                      <c:pt idx="113">
                        <c:v>-37.0304115384615</c:v>
                      </c:pt>
                      <c:pt idx="114">
                        <c:v>-82.862255384615295</c:v>
                      </c:pt>
                      <c:pt idx="115">
                        <c:v>-93.864043076922997</c:v>
                      </c:pt>
                      <c:pt idx="116">
                        <c:v>-91.234343846153806</c:v>
                      </c:pt>
                      <c:pt idx="117">
                        <c:v>-83.935603846153796</c:v>
                      </c:pt>
                      <c:pt idx="118">
                        <c:v>-44.543828461538403</c:v>
                      </c:pt>
                      <c:pt idx="119">
                        <c:v>-28.6046515384615</c:v>
                      </c:pt>
                      <c:pt idx="120">
                        <c:v>-18.729875384615301</c:v>
                      </c:pt>
                      <c:pt idx="121">
                        <c:v>-17.388193076922999</c:v>
                      </c:pt>
                      <c:pt idx="122">
                        <c:v>-17.441859999999899</c:v>
                      </c:pt>
                      <c:pt idx="123">
                        <c:v>-17.441859999999899</c:v>
                      </c:pt>
                      <c:pt idx="124">
                        <c:v>-17.8175307692307</c:v>
                      </c:pt>
                      <c:pt idx="125">
                        <c:v>-17.7638623076923</c:v>
                      </c:pt>
                      <c:pt idx="126">
                        <c:v>-17.763861538461502</c:v>
                      </c:pt>
                      <c:pt idx="127">
                        <c:v>-18.139530000000001</c:v>
                      </c:pt>
                      <c:pt idx="128">
                        <c:v>-18.032196153846101</c:v>
                      </c:pt>
                      <c:pt idx="129">
                        <c:v>-17.549193846153798</c:v>
                      </c:pt>
                      <c:pt idx="130">
                        <c:v>-17.924862307692301</c:v>
                      </c:pt>
                      <c:pt idx="131">
                        <c:v>-17.817528461538402</c:v>
                      </c:pt>
                      <c:pt idx="132">
                        <c:v>-20.661895384615299</c:v>
                      </c:pt>
                      <c:pt idx="133">
                        <c:v>-53.828264615384597</c:v>
                      </c:pt>
                      <c:pt idx="134">
                        <c:v>-89.302327692307699</c:v>
                      </c:pt>
                      <c:pt idx="135">
                        <c:v>-96.010734615384607</c:v>
                      </c:pt>
                      <c:pt idx="136">
                        <c:v>-101.431123846153</c:v>
                      </c:pt>
                      <c:pt idx="137">
                        <c:v>-75.563506923076901</c:v>
                      </c:pt>
                      <c:pt idx="138">
                        <c:v>-27.531304153846101</c:v>
                      </c:pt>
                      <c:pt idx="139">
                        <c:v>2.1466908769230701</c:v>
                      </c:pt>
                      <c:pt idx="140">
                        <c:v>0.80500895384615401</c:v>
                      </c:pt>
                      <c:pt idx="141">
                        <c:v>4.8837208769230704</c:v>
                      </c:pt>
                      <c:pt idx="142">
                        <c:v>3.6493738307692198</c:v>
                      </c:pt>
                      <c:pt idx="143">
                        <c:v>0.75134167692307696</c:v>
                      </c:pt>
                      <c:pt idx="144">
                        <c:v>-17.817531892307599</c:v>
                      </c:pt>
                      <c:pt idx="145">
                        <c:v>-24.418605384615301</c:v>
                      </c:pt>
                      <c:pt idx="146">
                        <c:v>-17.441859999999899</c:v>
                      </c:pt>
                      <c:pt idx="147">
                        <c:v>-18.032196153846101</c:v>
                      </c:pt>
                      <c:pt idx="148">
                        <c:v>-18.139530000000001</c:v>
                      </c:pt>
                      <c:pt idx="149">
                        <c:v>-18.139530000000001</c:v>
                      </c:pt>
                      <c:pt idx="150">
                        <c:v>-18.139530000000001</c:v>
                      </c:pt>
                      <c:pt idx="151">
                        <c:v>-31.449015384615301</c:v>
                      </c:pt>
                      <c:pt idx="152">
                        <c:v>-74.973164615384604</c:v>
                      </c:pt>
                      <c:pt idx="153">
                        <c:v>-96.547406923076906</c:v>
                      </c:pt>
                      <c:pt idx="154">
                        <c:v>-93.810375384615398</c:v>
                      </c:pt>
                      <c:pt idx="155">
                        <c:v>-99.928436923076902</c:v>
                      </c:pt>
                      <c:pt idx="156">
                        <c:v>-71.806797692307597</c:v>
                      </c:pt>
                      <c:pt idx="157">
                        <c:v>-40.035778692307602</c:v>
                      </c:pt>
                      <c:pt idx="158">
                        <c:v>-26.404293846153799</c:v>
                      </c:pt>
                      <c:pt idx="159">
                        <c:v>-16.583186923076902</c:v>
                      </c:pt>
                      <c:pt idx="160">
                        <c:v>-17.012524615384599</c:v>
                      </c:pt>
                      <c:pt idx="161">
                        <c:v>-17.388193076922999</c:v>
                      </c:pt>
                      <c:pt idx="162">
                        <c:v>-17.6028615384615</c:v>
                      </c:pt>
                      <c:pt idx="163">
                        <c:v>-17.441859999999899</c:v>
                      </c:pt>
                      <c:pt idx="164">
                        <c:v>-17.441859999999899</c:v>
                      </c:pt>
                      <c:pt idx="165">
                        <c:v>-17.602860769230698</c:v>
                      </c:pt>
                      <c:pt idx="166">
                        <c:v>-17.763861538461502</c:v>
                      </c:pt>
                      <c:pt idx="167">
                        <c:v>-17.924862307692301</c:v>
                      </c:pt>
                      <c:pt idx="168">
                        <c:v>-17.334523615384601</c:v>
                      </c:pt>
                      <c:pt idx="169">
                        <c:v>-18.7298723076923</c:v>
                      </c:pt>
                      <c:pt idx="170">
                        <c:v>-20.822898461538401</c:v>
                      </c:pt>
                      <c:pt idx="171">
                        <c:v>-33.273702307692297</c:v>
                      </c:pt>
                      <c:pt idx="172">
                        <c:v>-71.914131538461504</c:v>
                      </c:pt>
                      <c:pt idx="173">
                        <c:v>-101.53846153846099</c:v>
                      </c:pt>
                      <c:pt idx="174">
                        <c:v>-97.298748461538395</c:v>
                      </c:pt>
                      <c:pt idx="175">
                        <c:v>-104.86584230769201</c:v>
                      </c:pt>
                      <c:pt idx="176">
                        <c:v>-71.323792307692301</c:v>
                      </c:pt>
                      <c:pt idx="177">
                        <c:v>-38.157423076923003</c:v>
                      </c:pt>
                      <c:pt idx="178">
                        <c:v>-22.862252307692302</c:v>
                      </c:pt>
                      <c:pt idx="179">
                        <c:v>-16.958853999999899</c:v>
                      </c:pt>
                      <c:pt idx="180">
                        <c:v>-17.656527692307598</c:v>
                      </c:pt>
                      <c:pt idx="181">
                        <c:v>-17.978529230769201</c:v>
                      </c:pt>
                      <c:pt idx="182">
                        <c:v>-17.817527461538401</c:v>
                      </c:pt>
                      <c:pt idx="183">
                        <c:v>-18.354199999999999</c:v>
                      </c:pt>
                      <c:pt idx="184">
                        <c:v>-18.139530000000001</c:v>
                      </c:pt>
                      <c:pt idx="185">
                        <c:v>-20.232556923076899</c:v>
                      </c:pt>
                      <c:pt idx="186">
                        <c:v>-25.116279230769202</c:v>
                      </c:pt>
                      <c:pt idx="187">
                        <c:v>-24.2576</c:v>
                      </c:pt>
                      <c:pt idx="188">
                        <c:v>-24.311269230769199</c:v>
                      </c:pt>
                      <c:pt idx="189">
                        <c:v>-24.4722676923076</c:v>
                      </c:pt>
                      <c:pt idx="190">
                        <c:v>-24.364933076922998</c:v>
                      </c:pt>
                      <c:pt idx="191">
                        <c:v>-48.568873846153799</c:v>
                      </c:pt>
                      <c:pt idx="192">
                        <c:v>-84.525940000000006</c:v>
                      </c:pt>
                      <c:pt idx="193">
                        <c:v>-100.626133076923</c:v>
                      </c:pt>
                      <c:pt idx="194">
                        <c:v>-100.304118461538</c:v>
                      </c:pt>
                      <c:pt idx="195">
                        <c:v>-83.506262307692296</c:v>
                      </c:pt>
                      <c:pt idx="196">
                        <c:v>-44.1144884615384</c:v>
                      </c:pt>
                      <c:pt idx="197">
                        <c:v>-31.0733446923076</c:v>
                      </c:pt>
                      <c:pt idx="198">
                        <c:v>-17.763865384615301</c:v>
                      </c:pt>
                      <c:pt idx="199">
                        <c:v>-17.3881923076923</c:v>
                      </c:pt>
                      <c:pt idx="200">
                        <c:v>-17.441859999999899</c:v>
                      </c:pt>
                      <c:pt idx="201">
                        <c:v>-17.602860769230698</c:v>
                      </c:pt>
                      <c:pt idx="202">
                        <c:v>-17.549193846153798</c:v>
                      </c:pt>
                      <c:pt idx="203">
                        <c:v>-17.495526923076898</c:v>
                      </c:pt>
                      <c:pt idx="204">
                        <c:v>-17.817528461538402</c:v>
                      </c:pt>
                      <c:pt idx="205">
                        <c:v>-17.817528461538402</c:v>
                      </c:pt>
                      <c:pt idx="206">
                        <c:v>-17.656527692307598</c:v>
                      </c:pt>
                      <c:pt idx="207">
                        <c:v>-17.549193846153798</c:v>
                      </c:pt>
                      <c:pt idx="208">
                        <c:v>-17.763861538461502</c:v>
                      </c:pt>
                      <c:pt idx="209">
                        <c:v>-17.978529230769201</c:v>
                      </c:pt>
                      <c:pt idx="210">
                        <c:v>-27.9606423076923</c:v>
                      </c:pt>
                      <c:pt idx="211">
                        <c:v>-71.270125384615298</c:v>
                      </c:pt>
                      <c:pt idx="212">
                        <c:v>-99.230765384615395</c:v>
                      </c:pt>
                      <c:pt idx="213">
                        <c:v>-95.205719999999999</c:v>
                      </c:pt>
                      <c:pt idx="214">
                        <c:v>-101.91413153846101</c:v>
                      </c:pt>
                      <c:pt idx="215">
                        <c:v>-72.236136153846104</c:v>
                      </c:pt>
                      <c:pt idx="216">
                        <c:v>-40.465116923076899</c:v>
                      </c:pt>
                      <c:pt idx="217">
                        <c:v>-26.189623076922999</c:v>
                      </c:pt>
                      <c:pt idx="218">
                        <c:v>-17.656529230769198</c:v>
                      </c:pt>
                      <c:pt idx="219">
                        <c:v>-17.549193846153798</c:v>
                      </c:pt>
                      <c:pt idx="220">
                        <c:v>-18.085863076923001</c:v>
                      </c:pt>
                      <c:pt idx="221">
                        <c:v>-18.139530000000001</c:v>
                      </c:pt>
                      <c:pt idx="222">
                        <c:v>-18.139530000000001</c:v>
                      </c:pt>
                      <c:pt idx="223">
                        <c:v>-21.627907692307598</c:v>
                      </c:pt>
                      <c:pt idx="224">
                        <c:v>-21.627909230769198</c:v>
                      </c:pt>
                      <c:pt idx="225">
                        <c:v>-21.574242307692298</c:v>
                      </c:pt>
                      <c:pt idx="226">
                        <c:v>-21.3059038461538</c:v>
                      </c:pt>
                      <c:pt idx="227">
                        <c:v>-21.466906923076898</c:v>
                      </c:pt>
                      <c:pt idx="228">
                        <c:v>-21.6279099999999</c:v>
                      </c:pt>
                      <c:pt idx="229">
                        <c:v>-21.6815769230769</c:v>
                      </c:pt>
                      <c:pt idx="230">
                        <c:v>-49.373881538461497</c:v>
                      </c:pt>
                      <c:pt idx="231">
                        <c:v>-84.364937692307706</c:v>
                      </c:pt>
                      <c:pt idx="232">
                        <c:v>-99.016098461538405</c:v>
                      </c:pt>
                      <c:pt idx="233">
                        <c:v>-93.595702307692306</c:v>
                      </c:pt>
                      <c:pt idx="234">
                        <c:v>-95.259386153846094</c:v>
                      </c:pt>
                      <c:pt idx="235">
                        <c:v>-51.520572307692298</c:v>
                      </c:pt>
                      <c:pt idx="236">
                        <c:v>-23.774597384615301</c:v>
                      </c:pt>
                      <c:pt idx="237">
                        <c:v>-24.74061</c:v>
                      </c:pt>
                      <c:pt idx="238">
                        <c:v>-17.280859230769199</c:v>
                      </c:pt>
                      <c:pt idx="239">
                        <c:v>-17.441859999999899</c:v>
                      </c:pt>
                      <c:pt idx="240">
                        <c:v>-16.958854846153798</c:v>
                      </c:pt>
                      <c:pt idx="241">
                        <c:v>-17.441859999999899</c:v>
                      </c:pt>
                      <c:pt idx="242">
                        <c:v>-17.549193846153798</c:v>
                      </c:pt>
                      <c:pt idx="243">
                        <c:v>-17.441859999999899</c:v>
                      </c:pt>
                      <c:pt idx="244">
                        <c:v>-17.924862307692301</c:v>
                      </c:pt>
                      <c:pt idx="245">
                        <c:v>-17.871195384615302</c:v>
                      </c:pt>
                      <c:pt idx="246">
                        <c:v>-18.032196153846101</c:v>
                      </c:pt>
                      <c:pt idx="247">
                        <c:v>-18.139530000000001</c:v>
                      </c:pt>
                      <c:pt idx="248">
                        <c:v>-18.139530000000001</c:v>
                      </c:pt>
                      <c:pt idx="249">
                        <c:v>-49.373880769230702</c:v>
                      </c:pt>
                      <c:pt idx="250">
                        <c:v>-88.497316923076895</c:v>
                      </c:pt>
                      <c:pt idx="251">
                        <c:v>-99.874771538461502</c:v>
                      </c:pt>
                      <c:pt idx="252">
                        <c:v>-96.440074615384603</c:v>
                      </c:pt>
                      <c:pt idx="253">
                        <c:v>-102.128801538461</c:v>
                      </c:pt>
                      <c:pt idx="254">
                        <c:v>-65.742396923076896</c:v>
                      </c:pt>
                      <c:pt idx="255">
                        <c:v>-14.543827815384599</c:v>
                      </c:pt>
                      <c:pt idx="256">
                        <c:v>-30.0000003076923</c:v>
                      </c:pt>
                      <c:pt idx="257">
                        <c:v>-19.136212142857101</c:v>
                      </c:pt>
                      <c:pt idx="258">
                        <c:v>-17.656527692307598</c:v>
                      </c:pt>
                      <c:pt idx="259">
                        <c:v>-17.978529230769201</c:v>
                      </c:pt>
                      <c:pt idx="260">
                        <c:v>-18.085863076923001</c:v>
                      </c:pt>
                      <c:pt idx="261">
                        <c:v>-18.139530000000001</c:v>
                      </c:pt>
                      <c:pt idx="262">
                        <c:v>-18.139530000000001</c:v>
                      </c:pt>
                      <c:pt idx="263">
                        <c:v>-18.139530000000001</c:v>
                      </c:pt>
                      <c:pt idx="264">
                        <c:v>-18.139530000000001</c:v>
                      </c:pt>
                      <c:pt idx="265">
                        <c:v>-18.139530000000001</c:v>
                      </c:pt>
                      <c:pt idx="266">
                        <c:v>-18.139530000000001</c:v>
                      </c:pt>
                      <c:pt idx="267">
                        <c:v>-18.461533846153799</c:v>
                      </c:pt>
                      <c:pt idx="268">
                        <c:v>-43.363147692307599</c:v>
                      </c:pt>
                      <c:pt idx="269">
                        <c:v>-92.5223546153846</c:v>
                      </c:pt>
                      <c:pt idx="270">
                        <c:v>-98.103751538461495</c:v>
                      </c:pt>
                      <c:pt idx="271">
                        <c:v>-101.377468461538</c:v>
                      </c:pt>
                      <c:pt idx="272">
                        <c:v>-77.441860000000005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BF93-4AD5-AB95-234B4F7C071C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Sheet1!$N$1</c15:sqref>
                        </c15:formulaRef>
                      </c:ext>
                    </c:extLst>
                    <c:strCache>
                      <c:ptCount val="1"/>
                      <c:pt idx="0">
                        <c:v>Motor (F)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Sheet1!$N$2:$N$274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123.75</c:v>
                      </c:pt>
                      <c:pt idx="5">
                        <c:v>180</c:v>
                      </c:pt>
                      <c:pt idx="6">
                        <c:v>152.30769230769201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110.76923076923001</c:v>
                      </c:pt>
                      <c:pt idx="24">
                        <c:v>180</c:v>
                      </c:pt>
                      <c:pt idx="25">
                        <c:v>180</c:v>
                      </c:pt>
                      <c:pt idx="26">
                        <c:v>110.76923076923001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13.846153846153801</c:v>
                      </c:pt>
                      <c:pt idx="53">
                        <c:v>180</c:v>
                      </c:pt>
                      <c:pt idx="54">
                        <c:v>180</c:v>
                      </c:pt>
                      <c:pt idx="55">
                        <c:v>180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110.76923076923001</c:v>
                      </c:pt>
                      <c:pt idx="60">
                        <c:v>180</c:v>
                      </c:pt>
                      <c:pt idx="61">
                        <c:v>180</c:v>
                      </c:pt>
                      <c:pt idx="62">
                        <c:v>180</c:v>
                      </c:pt>
                      <c:pt idx="63">
                        <c:v>180</c:v>
                      </c:pt>
                      <c:pt idx="64">
                        <c:v>180</c:v>
                      </c:pt>
                      <c:pt idx="65">
                        <c:v>96.923076923076906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96.923076923076906</c:v>
                      </c:pt>
                      <c:pt idx="78">
                        <c:v>180</c:v>
                      </c:pt>
                      <c:pt idx="79">
                        <c:v>180</c:v>
                      </c:pt>
                      <c:pt idx="80">
                        <c:v>180</c:v>
                      </c:pt>
                      <c:pt idx="81">
                        <c:v>180</c:v>
                      </c:pt>
                      <c:pt idx="82">
                        <c:v>180</c:v>
                      </c:pt>
                      <c:pt idx="83">
                        <c:v>180</c:v>
                      </c:pt>
                      <c:pt idx="84">
                        <c:v>180</c:v>
                      </c:pt>
                      <c:pt idx="85">
                        <c:v>55.384615384615302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55.384615384615302</c:v>
                      </c:pt>
                      <c:pt idx="97">
                        <c:v>180</c:v>
                      </c:pt>
                      <c:pt idx="98">
                        <c:v>124.615384615384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55.384615384615302</c:v>
                      </c:pt>
                      <c:pt idx="117">
                        <c:v>180</c:v>
                      </c:pt>
                      <c:pt idx="118">
                        <c:v>180</c:v>
                      </c:pt>
                      <c:pt idx="119">
                        <c:v>41.538461538461497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96.923076923076906</c:v>
                      </c:pt>
                      <c:pt idx="137">
                        <c:v>180</c:v>
                      </c:pt>
                      <c:pt idx="138">
                        <c:v>180</c:v>
                      </c:pt>
                      <c:pt idx="139">
                        <c:v>180</c:v>
                      </c:pt>
                      <c:pt idx="140">
                        <c:v>180</c:v>
                      </c:pt>
                      <c:pt idx="141">
                        <c:v>180</c:v>
                      </c:pt>
                      <c:pt idx="142">
                        <c:v>180</c:v>
                      </c:pt>
                      <c:pt idx="143">
                        <c:v>180</c:v>
                      </c:pt>
                      <c:pt idx="144">
                        <c:v>96.923076923076906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138.461538461538</c:v>
                      </c:pt>
                      <c:pt idx="156">
                        <c:v>180</c:v>
                      </c:pt>
                      <c:pt idx="157">
                        <c:v>138.461538461538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138.461538461538</c:v>
                      </c:pt>
                      <c:pt idx="176">
                        <c:v>180</c:v>
                      </c:pt>
                      <c:pt idx="177">
                        <c:v>96.923076923076906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69.230769230769198</c:v>
                      </c:pt>
                      <c:pt idx="195">
                        <c:v>180</c:v>
                      </c:pt>
                      <c:pt idx="196">
                        <c:v>180</c:v>
                      </c:pt>
                      <c:pt idx="197">
                        <c:v>13.846153846153801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110.76923076923001</c:v>
                      </c:pt>
                      <c:pt idx="215">
                        <c:v>180</c:v>
                      </c:pt>
                      <c:pt idx="216">
                        <c:v>138.461538461538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27.692307692307601</c:v>
                      </c:pt>
                      <c:pt idx="234">
                        <c:v>180</c:v>
                      </c:pt>
                      <c:pt idx="235">
                        <c:v>180</c:v>
                      </c:pt>
                      <c:pt idx="236">
                        <c:v>96.923076923076906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180</c:v>
                      </c:pt>
                      <c:pt idx="254">
                        <c:v>180</c:v>
                      </c:pt>
                      <c:pt idx="255">
                        <c:v>180</c:v>
                      </c:pt>
                      <c:pt idx="256">
                        <c:v>41.538461538461497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124.615384615384</c:v>
                      </c:pt>
                      <c:pt idx="272">
                        <c:v>180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BF93-4AD5-AB95-234B4F7C071C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Sheet1!$O$1</c15:sqref>
                        </c15:formulaRef>
                      </c:ext>
                    </c:extLst>
                    <c:strCache>
                      <c:ptCount val="1"/>
                      <c:pt idx="0">
                        <c:v>Grab (F)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Sheet1!$O$2:$O$274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55">
                        <c:v>0</c:v>
                      </c:pt>
                      <c:pt idx="57">
                        <c:v>1</c:v>
                      </c:pt>
                      <c:pt idx="73">
                        <c:v>0</c:v>
                      </c:pt>
                      <c:pt idx="75">
                        <c:v>1</c:v>
                      </c:pt>
                      <c:pt idx="92">
                        <c:v>0</c:v>
                      </c:pt>
                      <c:pt idx="94">
                        <c:v>1</c:v>
                      </c:pt>
                      <c:pt idx="112">
                        <c:v>0</c:v>
                      </c:pt>
                      <c:pt idx="114">
                        <c:v>1</c:v>
                      </c:pt>
                      <c:pt idx="131">
                        <c:v>0</c:v>
                      </c:pt>
                      <c:pt idx="134">
                        <c:v>1</c:v>
                      </c:pt>
                      <c:pt idx="151">
                        <c:v>0</c:v>
                      </c:pt>
                      <c:pt idx="152">
                        <c:v>1</c:v>
                      </c:pt>
                      <c:pt idx="170">
                        <c:v>0</c:v>
                      </c:pt>
                      <c:pt idx="173">
                        <c:v>1</c:v>
                      </c:pt>
                      <c:pt idx="190">
                        <c:v>0</c:v>
                      </c:pt>
                      <c:pt idx="192">
                        <c:v>1</c:v>
                      </c:pt>
                      <c:pt idx="209">
                        <c:v>0</c:v>
                      </c:pt>
                      <c:pt idx="212">
                        <c:v>1</c:v>
                      </c:pt>
                      <c:pt idx="229">
                        <c:v>0</c:v>
                      </c:pt>
                      <c:pt idx="231">
                        <c:v>1</c:v>
                      </c:pt>
                      <c:pt idx="248">
                        <c:v>0</c:v>
                      </c:pt>
                      <c:pt idx="250">
                        <c:v>1</c:v>
                      </c:pt>
                      <c:pt idx="267">
                        <c:v>0</c:v>
                      </c:pt>
                      <c:pt idx="269">
                        <c:v>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BF93-4AD5-AB95-234B4F7C071C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Sheet1!$P$1</c15:sqref>
                        </c15:formulaRef>
                      </c:ext>
                    </c:extLst>
                    <c:strCache>
                      <c:ptCount val="1"/>
                      <c:pt idx="0">
                        <c:v>EMG Var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Sheet1!$P$2:$P$274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28346.741214220547</c:v>
                      </c:pt>
                      <c:pt idx="1">
                        <c:v>3335.0070972997592</c:v>
                      </c:pt>
                      <c:pt idx="2">
                        <c:v>15124.151618224523</c:v>
                      </c:pt>
                      <c:pt idx="3">
                        <c:v>2061.5528043399245</c:v>
                      </c:pt>
                      <c:pt idx="4">
                        <c:v>7754.0726959257763</c:v>
                      </c:pt>
                      <c:pt idx="5">
                        <c:v>16123.993934638267</c:v>
                      </c:pt>
                      <c:pt idx="6">
                        <c:v>21920.938211362754</c:v>
                      </c:pt>
                      <c:pt idx="7">
                        <c:v>3.7744227703101476</c:v>
                      </c:pt>
                      <c:pt idx="8">
                        <c:v>7686.4843075132812</c:v>
                      </c:pt>
                      <c:pt idx="9">
                        <c:v>49395.275717568053</c:v>
                      </c:pt>
                      <c:pt idx="10">
                        <c:v>14524.769364336636</c:v>
                      </c:pt>
                      <c:pt idx="11">
                        <c:v>75508.962215441541</c:v>
                      </c:pt>
                      <c:pt idx="12">
                        <c:v>40780.889371313708</c:v>
                      </c:pt>
                      <c:pt idx="13">
                        <c:v>2399.0687645701846</c:v>
                      </c:pt>
                      <c:pt idx="14">
                        <c:v>2827.427121719656</c:v>
                      </c:pt>
                      <c:pt idx="15">
                        <c:v>1178.3705799708177</c:v>
                      </c:pt>
                      <c:pt idx="16">
                        <c:v>11313.49300211526</c:v>
                      </c:pt>
                      <c:pt idx="17">
                        <c:v>52626.344710846206</c:v>
                      </c:pt>
                      <c:pt idx="18">
                        <c:v>59996.969085250537</c:v>
                      </c:pt>
                      <c:pt idx="19">
                        <c:v>17510.541520141625</c:v>
                      </c:pt>
                      <c:pt idx="20">
                        <c:v>3990.898253762206</c:v>
                      </c:pt>
                      <c:pt idx="21">
                        <c:v>1344.8793886225794</c:v>
                      </c:pt>
                      <c:pt idx="22">
                        <c:v>9858.1033417146245</c:v>
                      </c:pt>
                      <c:pt idx="23">
                        <c:v>23450.063518290121</c:v>
                      </c:pt>
                      <c:pt idx="24">
                        <c:v>34990.4007963966</c:v>
                      </c:pt>
                      <c:pt idx="25">
                        <c:v>41419.882045306433</c:v>
                      </c:pt>
                      <c:pt idx="26">
                        <c:v>39807.732036584996</c:v>
                      </c:pt>
                      <c:pt idx="27">
                        <c:v>15581.640971362262</c:v>
                      </c:pt>
                      <c:pt idx="28">
                        <c:v>32420.599819595624</c:v>
                      </c:pt>
                      <c:pt idx="29">
                        <c:v>46084.324007495619</c:v>
                      </c:pt>
                      <c:pt idx="30">
                        <c:v>43994.861274868075</c:v>
                      </c:pt>
                      <c:pt idx="31">
                        <c:v>40084.468058804538</c:v>
                      </c:pt>
                      <c:pt idx="32">
                        <c:v>40207.769538765351</c:v>
                      </c:pt>
                      <c:pt idx="33">
                        <c:v>46051.303371233218</c:v>
                      </c:pt>
                      <c:pt idx="34">
                        <c:v>44415.36031550997</c:v>
                      </c:pt>
                      <c:pt idx="35">
                        <c:v>46051.303371233218</c:v>
                      </c:pt>
                      <c:pt idx="36">
                        <c:v>47716.832225773083</c:v>
                      </c:pt>
                      <c:pt idx="37">
                        <c:v>47986.062404629636</c:v>
                      </c:pt>
                      <c:pt idx="38">
                        <c:v>43608.483462204553</c:v>
                      </c:pt>
                      <c:pt idx="39">
                        <c:v>40053.672274613142</c:v>
                      </c:pt>
                      <c:pt idx="40">
                        <c:v>34303.136295329925</c:v>
                      </c:pt>
                      <c:pt idx="41">
                        <c:v>20245.869781623926</c:v>
                      </c:pt>
                      <c:pt idx="42">
                        <c:v>25642.941418168015</c:v>
                      </c:pt>
                      <c:pt idx="43">
                        <c:v>787.20718048879894</c:v>
                      </c:pt>
                      <c:pt idx="44">
                        <c:v>335.89369177966535</c:v>
                      </c:pt>
                      <c:pt idx="45">
                        <c:v>16143.535280959815</c:v>
                      </c:pt>
                      <c:pt idx="46">
                        <c:v>17500.110144435715</c:v>
                      </c:pt>
                      <c:pt idx="47">
                        <c:v>6021.088649447136</c:v>
                      </c:pt>
                      <c:pt idx="48">
                        <c:v>59959.29149666091</c:v>
                      </c:pt>
                      <c:pt idx="49">
                        <c:v>13035.601027179209</c:v>
                      </c:pt>
                      <c:pt idx="50">
                        <c:v>2662.1135927578071</c:v>
                      </c:pt>
                      <c:pt idx="51">
                        <c:v>27041.114800341391</c:v>
                      </c:pt>
                      <c:pt idx="52">
                        <c:v>33397.387177536846</c:v>
                      </c:pt>
                      <c:pt idx="53">
                        <c:v>26138.028699628907</c:v>
                      </c:pt>
                      <c:pt idx="54">
                        <c:v>12790.848514734413</c:v>
                      </c:pt>
                      <c:pt idx="55">
                        <c:v>161805.44840202623</c:v>
                      </c:pt>
                      <c:pt idx="56">
                        <c:v>67051.367131648556</c:v>
                      </c:pt>
                      <c:pt idx="57">
                        <c:v>189442.98006084355</c:v>
                      </c:pt>
                      <c:pt idx="58">
                        <c:v>118561.36028867438</c:v>
                      </c:pt>
                      <c:pt idx="59">
                        <c:v>125929.7816414367</c:v>
                      </c:pt>
                      <c:pt idx="60">
                        <c:v>110748.47939667299</c:v>
                      </c:pt>
                      <c:pt idx="61">
                        <c:v>58.868748469042906</c:v>
                      </c:pt>
                      <c:pt idx="62">
                        <c:v>27066.419460272431</c:v>
                      </c:pt>
                      <c:pt idx="63">
                        <c:v>30295.913268051932</c:v>
                      </c:pt>
                      <c:pt idx="64">
                        <c:v>11.846180072837168</c:v>
                      </c:pt>
                      <c:pt idx="65">
                        <c:v>1528.5467530041453</c:v>
                      </c:pt>
                      <c:pt idx="66">
                        <c:v>14673.478833134113</c:v>
                      </c:pt>
                      <c:pt idx="67">
                        <c:v>22864.784298120889</c:v>
                      </c:pt>
                      <c:pt idx="68">
                        <c:v>3976.2120644937027</c:v>
                      </c:pt>
                      <c:pt idx="69">
                        <c:v>53476.784351790964</c:v>
                      </c:pt>
                      <c:pt idx="70">
                        <c:v>512.34752854122007</c:v>
                      </c:pt>
                      <c:pt idx="71">
                        <c:v>13273.588065781789</c:v>
                      </c:pt>
                      <c:pt idx="72">
                        <c:v>27167.756443191836</c:v>
                      </c:pt>
                      <c:pt idx="73">
                        <c:v>32282.242200413828</c:v>
                      </c:pt>
                      <c:pt idx="74">
                        <c:v>372.02624420894773</c:v>
                      </c:pt>
                      <c:pt idx="75">
                        <c:v>81543.469588410546</c:v>
                      </c:pt>
                      <c:pt idx="76">
                        <c:v>114725.83123287105</c:v>
                      </c:pt>
                      <c:pt idx="77">
                        <c:v>79621.916045494057</c:v>
                      </c:pt>
                      <c:pt idx="78">
                        <c:v>20257.089575261096</c:v>
                      </c:pt>
                      <c:pt idx="79">
                        <c:v>10.03053975641371</c:v>
                      </c:pt>
                      <c:pt idx="80">
                        <c:v>18157.433226725982</c:v>
                      </c:pt>
                      <c:pt idx="81">
                        <c:v>35394.453017679603</c:v>
                      </c:pt>
                      <c:pt idx="82">
                        <c:v>48323.665216957736</c:v>
                      </c:pt>
                      <c:pt idx="83">
                        <c:v>46084.324007495619</c:v>
                      </c:pt>
                      <c:pt idx="84">
                        <c:v>7999.8405983529547</c:v>
                      </c:pt>
                      <c:pt idx="85">
                        <c:v>15105.237490837884</c:v>
                      </c:pt>
                      <c:pt idx="86">
                        <c:v>7781.1908915274644</c:v>
                      </c:pt>
                      <c:pt idx="87">
                        <c:v>2798.7661843665155</c:v>
                      </c:pt>
                      <c:pt idx="88">
                        <c:v>41123.354680119752</c:v>
                      </c:pt>
                      <c:pt idx="89">
                        <c:v>19390.696090845664</c:v>
                      </c:pt>
                      <c:pt idx="90">
                        <c:v>723.79112767714992</c:v>
                      </c:pt>
                      <c:pt idx="91">
                        <c:v>12163.438942621655</c:v>
                      </c:pt>
                      <c:pt idx="92">
                        <c:v>7419.0893337445996</c:v>
                      </c:pt>
                      <c:pt idx="93">
                        <c:v>13720.405747489598</c:v>
                      </c:pt>
                      <c:pt idx="94">
                        <c:v>15096.020608818642</c:v>
                      </c:pt>
                      <c:pt idx="95">
                        <c:v>98125.863019155237</c:v>
                      </c:pt>
                      <c:pt idx="96">
                        <c:v>81017.137341902489</c:v>
                      </c:pt>
                      <c:pt idx="97">
                        <c:v>175577.51774416163</c:v>
                      </c:pt>
                      <c:pt idx="98">
                        <c:v>71217.389525616061</c:v>
                      </c:pt>
                      <c:pt idx="99">
                        <c:v>3.0121894142049934E-2</c:v>
                      </c:pt>
                      <c:pt idx="100">
                        <c:v>21310.244937603573</c:v>
                      </c:pt>
                      <c:pt idx="101">
                        <c:v>33116.825785327077</c:v>
                      </c:pt>
                      <c:pt idx="102">
                        <c:v>28243.226716508241</c:v>
                      </c:pt>
                      <c:pt idx="103">
                        <c:v>19680.717854186285</c:v>
                      </c:pt>
                      <c:pt idx="104">
                        <c:v>16280.656066157386</c:v>
                      </c:pt>
                      <c:pt idx="105">
                        <c:v>13901.20382608993</c:v>
                      </c:pt>
                      <c:pt idx="106">
                        <c:v>0.23160051320344086</c:v>
                      </c:pt>
                      <c:pt idx="107">
                        <c:v>103053.65449629846</c:v>
                      </c:pt>
                      <c:pt idx="108">
                        <c:v>32991.307758787174</c:v>
                      </c:pt>
                      <c:pt idx="109">
                        <c:v>14.641669077121898</c:v>
                      </c:pt>
                      <c:pt idx="110">
                        <c:v>5749.6495183707593</c:v>
                      </c:pt>
                      <c:pt idx="111">
                        <c:v>0.88884802759310788</c:v>
                      </c:pt>
                      <c:pt idx="112">
                        <c:v>13061.74279749694</c:v>
                      </c:pt>
                      <c:pt idx="113">
                        <c:v>3570.0051785835572</c:v>
                      </c:pt>
                      <c:pt idx="114">
                        <c:v>4343.2537127111982</c:v>
                      </c:pt>
                      <c:pt idx="115">
                        <c:v>20863.441679811171</c:v>
                      </c:pt>
                      <c:pt idx="116">
                        <c:v>29485.017173914133</c:v>
                      </c:pt>
                      <c:pt idx="117">
                        <c:v>7639.5161743033159</c:v>
                      </c:pt>
                      <c:pt idx="118">
                        <c:v>3465.1899791308974</c:v>
                      </c:pt>
                      <c:pt idx="119">
                        <c:v>152.89087408456427</c:v>
                      </c:pt>
                      <c:pt idx="120">
                        <c:v>7452.4204665920624</c:v>
                      </c:pt>
                      <c:pt idx="121">
                        <c:v>177451.96662983013</c:v>
                      </c:pt>
                      <c:pt idx="122">
                        <c:v>195789.65563679449</c:v>
                      </c:pt>
                      <c:pt idx="123">
                        <c:v>62972.282533706835</c:v>
                      </c:pt>
                      <c:pt idx="124">
                        <c:v>12445.225737023849</c:v>
                      </c:pt>
                      <c:pt idx="125">
                        <c:v>11709.633242826965</c:v>
                      </c:pt>
                      <c:pt idx="126">
                        <c:v>24836.396516183533</c:v>
                      </c:pt>
                      <c:pt idx="127">
                        <c:v>8389.7675261260065</c:v>
                      </c:pt>
                      <c:pt idx="128">
                        <c:v>1543.5455185853668</c:v>
                      </c:pt>
                      <c:pt idx="129">
                        <c:v>31077.452548063739</c:v>
                      </c:pt>
                      <c:pt idx="130">
                        <c:v>40115.275677315425</c:v>
                      </c:pt>
                      <c:pt idx="131">
                        <c:v>32061.485394338342</c:v>
                      </c:pt>
                      <c:pt idx="132">
                        <c:v>29550.767405367598</c:v>
                      </c:pt>
                      <c:pt idx="133">
                        <c:v>36842.033623886535</c:v>
                      </c:pt>
                      <c:pt idx="134">
                        <c:v>21276.850366362676</c:v>
                      </c:pt>
                      <c:pt idx="135">
                        <c:v>28437.795287131841</c:v>
                      </c:pt>
                      <c:pt idx="136">
                        <c:v>167863.93780883474</c:v>
                      </c:pt>
                      <c:pt idx="137">
                        <c:v>122567.65280568137</c:v>
                      </c:pt>
                      <c:pt idx="138">
                        <c:v>7085.1876310515609</c:v>
                      </c:pt>
                      <c:pt idx="139">
                        <c:v>2236.1532283359347</c:v>
                      </c:pt>
                      <c:pt idx="140">
                        <c:v>11280.789007697014</c:v>
                      </c:pt>
                      <c:pt idx="141">
                        <c:v>4471.0438078418656</c:v>
                      </c:pt>
                      <c:pt idx="142">
                        <c:v>54873.287229865266</c:v>
                      </c:pt>
                      <c:pt idx="143">
                        <c:v>29723.251565895891</c:v>
                      </c:pt>
                      <c:pt idx="144">
                        <c:v>11045.30237833114</c:v>
                      </c:pt>
                      <c:pt idx="145">
                        <c:v>13344.581853434842</c:v>
                      </c:pt>
                      <c:pt idx="146">
                        <c:v>27447.409477581114</c:v>
                      </c:pt>
                      <c:pt idx="147">
                        <c:v>1880.5149801372406</c:v>
                      </c:pt>
                      <c:pt idx="148">
                        <c:v>198.71507674391972</c:v>
                      </c:pt>
                      <c:pt idx="149">
                        <c:v>8897.6589106876381</c:v>
                      </c:pt>
                      <c:pt idx="150">
                        <c:v>25250.279877022935</c:v>
                      </c:pt>
                      <c:pt idx="151">
                        <c:v>18095.294394861663</c:v>
                      </c:pt>
                      <c:pt idx="152">
                        <c:v>691.05799024069438</c:v>
                      </c:pt>
                      <c:pt idx="153">
                        <c:v>137256.35579378036</c:v>
                      </c:pt>
                      <c:pt idx="154">
                        <c:v>70072.452548063797</c:v>
                      </c:pt>
                      <c:pt idx="155">
                        <c:v>42064.629083372041</c:v>
                      </c:pt>
                      <c:pt idx="156">
                        <c:v>6390.8492527022345</c:v>
                      </c:pt>
                      <c:pt idx="157">
                        <c:v>20158.402621189824</c:v>
                      </c:pt>
                      <c:pt idx="158">
                        <c:v>8277.4130869145392</c:v>
                      </c:pt>
                      <c:pt idx="159">
                        <c:v>29922.180573396156</c:v>
                      </c:pt>
                      <c:pt idx="160">
                        <c:v>25593.693045051492</c:v>
                      </c:pt>
                      <c:pt idx="161">
                        <c:v>5236.6794664445824</c:v>
                      </c:pt>
                      <c:pt idx="162">
                        <c:v>292.29487789514678</c:v>
                      </c:pt>
                      <c:pt idx="163">
                        <c:v>6489.6190738457499</c:v>
                      </c:pt>
                      <c:pt idx="164">
                        <c:v>13070.755020926579</c:v>
                      </c:pt>
                      <c:pt idx="165">
                        <c:v>2247.1701076715144</c:v>
                      </c:pt>
                      <c:pt idx="166">
                        <c:v>4491.641588571496</c:v>
                      </c:pt>
                      <c:pt idx="167">
                        <c:v>12825.671147535037</c:v>
                      </c:pt>
                      <c:pt idx="168">
                        <c:v>629.84101429841894</c:v>
                      </c:pt>
                      <c:pt idx="169">
                        <c:v>3203.0703344288318</c:v>
                      </c:pt>
                      <c:pt idx="170">
                        <c:v>7221.6496122939161</c:v>
                      </c:pt>
                      <c:pt idx="171">
                        <c:v>20180.251659819056</c:v>
                      </c:pt>
                      <c:pt idx="172">
                        <c:v>132006.80159340135</c:v>
                      </c:pt>
                      <c:pt idx="173">
                        <c:v>225278.47346609578</c:v>
                      </c:pt>
                      <c:pt idx="174">
                        <c:v>170712.38787525147</c:v>
                      </c:pt>
                      <c:pt idx="175">
                        <c:v>573.25706711008365</c:v>
                      </c:pt>
                      <c:pt idx="176">
                        <c:v>19347.873458045047</c:v>
                      </c:pt>
                      <c:pt idx="177">
                        <c:v>15190.680741116048</c:v>
                      </c:pt>
                      <c:pt idx="178">
                        <c:v>190381.60239577349</c:v>
                      </c:pt>
                      <c:pt idx="179">
                        <c:v>72620.14351399662</c:v>
                      </c:pt>
                      <c:pt idx="180">
                        <c:v>10003.942478158076</c:v>
                      </c:pt>
                      <c:pt idx="181">
                        <c:v>12738.703322929932</c:v>
                      </c:pt>
                      <c:pt idx="182">
                        <c:v>964.55045626064782</c:v>
                      </c:pt>
                      <c:pt idx="183">
                        <c:v>23923.612338212552</c:v>
                      </c:pt>
                      <c:pt idx="184">
                        <c:v>23923.612338212552</c:v>
                      </c:pt>
                      <c:pt idx="185">
                        <c:v>30242.380871266778</c:v>
                      </c:pt>
                      <c:pt idx="186">
                        <c:v>12574.064390433952</c:v>
                      </c:pt>
                      <c:pt idx="187">
                        <c:v>15352.044223787476</c:v>
                      </c:pt>
                      <c:pt idx="188">
                        <c:v>31403.759354810129</c:v>
                      </c:pt>
                      <c:pt idx="189">
                        <c:v>12044.957210678507</c:v>
                      </c:pt>
                      <c:pt idx="190">
                        <c:v>3474.2521831051781</c:v>
                      </c:pt>
                      <c:pt idx="191">
                        <c:v>938.50904955988426</c:v>
                      </c:pt>
                      <c:pt idx="192">
                        <c:v>334.45028049012677</c:v>
                      </c:pt>
                      <c:pt idx="193">
                        <c:v>169126.95703624914</c:v>
                      </c:pt>
                      <c:pt idx="194">
                        <c:v>201835.86724953132</c:v>
                      </c:pt>
                      <c:pt idx="195">
                        <c:v>181361.73437124654</c:v>
                      </c:pt>
                      <c:pt idx="196">
                        <c:v>15020.505520732208</c:v>
                      </c:pt>
                      <c:pt idx="197">
                        <c:v>108253.96986347096</c:v>
                      </c:pt>
                      <c:pt idx="198">
                        <c:v>20125.923452007191</c:v>
                      </c:pt>
                      <c:pt idx="199">
                        <c:v>2280.0166908807691</c:v>
                      </c:pt>
                      <c:pt idx="200">
                        <c:v>22864.784298120889</c:v>
                      </c:pt>
                      <c:pt idx="201">
                        <c:v>28165.715103579067</c:v>
                      </c:pt>
                      <c:pt idx="202">
                        <c:v>15237.884903254397</c:v>
                      </c:pt>
                      <c:pt idx="203">
                        <c:v>29842.39677111787</c:v>
                      </c:pt>
                      <c:pt idx="204">
                        <c:v>35568.328314543891</c:v>
                      </c:pt>
                      <c:pt idx="205">
                        <c:v>33228.90833037666</c:v>
                      </c:pt>
                      <c:pt idx="206">
                        <c:v>3860.6508198775041</c:v>
                      </c:pt>
                      <c:pt idx="207">
                        <c:v>22853.444215736643</c:v>
                      </c:pt>
                      <c:pt idx="208">
                        <c:v>860.0965524110826</c:v>
                      </c:pt>
                      <c:pt idx="209">
                        <c:v>6421.4797052778258</c:v>
                      </c:pt>
                      <c:pt idx="210">
                        <c:v>24836.396516183533</c:v>
                      </c:pt>
                      <c:pt idx="211">
                        <c:v>29922.180573396156</c:v>
                      </c:pt>
                      <c:pt idx="212">
                        <c:v>2618.732895311146</c:v>
                      </c:pt>
                      <c:pt idx="213">
                        <c:v>17755.690334697058</c:v>
                      </c:pt>
                      <c:pt idx="214">
                        <c:v>59620.725743732357</c:v>
                      </c:pt>
                      <c:pt idx="215">
                        <c:v>11635.044679985578</c:v>
                      </c:pt>
                      <c:pt idx="216">
                        <c:v>180.68274033796712</c:v>
                      </c:pt>
                      <c:pt idx="217">
                        <c:v>13487.137476078469</c:v>
                      </c:pt>
                      <c:pt idx="218">
                        <c:v>23168.20641568577</c:v>
                      </c:pt>
                      <c:pt idx="219">
                        <c:v>8890.2235231205195</c:v>
                      </c:pt>
                      <c:pt idx="220">
                        <c:v>29418.681975534942</c:v>
                      </c:pt>
                      <c:pt idx="221">
                        <c:v>8517.0715956828772</c:v>
                      </c:pt>
                      <c:pt idx="222">
                        <c:v>41953.871915021577</c:v>
                      </c:pt>
                      <c:pt idx="223">
                        <c:v>44740.1820627493</c:v>
                      </c:pt>
                      <c:pt idx="224">
                        <c:v>45524.582658490544</c:v>
                      </c:pt>
                      <c:pt idx="225">
                        <c:v>5784.6995928383812</c:v>
                      </c:pt>
                      <c:pt idx="226">
                        <c:v>34260.763742363859</c:v>
                      </c:pt>
                      <c:pt idx="227">
                        <c:v>5.7807827107383183</c:v>
                      </c:pt>
                      <c:pt idx="228">
                        <c:v>12470.768975226552</c:v>
                      </c:pt>
                      <c:pt idx="229">
                        <c:v>21898.166095810448</c:v>
                      </c:pt>
                      <c:pt idx="230">
                        <c:v>16438.075594126465</c:v>
                      </c:pt>
                      <c:pt idx="231">
                        <c:v>7189.164552786795</c:v>
                      </c:pt>
                      <c:pt idx="232">
                        <c:v>2250.7270452394091</c:v>
                      </c:pt>
                      <c:pt idx="233">
                        <c:v>43272.199934986886</c:v>
                      </c:pt>
                      <c:pt idx="234">
                        <c:v>121707.39126990347</c:v>
                      </c:pt>
                      <c:pt idx="235">
                        <c:v>2603.0108542264875</c:v>
                      </c:pt>
                      <c:pt idx="236">
                        <c:v>1319.6801909947117</c:v>
                      </c:pt>
                      <c:pt idx="237">
                        <c:v>9751.4677636176184</c:v>
                      </c:pt>
                      <c:pt idx="238">
                        <c:v>21063.91734700121</c:v>
                      </c:pt>
                      <c:pt idx="239">
                        <c:v>35047.98053045987</c:v>
                      </c:pt>
                      <c:pt idx="240">
                        <c:v>11037.017925299588</c:v>
                      </c:pt>
                      <c:pt idx="241">
                        <c:v>17055.230111159999</c:v>
                      </c:pt>
                      <c:pt idx="242">
                        <c:v>13828.742582815335</c:v>
                      </c:pt>
                      <c:pt idx="243">
                        <c:v>277.97549886151972</c:v>
                      </c:pt>
                      <c:pt idx="244">
                        <c:v>3366.2868005024288</c:v>
                      </c:pt>
                      <c:pt idx="245">
                        <c:v>23983.435923662517</c:v>
                      </c:pt>
                      <c:pt idx="246">
                        <c:v>126.57329300872887</c:v>
                      </c:pt>
                      <c:pt idx="247">
                        <c:v>7835.5692945651508</c:v>
                      </c:pt>
                      <c:pt idx="248">
                        <c:v>31896.414831201837</c:v>
                      </c:pt>
                      <c:pt idx="249">
                        <c:v>41827.919547486788</c:v>
                      </c:pt>
                      <c:pt idx="250">
                        <c:v>5709.037353978315</c:v>
                      </c:pt>
                      <c:pt idx="251">
                        <c:v>7293.898870971725</c:v>
                      </c:pt>
                      <c:pt idx="252">
                        <c:v>140812.92249935749</c:v>
                      </c:pt>
                      <c:pt idx="253">
                        <c:v>126202.90331219547</c:v>
                      </c:pt>
                      <c:pt idx="254">
                        <c:v>1762.3447108461255</c:v>
                      </c:pt>
                      <c:pt idx="255">
                        <c:v>20708.178882779295</c:v>
                      </c:pt>
                      <c:pt idx="256">
                        <c:v>29129.135450021367</c:v>
                      </c:pt>
                      <c:pt idx="257">
                        <c:v>8817.8422352997459</c:v>
                      </c:pt>
                      <c:pt idx="258">
                        <c:v>16854.905405340985</c:v>
                      </c:pt>
                      <c:pt idx="259">
                        <c:v>6433.8139510076644</c:v>
                      </c:pt>
                      <c:pt idx="260">
                        <c:v>5490.3110997684607</c:v>
                      </c:pt>
                      <c:pt idx="261">
                        <c:v>2316.8950201216981</c:v>
                      </c:pt>
                      <c:pt idx="262">
                        <c:v>15581.640971362262</c:v>
                      </c:pt>
                      <c:pt idx="263">
                        <c:v>15067.444739023194</c:v>
                      </c:pt>
                      <c:pt idx="264">
                        <c:v>29155.398689834074</c:v>
                      </c:pt>
                      <c:pt idx="265">
                        <c:v>37628.352734568303</c:v>
                      </c:pt>
                      <c:pt idx="266">
                        <c:v>22401.886365772567</c:v>
                      </c:pt>
                      <c:pt idx="267">
                        <c:v>16339.599631749497</c:v>
                      </c:pt>
                      <c:pt idx="268">
                        <c:v>4589.9975037187496</c:v>
                      </c:pt>
                      <c:pt idx="269">
                        <c:v>2107.1190537193784</c:v>
                      </c:pt>
                      <c:pt idx="270">
                        <c:v>6803.1564217237647</c:v>
                      </c:pt>
                      <c:pt idx="271">
                        <c:v>957.45609030910259</c:v>
                      </c:pt>
                      <c:pt idx="272">
                        <c:v>0.54414104552389786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F-BF93-4AD5-AB95-234B4F7C071C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Sheet1!$Q$1</c15:sqref>
                        </c15:formulaRef>
                      </c:ext>
                    </c:extLst>
                    <c:strCache>
                      <c:ptCount val="1"/>
                      <c:pt idx="0">
                        <c:v>EMG Var (F)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Sheet1!$Q$2:$Q$274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10807.48191497717</c:v>
                      </c:pt>
                      <c:pt idx="1">
                        <c:v>786.50822062438453</c:v>
                      </c:pt>
                      <c:pt idx="2">
                        <c:v>2841.7031032619361</c:v>
                      </c:pt>
                      <c:pt idx="3">
                        <c:v>56409.872913872561</c:v>
                      </c:pt>
                      <c:pt idx="4">
                        <c:v>5898.7715291020068</c:v>
                      </c:pt>
                      <c:pt idx="5">
                        <c:v>1016.5778209765234</c:v>
                      </c:pt>
                      <c:pt idx="6">
                        <c:v>3100.498100715984</c:v>
                      </c:pt>
                      <c:pt idx="7">
                        <c:v>18766.20772404805</c:v>
                      </c:pt>
                      <c:pt idx="8">
                        <c:v>22106.371774386545</c:v>
                      </c:pt>
                      <c:pt idx="9">
                        <c:v>15335.345652624159</c:v>
                      </c:pt>
                      <c:pt idx="10">
                        <c:v>21764.590558736923</c:v>
                      </c:pt>
                      <c:pt idx="11">
                        <c:v>185.10128876260464</c:v>
                      </c:pt>
                      <c:pt idx="12">
                        <c:v>19339.555924051747</c:v>
                      </c:pt>
                      <c:pt idx="13">
                        <c:v>16678.083623310766</c:v>
                      </c:pt>
                      <c:pt idx="14">
                        <c:v>18892.87287302969</c:v>
                      </c:pt>
                      <c:pt idx="15">
                        <c:v>38291.490727746932</c:v>
                      </c:pt>
                      <c:pt idx="16">
                        <c:v>32451.736431948801</c:v>
                      </c:pt>
                      <c:pt idx="17">
                        <c:v>30058.690972721288</c:v>
                      </c:pt>
                      <c:pt idx="18">
                        <c:v>23950.360338543778</c:v>
                      </c:pt>
                      <c:pt idx="19">
                        <c:v>13471.486256204327</c:v>
                      </c:pt>
                      <c:pt idx="20">
                        <c:v>4738.3897579388322</c:v>
                      </c:pt>
                      <c:pt idx="21">
                        <c:v>35629.975031482056</c:v>
                      </c:pt>
                      <c:pt idx="22">
                        <c:v>17259.239338458243</c:v>
                      </c:pt>
                      <c:pt idx="23">
                        <c:v>27885.596254016022</c:v>
                      </c:pt>
                      <c:pt idx="24">
                        <c:v>5361.2530519637148</c:v>
                      </c:pt>
                      <c:pt idx="25">
                        <c:v>1675.5324365502017</c:v>
                      </c:pt>
                      <c:pt idx="26">
                        <c:v>8823.4588541191915</c:v>
                      </c:pt>
                      <c:pt idx="27">
                        <c:v>66370.937297306649</c:v>
                      </c:pt>
                      <c:pt idx="28">
                        <c:v>16268.658807028678</c:v>
                      </c:pt>
                      <c:pt idx="29">
                        <c:v>2826.4148642731984</c:v>
                      </c:pt>
                      <c:pt idx="30">
                        <c:v>5646.568884752618</c:v>
                      </c:pt>
                      <c:pt idx="31">
                        <c:v>651.69258814838156</c:v>
                      </c:pt>
                      <c:pt idx="32">
                        <c:v>3180.3742060163549</c:v>
                      </c:pt>
                      <c:pt idx="33">
                        <c:v>195577.06705371576</c:v>
                      </c:pt>
                      <c:pt idx="34">
                        <c:v>136509.35899484946</c:v>
                      </c:pt>
                      <c:pt idx="35">
                        <c:v>64364.957927556876</c:v>
                      </c:pt>
                      <c:pt idx="36">
                        <c:v>35174.497131707692</c:v>
                      </c:pt>
                      <c:pt idx="37">
                        <c:v>6460.0480682815532</c:v>
                      </c:pt>
                      <c:pt idx="38">
                        <c:v>11152.456883229108</c:v>
                      </c:pt>
                      <c:pt idx="39">
                        <c:v>7341.4250922226138</c:v>
                      </c:pt>
                      <c:pt idx="40">
                        <c:v>2483.6231761384461</c:v>
                      </c:pt>
                      <c:pt idx="41">
                        <c:v>1165.7891758473568</c:v>
                      </c:pt>
                      <c:pt idx="42">
                        <c:v>1391.103591325264</c:v>
                      </c:pt>
                      <c:pt idx="43">
                        <c:v>9677.5273401086197</c:v>
                      </c:pt>
                      <c:pt idx="44">
                        <c:v>32202.786045754256</c:v>
                      </c:pt>
                      <c:pt idx="45">
                        <c:v>33908.885671841992</c:v>
                      </c:pt>
                      <c:pt idx="46">
                        <c:v>18367.912069826572</c:v>
                      </c:pt>
                      <c:pt idx="47">
                        <c:v>3085.652817413858</c:v>
                      </c:pt>
                      <c:pt idx="48">
                        <c:v>8805.1878918867078</c:v>
                      </c:pt>
                      <c:pt idx="49">
                        <c:v>39903.67390272679</c:v>
                      </c:pt>
                      <c:pt idx="50">
                        <c:v>29978.725262135718</c:v>
                      </c:pt>
                      <c:pt idx="51">
                        <c:v>22266.780917626744</c:v>
                      </c:pt>
                      <c:pt idx="52">
                        <c:v>26716.342932335338</c:v>
                      </c:pt>
                      <c:pt idx="53">
                        <c:v>28903.465100706686</c:v>
                      </c:pt>
                      <c:pt idx="54">
                        <c:v>177897.8807690269</c:v>
                      </c:pt>
                      <c:pt idx="55">
                        <c:v>218170.37229289915</c:v>
                      </c:pt>
                      <c:pt idx="56">
                        <c:v>158044.9312680843</c:v>
                      </c:pt>
                      <c:pt idx="57">
                        <c:v>17103.257202026125</c:v>
                      </c:pt>
                      <c:pt idx="58">
                        <c:v>83.97958002145954</c:v>
                      </c:pt>
                      <c:pt idx="59">
                        <c:v>4866.3236061980797</c:v>
                      </c:pt>
                      <c:pt idx="60">
                        <c:v>12051.521480696172</c:v>
                      </c:pt>
                      <c:pt idx="61">
                        <c:v>14900.287039121045</c:v>
                      </c:pt>
                      <c:pt idx="62">
                        <c:v>24236.921405738092</c:v>
                      </c:pt>
                      <c:pt idx="63">
                        <c:v>36418.364651604119</c:v>
                      </c:pt>
                      <c:pt idx="64">
                        <c:v>32562.688740342939</c:v>
                      </c:pt>
                      <c:pt idx="65">
                        <c:v>32562.688740342939</c:v>
                      </c:pt>
                      <c:pt idx="66">
                        <c:v>172.75566640807688</c:v>
                      </c:pt>
                      <c:pt idx="67">
                        <c:v>17645.392980845394</c:v>
                      </c:pt>
                      <c:pt idx="68">
                        <c:v>10990.579070823773</c:v>
                      </c:pt>
                      <c:pt idx="69">
                        <c:v>12576.199353764683</c:v>
                      </c:pt>
                      <c:pt idx="70">
                        <c:v>5903.7651608021524</c:v>
                      </c:pt>
                      <c:pt idx="71">
                        <c:v>15430.75201444811</c:v>
                      </c:pt>
                      <c:pt idx="72">
                        <c:v>302.57929497497935</c:v>
                      </c:pt>
                      <c:pt idx="73">
                        <c:v>66651.507163533548</c:v>
                      </c:pt>
                      <c:pt idx="74">
                        <c:v>78276.524939081515</c:v>
                      </c:pt>
                      <c:pt idx="75">
                        <c:v>114.54348183769486</c:v>
                      </c:pt>
                      <c:pt idx="76">
                        <c:v>47729.896646971298</c:v>
                      </c:pt>
                      <c:pt idx="77">
                        <c:v>2.6908242694795446E-2</c:v>
                      </c:pt>
                      <c:pt idx="78">
                        <c:v>16837.408358442102</c:v>
                      </c:pt>
                      <c:pt idx="79">
                        <c:v>11201.250996181689</c:v>
                      </c:pt>
                      <c:pt idx="80">
                        <c:v>1869.7806561385062</c:v>
                      </c:pt>
                      <c:pt idx="81">
                        <c:v>19446.678262207053</c:v>
                      </c:pt>
                      <c:pt idx="82">
                        <c:v>20821.768835391304</c:v>
                      </c:pt>
                      <c:pt idx="83">
                        <c:v>20468.089779329559</c:v>
                      </c:pt>
                      <c:pt idx="84">
                        <c:v>15221.248550979546</c:v>
                      </c:pt>
                      <c:pt idx="85">
                        <c:v>23007.464473537209</c:v>
                      </c:pt>
                      <c:pt idx="86">
                        <c:v>31982.301547309158</c:v>
                      </c:pt>
                      <c:pt idx="87">
                        <c:v>35920.965269923065</c:v>
                      </c:pt>
                      <c:pt idx="88">
                        <c:v>31516.286781012721</c:v>
                      </c:pt>
                      <c:pt idx="89">
                        <c:v>26766.659323218824</c:v>
                      </c:pt>
                      <c:pt idx="90">
                        <c:v>34420.739106952955</c:v>
                      </c:pt>
                      <c:pt idx="91">
                        <c:v>40768.813434266929</c:v>
                      </c:pt>
                      <c:pt idx="92">
                        <c:v>24284.847264077438</c:v>
                      </c:pt>
                      <c:pt idx="93">
                        <c:v>24045.691345162995</c:v>
                      </c:pt>
                      <c:pt idx="94">
                        <c:v>34.296776915395334</c:v>
                      </c:pt>
                      <c:pt idx="95">
                        <c:v>196053.61649035686</c:v>
                      </c:pt>
                      <c:pt idx="96">
                        <c:v>71171.259968734405</c:v>
                      </c:pt>
                      <c:pt idx="97">
                        <c:v>1718.2141925161127</c:v>
                      </c:pt>
                      <c:pt idx="98">
                        <c:v>580.18907260926471</c:v>
                      </c:pt>
                      <c:pt idx="99">
                        <c:v>19834.768383708713</c:v>
                      </c:pt>
                      <c:pt idx="100">
                        <c:v>8237.203269483487</c:v>
                      </c:pt>
                      <c:pt idx="101">
                        <c:v>5171.4631377383239</c:v>
                      </c:pt>
                      <c:pt idx="102">
                        <c:v>34764.104907875029</c:v>
                      </c:pt>
                      <c:pt idx="103">
                        <c:v>10638.613564004991</c:v>
                      </c:pt>
                      <c:pt idx="104">
                        <c:v>6401.6306906113232</c:v>
                      </c:pt>
                      <c:pt idx="105">
                        <c:v>4583.6283518212067</c:v>
                      </c:pt>
                      <c:pt idx="106">
                        <c:v>246.56847043273973</c:v>
                      </c:pt>
                      <c:pt idx="107">
                        <c:v>29773.037550537938</c:v>
                      </c:pt>
                      <c:pt idx="108">
                        <c:v>2349.508573201234</c:v>
                      </c:pt>
                      <c:pt idx="109">
                        <c:v>14736.699057751981</c:v>
                      </c:pt>
                      <c:pt idx="110">
                        <c:v>2093.8897053004712</c:v>
                      </c:pt>
                      <c:pt idx="111">
                        <c:v>2939.8710855479599</c:v>
                      </c:pt>
                      <c:pt idx="112">
                        <c:v>9814.2173712736258</c:v>
                      </c:pt>
                      <c:pt idx="113">
                        <c:v>14273.494180481674</c:v>
                      </c:pt>
                      <c:pt idx="114">
                        <c:v>1078.2004450538907</c:v>
                      </c:pt>
                      <c:pt idx="115">
                        <c:v>105231.99051778782</c:v>
                      </c:pt>
                      <c:pt idx="116">
                        <c:v>69336.307757695467</c:v>
                      </c:pt>
                      <c:pt idx="117">
                        <c:v>32.286448204933841</c:v>
                      </c:pt>
                      <c:pt idx="118">
                        <c:v>38661.617051831701</c:v>
                      </c:pt>
                      <c:pt idx="119">
                        <c:v>18618.970178441006</c:v>
                      </c:pt>
                      <c:pt idx="120">
                        <c:v>10230.038944058393</c:v>
                      </c:pt>
                      <c:pt idx="121">
                        <c:v>7433.9880816165996</c:v>
                      </c:pt>
                      <c:pt idx="122">
                        <c:v>34706.75893119278</c:v>
                      </c:pt>
                      <c:pt idx="123">
                        <c:v>37363.92394715971</c:v>
                      </c:pt>
                      <c:pt idx="124">
                        <c:v>28635.604040169474</c:v>
                      </c:pt>
                      <c:pt idx="125">
                        <c:v>25204.432655360044</c:v>
                      </c:pt>
                      <c:pt idx="126">
                        <c:v>32313.31231864545</c:v>
                      </c:pt>
                      <c:pt idx="127">
                        <c:v>39260.908011468164</c:v>
                      </c:pt>
                      <c:pt idx="128">
                        <c:v>15757.346662401284</c:v>
                      </c:pt>
                      <c:pt idx="129">
                        <c:v>6722.3287524396637</c:v>
                      </c:pt>
                      <c:pt idx="130">
                        <c:v>18430.516833666505</c:v>
                      </c:pt>
                      <c:pt idx="131">
                        <c:v>28870.388745890625</c:v>
                      </c:pt>
                      <c:pt idx="132">
                        <c:v>13046.340453176661</c:v>
                      </c:pt>
                      <c:pt idx="133">
                        <c:v>4124.2826468194098</c:v>
                      </c:pt>
                      <c:pt idx="134">
                        <c:v>14569.093230928682</c:v>
                      </c:pt>
                      <c:pt idx="135">
                        <c:v>182600.57353745922</c:v>
                      </c:pt>
                      <c:pt idx="136">
                        <c:v>25162.073292355508</c:v>
                      </c:pt>
                      <c:pt idx="137">
                        <c:v>3776.2680842897726</c:v>
                      </c:pt>
                      <c:pt idx="138">
                        <c:v>13849.080549829687</c:v>
                      </c:pt>
                      <c:pt idx="139">
                        <c:v>31625.629621951248</c:v>
                      </c:pt>
                      <c:pt idx="140">
                        <c:v>3778.7735435483564</c:v>
                      </c:pt>
                      <c:pt idx="141">
                        <c:v>2447.4520324587047</c:v>
                      </c:pt>
                      <c:pt idx="142">
                        <c:v>20358.186376085221</c:v>
                      </c:pt>
                      <c:pt idx="143">
                        <c:v>4334.3739818650865</c:v>
                      </c:pt>
                      <c:pt idx="144">
                        <c:v>5974.9036825649055</c:v>
                      </c:pt>
                      <c:pt idx="145">
                        <c:v>19211.399650809475</c:v>
                      </c:pt>
                      <c:pt idx="146">
                        <c:v>23124.290953704636</c:v>
                      </c:pt>
                      <c:pt idx="147">
                        <c:v>1771.3251853975669</c:v>
                      </c:pt>
                      <c:pt idx="148">
                        <c:v>4528.953659754995</c:v>
                      </c:pt>
                      <c:pt idx="149">
                        <c:v>38021.025548652979</c:v>
                      </c:pt>
                      <c:pt idx="150">
                        <c:v>32285.662998943397</c:v>
                      </c:pt>
                      <c:pt idx="151">
                        <c:v>1311.9302752593496</c:v>
                      </c:pt>
                      <c:pt idx="152">
                        <c:v>636.07755786075461</c:v>
                      </c:pt>
                      <c:pt idx="153">
                        <c:v>172680.68276548799</c:v>
                      </c:pt>
                      <c:pt idx="154">
                        <c:v>210831.61316895971</c:v>
                      </c:pt>
                      <c:pt idx="155">
                        <c:v>20983.360690626836</c:v>
                      </c:pt>
                      <c:pt idx="156">
                        <c:v>42060.724428980524</c:v>
                      </c:pt>
                      <c:pt idx="157">
                        <c:v>166472.31609629226</c:v>
                      </c:pt>
                      <c:pt idx="158">
                        <c:v>121593.43271086273</c:v>
                      </c:pt>
                      <c:pt idx="159">
                        <c:v>220.10578861142022</c:v>
                      </c:pt>
                      <c:pt idx="160">
                        <c:v>491.24455036856415</c:v>
                      </c:pt>
                      <c:pt idx="161">
                        <c:v>11.38673879910041</c:v>
                      </c:pt>
                      <c:pt idx="162">
                        <c:v>217.82924997439349</c:v>
                      </c:pt>
                      <c:pt idx="163">
                        <c:v>13151.987850679023</c:v>
                      </c:pt>
                      <c:pt idx="164">
                        <c:v>25277.759312691403</c:v>
                      </c:pt>
                      <c:pt idx="165">
                        <c:v>5249.1977247652858</c:v>
                      </c:pt>
                      <c:pt idx="166">
                        <c:v>14181.740778991971</c:v>
                      </c:pt>
                      <c:pt idx="167">
                        <c:v>17426.690571999756</c:v>
                      </c:pt>
                      <c:pt idx="168">
                        <c:v>10926.159306808175</c:v>
                      </c:pt>
                      <c:pt idx="169">
                        <c:v>33232.37892206882</c:v>
                      </c:pt>
                      <c:pt idx="170">
                        <c:v>42400.116520313968</c:v>
                      </c:pt>
                      <c:pt idx="171">
                        <c:v>25547.53496550881</c:v>
                      </c:pt>
                      <c:pt idx="172">
                        <c:v>206.62407158230809</c:v>
                      </c:pt>
                      <c:pt idx="173">
                        <c:v>176214.76308128121</c:v>
                      </c:pt>
                      <c:pt idx="174">
                        <c:v>214378.43712468387</c:v>
                      </c:pt>
                      <c:pt idx="175">
                        <c:v>155486.59322811652</c:v>
                      </c:pt>
                      <c:pt idx="176">
                        <c:v>95.637093410678773</c:v>
                      </c:pt>
                      <c:pt idx="177">
                        <c:v>5319.2615943277051</c:v>
                      </c:pt>
                      <c:pt idx="178">
                        <c:v>16777.572825371401</c:v>
                      </c:pt>
                      <c:pt idx="179">
                        <c:v>8.0426843164398818</c:v>
                      </c:pt>
                      <c:pt idx="180">
                        <c:v>11022.859958748624</c:v>
                      </c:pt>
                      <c:pt idx="181">
                        <c:v>8433.844041170878</c:v>
                      </c:pt>
                      <c:pt idx="182">
                        <c:v>3536.8866250334145</c:v>
                      </c:pt>
                      <c:pt idx="183">
                        <c:v>218.43131277495345</c:v>
                      </c:pt>
                      <c:pt idx="184">
                        <c:v>4467.0459072230014</c:v>
                      </c:pt>
                      <c:pt idx="185">
                        <c:v>6106.4308146725152</c:v>
                      </c:pt>
                      <c:pt idx="186">
                        <c:v>13.557982104492044</c:v>
                      </c:pt>
                      <c:pt idx="187">
                        <c:v>4901.4268672673943</c:v>
                      </c:pt>
                      <c:pt idx="188">
                        <c:v>25.1020155318535</c:v>
                      </c:pt>
                      <c:pt idx="189">
                        <c:v>881.02804141023796</c:v>
                      </c:pt>
                      <c:pt idx="190">
                        <c:v>16658.221285857217</c:v>
                      </c:pt>
                      <c:pt idx="191">
                        <c:v>20666.66146729904</c:v>
                      </c:pt>
                      <c:pt idx="192">
                        <c:v>745.15356851535375</c:v>
                      </c:pt>
                      <c:pt idx="193">
                        <c:v>193744.37975076007</c:v>
                      </c:pt>
                      <c:pt idx="194">
                        <c:v>196053.61649035686</c:v>
                      </c:pt>
                      <c:pt idx="195">
                        <c:v>43428.395397767359</c:v>
                      </c:pt>
                      <c:pt idx="196">
                        <c:v>27482.816737576049</c:v>
                      </c:pt>
                      <c:pt idx="197">
                        <c:v>213.31167565897968</c:v>
                      </c:pt>
                      <c:pt idx="198">
                        <c:v>4802.1436643169773</c:v>
                      </c:pt>
                      <c:pt idx="199">
                        <c:v>5226.9286711599498</c:v>
                      </c:pt>
                      <c:pt idx="200">
                        <c:v>31680.372048337682</c:v>
                      </c:pt>
                      <c:pt idx="201">
                        <c:v>18263.807483150551</c:v>
                      </c:pt>
                      <c:pt idx="202">
                        <c:v>2686.9670268542764</c:v>
                      </c:pt>
                      <c:pt idx="203">
                        <c:v>11055.188183951588</c:v>
                      </c:pt>
                      <c:pt idx="204">
                        <c:v>2783.5162597289404</c:v>
                      </c:pt>
                      <c:pt idx="205">
                        <c:v>966.40867202693778</c:v>
                      </c:pt>
                      <c:pt idx="206">
                        <c:v>5141.2483426972422</c:v>
                      </c:pt>
                      <c:pt idx="207">
                        <c:v>9173.6976664762042</c:v>
                      </c:pt>
                      <c:pt idx="208">
                        <c:v>80051.234192242599</c:v>
                      </c:pt>
                      <c:pt idx="209">
                        <c:v>216735.54803605386</c:v>
                      </c:pt>
                      <c:pt idx="210">
                        <c:v>162355.21853390825</c:v>
                      </c:pt>
                      <c:pt idx="211">
                        <c:v>346.15322324447988</c:v>
                      </c:pt>
                      <c:pt idx="212">
                        <c:v>29244.48548304108</c:v>
                      </c:pt>
                      <c:pt idx="213">
                        <c:v>3518.6112999405655</c:v>
                      </c:pt>
                      <c:pt idx="214">
                        <c:v>3285.3397660410074</c:v>
                      </c:pt>
                      <c:pt idx="215">
                        <c:v>30112.060618042608</c:v>
                      </c:pt>
                      <c:pt idx="216">
                        <c:v>16126.411547391979</c:v>
                      </c:pt>
                      <c:pt idx="217">
                        <c:v>21992.148844515268</c:v>
                      </c:pt>
                      <c:pt idx="218">
                        <c:v>29872.269995161681</c:v>
                      </c:pt>
                      <c:pt idx="219">
                        <c:v>36154.609531681781</c:v>
                      </c:pt>
                      <c:pt idx="220">
                        <c:v>35746.229115024144</c:v>
                      </c:pt>
                      <c:pt idx="221">
                        <c:v>25892.956802284793</c:v>
                      </c:pt>
                      <c:pt idx="222">
                        <c:v>34363.677153939323</c:v>
                      </c:pt>
                      <c:pt idx="223">
                        <c:v>30486.973579078945</c:v>
                      </c:pt>
                      <c:pt idx="224">
                        <c:v>9037.6835159958137</c:v>
                      </c:pt>
                      <c:pt idx="225">
                        <c:v>24839.3970018406</c:v>
                      </c:pt>
                      <c:pt idx="226">
                        <c:v>12888.668173490936</c:v>
                      </c:pt>
                      <c:pt idx="227">
                        <c:v>27782.927969290526</c:v>
                      </c:pt>
                      <c:pt idx="228">
                        <c:v>22890.933851358241</c:v>
                      </c:pt>
                      <c:pt idx="229">
                        <c:v>28661.643892415945</c:v>
                      </c:pt>
                      <c:pt idx="230">
                        <c:v>23736.557881343542</c:v>
                      </c:pt>
                      <c:pt idx="231">
                        <c:v>25357.68346846673</c:v>
                      </c:pt>
                      <c:pt idx="232">
                        <c:v>193676.66812371669</c:v>
                      </c:pt>
                      <c:pt idx="233">
                        <c:v>216234.47788935265</c:v>
                      </c:pt>
                      <c:pt idx="234">
                        <c:v>61814.67693322018</c:v>
                      </c:pt>
                      <c:pt idx="235">
                        <c:v>15397.611921433167</c:v>
                      </c:pt>
                      <c:pt idx="236">
                        <c:v>2386.9424480635389</c:v>
                      </c:pt>
                      <c:pt idx="237">
                        <c:v>9666.4062109819442</c:v>
                      </c:pt>
                      <c:pt idx="238">
                        <c:v>35405.704940954667</c:v>
                      </c:pt>
                      <c:pt idx="239">
                        <c:v>1876.4390287441022</c:v>
                      </c:pt>
                      <c:pt idx="240">
                        <c:v>10786.140399532094</c:v>
                      </c:pt>
                      <c:pt idx="241">
                        <c:v>14090.283235490664</c:v>
                      </c:pt>
                      <c:pt idx="242">
                        <c:v>13364.56075219286</c:v>
                      </c:pt>
                      <c:pt idx="243">
                        <c:v>12888.668173490936</c:v>
                      </c:pt>
                      <c:pt idx="244">
                        <c:v>4055.4119651177521</c:v>
                      </c:pt>
                      <c:pt idx="245">
                        <c:v>1745.5200973420367</c:v>
                      </c:pt>
                      <c:pt idx="246">
                        <c:v>4316.8183563831881</c:v>
                      </c:pt>
                      <c:pt idx="247">
                        <c:v>8153.6387122177885</c:v>
                      </c:pt>
                      <c:pt idx="248">
                        <c:v>19019.964057514546</c:v>
                      </c:pt>
                      <c:pt idx="249">
                        <c:v>1202.849206661343</c:v>
                      </c:pt>
                      <c:pt idx="250">
                        <c:v>4866.3236061980797</c:v>
                      </c:pt>
                      <c:pt idx="251">
                        <c:v>168045.28428717208</c:v>
                      </c:pt>
                      <c:pt idx="252">
                        <c:v>212105.06150899726</c:v>
                      </c:pt>
                      <c:pt idx="253">
                        <c:v>11238.16063130554</c:v>
                      </c:pt>
                      <c:pt idx="254">
                        <c:v>1083.2580487796431</c:v>
                      </c:pt>
                      <c:pt idx="255">
                        <c:v>831.51274362223069</c:v>
                      </c:pt>
                      <c:pt idx="256">
                        <c:v>672.53439384199703</c:v>
                      </c:pt>
                      <c:pt idx="257">
                        <c:v>13264.021061143829</c:v>
                      </c:pt>
                      <c:pt idx="258">
                        <c:v>9273.2087259037344</c:v>
                      </c:pt>
                      <c:pt idx="259">
                        <c:v>12114.685473287609</c:v>
                      </c:pt>
                      <c:pt idx="260">
                        <c:v>4601.7178325809164</c:v>
                      </c:pt>
                      <c:pt idx="261">
                        <c:v>30540.721922625118</c:v>
                      </c:pt>
                      <c:pt idx="262">
                        <c:v>24960.779695025798</c:v>
                      </c:pt>
                      <c:pt idx="263">
                        <c:v>34192.775318567015</c:v>
                      </c:pt>
                      <c:pt idx="264">
                        <c:v>36213.138940316741</c:v>
                      </c:pt>
                      <c:pt idx="265">
                        <c:v>23618.192939637651</c:v>
                      </c:pt>
                      <c:pt idx="266">
                        <c:v>1675.5324365502017</c:v>
                      </c:pt>
                      <c:pt idx="267">
                        <c:v>43524.630870613662</c:v>
                      </c:pt>
                      <c:pt idx="268">
                        <c:v>135544.75837652996</c:v>
                      </c:pt>
                      <c:pt idx="269">
                        <c:v>18687.573194432825</c:v>
                      </c:pt>
                      <c:pt idx="270">
                        <c:v>197418.38157560545</c:v>
                      </c:pt>
                      <c:pt idx="271">
                        <c:v>95867.997178695121</c:v>
                      </c:pt>
                      <c:pt idx="272">
                        <c:v>87167.224696713616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11-BF93-4AD5-AB95-234B4F7C071C}"/>
                  </c:ext>
                </c:extLst>
              </c15:ser>
            </c15:filteredLineSeries>
          </c:ext>
        </c:extLst>
      </c:lineChart>
      <c:catAx>
        <c:axId val="164073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0731904"/>
        <c:crosses val="autoZero"/>
        <c:auto val="1"/>
        <c:lblAlgn val="ctr"/>
        <c:lblOffset val="100"/>
        <c:noMultiLvlLbl val="0"/>
      </c:catAx>
      <c:valAx>
        <c:axId val="164073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0731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Felix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Force (EMG)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Sheet1!$D$2:$D$274</c:f>
              <c:numCache>
                <c:formatCode>General</c:formatCode>
                <c:ptCount val="273"/>
                <c:pt idx="0">
                  <c:v>444.30769230769198</c:v>
                </c:pt>
                <c:pt idx="1">
                  <c:v>442.53846153846098</c:v>
                </c:pt>
                <c:pt idx="2">
                  <c:v>442.15384615384602</c:v>
                </c:pt>
                <c:pt idx="3">
                  <c:v>435.38461538461502</c:v>
                </c:pt>
                <c:pt idx="4">
                  <c:v>424.461538461538</c:v>
                </c:pt>
                <c:pt idx="5">
                  <c:v>444</c:v>
                </c:pt>
                <c:pt idx="6">
                  <c:v>442.07692307692298</c:v>
                </c:pt>
                <c:pt idx="7">
                  <c:v>431.923076923076</c:v>
                </c:pt>
                <c:pt idx="8">
                  <c:v>437.692307692307</c:v>
                </c:pt>
                <c:pt idx="9">
                  <c:v>454.230769230769</c:v>
                </c:pt>
                <c:pt idx="10">
                  <c:v>444.923076923076</c:v>
                </c:pt>
                <c:pt idx="11">
                  <c:v>450</c:v>
                </c:pt>
                <c:pt idx="12">
                  <c:v>425.61538461538402</c:v>
                </c:pt>
                <c:pt idx="13">
                  <c:v>426.61538461538402</c:v>
                </c:pt>
                <c:pt idx="14">
                  <c:v>438.923076923076</c:v>
                </c:pt>
                <c:pt idx="15">
                  <c:v>423.38461538461502</c:v>
                </c:pt>
                <c:pt idx="16">
                  <c:v>429.692307692307</c:v>
                </c:pt>
                <c:pt idx="17">
                  <c:v>436.07692307692298</c:v>
                </c:pt>
                <c:pt idx="18">
                  <c:v>422.30769230769198</c:v>
                </c:pt>
                <c:pt idx="19">
                  <c:v>424.15384615384602</c:v>
                </c:pt>
                <c:pt idx="20">
                  <c:v>422.923076923076</c:v>
                </c:pt>
                <c:pt idx="21">
                  <c:v>422.692307692307</c:v>
                </c:pt>
                <c:pt idx="22">
                  <c:v>446.38461538461502</c:v>
                </c:pt>
                <c:pt idx="23">
                  <c:v>445.230769230769</c:v>
                </c:pt>
                <c:pt idx="24">
                  <c:v>445.07692307692298</c:v>
                </c:pt>
                <c:pt idx="25">
                  <c:v>446.692307692307</c:v>
                </c:pt>
                <c:pt idx="26">
                  <c:v>447</c:v>
                </c:pt>
                <c:pt idx="27">
                  <c:v>446.15384615384602</c:v>
                </c:pt>
                <c:pt idx="28">
                  <c:v>445</c:v>
                </c:pt>
                <c:pt idx="29">
                  <c:v>447.61538461538402</c:v>
                </c:pt>
                <c:pt idx="30">
                  <c:v>446.38461538461502</c:v>
                </c:pt>
                <c:pt idx="31">
                  <c:v>447.84615384615302</c:v>
                </c:pt>
                <c:pt idx="32">
                  <c:v>449.692307692307</c:v>
                </c:pt>
                <c:pt idx="33">
                  <c:v>449.923076923076</c:v>
                </c:pt>
                <c:pt idx="34">
                  <c:v>450.84615384615302</c:v>
                </c:pt>
                <c:pt idx="35">
                  <c:v>453.15384615384602</c:v>
                </c:pt>
                <c:pt idx="36">
                  <c:v>452.61538461538402</c:v>
                </c:pt>
                <c:pt idx="37">
                  <c:v>450.30769230769198</c:v>
                </c:pt>
                <c:pt idx="38">
                  <c:v>448.692307692307</c:v>
                </c:pt>
                <c:pt idx="39">
                  <c:v>445.76923076922998</c:v>
                </c:pt>
                <c:pt idx="40">
                  <c:v>445.30769230769198</c:v>
                </c:pt>
                <c:pt idx="41">
                  <c:v>444.461538461538</c:v>
                </c:pt>
                <c:pt idx="42">
                  <c:v>444.07692307692298</c:v>
                </c:pt>
                <c:pt idx="43">
                  <c:v>441.230769230769</c:v>
                </c:pt>
                <c:pt idx="44">
                  <c:v>415.923076923076</c:v>
                </c:pt>
                <c:pt idx="45">
                  <c:v>429.692307692307</c:v>
                </c:pt>
                <c:pt idx="46">
                  <c:v>441.15384615384602</c:v>
                </c:pt>
                <c:pt idx="47">
                  <c:v>440.76923076922998</c:v>
                </c:pt>
                <c:pt idx="48">
                  <c:v>433.461538461538</c:v>
                </c:pt>
                <c:pt idx="49">
                  <c:v>421.230769230769</c:v>
                </c:pt>
                <c:pt idx="50">
                  <c:v>421</c:v>
                </c:pt>
                <c:pt idx="51">
                  <c:v>453</c:v>
                </c:pt>
                <c:pt idx="52">
                  <c:v>442.84615384615302</c:v>
                </c:pt>
                <c:pt idx="53">
                  <c:v>443.15384615384602</c:v>
                </c:pt>
                <c:pt idx="54">
                  <c:v>446</c:v>
                </c:pt>
                <c:pt idx="55">
                  <c:v>428.230769230769</c:v>
                </c:pt>
                <c:pt idx="56">
                  <c:v>437.61538461538402</c:v>
                </c:pt>
                <c:pt idx="57">
                  <c:v>437.230769230769</c:v>
                </c:pt>
                <c:pt idx="58">
                  <c:v>432.61538461538402</c:v>
                </c:pt>
                <c:pt idx="59">
                  <c:v>424.15384615384602</c:v>
                </c:pt>
                <c:pt idx="60">
                  <c:v>420.38461538461502</c:v>
                </c:pt>
                <c:pt idx="61">
                  <c:v>416.30769230769198</c:v>
                </c:pt>
                <c:pt idx="62">
                  <c:v>443.07692307692298</c:v>
                </c:pt>
                <c:pt idx="63">
                  <c:v>444.230769230769</c:v>
                </c:pt>
                <c:pt idx="64">
                  <c:v>439.230769230769</c:v>
                </c:pt>
                <c:pt idx="65">
                  <c:v>410.76923076922998</c:v>
                </c:pt>
                <c:pt idx="66">
                  <c:v>419.30769230769198</c:v>
                </c:pt>
                <c:pt idx="67">
                  <c:v>445.461538461538</c:v>
                </c:pt>
                <c:pt idx="68">
                  <c:v>444.30769230769198</c:v>
                </c:pt>
                <c:pt idx="69">
                  <c:v>428.07692307692298</c:v>
                </c:pt>
                <c:pt idx="70">
                  <c:v>421.30769230769198</c:v>
                </c:pt>
                <c:pt idx="71">
                  <c:v>429</c:v>
                </c:pt>
                <c:pt idx="72">
                  <c:v>443.692307692307</c:v>
                </c:pt>
                <c:pt idx="73">
                  <c:v>442.38461538461502</c:v>
                </c:pt>
                <c:pt idx="74">
                  <c:v>444.76923076922998</c:v>
                </c:pt>
                <c:pt idx="75">
                  <c:v>434.07692307692298</c:v>
                </c:pt>
                <c:pt idx="76">
                  <c:v>441.692307692307</c:v>
                </c:pt>
                <c:pt idx="77">
                  <c:v>435.692307692307</c:v>
                </c:pt>
                <c:pt idx="78">
                  <c:v>427.61538461538402</c:v>
                </c:pt>
                <c:pt idx="79">
                  <c:v>424.42857142857099</c:v>
                </c:pt>
                <c:pt idx="80">
                  <c:v>435.15384615384602</c:v>
                </c:pt>
                <c:pt idx="81">
                  <c:v>445.07692307692298</c:v>
                </c:pt>
                <c:pt idx="82">
                  <c:v>444.461538461538</c:v>
                </c:pt>
                <c:pt idx="83">
                  <c:v>442.61538461538402</c:v>
                </c:pt>
                <c:pt idx="84">
                  <c:v>441.923076923076</c:v>
                </c:pt>
                <c:pt idx="85">
                  <c:v>443.461538461538</c:v>
                </c:pt>
                <c:pt idx="86">
                  <c:v>443.30769230769198</c:v>
                </c:pt>
                <c:pt idx="87">
                  <c:v>442.84615384615302</c:v>
                </c:pt>
                <c:pt idx="88">
                  <c:v>434.07692307692298</c:v>
                </c:pt>
                <c:pt idx="89">
                  <c:v>421.53846153846098</c:v>
                </c:pt>
                <c:pt idx="90">
                  <c:v>421.38461538461502</c:v>
                </c:pt>
                <c:pt idx="91">
                  <c:v>427.30769230769198</c:v>
                </c:pt>
                <c:pt idx="92">
                  <c:v>445.84615384615302</c:v>
                </c:pt>
                <c:pt idx="93">
                  <c:v>444.53846153846098</c:v>
                </c:pt>
                <c:pt idx="94">
                  <c:v>450</c:v>
                </c:pt>
                <c:pt idx="95">
                  <c:v>439</c:v>
                </c:pt>
                <c:pt idx="96">
                  <c:v>440.07692307692298</c:v>
                </c:pt>
                <c:pt idx="97">
                  <c:v>433.53846153846098</c:v>
                </c:pt>
                <c:pt idx="98">
                  <c:v>424.230769230769</c:v>
                </c:pt>
                <c:pt idx="99">
                  <c:v>418.61538461538402</c:v>
                </c:pt>
                <c:pt idx="100">
                  <c:v>445.53846153846098</c:v>
                </c:pt>
                <c:pt idx="101">
                  <c:v>442.61538461538402</c:v>
                </c:pt>
                <c:pt idx="102">
                  <c:v>440.07692307692298</c:v>
                </c:pt>
                <c:pt idx="103">
                  <c:v>440.84615384615302</c:v>
                </c:pt>
                <c:pt idx="104">
                  <c:v>437.461538461538</c:v>
                </c:pt>
                <c:pt idx="105">
                  <c:v>437.30769230769198</c:v>
                </c:pt>
                <c:pt idx="106">
                  <c:v>431.53846153846098</c:v>
                </c:pt>
                <c:pt idx="107">
                  <c:v>433.07692307692298</c:v>
                </c:pt>
                <c:pt idx="108">
                  <c:v>422.61538461538402</c:v>
                </c:pt>
                <c:pt idx="109">
                  <c:v>420.53846153846098</c:v>
                </c:pt>
                <c:pt idx="110">
                  <c:v>428.30769230769198</c:v>
                </c:pt>
                <c:pt idx="111">
                  <c:v>433.15384615384602</c:v>
                </c:pt>
                <c:pt idx="112">
                  <c:v>445.61538461538402</c:v>
                </c:pt>
                <c:pt idx="113">
                  <c:v>431.692307692307</c:v>
                </c:pt>
                <c:pt idx="114">
                  <c:v>421</c:v>
                </c:pt>
                <c:pt idx="115">
                  <c:v>434.53846153846098</c:v>
                </c:pt>
                <c:pt idx="116">
                  <c:v>441</c:v>
                </c:pt>
                <c:pt idx="117">
                  <c:v>438.692307692307</c:v>
                </c:pt>
                <c:pt idx="118">
                  <c:v>439.30769230769198</c:v>
                </c:pt>
                <c:pt idx="119">
                  <c:v>430.84615384615302</c:v>
                </c:pt>
                <c:pt idx="120">
                  <c:v>426.84615384615302</c:v>
                </c:pt>
                <c:pt idx="121">
                  <c:v>423.61538461538402</c:v>
                </c:pt>
                <c:pt idx="122">
                  <c:v>413.692307692307</c:v>
                </c:pt>
                <c:pt idx="123">
                  <c:v>416.76923076922998</c:v>
                </c:pt>
                <c:pt idx="124">
                  <c:v>424.53846153846098</c:v>
                </c:pt>
                <c:pt idx="125">
                  <c:v>428.230769230769</c:v>
                </c:pt>
                <c:pt idx="126">
                  <c:v>445.84615384615302</c:v>
                </c:pt>
                <c:pt idx="127">
                  <c:v>443.61538461538402</c:v>
                </c:pt>
                <c:pt idx="128">
                  <c:v>420.61538461538402</c:v>
                </c:pt>
                <c:pt idx="129">
                  <c:v>440.692307692307</c:v>
                </c:pt>
                <c:pt idx="130">
                  <c:v>450.38461538461502</c:v>
                </c:pt>
                <c:pt idx="131">
                  <c:v>442.692307692307</c:v>
                </c:pt>
                <c:pt idx="132">
                  <c:v>441.692307692307</c:v>
                </c:pt>
                <c:pt idx="133">
                  <c:v>440.461538461538</c:v>
                </c:pt>
                <c:pt idx="134">
                  <c:v>434.53846153846098</c:v>
                </c:pt>
                <c:pt idx="135">
                  <c:v>439.76923076922998</c:v>
                </c:pt>
                <c:pt idx="136">
                  <c:v>440.07692307692298</c:v>
                </c:pt>
                <c:pt idx="137">
                  <c:v>433.76923076922998</c:v>
                </c:pt>
                <c:pt idx="138">
                  <c:v>427.30769230769198</c:v>
                </c:pt>
                <c:pt idx="139">
                  <c:v>424.923076923076</c:v>
                </c:pt>
                <c:pt idx="140">
                  <c:v>428.692307692307</c:v>
                </c:pt>
                <c:pt idx="141">
                  <c:v>437.76923076922998</c:v>
                </c:pt>
                <c:pt idx="142">
                  <c:v>410.30769230769198</c:v>
                </c:pt>
                <c:pt idx="143">
                  <c:v>408.53846153846098</c:v>
                </c:pt>
                <c:pt idx="144">
                  <c:v>404.923076923076</c:v>
                </c:pt>
                <c:pt idx="145">
                  <c:v>428.38461538461502</c:v>
                </c:pt>
                <c:pt idx="146">
                  <c:v>445</c:v>
                </c:pt>
                <c:pt idx="147">
                  <c:v>440.53846153846098</c:v>
                </c:pt>
                <c:pt idx="148">
                  <c:v>415.38461538461502</c:v>
                </c:pt>
                <c:pt idx="149">
                  <c:v>413.76923076922998</c:v>
                </c:pt>
                <c:pt idx="150">
                  <c:v>428</c:v>
                </c:pt>
                <c:pt idx="151">
                  <c:v>443.30769230769198</c:v>
                </c:pt>
                <c:pt idx="152">
                  <c:v>441.461538461538</c:v>
                </c:pt>
                <c:pt idx="153">
                  <c:v>435.61538461538402</c:v>
                </c:pt>
                <c:pt idx="154">
                  <c:v>444.230769230769</c:v>
                </c:pt>
                <c:pt idx="155">
                  <c:v>434.692307692307</c:v>
                </c:pt>
                <c:pt idx="156">
                  <c:v>431.07692307692298</c:v>
                </c:pt>
                <c:pt idx="157">
                  <c:v>440.61538461538402</c:v>
                </c:pt>
                <c:pt idx="158">
                  <c:v>446</c:v>
                </c:pt>
                <c:pt idx="159">
                  <c:v>446.230769230769</c:v>
                </c:pt>
                <c:pt idx="160">
                  <c:v>444.461538461538</c:v>
                </c:pt>
                <c:pt idx="161">
                  <c:v>444.230769230769</c:v>
                </c:pt>
                <c:pt idx="162">
                  <c:v>428.15384615384602</c:v>
                </c:pt>
                <c:pt idx="163">
                  <c:v>413.53846153846098</c:v>
                </c:pt>
                <c:pt idx="164">
                  <c:v>412.692307692307</c:v>
                </c:pt>
                <c:pt idx="165">
                  <c:v>412.38461538461502</c:v>
                </c:pt>
                <c:pt idx="166">
                  <c:v>410.923076923076</c:v>
                </c:pt>
                <c:pt idx="167">
                  <c:v>410.30769230769198</c:v>
                </c:pt>
                <c:pt idx="168">
                  <c:v>409.38461538461502</c:v>
                </c:pt>
                <c:pt idx="169">
                  <c:v>408.84615384615302</c:v>
                </c:pt>
                <c:pt idx="170">
                  <c:v>409.61538461538402</c:v>
                </c:pt>
                <c:pt idx="171">
                  <c:v>442.15384615384602</c:v>
                </c:pt>
                <c:pt idx="172">
                  <c:v>433.53846153846098</c:v>
                </c:pt>
                <c:pt idx="173">
                  <c:v>421.30769230769198</c:v>
                </c:pt>
                <c:pt idx="174">
                  <c:v>421</c:v>
                </c:pt>
                <c:pt idx="175">
                  <c:v>421.30769230769198</c:v>
                </c:pt>
                <c:pt idx="176">
                  <c:v>429.76923076922998</c:v>
                </c:pt>
                <c:pt idx="177">
                  <c:v>439.15384615384602</c:v>
                </c:pt>
                <c:pt idx="178">
                  <c:v>435.61538461538402</c:v>
                </c:pt>
                <c:pt idx="179">
                  <c:v>431.84615384615302</c:v>
                </c:pt>
                <c:pt idx="180">
                  <c:v>424.230769230769</c:v>
                </c:pt>
                <c:pt idx="181">
                  <c:v>419.53846153846098</c:v>
                </c:pt>
                <c:pt idx="182">
                  <c:v>412.38461538461502</c:v>
                </c:pt>
                <c:pt idx="183">
                  <c:v>436.84615384615302</c:v>
                </c:pt>
                <c:pt idx="184">
                  <c:v>445.15384615384602</c:v>
                </c:pt>
                <c:pt idx="185">
                  <c:v>442.53846153846098</c:v>
                </c:pt>
                <c:pt idx="186">
                  <c:v>444.15384615384602</c:v>
                </c:pt>
                <c:pt idx="187">
                  <c:v>443.38461538461502</c:v>
                </c:pt>
                <c:pt idx="188">
                  <c:v>442.692307692307</c:v>
                </c:pt>
                <c:pt idx="189">
                  <c:v>442.38461538461502</c:v>
                </c:pt>
                <c:pt idx="190">
                  <c:v>438</c:v>
                </c:pt>
                <c:pt idx="191">
                  <c:v>428.76923076922998</c:v>
                </c:pt>
                <c:pt idx="192">
                  <c:v>449.30769230769198</c:v>
                </c:pt>
                <c:pt idx="193">
                  <c:v>439.61538461538402</c:v>
                </c:pt>
                <c:pt idx="194">
                  <c:v>436.78571428571399</c:v>
                </c:pt>
                <c:pt idx="195">
                  <c:v>435.38461538461502</c:v>
                </c:pt>
                <c:pt idx="196">
                  <c:v>432.230769230769</c:v>
                </c:pt>
                <c:pt idx="197">
                  <c:v>423.84615384615302</c:v>
                </c:pt>
                <c:pt idx="198">
                  <c:v>418.923076923076</c:v>
                </c:pt>
                <c:pt idx="199">
                  <c:v>410.53846153846098</c:v>
                </c:pt>
                <c:pt idx="200">
                  <c:v>439.61538461538402</c:v>
                </c:pt>
                <c:pt idx="201">
                  <c:v>443.15384615384602</c:v>
                </c:pt>
                <c:pt idx="202">
                  <c:v>442</c:v>
                </c:pt>
                <c:pt idx="203">
                  <c:v>444.30769230769198</c:v>
                </c:pt>
                <c:pt idx="204">
                  <c:v>444.38461538461502</c:v>
                </c:pt>
                <c:pt idx="205">
                  <c:v>443.07692307692298</c:v>
                </c:pt>
                <c:pt idx="206">
                  <c:v>443.15384615384602</c:v>
                </c:pt>
                <c:pt idx="207">
                  <c:v>431</c:v>
                </c:pt>
                <c:pt idx="208">
                  <c:v>423.30769230769198</c:v>
                </c:pt>
                <c:pt idx="209">
                  <c:v>422.53846153846098</c:v>
                </c:pt>
                <c:pt idx="210">
                  <c:v>445.461538461538</c:v>
                </c:pt>
                <c:pt idx="211">
                  <c:v>444.461538461538</c:v>
                </c:pt>
                <c:pt idx="212">
                  <c:v>450.30769230769198</c:v>
                </c:pt>
                <c:pt idx="213">
                  <c:v>441.30769230769198</c:v>
                </c:pt>
                <c:pt idx="214">
                  <c:v>443.61538461538402</c:v>
                </c:pt>
                <c:pt idx="215">
                  <c:v>433.692307692307</c:v>
                </c:pt>
                <c:pt idx="216">
                  <c:v>425.692307692307</c:v>
                </c:pt>
                <c:pt idx="217">
                  <c:v>432</c:v>
                </c:pt>
                <c:pt idx="218">
                  <c:v>445.07692307692298</c:v>
                </c:pt>
                <c:pt idx="219">
                  <c:v>442.692307692307</c:v>
                </c:pt>
                <c:pt idx="220">
                  <c:v>441</c:v>
                </c:pt>
                <c:pt idx="221">
                  <c:v>444.15384615384602</c:v>
                </c:pt>
                <c:pt idx="222">
                  <c:v>443.53846153846098</c:v>
                </c:pt>
                <c:pt idx="223">
                  <c:v>433.692307692307</c:v>
                </c:pt>
                <c:pt idx="224">
                  <c:v>462.84615384615302</c:v>
                </c:pt>
                <c:pt idx="225">
                  <c:v>443.53846153846098</c:v>
                </c:pt>
                <c:pt idx="226">
                  <c:v>429.61538461538402</c:v>
                </c:pt>
                <c:pt idx="227">
                  <c:v>422.84615384615302</c:v>
                </c:pt>
                <c:pt idx="228">
                  <c:v>430.15384615384602</c:v>
                </c:pt>
                <c:pt idx="229">
                  <c:v>444.15384615384602</c:v>
                </c:pt>
                <c:pt idx="230">
                  <c:v>443.84615384615302</c:v>
                </c:pt>
                <c:pt idx="231">
                  <c:v>440.53846153846098</c:v>
                </c:pt>
                <c:pt idx="232">
                  <c:v>442.461538461538</c:v>
                </c:pt>
                <c:pt idx="233">
                  <c:v>443.61538461538402</c:v>
                </c:pt>
                <c:pt idx="234">
                  <c:v>434.07692307692298</c:v>
                </c:pt>
                <c:pt idx="235">
                  <c:v>431.61538461538402</c:v>
                </c:pt>
                <c:pt idx="236">
                  <c:v>426.61538461538402</c:v>
                </c:pt>
                <c:pt idx="237">
                  <c:v>437.923076923076</c:v>
                </c:pt>
                <c:pt idx="238">
                  <c:v>443.76923076922998</c:v>
                </c:pt>
                <c:pt idx="239">
                  <c:v>442.76923076922998</c:v>
                </c:pt>
                <c:pt idx="240">
                  <c:v>443.461538461538</c:v>
                </c:pt>
                <c:pt idx="241">
                  <c:v>444.38461538461502</c:v>
                </c:pt>
                <c:pt idx="242">
                  <c:v>444</c:v>
                </c:pt>
                <c:pt idx="243">
                  <c:v>444.84615384615302</c:v>
                </c:pt>
                <c:pt idx="244">
                  <c:v>444.84615384615302</c:v>
                </c:pt>
                <c:pt idx="245">
                  <c:v>425.61538461538402</c:v>
                </c:pt>
                <c:pt idx="246">
                  <c:v>421.15384615384602</c:v>
                </c:pt>
                <c:pt idx="247">
                  <c:v>421.30769230769198</c:v>
                </c:pt>
                <c:pt idx="248">
                  <c:v>445.07692307692298</c:v>
                </c:pt>
                <c:pt idx="249">
                  <c:v>445</c:v>
                </c:pt>
                <c:pt idx="250">
                  <c:v>443.923076923076</c:v>
                </c:pt>
                <c:pt idx="251">
                  <c:v>439.84615384615302</c:v>
                </c:pt>
                <c:pt idx="252">
                  <c:v>441.84615384615302</c:v>
                </c:pt>
                <c:pt idx="253">
                  <c:v>437.923076923076</c:v>
                </c:pt>
                <c:pt idx="254">
                  <c:v>427.30769230769198</c:v>
                </c:pt>
                <c:pt idx="255">
                  <c:v>440.53846153846098</c:v>
                </c:pt>
                <c:pt idx="256">
                  <c:v>445.76923076922998</c:v>
                </c:pt>
                <c:pt idx="257">
                  <c:v>444.53846153846098</c:v>
                </c:pt>
                <c:pt idx="258">
                  <c:v>443.84615384615302</c:v>
                </c:pt>
                <c:pt idx="259">
                  <c:v>442.53846153846098</c:v>
                </c:pt>
                <c:pt idx="260">
                  <c:v>425.61538461538402</c:v>
                </c:pt>
                <c:pt idx="261">
                  <c:v>421.61538461538402</c:v>
                </c:pt>
                <c:pt idx="262">
                  <c:v>439.84615384615302</c:v>
                </c:pt>
                <c:pt idx="263">
                  <c:v>454.76923076922998</c:v>
                </c:pt>
                <c:pt idx="264">
                  <c:v>443.692307692307</c:v>
                </c:pt>
                <c:pt idx="265">
                  <c:v>444.38461538461502</c:v>
                </c:pt>
                <c:pt idx="266">
                  <c:v>444.07692307692298</c:v>
                </c:pt>
                <c:pt idx="267">
                  <c:v>444.692307692307</c:v>
                </c:pt>
                <c:pt idx="268">
                  <c:v>446.923076923076</c:v>
                </c:pt>
                <c:pt idx="269">
                  <c:v>442.38461538461502</c:v>
                </c:pt>
                <c:pt idx="270">
                  <c:v>445.84615384615302</c:v>
                </c:pt>
                <c:pt idx="271">
                  <c:v>440.07692307692298</c:v>
                </c:pt>
                <c:pt idx="272">
                  <c:v>432.666666666666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93-4AD5-AB95-234B4F7C071C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Force (F)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Sheet1!$K$2:$K$274</c:f>
              <c:numCache>
                <c:formatCode>General</c:formatCode>
                <c:ptCount val="273"/>
                <c:pt idx="0">
                  <c:v>414.26666666666603</c:v>
                </c:pt>
                <c:pt idx="1">
                  <c:v>414.07142857142799</c:v>
                </c:pt>
                <c:pt idx="2">
                  <c:v>407.2</c:v>
                </c:pt>
                <c:pt idx="3">
                  <c:v>406.8</c:v>
                </c:pt>
                <c:pt idx="4">
                  <c:v>422.4375</c:v>
                </c:pt>
                <c:pt idx="5">
                  <c:v>441.28571428571399</c:v>
                </c:pt>
                <c:pt idx="6">
                  <c:v>439.53846153846098</c:v>
                </c:pt>
                <c:pt idx="7">
                  <c:v>431.53846153846098</c:v>
                </c:pt>
                <c:pt idx="8">
                  <c:v>422.84615384615302</c:v>
                </c:pt>
                <c:pt idx="9">
                  <c:v>421.461538461538</c:v>
                </c:pt>
                <c:pt idx="10">
                  <c:v>422.61538461538402</c:v>
                </c:pt>
                <c:pt idx="11">
                  <c:v>423</c:v>
                </c:pt>
                <c:pt idx="12">
                  <c:v>416.923076923076</c:v>
                </c:pt>
                <c:pt idx="13">
                  <c:v>417.38461538461502</c:v>
                </c:pt>
                <c:pt idx="14">
                  <c:v>420.61538461538402</c:v>
                </c:pt>
                <c:pt idx="15">
                  <c:v>421.84615384615302</c:v>
                </c:pt>
                <c:pt idx="16">
                  <c:v>423.07692307692298</c:v>
                </c:pt>
                <c:pt idx="17">
                  <c:v>423.230769230769</c:v>
                </c:pt>
                <c:pt idx="18">
                  <c:v>421.15384615384602</c:v>
                </c:pt>
                <c:pt idx="19">
                  <c:v>417.30769230769198</c:v>
                </c:pt>
                <c:pt idx="20">
                  <c:v>404.692307692307</c:v>
                </c:pt>
                <c:pt idx="21">
                  <c:v>404.461538461538</c:v>
                </c:pt>
                <c:pt idx="22">
                  <c:v>426.53846153846098</c:v>
                </c:pt>
                <c:pt idx="23">
                  <c:v>423.923076923076</c:v>
                </c:pt>
                <c:pt idx="24">
                  <c:v>448.38461538461502</c:v>
                </c:pt>
                <c:pt idx="25">
                  <c:v>444.76923076922998</c:v>
                </c:pt>
                <c:pt idx="26">
                  <c:v>437.84615384615302</c:v>
                </c:pt>
                <c:pt idx="27">
                  <c:v>425.53846153846098</c:v>
                </c:pt>
                <c:pt idx="28">
                  <c:v>422.461538461538</c:v>
                </c:pt>
                <c:pt idx="29">
                  <c:v>423.07692307692298</c:v>
                </c:pt>
                <c:pt idx="30">
                  <c:v>426.461538461538</c:v>
                </c:pt>
                <c:pt idx="31">
                  <c:v>444.230769230769</c:v>
                </c:pt>
                <c:pt idx="32">
                  <c:v>435.84615384615302</c:v>
                </c:pt>
                <c:pt idx="33">
                  <c:v>425.07692307692298</c:v>
                </c:pt>
                <c:pt idx="34">
                  <c:v>422.84615384615302</c:v>
                </c:pt>
                <c:pt idx="35">
                  <c:v>423.461538461538</c:v>
                </c:pt>
                <c:pt idx="36">
                  <c:v>423</c:v>
                </c:pt>
                <c:pt idx="37">
                  <c:v>423.15384615384602</c:v>
                </c:pt>
                <c:pt idx="38">
                  <c:v>423.38461538461502</c:v>
                </c:pt>
                <c:pt idx="39">
                  <c:v>421.61538461538402</c:v>
                </c:pt>
                <c:pt idx="40">
                  <c:v>424.30769230769198</c:v>
                </c:pt>
                <c:pt idx="41">
                  <c:v>420.692307692307</c:v>
                </c:pt>
                <c:pt idx="42">
                  <c:v>420.692307692307</c:v>
                </c:pt>
                <c:pt idx="43">
                  <c:v>420.07692307692298</c:v>
                </c:pt>
                <c:pt idx="44">
                  <c:v>419.923076923076</c:v>
                </c:pt>
                <c:pt idx="45">
                  <c:v>422.84615384615302</c:v>
                </c:pt>
                <c:pt idx="46">
                  <c:v>422.61538461538402</c:v>
                </c:pt>
                <c:pt idx="47">
                  <c:v>421.84615384615302</c:v>
                </c:pt>
                <c:pt idx="48">
                  <c:v>422</c:v>
                </c:pt>
                <c:pt idx="49">
                  <c:v>422.38461538461502</c:v>
                </c:pt>
                <c:pt idx="50">
                  <c:v>423.84615384615302</c:v>
                </c:pt>
                <c:pt idx="51">
                  <c:v>424.15384615384602</c:v>
                </c:pt>
                <c:pt idx="52">
                  <c:v>416.230769230769</c:v>
                </c:pt>
                <c:pt idx="53">
                  <c:v>430</c:v>
                </c:pt>
                <c:pt idx="54">
                  <c:v>442.692307692307</c:v>
                </c:pt>
                <c:pt idx="55">
                  <c:v>444.53846153846098</c:v>
                </c:pt>
                <c:pt idx="56">
                  <c:v>454.61538461538402</c:v>
                </c:pt>
                <c:pt idx="57">
                  <c:v>448.38461538461502</c:v>
                </c:pt>
                <c:pt idx="58">
                  <c:v>425.461538461538</c:v>
                </c:pt>
                <c:pt idx="59">
                  <c:v>416.15384615384602</c:v>
                </c:pt>
                <c:pt idx="60">
                  <c:v>441.53846153846098</c:v>
                </c:pt>
                <c:pt idx="61">
                  <c:v>443.923076923076</c:v>
                </c:pt>
                <c:pt idx="62">
                  <c:v>442.53846153846098</c:v>
                </c:pt>
                <c:pt idx="63">
                  <c:v>441.84615384615302</c:v>
                </c:pt>
                <c:pt idx="64">
                  <c:v>442.230769230769</c:v>
                </c:pt>
                <c:pt idx="65">
                  <c:v>437.07692307692298</c:v>
                </c:pt>
                <c:pt idx="66">
                  <c:v>424.15384615384602</c:v>
                </c:pt>
                <c:pt idx="67">
                  <c:v>421.15384615384602</c:v>
                </c:pt>
                <c:pt idx="68">
                  <c:v>421.15384615384602</c:v>
                </c:pt>
                <c:pt idx="69">
                  <c:v>420.30769230769198</c:v>
                </c:pt>
                <c:pt idx="70">
                  <c:v>417.07692307692298</c:v>
                </c:pt>
                <c:pt idx="71">
                  <c:v>421.923076923076</c:v>
                </c:pt>
                <c:pt idx="72">
                  <c:v>422.461538461538</c:v>
                </c:pt>
                <c:pt idx="73">
                  <c:v>421.71428571428498</c:v>
                </c:pt>
                <c:pt idx="74">
                  <c:v>434.38461538461502</c:v>
                </c:pt>
                <c:pt idx="75">
                  <c:v>445.07692307692298</c:v>
                </c:pt>
                <c:pt idx="76">
                  <c:v>432.30769230769198</c:v>
                </c:pt>
                <c:pt idx="77">
                  <c:v>418.76923076922998</c:v>
                </c:pt>
                <c:pt idx="78">
                  <c:v>442.84615384615302</c:v>
                </c:pt>
                <c:pt idx="79">
                  <c:v>443.30769230769198</c:v>
                </c:pt>
                <c:pt idx="80">
                  <c:v>442.230769230769</c:v>
                </c:pt>
                <c:pt idx="81">
                  <c:v>441.15384615384602</c:v>
                </c:pt>
                <c:pt idx="82">
                  <c:v>441.230769230769</c:v>
                </c:pt>
                <c:pt idx="83">
                  <c:v>441.461538461538</c:v>
                </c:pt>
                <c:pt idx="84">
                  <c:v>440.692307692307</c:v>
                </c:pt>
                <c:pt idx="85">
                  <c:v>434.230769230769</c:v>
                </c:pt>
                <c:pt idx="86">
                  <c:v>419.38461538461502</c:v>
                </c:pt>
                <c:pt idx="87">
                  <c:v>418.30769230769198</c:v>
                </c:pt>
                <c:pt idx="88">
                  <c:v>419.07692307692298</c:v>
                </c:pt>
                <c:pt idx="89">
                  <c:v>419.30769230769198</c:v>
                </c:pt>
                <c:pt idx="90">
                  <c:v>420.15384615384602</c:v>
                </c:pt>
                <c:pt idx="91">
                  <c:v>420.53846153846098</c:v>
                </c:pt>
                <c:pt idx="92">
                  <c:v>420.07692307692298</c:v>
                </c:pt>
                <c:pt idx="93">
                  <c:v>438.923076923076</c:v>
                </c:pt>
                <c:pt idx="94">
                  <c:v>443.61538461538402</c:v>
                </c:pt>
                <c:pt idx="95">
                  <c:v>429.07692307692298</c:v>
                </c:pt>
                <c:pt idx="96">
                  <c:v>412.84615384615302</c:v>
                </c:pt>
                <c:pt idx="97">
                  <c:v>441.53846153846098</c:v>
                </c:pt>
                <c:pt idx="98">
                  <c:v>441.07692307692298</c:v>
                </c:pt>
                <c:pt idx="99">
                  <c:v>424.692307692307</c:v>
                </c:pt>
                <c:pt idx="100">
                  <c:v>420.84615384615302</c:v>
                </c:pt>
                <c:pt idx="101">
                  <c:v>421.07692307692298</c:v>
                </c:pt>
                <c:pt idx="102">
                  <c:v>421.61538461538402</c:v>
                </c:pt>
                <c:pt idx="103">
                  <c:v>422.923076923076</c:v>
                </c:pt>
                <c:pt idx="104">
                  <c:v>423.84615384615302</c:v>
                </c:pt>
                <c:pt idx="105">
                  <c:v>422.461538461538</c:v>
                </c:pt>
                <c:pt idx="106">
                  <c:v>420.61538461538402</c:v>
                </c:pt>
                <c:pt idx="107">
                  <c:v>412.230769230769</c:v>
                </c:pt>
                <c:pt idx="108">
                  <c:v>409.230769230769</c:v>
                </c:pt>
                <c:pt idx="109">
                  <c:v>422.923076923076</c:v>
                </c:pt>
                <c:pt idx="110">
                  <c:v>421.84615384615302</c:v>
                </c:pt>
                <c:pt idx="111">
                  <c:v>422.38461538461502</c:v>
                </c:pt>
                <c:pt idx="112">
                  <c:v>421.61538461538402</c:v>
                </c:pt>
                <c:pt idx="113">
                  <c:v>435.692307692307</c:v>
                </c:pt>
                <c:pt idx="114">
                  <c:v>444.923076923076</c:v>
                </c:pt>
                <c:pt idx="115">
                  <c:v>429.692307692307</c:v>
                </c:pt>
                <c:pt idx="116">
                  <c:v>412.07692307692298</c:v>
                </c:pt>
                <c:pt idx="117">
                  <c:v>442.461538461538</c:v>
                </c:pt>
                <c:pt idx="118">
                  <c:v>442.692307692307</c:v>
                </c:pt>
                <c:pt idx="119">
                  <c:v>440.53846153846098</c:v>
                </c:pt>
                <c:pt idx="120">
                  <c:v>421.07692307692298</c:v>
                </c:pt>
                <c:pt idx="121">
                  <c:v>420.53846153846098</c:v>
                </c:pt>
                <c:pt idx="122">
                  <c:v>422</c:v>
                </c:pt>
                <c:pt idx="123">
                  <c:v>422.15384615384602</c:v>
                </c:pt>
                <c:pt idx="124">
                  <c:v>422.61538461538402</c:v>
                </c:pt>
                <c:pt idx="125">
                  <c:v>422.38461538461502</c:v>
                </c:pt>
                <c:pt idx="126">
                  <c:v>421.923076923076</c:v>
                </c:pt>
                <c:pt idx="127">
                  <c:v>421.61538461538402</c:v>
                </c:pt>
                <c:pt idx="128">
                  <c:v>422.230769230769</c:v>
                </c:pt>
                <c:pt idx="129">
                  <c:v>420.84615384615302</c:v>
                </c:pt>
                <c:pt idx="130">
                  <c:v>421.30769230769198</c:v>
                </c:pt>
                <c:pt idx="131">
                  <c:v>421.76923076922998</c:v>
                </c:pt>
                <c:pt idx="132">
                  <c:v>424.923076923076</c:v>
                </c:pt>
                <c:pt idx="133">
                  <c:v>440.230769230769</c:v>
                </c:pt>
                <c:pt idx="134">
                  <c:v>441.923076923076</c:v>
                </c:pt>
                <c:pt idx="135">
                  <c:v>426.07692307692298</c:v>
                </c:pt>
                <c:pt idx="136">
                  <c:v>415.76923076922998</c:v>
                </c:pt>
                <c:pt idx="137">
                  <c:v>441.38461538461502</c:v>
                </c:pt>
                <c:pt idx="138">
                  <c:v>443.53846153846098</c:v>
                </c:pt>
                <c:pt idx="139">
                  <c:v>442.07692307692298</c:v>
                </c:pt>
                <c:pt idx="140">
                  <c:v>443.53846153846098</c:v>
                </c:pt>
                <c:pt idx="141">
                  <c:v>442.15384615384602</c:v>
                </c:pt>
                <c:pt idx="142">
                  <c:v>440.692307692307</c:v>
                </c:pt>
                <c:pt idx="143">
                  <c:v>444.07692307692298</c:v>
                </c:pt>
                <c:pt idx="144">
                  <c:v>438.923076923076</c:v>
                </c:pt>
                <c:pt idx="145">
                  <c:v>424.53846153846098</c:v>
                </c:pt>
                <c:pt idx="146">
                  <c:v>416.84615384615302</c:v>
                </c:pt>
                <c:pt idx="147">
                  <c:v>417.76923076922998</c:v>
                </c:pt>
                <c:pt idx="148">
                  <c:v>419.15384615384602</c:v>
                </c:pt>
                <c:pt idx="149">
                  <c:v>417.230769230769</c:v>
                </c:pt>
                <c:pt idx="150">
                  <c:v>420.15384615384602</c:v>
                </c:pt>
                <c:pt idx="151">
                  <c:v>432</c:v>
                </c:pt>
                <c:pt idx="152">
                  <c:v>442.38461538461502</c:v>
                </c:pt>
                <c:pt idx="153">
                  <c:v>435.61538461538402</c:v>
                </c:pt>
                <c:pt idx="154">
                  <c:v>424.53846153846098</c:v>
                </c:pt>
                <c:pt idx="155">
                  <c:v>426.53846153846098</c:v>
                </c:pt>
                <c:pt idx="156">
                  <c:v>440.30769230769198</c:v>
                </c:pt>
                <c:pt idx="157">
                  <c:v>441.230769230769</c:v>
                </c:pt>
                <c:pt idx="158">
                  <c:v>430.38461538461502</c:v>
                </c:pt>
                <c:pt idx="159">
                  <c:v>420.84615384615302</c:v>
                </c:pt>
                <c:pt idx="160">
                  <c:v>421.230769230769</c:v>
                </c:pt>
                <c:pt idx="161">
                  <c:v>421.923076923076</c:v>
                </c:pt>
                <c:pt idx="162">
                  <c:v>422.30769230769198</c:v>
                </c:pt>
                <c:pt idx="163">
                  <c:v>421.84615384615302</c:v>
                </c:pt>
                <c:pt idx="164">
                  <c:v>421.53846153846098</c:v>
                </c:pt>
                <c:pt idx="165">
                  <c:v>422</c:v>
                </c:pt>
                <c:pt idx="166">
                  <c:v>421.38461538461502</c:v>
                </c:pt>
                <c:pt idx="167">
                  <c:v>422.461538461538</c:v>
                </c:pt>
                <c:pt idx="168">
                  <c:v>421</c:v>
                </c:pt>
                <c:pt idx="169">
                  <c:v>422.923076923076</c:v>
                </c:pt>
                <c:pt idx="170">
                  <c:v>423.15384615384602</c:v>
                </c:pt>
                <c:pt idx="171">
                  <c:v>429.84615384615302</c:v>
                </c:pt>
                <c:pt idx="172">
                  <c:v>441.923076923076</c:v>
                </c:pt>
                <c:pt idx="173">
                  <c:v>439.15384615384602</c:v>
                </c:pt>
                <c:pt idx="174">
                  <c:v>424.30769230769198</c:v>
                </c:pt>
                <c:pt idx="175">
                  <c:v>425.15384615384602</c:v>
                </c:pt>
                <c:pt idx="176">
                  <c:v>438.461538461538</c:v>
                </c:pt>
                <c:pt idx="177">
                  <c:v>441.923076923076</c:v>
                </c:pt>
                <c:pt idx="178">
                  <c:v>424.53846153846098</c:v>
                </c:pt>
                <c:pt idx="179">
                  <c:v>421.53846153846098</c:v>
                </c:pt>
                <c:pt idx="180">
                  <c:v>422.230769230769</c:v>
                </c:pt>
                <c:pt idx="181">
                  <c:v>422.923076923076</c:v>
                </c:pt>
                <c:pt idx="182">
                  <c:v>423.692307692307</c:v>
                </c:pt>
                <c:pt idx="183">
                  <c:v>423.53846153846098</c:v>
                </c:pt>
                <c:pt idx="184">
                  <c:v>423.07692307692298</c:v>
                </c:pt>
                <c:pt idx="185">
                  <c:v>425.15384615384602</c:v>
                </c:pt>
                <c:pt idx="186">
                  <c:v>421.923076923076</c:v>
                </c:pt>
                <c:pt idx="187">
                  <c:v>421.38461538461502</c:v>
                </c:pt>
                <c:pt idx="188">
                  <c:v>421.84615384615302</c:v>
                </c:pt>
                <c:pt idx="189">
                  <c:v>418.76923076922998</c:v>
                </c:pt>
                <c:pt idx="190">
                  <c:v>416.76923076922998</c:v>
                </c:pt>
                <c:pt idx="191">
                  <c:v>437</c:v>
                </c:pt>
                <c:pt idx="192">
                  <c:v>440.692307692307</c:v>
                </c:pt>
                <c:pt idx="193">
                  <c:v>432.15384615384602</c:v>
                </c:pt>
                <c:pt idx="194">
                  <c:v>416.230769230769</c:v>
                </c:pt>
                <c:pt idx="195">
                  <c:v>441.76923076922998</c:v>
                </c:pt>
                <c:pt idx="196">
                  <c:v>438.53846153846098</c:v>
                </c:pt>
                <c:pt idx="197">
                  <c:v>438.07692307692298</c:v>
                </c:pt>
                <c:pt idx="198">
                  <c:v>421.84615384615302</c:v>
                </c:pt>
                <c:pt idx="199">
                  <c:v>422</c:v>
                </c:pt>
                <c:pt idx="200">
                  <c:v>422.30769230769198</c:v>
                </c:pt>
                <c:pt idx="201">
                  <c:v>422.53846153846098</c:v>
                </c:pt>
                <c:pt idx="202">
                  <c:v>422.61538461538402</c:v>
                </c:pt>
                <c:pt idx="203">
                  <c:v>423</c:v>
                </c:pt>
                <c:pt idx="204">
                  <c:v>423.230769230769</c:v>
                </c:pt>
                <c:pt idx="205">
                  <c:v>423.53846153846098</c:v>
                </c:pt>
                <c:pt idx="206">
                  <c:v>423.07692307692298</c:v>
                </c:pt>
                <c:pt idx="207">
                  <c:v>422.30769230769198</c:v>
                </c:pt>
                <c:pt idx="208">
                  <c:v>422.923076923076</c:v>
                </c:pt>
                <c:pt idx="209">
                  <c:v>423.461538461538</c:v>
                </c:pt>
                <c:pt idx="210">
                  <c:v>429.923076923076</c:v>
                </c:pt>
                <c:pt idx="211">
                  <c:v>444.230769230769</c:v>
                </c:pt>
                <c:pt idx="212">
                  <c:v>437.07692307692298</c:v>
                </c:pt>
                <c:pt idx="213">
                  <c:v>425</c:v>
                </c:pt>
                <c:pt idx="214">
                  <c:v>420.84615384615302</c:v>
                </c:pt>
                <c:pt idx="215">
                  <c:v>441.230769230769</c:v>
                </c:pt>
                <c:pt idx="216">
                  <c:v>439.38461538461502</c:v>
                </c:pt>
                <c:pt idx="217">
                  <c:v>428.923076923076</c:v>
                </c:pt>
                <c:pt idx="218">
                  <c:v>422.84615384615302</c:v>
                </c:pt>
                <c:pt idx="219">
                  <c:v>422.692307692307</c:v>
                </c:pt>
                <c:pt idx="220">
                  <c:v>423.38461538461502</c:v>
                </c:pt>
                <c:pt idx="221">
                  <c:v>423.53846153846098</c:v>
                </c:pt>
                <c:pt idx="222">
                  <c:v>424.15384615384602</c:v>
                </c:pt>
                <c:pt idx="223">
                  <c:v>423.692307692307</c:v>
                </c:pt>
                <c:pt idx="224">
                  <c:v>421.84615384615302</c:v>
                </c:pt>
                <c:pt idx="225">
                  <c:v>421.84615384615302</c:v>
                </c:pt>
                <c:pt idx="226">
                  <c:v>419.38461538461502</c:v>
                </c:pt>
                <c:pt idx="227">
                  <c:v>420.461538461538</c:v>
                </c:pt>
                <c:pt idx="228">
                  <c:v>419.61538461538402</c:v>
                </c:pt>
                <c:pt idx="229">
                  <c:v>417.53846153846098</c:v>
                </c:pt>
                <c:pt idx="230">
                  <c:v>437.38461538461502</c:v>
                </c:pt>
                <c:pt idx="231">
                  <c:v>441</c:v>
                </c:pt>
                <c:pt idx="232">
                  <c:v>432.07692307692298</c:v>
                </c:pt>
                <c:pt idx="233">
                  <c:v>414.76923076922998</c:v>
                </c:pt>
                <c:pt idx="234">
                  <c:v>438.15384615384602</c:v>
                </c:pt>
                <c:pt idx="235">
                  <c:v>441.76923076922998</c:v>
                </c:pt>
                <c:pt idx="236">
                  <c:v>438.230769230769</c:v>
                </c:pt>
                <c:pt idx="237">
                  <c:v>423.53846153846098</c:v>
                </c:pt>
                <c:pt idx="238">
                  <c:v>420.461538461538</c:v>
                </c:pt>
                <c:pt idx="239">
                  <c:v>421.30769230769198</c:v>
                </c:pt>
                <c:pt idx="240">
                  <c:v>421.61538461538402</c:v>
                </c:pt>
                <c:pt idx="241">
                  <c:v>421.461538461538</c:v>
                </c:pt>
                <c:pt idx="242">
                  <c:v>421.53846153846098</c:v>
                </c:pt>
                <c:pt idx="243">
                  <c:v>420.53846153846098</c:v>
                </c:pt>
                <c:pt idx="244">
                  <c:v>421.76923076922998</c:v>
                </c:pt>
                <c:pt idx="245">
                  <c:v>421.15384615384602</c:v>
                </c:pt>
                <c:pt idx="246">
                  <c:v>421.53846153846098</c:v>
                </c:pt>
                <c:pt idx="247">
                  <c:v>420.76923076922998</c:v>
                </c:pt>
                <c:pt idx="248">
                  <c:v>420.692307692307</c:v>
                </c:pt>
                <c:pt idx="249">
                  <c:v>441.30769230769198</c:v>
                </c:pt>
                <c:pt idx="250">
                  <c:v>442.84615384615302</c:v>
                </c:pt>
                <c:pt idx="251">
                  <c:v>430.30769230769198</c:v>
                </c:pt>
                <c:pt idx="252">
                  <c:v>420.30769230769198</c:v>
                </c:pt>
                <c:pt idx="253">
                  <c:v>434.53846153846098</c:v>
                </c:pt>
                <c:pt idx="254">
                  <c:v>438.61538461538402</c:v>
                </c:pt>
                <c:pt idx="255">
                  <c:v>441</c:v>
                </c:pt>
                <c:pt idx="256">
                  <c:v>438.61538461538402</c:v>
                </c:pt>
                <c:pt idx="257">
                  <c:v>420</c:v>
                </c:pt>
                <c:pt idx="258">
                  <c:v>421</c:v>
                </c:pt>
                <c:pt idx="259">
                  <c:v>421.692307692307</c:v>
                </c:pt>
                <c:pt idx="260">
                  <c:v>421.53846153846098</c:v>
                </c:pt>
                <c:pt idx="261">
                  <c:v>421.84615384615302</c:v>
                </c:pt>
                <c:pt idx="262">
                  <c:v>420.61538461538402</c:v>
                </c:pt>
                <c:pt idx="263">
                  <c:v>420.53846153846098</c:v>
                </c:pt>
                <c:pt idx="264">
                  <c:v>419.61538461538402</c:v>
                </c:pt>
                <c:pt idx="265">
                  <c:v>420.461538461538</c:v>
                </c:pt>
                <c:pt idx="266">
                  <c:v>420.15384615384602</c:v>
                </c:pt>
                <c:pt idx="267">
                  <c:v>422.53846153846098</c:v>
                </c:pt>
                <c:pt idx="268">
                  <c:v>436.84615384615302</c:v>
                </c:pt>
                <c:pt idx="269">
                  <c:v>445.84615384615302</c:v>
                </c:pt>
                <c:pt idx="270">
                  <c:v>426.61538461538402</c:v>
                </c:pt>
                <c:pt idx="271">
                  <c:v>424.923076923076</c:v>
                </c:pt>
                <c:pt idx="272">
                  <c:v>441.57142857142799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BF93-4AD5-AB95-234B4F7C071C}"/>
            </c:ext>
          </c:extLst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Force Var (ECM)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Sheet1!$P$2:$P$274</c:f>
              <c:numCache>
                <c:formatCode>General</c:formatCode>
                <c:ptCount val="273"/>
                <c:pt idx="0">
                  <c:v>73.61218195471973</c:v>
                </c:pt>
                <c:pt idx="1">
                  <c:v>46.383229259998714</c:v>
                </c:pt>
                <c:pt idx="2">
                  <c:v>41.292294084538277</c:v>
                </c:pt>
                <c:pt idx="3">
                  <c:v>0.11787049929164226</c:v>
                </c:pt>
                <c:pt idx="4">
                  <c:v>126.9317612202004</c:v>
                </c:pt>
                <c:pt idx="5">
                  <c:v>68.427007778849344</c:v>
                </c:pt>
                <c:pt idx="6">
                  <c:v>40.309610008025409</c:v>
                </c:pt>
                <c:pt idx="7">
                  <c:v>14.476968713000986</c:v>
                </c:pt>
                <c:pt idx="8">
                  <c:v>3.8587478242759188</c:v>
                </c:pt>
                <c:pt idx="9">
                  <c:v>342.3547591858898</c:v>
                </c:pt>
                <c:pt idx="10">
                  <c:v>84.55057764373845</c:v>
                </c:pt>
                <c:pt idx="11">
                  <c:v>203.69175036227776</c:v>
                </c:pt>
                <c:pt idx="12">
                  <c:v>102.26373834423417</c:v>
                </c:pt>
                <c:pt idx="13">
                  <c:v>83.038631338906939</c:v>
                </c:pt>
                <c:pt idx="14">
                  <c:v>10.208911983398082</c:v>
                </c:pt>
                <c:pt idx="15">
                  <c:v>152.35761610167441</c:v>
                </c:pt>
                <c:pt idx="16">
                  <c:v>36.428834636126076</c:v>
                </c:pt>
                <c:pt idx="17">
                  <c:v>0.12179050152122878</c:v>
                </c:pt>
                <c:pt idx="18">
                  <c:v>180.10299761036845</c:v>
                </c:pt>
                <c:pt idx="19">
                  <c:v>133.95960479579637</c:v>
                </c:pt>
                <c:pt idx="20">
                  <c:v>163.96447022249043</c:v>
                </c:pt>
                <c:pt idx="21">
                  <c:v>169.92766059649497</c:v>
                </c:pt>
                <c:pt idx="22">
                  <c:v>113.56477036377412</c:v>
                </c:pt>
                <c:pt idx="23">
                  <c:v>90.303799156905214</c:v>
                </c:pt>
                <c:pt idx="24">
                  <c:v>87.403519761277508</c:v>
                </c:pt>
                <c:pt idx="25">
                  <c:v>120.21740016094449</c:v>
                </c:pt>
                <c:pt idx="26">
                  <c:v>127.05937907056355</c:v>
                </c:pt>
                <c:pt idx="27">
                  <c:v>108.69955837092536</c:v>
                </c:pt>
                <c:pt idx="28">
                  <c:v>85.97113154275408</c:v>
                </c:pt>
                <c:pt idx="29">
                  <c:v>141.31138422703506</c:v>
                </c:pt>
                <c:pt idx="30">
                  <c:v>113.56477036377412</c:v>
                </c:pt>
                <c:pt idx="31">
                  <c:v>146.85115243290068</c:v>
                </c:pt>
                <c:pt idx="32">
                  <c:v>195.00361760650068</c:v>
                </c:pt>
                <c:pt idx="33">
                  <c:v>201.50196569402209</c:v>
                </c:pt>
                <c:pt idx="34">
                  <c:v>228.56044680153298</c:v>
                </c:pt>
                <c:pt idx="35">
                  <c:v>303.66227087210279</c:v>
                </c:pt>
                <c:pt idx="36">
                  <c:v>285.18584920039893</c:v>
                </c:pt>
                <c:pt idx="37">
                  <c:v>212.56923223045192</c:v>
                </c:pt>
                <c:pt idx="38">
                  <c:v>168.07487845798195</c:v>
                </c:pt>
                <c:pt idx="39">
                  <c:v>100.82755810668858</c:v>
                </c:pt>
                <c:pt idx="40">
                  <c:v>91.771690334008426</c:v>
                </c:pt>
                <c:pt idx="41">
                  <c:v>76.275774959815038</c:v>
                </c:pt>
                <c:pt idx="42">
                  <c:v>69.705549843526811</c:v>
                </c:pt>
                <c:pt idx="43">
                  <c:v>30.281150255134278</c:v>
                </c:pt>
                <c:pt idx="44">
                  <c:v>392.23252695209334</c:v>
                </c:pt>
                <c:pt idx="45">
                  <c:v>36.428834636126076</c:v>
                </c:pt>
                <c:pt idx="46">
                  <c:v>29.440478012941501</c:v>
                </c:pt>
                <c:pt idx="47">
                  <c:v>25.414631594865124</c:v>
                </c:pt>
                <c:pt idx="48">
                  <c:v>5.1365674030269872</c:v>
                </c:pt>
                <c:pt idx="49">
                  <c:v>210.16790574627959</c:v>
                </c:pt>
                <c:pt idx="50">
                  <c:v>216.91216120904042</c:v>
                </c:pt>
                <c:pt idx="51">
                  <c:v>298.32412165399199</c:v>
                </c:pt>
                <c:pt idx="52">
                  <c:v>50.66899515184685</c:v>
                </c:pt>
                <c:pt idx="53">
                  <c:v>55.144110156135049</c:v>
                </c:pt>
                <c:pt idx="54">
                  <c:v>105.51525530665882</c:v>
                </c:pt>
                <c:pt idx="55">
                  <c:v>56.207541324378738</c:v>
                </c:pt>
                <c:pt idx="56">
                  <c:v>3.5624542803073855</c:v>
                </c:pt>
                <c:pt idx="57">
                  <c:v>2.258501353363342</c:v>
                </c:pt>
                <c:pt idx="58">
                  <c:v>9.6879893069435425</c:v>
                </c:pt>
                <c:pt idx="59">
                  <c:v>133.95960479579637</c:v>
                </c:pt>
                <c:pt idx="60">
                  <c:v>235.4175525022701</c:v>
                </c:pt>
                <c:pt idx="61">
                  <c:v>377.14594733463628</c:v>
                </c:pt>
                <c:pt idx="62">
                  <c:v>54.007579925776106</c:v>
                </c:pt>
                <c:pt idx="63">
                  <c:v>72.29813693146248</c:v>
                </c:pt>
                <c:pt idx="64">
                  <c:v>12.269825804248809</c:v>
                </c:pt>
                <c:pt idx="65">
                  <c:v>622.93707252392437</c:v>
                </c:pt>
                <c:pt idx="66">
                  <c:v>269.62447247250236</c:v>
                </c:pt>
                <c:pt idx="67">
                  <c:v>94.74297564679577</c:v>
                </c:pt>
                <c:pt idx="68">
                  <c:v>73.61218195471973</c:v>
                </c:pt>
                <c:pt idx="69">
                  <c:v>58.538031159515647</c:v>
                </c:pt>
                <c:pt idx="70">
                  <c:v>207.94348923107975</c:v>
                </c:pt>
                <c:pt idx="71">
                  <c:v>45.265151320278314</c:v>
                </c:pt>
                <c:pt idx="72">
                  <c:v>63.431182715388296</c:v>
                </c:pt>
                <c:pt idx="73">
                  <c:v>44.311352231235034</c:v>
                </c:pt>
                <c:pt idx="74">
                  <c:v>81.744972804323893</c:v>
                </c:pt>
                <c:pt idx="75">
                  <c:v>2.7258506660198343</c:v>
                </c:pt>
                <c:pt idx="76">
                  <c:v>35.573704418350836</c:v>
                </c:pt>
                <c:pt idx="77">
                  <c:v>1.2695272384589066E-3</c:v>
                </c:pt>
                <c:pt idx="78">
                  <c:v>65.813524333579707</c:v>
                </c:pt>
                <c:pt idx="79">
                  <c:v>127.67568758325433</c:v>
                </c:pt>
                <c:pt idx="80">
                  <c:v>0.32958158336086701</c:v>
                </c:pt>
                <c:pt idx="81">
                  <c:v>87.403519761277508</c:v>
                </c:pt>
                <c:pt idx="82">
                  <c:v>76.275774959815038</c:v>
                </c:pt>
                <c:pt idx="83">
                  <c:v>47.436919253671228</c:v>
                </c:pt>
                <c:pt idx="84">
                  <c:v>38.379744813568266</c:v>
                </c:pt>
                <c:pt idx="85">
                  <c:v>59.808574272834306</c:v>
                </c:pt>
                <c:pt idx="86">
                  <c:v>57.452673575431042</c:v>
                </c:pt>
                <c:pt idx="87">
                  <c:v>50.66899515184685</c:v>
                </c:pt>
                <c:pt idx="88">
                  <c:v>2.7258506660198343</c:v>
                </c:pt>
                <c:pt idx="89">
                  <c:v>201.34124560263814</c:v>
                </c:pt>
                <c:pt idx="90">
                  <c:v>205.73090703540487</c:v>
                </c:pt>
                <c:pt idx="91">
                  <c:v>70.90053950681191</c:v>
                </c:pt>
                <c:pt idx="92">
                  <c:v>102.37828952047916</c:v>
                </c:pt>
                <c:pt idx="93">
                  <c:v>77.625322941652101</c:v>
                </c:pt>
                <c:pt idx="94">
                  <c:v>203.69175036227776</c:v>
                </c:pt>
                <c:pt idx="95">
                  <c:v>10.706388959325672</c:v>
                </c:pt>
                <c:pt idx="96">
                  <c:v>18.913670172524018</c:v>
                </c:pt>
                <c:pt idx="97">
                  <c:v>4.7938076925584703</c:v>
                </c:pt>
                <c:pt idx="98">
                  <c:v>132.18489242260779</c:v>
                </c:pt>
                <c:pt idx="99">
                  <c:v>292.8394873815248</c:v>
                </c:pt>
                <c:pt idx="100">
                  <c:v>96.246369782478794</c:v>
                </c:pt>
                <c:pt idx="101">
                  <c:v>47.436919253671228</c:v>
                </c:pt>
                <c:pt idx="102">
                  <c:v>18.913670172524018</c:v>
                </c:pt>
                <c:pt idx="103">
                  <c:v>26.196132239425317</c:v>
                </c:pt>
                <c:pt idx="104">
                  <c:v>3.0053701509499149</c:v>
                </c:pt>
                <c:pt idx="105">
                  <c:v>2.4956232996988694</c:v>
                </c:pt>
                <c:pt idx="106">
                  <c:v>17.551714010905084</c:v>
                </c:pt>
                <c:pt idx="107">
                  <c:v>7.027880748269137</c:v>
                </c:pt>
                <c:pt idx="108">
                  <c:v>171.93905936021585</c:v>
                </c:pt>
                <c:pt idx="109">
                  <c:v>230.72019876181145</c:v>
                </c:pt>
                <c:pt idx="110">
                  <c:v>55.060047886100612</c:v>
                </c:pt>
                <c:pt idx="111">
                  <c:v>6.6259494401673225</c:v>
                </c:pt>
                <c:pt idx="112">
                  <c:v>97.76159823768954</c:v>
                </c:pt>
                <c:pt idx="113">
                  <c:v>16.28631293316354</c:v>
                </c:pt>
                <c:pt idx="114">
                  <c:v>216.91216120904042</c:v>
                </c:pt>
                <c:pt idx="115">
                  <c:v>1.4148545333851641</c:v>
                </c:pt>
                <c:pt idx="116">
                  <c:v>27.794636487135143</c:v>
                </c:pt>
                <c:pt idx="117">
                  <c:v>8.7874869727946496</c:v>
                </c:pt>
                <c:pt idx="118">
                  <c:v>12.814640058276261</c:v>
                </c:pt>
                <c:pt idx="119">
                  <c:v>23.831817677317652</c:v>
                </c:pt>
                <c:pt idx="120">
                  <c:v>78.886091852474593</c:v>
                </c:pt>
                <c:pt idx="121">
                  <c:v>146.71395235488862</c:v>
                </c:pt>
                <c:pt idx="122">
                  <c:v>485.56900825982638</c:v>
                </c:pt>
                <c:pt idx="123">
                  <c:v>359.43258433811252</c:v>
                </c:pt>
                <c:pt idx="124">
                  <c:v>125.20438612511823</c:v>
                </c:pt>
                <c:pt idx="125">
                  <c:v>56.207541324378738</c:v>
                </c:pt>
                <c:pt idx="126">
                  <c:v>102.37828952047916</c:v>
                </c:pt>
                <c:pt idx="127">
                  <c:v>62.211812248343996</c:v>
                </c:pt>
                <c:pt idx="128">
                  <c:v>228.38927337087031</c:v>
                </c:pt>
                <c:pt idx="129">
                  <c:v>24.64496526983211</c:v>
                </c:pt>
                <c:pt idx="130">
                  <c:v>214.81818849631321</c:v>
                </c:pt>
                <c:pt idx="131">
                  <c:v>48.502443566869566</c:v>
                </c:pt>
                <c:pt idx="132">
                  <c:v>35.573704418350836</c:v>
                </c:pt>
                <c:pt idx="133">
                  <c:v>22.406972211892111</c:v>
                </c:pt>
                <c:pt idx="134">
                  <c:v>1.4148545333851641</c:v>
                </c:pt>
                <c:pt idx="135">
                  <c:v>16.332046292500433</c:v>
                </c:pt>
                <c:pt idx="136">
                  <c:v>18.913670172524018</c:v>
                </c:pt>
                <c:pt idx="137">
                  <c:v>3.8365344783122839</c:v>
                </c:pt>
                <c:pt idx="138">
                  <c:v>70.90053950681191</c:v>
                </c:pt>
                <c:pt idx="139">
                  <c:v>116.74502544260389</c:v>
                </c:pt>
                <c:pt idx="140">
                  <c:v>49.500095487607346</c:v>
                </c:pt>
                <c:pt idx="141">
                  <c:v>4.16687568777105</c:v>
                </c:pt>
                <c:pt idx="142">
                  <c:v>646.1888970589041</c:v>
                </c:pt>
                <c:pt idx="143">
                  <c:v>739.26763667189118</c:v>
                </c:pt>
                <c:pt idx="144">
                  <c:v>948.93947324146939</c:v>
                </c:pt>
                <c:pt idx="145">
                  <c:v>53.924388767348248</c:v>
                </c:pt>
                <c:pt idx="146">
                  <c:v>85.97113154275408</c:v>
                </c:pt>
                <c:pt idx="147">
                  <c:v>23.141135578345324</c:v>
                </c:pt>
                <c:pt idx="148">
                  <c:v>413.85077983659625</c:v>
                </c:pt>
                <c:pt idx="149">
                  <c:v>482.18482843101845</c:v>
                </c:pt>
                <c:pt idx="150">
                  <c:v>59.721027556373578</c:v>
                </c:pt>
                <c:pt idx="151">
                  <c:v>57.452673575431042</c:v>
                </c:pt>
                <c:pt idx="152">
                  <c:v>32.874172898872843</c:v>
                </c:pt>
                <c:pt idx="153">
                  <c:v>1.2668290961848556E-2</c:v>
                </c:pt>
                <c:pt idx="154">
                  <c:v>72.29813693146248</c:v>
                </c:pt>
                <c:pt idx="155">
                  <c:v>1.0725303787197289</c:v>
                </c:pt>
                <c:pt idx="156">
                  <c:v>21.631940912767742</c:v>
                </c:pt>
                <c:pt idx="157">
                  <c:v>23.887133264325691</c:v>
                </c:pt>
                <c:pt idx="158">
                  <c:v>105.51525530665882</c:v>
                </c:pt>
                <c:pt idx="159">
                  <c:v>110.30946138234795</c:v>
                </c:pt>
                <c:pt idx="160">
                  <c:v>76.275774959815038</c:v>
                </c:pt>
                <c:pt idx="161">
                  <c:v>72.29813693146248</c:v>
                </c:pt>
                <c:pt idx="162">
                  <c:v>57.366869082183463</c:v>
                </c:pt>
                <c:pt idx="163">
                  <c:v>492.37287087602459</c:v>
                </c:pt>
                <c:pt idx="164">
                  <c:v>530.6402691113077</c:v>
                </c:pt>
                <c:pt idx="165">
                  <c:v>544.91071623719188</c:v>
                </c:pt>
                <c:pt idx="166">
                  <c:v>615.28113890180975</c:v>
                </c:pt>
                <c:pt idx="167">
                  <c:v>646.1888970589041</c:v>
                </c:pt>
                <c:pt idx="168">
                  <c:v>693.97065263778757</c:v>
                </c:pt>
                <c:pt idx="169">
                  <c:v>722.63032564068078</c:v>
                </c:pt>
                <c:pt idx="170">
                  <c:v>681.86545042946989</c:v>
                </c:pt>
                <c:pt idx="171">
                  <c:v>41.292294084538277</c:v>
                </c:pt>
                <c:pt idx="172">
                  <c:v>4.7938076925584703</c:v>
                </c:pt>
                <c:pt idx="173">
                  <c:v>207.94348923107975</c:v>
                </c:pt>
                <c:pt idx="174">
                  <c:v>216.91216120904042</c:v>
                </c:pt>
                <c:pt idx="175">
                  <c:v>207.94348923107975</c:v>
                </c:pt>
                <c:pt idx="176">
                  <c:v>35.506193268853515</c:v>
                </c:pt>
                <c:pt idx="177">
                  <c:v>11.736845869747956</c:v>
                </c:pt>
                <c:pt idx="178">
                  <c:v>1.2668290961848556E-2</c:v>
                </c:pt>
                <c:pt idx="179">
                  <c:v>15.06824913352842</c:v>
                </c:pt>
                <c:pt idx="180">
                  <c:v>132.18489242260779</c:v>
                </c:pt>
                <c:pt idx="181">
                  <c:v>262.09915192098475</c:v>
                </c:pt>
                <c:pt idx="182">
                  <c:v>544.91071623719188</c:v>
                </c:pt>
                <c:pt idx="183">
                  <c:v>1.2504064145822524</c:v>
                </c:pt>
                <c:pt idx="184">
                  <c:v>88.847742299328587</c:v>
                </c:pt>
                <c:pt idx="185">
                  <c:v>46.383229259998714</c:v>
                </c:pt>
                <c:pt idx="186">
                  <c:v>70.995926227731815</c:v>
                </c:pt>
                <c:pt idx="187">
                  <c:v>58.624706764369805</c:v>
                </c:pt>
                <c:pt idx="188">
                  <c:v>48.502443566869566</c:v>
                </c:pt>
                <c:pt idx="189">
                  <c:v>44.311352231235034</c:v>
                </c:pt>
                <c:pt idx="190">
                  <c:v>5.162265195420936</c:v>
                </c:pt>
                <c:pt idx="191">
                  <c:v>48.423607966488824</c:v>
                </c:pt>
                <c:pt idx="192">
                  <c:v>184.40972385116322</c:v>
                </c:pt>
                <c:pt idx="193">
                  <c:v>15.112240269652922</c:v>
                </c:pt>
                <c:pt idx="194">
                  <c:v>1.118890420882934</c:v>
                </c:pt>
                <c:pt idx="195">
                  <c:v>0.11787049929164226</c:v>
                </c:pt>
                <c:pt idx="196">
                  <c:v>12.230190226149672</c:v>
                </c:pt>
                <c:pt idx="197">
                  <c:v>141.17679748384228</c:v>
                </c:pt>
                <c:pt idx="198">
                  <c:v>282.40335978226352</c:v>
                </c:pt>
                <c:pt idx="199">
                  <c:v>634.50973035354457</c:v>
                </c:pt>
                <c:pt idx="200">
                  <c:v>15.112240269652922</c:v>
                </c:pt>
                <c:pt idx="201">
                  <c:v>55.144110156135049</c:v>
                </c:pt>
                <c:pt idx="202">
                  <c:v>39.338760251039879</c:v>
                </c:pt>
                <c:pt idx="203">
                  <c:v>73.61218195471973</c:v>
                </c:pt>
                <c:pt idx="204">
                  <c:v>74.938061297504575</c:v>
                </c:pt>
                <c:pt idx="205">
                  <c:v>54.007579925776106</c:v>
                </c:pt>
                <c:pt idx="206">
                  <c:v>55.144110156135049</c:v>
                </c:pt>
                <c:pt idx="207">
                  <c:v>22.353398848087785</c:v>
                </c:pt>
                <c:pt idx="208">
                  <c:v>154.26250598965714</c:v>
                </c:pt>
                <c:pt idx="209">
                  <c:v>173.96229244346483</c:v>
                </c:pt>
                <c:pt idx="210">
                  <c:v>94.74297564679577</c:v>
                </c:pt>
                <c:pt idx="211">
                  <c:v>76.275774959815038</c:v>
                </c:pt>
                <c:pt idx="212">
                  <c:v>212.56923223045192</c:v>
                </c:pt>
                <c:pt idx="213">
                  <c:v>31.133656816853652</c:v>
                </c:pt>
                <c:pt idx="214">
                  <c:v>62.211812248343996</c:v>
                </c:pt>
                <c:pt idx="215">
                  <c:v>4.1437912302009989</c:v>
                </c:pt>
                <c:pt idx="216">
                  <c:v>100.71387804205116</c:v>
                </c:pt>
                <c:pt idx="217">
                  <c:v>13.897522611992521</c:v>
                </c:pt>
                <c:pt idx="218">
                  <c:v>87.403519761277508</c:v>
                </c:pt>
                <c:pt idx="219">
                  <c:v>48.502443566869566</c:v>
                </c:pt>
                <c:pt idx="220">
                  <c:v>27.794636487135143</c:v>
                </c:pt>
                <c:pt idx="221">
                  <c:v>70.995926227731815</c:v>
                </c:pt>
                <c:pt idx="222">
                  <c:v>61.004276100825408</c:v>
                </c:pt>
                <c:pt idx="223">
                  <c:v>4.1437912302009989</c:v>
                </c:pt>
                <c:pt idx="224">
                  <c:v>735.39762427606217</c:v>
                </c:pt>
                <c:pt idx="225">
                  <c:v>61.004276100825408</c:v>
                </c:pt>
                <c:pt idx="226">
                  <c:v>37.363310322925237</c:v>
                </c:pt>
                <c:pt idx="227">
                  <c:v>165.94036602763151</c:v>
                </c:pt>
                <c:pt idx="228">
                  <c:v>31.070501225377004</c:v>
                </c:pt>
                <c:pt idx="229">
                  <c:v>70.995926227731815</c:v>
                </c:pt>
                <c:pt idx="230">
                  <c:v>65.905426608057624</c:v>
                </c:pt>
                <c:pt idx="231">
                  <c:v>23.141135578345324</c:v>
                </c:pt>
                <c:pt idx="232">
                  <c:v>45.341373585853574</c:v>
                </c:pt>
                <c:pt idx="233">
                  <c:v>62.211812248343996</c:v>
                </c:pt>
                <c:pt idx="234">
                  <c:v>2.7258506660198343</c:v>
                </c:pt>
                <c:pt idx="235">
                  <c:v>16.913096312270774</c:v>
                </c:pt>
                <c:pt idx="236">
                  <c:v>83.038631338906939</c:v>
                </c:pt>
                <c:pt idx="237">
                  <c:v>4.8186343733413537</c:v>
                </c:pt>
                <c:pt idx="238">
                  <c:v>64.662387501959202</c:v>
                </c:pt>
                <c:pt idx="239">
                  <c:v>49.579802199594504</c:v>
                </c:pt>
                <c:pt idx="240">
                  <c:v>59.808574272834306</c:v>
                </c:pt>
                <c:pt idx="241">
                  <c:v>74.938061297504575</c:v>
                </c:pt>
                <c:pt idx="242">
                  <c:v>68.427007778849344</c:v>
                </c:pt>
                <c:pt idx="243">
                  <c:v>83.141858064268391</c:v>
                </c:pt>
                <c:pt idx="244">
                  <c:v>83.141858064268391</c:v>
                </c:pt>
                <c:pt idx="245">
                  <c:v>102.26373834423417</c:v>
                </c:pt>
                <c:pt idx="246">
                  <c:v>212.40415658100605</c:v>
                </c:pt>
                <c:pt idx="247">
                  <c:v>207.94348923107975</c:v>
                </c:pt>
                <c:pt idx="248">
                  <c:v>87.403519761277508</c:v>
                </c:pt>
                <c:pt idx="249">
                  <c:v>85.97113154275408</c:v>
                </c:pt>
                <c:pt idx="250">
                  <c:v>67.160300033681722</c:v>
                </c:pt>
                <c:pt idx="251">
                  <c:v>16.959700783214551</c:v>
                </c:pt>
                <c:pt idx="252">
                  <c:v>37.432563695636084</c:v>
                </c:pt>
                <c:pt idx="253">
                  <c:v>4.8186343733413537</c:v>
                </c:pt>
                <c:pt idx="254">
                  <c:v>70.90053950681191</c:v>
                </c:pt>
                <c:pt idx="255">
                  <c:v>23.141135578345324</c:v>
                </c:pt>
                <c:pt idx="256">
                  <c:v>100.82755810668858</c:v>
                </c:pt>
                <c:pt idx="257">
                  <c:v>77.625322941652101</c:v>
                </c:pt>
                <c:pt idx="258">
                  <c:v>65.905426608057624</c:v>
                </c:pt>
                <c:pt idx="259">
                  <c:v>46.383229259998714</c:v>
                </c:pt>
                <c:pt idx="260">
                  <c:v>102.26373834423417</c:v>
                </c:pt>
                <c:pt idx="261">
                  <c:v>199.16416636554308</c:v>
                </c:pt>
                <c:pt idx="262">
                  <c:v>16.959700783214551</c:v>
                </c:pt>
                <c:pt idx="263">
                  <c:v>362.57082582797079</c:v>
                </c:pt>
                <c:pt idx="264">
                  <c:v>63.431182715388296</c:v>
                </c:pt>
                <c:pt idx="265">
                  <c:v>74.938061297504575</c:v>
                </c:pt>
                <c:pt idx="266">
                  <c:v>69.705549843526811</c:v>
                </c:pt>
                <c:pt idx="267">
                  <c:v>80.359921863907033</c:v>
                </c:pt>
                <c:pt idx="268">
                  <c:v>125.33113286385191</c:v>
                </c:pt>
                <c:pt idx="269">
                  <c:v>44.311352231235034</c:v>
                </c:pt>
                <c:pt idx="270">
                  <c:v>102.37828952047916</c:v>
                </c:pt>
                <c:pt idx="271">
                  <c:v>18.913670172524018</c:v>
                </c:pt>
                <c:pt idx="272">
                  <c:v>9.3713828990441836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96-4D7B-B30A-C42B4FA09A89}"/>
            </c:ext>
          </c:extLst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Force Var (FCM)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Sheet1!$Q$2:$Q$274</c:f>
              <c:numCache>
                <c:formatCode>General</c:formatCode>
                <c:ptCount val="273"/>
                <c:pt idx="0">
                  <c:v>167.04314315403857</c:v>
                </c:pt>
                <c:pt idx="1">
                  <c:v>172.12797728220329</c:v>
                </c:pt>
                <c:pt idx="2">
                  <c:v>399.64742976280706</c:v>
                </c:pt>
                <c:pt idx="3">
                  <c:v>415.80037680355497</c:v>
                </c:pt>
                <c:pt idx="4">
                  <c:v>22.597509679281494</c:v>
                </c:pt>
                <c:pt idx="5">
                  <c:v>198.65578958633571</c:v>
                </c:pt>
                <c:pt idx="6">
                  <c:v>152.45526752757954</c:v>
                </c:pt>
                <c:pt idx="7">
                  <c:v>18.898823727180154</c:v>
                </c:pt>
                <c:pt idx="8">
                  <c:v>18.87928530796157</c:v>
                </c:pt>
                <c:pt idx="9">
                  <c:v>32.828835715285436</c:v>
                </c:pt>
                <c:pt idx="10">
                  <c:v>20.93793818649835</c:v>
                </c:pt>
                <c:pt idx="11">
                  <c:v>17.566021653228475</c:v>
                </c:pt>
                <c:pt idx="12">
                  <c:v>105.43401885515627</c:v>
                </c:pt>
                <c:pt idx="13">
                  <c:v>96.168784103984549</c:v>
                </c:pt>
                <c:pt idx="14">
                  <c:v>43.241134928706352</c:v>
                </c:pt>
                <c:pt idx="15">
                  <c:v>28.569345217527573</c:v>
                </c:pt>
                <c:pt idx="16">
                  <c:v>16.927141305156272</c:v>
                </c:pt>
                <c:pt idx="17">
                  <c:v>15.684883567591204</c:v>
                </c:pt>
                <c:pt idx="18">
                  <c:v>36.449445864970201</c:v>
                </c:pt>
                <c:pt idx="19">
                  <c:v>97.68340409702725</c:v>
                </c:pt>
                <c:pt idx="20">
                  <c:v>506.19942615143771</c:v>
                </c:pt>
                <c:pt idx="21">
                  <c:v>516.63677725481807</c:v>
                </c:pt>
                <c:pt idx="22">
                  <c:v>0.42604635193053236</c:v>
                </c:pt>
                <c:pt idx="23">
                  <c:v>10.680522565115972</c:v>
                </c:pt>
                <c:pt idx="24">
                  <c:v>449.16154229208257</c:v>
                </c:pt>
                <c:pt idx="25">
                  <c:v>308.98773521954854</c:v>
                </c:pt>
                <c:pt idx="26">
                  <c:v>113.52838666447153</c:v>
                </c:pt>
                <c:pt idx="27">
                  <c:v>2.7314908768806081</c:v>
                </c:pt>
                <c:pt idx="28">
                  <c:v>22.369545036489399</c:v>
                </c:pt>
                <c:pt idx="29">
                  <c:v>16.927141305156272</c:v>
                </c:pt>
                <c:pt idx="30">
                  <c:v>0.53238232130524987</c:v>
                </c:pt>
                <c:pt idx="31">
                  <c:v>290.34747162057647</c:v>
                </c:pt>
                <c:pt idx="32">
                  <c:v>74.908506483603531</c:v>
                </c:pt>
                <c:pt idx="33">
                  <c:v>4.4700984091041276</c:v>
                </c:pt>
                <c:pt idx="34">
                  <c:v>18.87928530796157</c:v>
                </c:pt>
                <c:pt idx="35">
                  <c:v>13.910254357693361</c:v>
                </c:pt>
                <c:pt idx="36">
                  <c:v>17.566021653228475</c:v>
                </c:pt>
                <c:pt idx="37">
                  <c:v>16.300095276610204</c:v>
                </c:pt>
                <c:pt idx="38">
                  <c:v>14.489963108132562</c:v>
                </c:pt>
                <c:pt idx="39">
                  <c:v>31.089536557602351</c:v>
                </c:pt>
                <c:pt idx="40">
                  <c:v>8.3145231916107267</c:v>
                </c:pt>
                <c:pt idx="41">
                  <c:v>42.23539067530907</c:v>
                </c:pt>
                <c:pt idx="42">
                  <c:v>42.23539067530907</c:v>
                </c:pt>
                <c:pt idx="43">
                  <c:v>50.612705649234485</c:v>
                </c:pt>
                <c:pt idx="44">
                  <c:v>52.825377587996137</c:v>
                </c:pt>
                <c:pt idx="45">
                  <c:v>18.87928530796157</c:v>
                </c:pt>
                <c:pt idx="46">
                  <c:v>20.93793818649835</c:v>
                </c:pt>
                <c:pt idx="47">
                  <c:v>28.569345217527573</c:v>
                </c:pt>
                <c:pt idx="48">
                  <c:v>26.948389255100508</c:v>
                </c:pt>
                <c:pt idx="49">
                  <c:v>23.103099940774559</c:v>
                </c:pt>
                <c:pt idx="50">
                  <c:v>11.189225398395568</c:v>
                </c:pt>
                <c:pt idx="51">
                  <c:v>9.225419982430207</c:v>
                </c:pt>
                <c:pt idx="52">
                  <c:v>120.13068754992945</c:v>
                </c:pt>
                <c:pt idx="53">
                  <c:v>7.8894484401242417</c:v>
                </c:pt>
                <c:pt idx="54">
                  <c:v>240.28484189563221</c:v>
                </c:pt>
                <c:pt idx="55">
                  <c:v>300.92804490282919</c:v>
                </c:pt>
                <c:pt idx="56">
                  <c:v>752.08679031117038</c:v>
                </c:pt>
                <c:pt idx="57">
                  <c:v>449.16154229208257</c:v>
                </c:pt>
                <c:pt idx="58">
                  <c:v>2.991673000101287</c:v>
                </c:pt>
                <c:pt idx="59">
                  <c:v>121.82282233587019</c:v>
                </c:pt>
                <c:pt idx="60">
                  <c:v>205.84437847767938</c:v>
                </c:pt>
                <c:pt idx="61">
                  <c:v>279.95624745071513</c:v>
                </c:pt>
                <c:pt idx="62">
                  <c:v>235.53893395272931</c:v>
                </c:pt>
                <c:pt idx="63">
                  <c:v>214.76814702620752</c:v>
                </c:pt>
                <c:pt idx="64">
                  <c:v>226.18912990124454</c:v>
                </c:pt>
                <c:pt idx="65">
                  <c:v>97.727841032791261</c:v>
                </c:pt>
                <c:pt idx="66">
                  <c:v>9.225419982430207</c:v>
                </c:pt>
                <c:pt idx="67">
                  <c:v>36.449445864970201</c:v>
                </c:pt>
                <c:pt idx="68">
                  <c:v>36.449445864970201</c:v>
                </c:pt>
                <c:pt idx="69">
                  <c:v>47.382455137563021</c:v>
                </c:pt>
                <c:pt idx="70">
                  <c:v>102.2982699933127</c:v>
                </c:pt>
                <c:pt idx="71">
                  <c:v>27.752950076556054</c:v>
                </c:pt>
                <c:pt idx="72">
                  <c:v>22.369545036489399</c:v>
                </c:pt>
                <c:pt idx="73">
                  <c:v>29.996412651561748</c:v>
                </c:pt>
                <c:pt idx="74">
                  <c:v>51.745457949070577</c:v>
                </c:pt>
                <c:pt idx="75">
                  <c:v>319.8996694485827</c:v>
                </c:pt>
                <c:pt idx="76">
                  <c:v>26.178659299706133</c:v>
                </c:pt>
                <c:pt idx="77">
                  <c:v>70.929292868262536</c:v>
                </c:pt>
                <c:pt idx="78">
                  <c:v>245.07808711664151</c:v>
                </c:pt>
                <c:pt idx="79">
                  <c:v>259.7418464483373</c:v>
                </c:pt>
                <c:pt idx="80">
                  <c:v>226.18912990124454</c:v>
                </c:pt>
                <c:pt idx="81">
                  <c:v>194.95593998137025</c:v>
                </c:pt>
                <c:pt idx="82">
                  <c:v>197.10995904157858</c:v>
                </c:pt>
                <c:pt idx="83">
                  <c:v>203.64302213936469</c:v>
                </c:pt>
                <c:pt idx="84">
                  <c:v>182.28034633014829</c:v>
                </c:pt>
                <c:pt idx="85">
                  <c:v>49.555763023916818</c:v>
                </c:pt>
                <c:pt idx="86">
                  <c:v>60.942510438700559</c:v>
                </c:pt>
                <c:pt idx="87">
                  <c:v>78.916421110539176</c:v>
                </c:pt>
                <c:pt idx="88">
                  <c:v>65.841227097260557</c:v>
                </c:pt>
                <c:pt idx="89">
                  <c:v>62.149438124051095</c:v>
                </c:pt>
                <c:pt idx="90">
                  <c:v>49.524121159150198</c:v>
                </c:pt>
                <c:pt idx="91">
                  <c:v>44.258713501630986</c:v>
                </c:pt>
                <c:pt idx="92">
                  <c:v>50.612705649234485</c:v>
                </c:pt>
                <c:pt idx="93">
                  <c:v>137.63731622931536</c:v>
                </c:pt>
                <c:pt idx="94">
                  <c:v>269.75437239331433</c:v>
                </c:pt>
                <c:pt idx="95">
                  <c:v>3.5560126169998392</c:v>
                </c:pt>
                <c:pt idx="96">
                  <c:v>205.77988440362159</c:v>
                </c:pt>
                <c:pt idx="97">
                  <c:v>205.84437847767938</c:v>
                </c:pt>
                <c:pt idx="98">
                  <c:v>192.81375524068699</c:v>
                </c:pt>
                <c:pt idx="99">
                  <c:v>6.2443818062769116</c:v>
                </c:pt>
                <c:pt idx="100">
                  <c:v>40.259405127093579</c:v>
                </c:pt>
                <c:pt idx="101">
                  <c:v>37.384184201208413</c:v>
                </c:pt>
                <c:pt idx="102">
                  <c:v>31.089536557602351</c:v>
                </c:pt>
                <c:pt idx="103">
                  <c:v>18.216736320836013</c:v>
                </c:pt>
                <c:pt idx="104">
                  <c:v>11.189225398395568</c:v>
                </c:pt>
                <c:pt idx="105">
                  <c:v>22.369545036489399</c:v>
                </c:pt>
                <c:pt idx="106">
                  <c:v>43.241134928706352</c:v>
                </c:pt>
                <c:pt idx="107">
                  <c:v>223.8140041112656</c:v>
                </c:pt>
                <c:pt idx="108">
                  <c:v>322.57649153226771</c:v>
                </c:pt>
                <c:pt idx="109">
                  <c:v>18.216736320836013</c:v>
                </c:pt>
                <c:pt idx="110">
                  <c:v>28.569345217527573</c:v>
                </c:pt>
                <c:pt idx="111">
                  <c:v>23.103099940774559</c:v>
                </c:pt>
                <c:pt idx="112">
                  <c:v>31.089536557602351</c:v>
                </c:pt>
                <c:pt idx="113">
                  <c:v>72.269107416438473</c:v>
                </c:pt>
                <c:pt idx="114">
                  <c:v>314.42003369499508</c:v>
                </c:pt>
                <c:pt idx="115">
                  <c:v>6.2556207199867151</c:v>
                </c:pt>
                <c:pt idx="116">
                  <c:v>228.44087723344308</c:v>
                </c:pt>
                <c:pt idx="117">
                  <c:v>233.18373146056865</c:v>
                </c:pt>
                <c:pt idx="118">
                  <c:v>240.28484189563221</c:v>
                </c:pt>
                <c:pt idx="119">
                  <c:v>178.14982300262946</c:v>
                </c:pt>
                <c:pt idx="120">
                  <c:v>37.384184201208413</c:v>
                </c:pt>
                <c:pt idx="121">
                  <c:v>44.258713501630986</c:v>
                </c:pt>
                <c:pt idx="122">
                  <c:v>26.948389255100508</c:v>
                </c:pt>
                <c:pt idx="123">
                  <c:v>25.374770570790201</c:v>
                </c:pt>
                <c:pt idx="124">
                  <c:v>20.93793818649835</c:v>
                </c:pt>
                <c:pt idx="125">
                  <c:v>23.103099940774559</c:v>
                </c:pt>
                <c:pt idx="126">
                  <c:v>27.752950076556054</c:v>
                </c:pt>
                <c:pt idx="127">
                  <c:v>31.089536557602351</c:v>
                </c:pt>
                <c:pt idx="128">
                  <c:v>24.605712707925239</c:v>
                </c:pt>
                <c:pt idx="129">
                  <c:v>40.259405127093579</c:v>
                </c:pt>
                <c:pt idx="130">
                  <c:v>34.615472151074947</c:v>
                </c:pt>
                <c:pt idx="131">
                  <c:v>29.397574678026306</c:v>
                </c:pt>
                <c:pt idx="132">
                  <c:v>5.1443088093959304</c:v>
                </c:pt>
                <c:pt idx="133">
                  <c:v>170.03078818191261</c:v>
                </c:pt>
                <c:pt idx="134">
                  <c:v>217.02867496215524</c:v>
                </c:pt>
                <c:pt idx="135">
                  <c:v>1.2415769610780552</c:v>
                </c:pt>
                <c:pt idx="136">
                  <c:v>130.46101105849877</c:v>
                </c:pt>
                <c:pt idx="137">
                  <c:v>201.45350012057659</c:v>
                </c:pt>
                <c:pt idx="138">
                  <c:v>267.23348942777926</c:v>
                </c:pt>
                <c:pt idx="139">
                  <c:v>221.58523379266092</c:v>
                </c:pt>
                <c:pt idx="140">
                  <c:v>267.23348942777926</c:v>
                </c:pt>
                <c:pt idx="141">
                  <c:v>223.88126468719025</c:v>
                </c:pt>
                <c:pt idx="142">
                  <c:v>182.28034633014829</c:v>
                </c:pt>
                <c:pt idx="143">
                  <c:v>285.12819089660877</c:v>
                </c:pt>
                <c:pt idx="144">
                  <c:v>137.63731622931536</c:v>
                </c:pt>
                <c:pt idx="145">
                  <c:v>7.036935401830684</c:v>
                </c:pt>
                <c:pt idx="146">
                  <c:v>107.01964476535758</c:v>
                </c:pt>
                <c:pt idx="147">
                  <c:v>88.773198931674614</c:v>
                </c:pt>
                <c:pt idx="148">
                  <c:v>64.598796453330195</c:v>
                </c:pt>
                <c:pt idx="149">
                  <c:v>99.209858409595412</c:v>
                </c:pt>
                <c:pt idx="150">
                  <c:v>49.524121159150198</c:v>
                </c:pt>
                <c:pt idx="151">
                  <c:v>23.124713236380174</c:v>
                </c:pt>
                <c:pt idx="152">
                  <c:v>230.84036328793459</c:v>
                </c:pt>
                <c:pt idx="153">
                  <c:v>70.967159362146333</c:v>
                </c:pt>
                <c:pt idx="154">
                  <c:v>7.036935401830684</c:v>
                </c:pt>
                <c:pt idx="155">
                  <c:v>0.42604635193053236</c:v>
                </c:pt>
                <c:pt idx="156">
                  <c:v>172.04279540780155</c:v>
                </c:pt>
                <c:pt idx="157">
                  <c:v>197.10995904157858</c:v>
                </c:pt>
                <c:pt idx="158">
                  <c:v>10.19800527963857</c:v>
                </c:pt>
                <c:pt idx="159">
                  <c:v>40.259405127093579</c:v>
                </c:pt>
                <c:pt idx="160">
                  <c:v>35.526541848259278</c:v>
                </c:pt>
                <c:pt idx="161">
                  <c:v>27.752950076556054</c:v>
                </c:pt>
                <c:pt idx="162">
                  <c:v>23.848489164586873</c:v>
                </c:pt>
                <c:pt idx="163">
                  <c:v>28.569345217527573</c:v>
                </c:pt>
                <c:pt idx="164">
                  <c:v>31.953268976680913</c:v>
                </c:pt>
                <c:pt idx="165">
                  <c:v>26.948389255100508</c:v>
                </c:pt>
                <c:pt idx="166">
                  <c:v>33.716236773416561</c:v>
                </c:pt>
                <c:pt idx="167">
                  <c:v>22.369545036489399</c:v>
                </c:pt>
                <c:pt idx="168">
                  <c:v>38.330756856972542</c:v>
                </c:pt>
                <c:pt idx="169">
                  <c:v>18.216736320836013</c:v>
                </c:pt>
                <c:pt idx="170">
                  <c:v>16.300095276610204</c:v>
                </c:pt>
                <c:pt idx="171">
                  <c:v>7.0488659409995522</c:v>
                </c:pt>
                <c:pt idx="172">
                  <c:v>217.02867496215524</c:v>
                </c:pt>
                <c:pt idx="173">
                  <c:v>143.10529056973024</c:v>
                </c:pt>
                <c:pt idx="174">
                  <c:v>8.3145231916107267</c:v>
                </c:pt>
                <c:pt idx="175">
                  <c:v>4.150744688250211</c:v>
                </c:pt>
                <c:pt idx="176">
                  <c:v>127.0208941757528</c:v>
                </c:pt>
                <c:pt idx="177">
                  <c:v>217.02867496215524</c:v>
                </c:pt>
                <c:pt idx="178">
                  <c:v>7.036935401830684</c:v>
                </c:pt>
                <c:pt idx="179">
                  <c:v>31.953268976680913</c:v>
                </c:pt>
                <c:pt idx="180">
                  <c:v>24.605712707925239</c:v>
                </c:pt>
                <c:pt idx="181">
                  <c:v>18.216736320836013</c:v>
                </c:pt>
                <c:pt idx="182">
                  <c:v>12.242134023534952</c:v>
                </c:pt>
                <c:pt idx="183">
                  <c:v>13.34237992678076</c:v>
                </c:pt>
                <c:pt idx="184">
                  <c:v>16.927141305156272</c:v>
                </c:pt>
                <c:pt idx="185">
                  <c:v>4.150744688250211</c:v>
                </c:pt>
                <c:pt idx="186">
                  <c:v>27.752950076556054</c:v>
                </c:pt>
                <c:pt idx="187">
                  <c:v>33.716236773416561</c:v>
                </c:pt>
                <c:pt idx="188">
                  <c:v>28.569345217527573</c:v>
                </c:pt>
                <c:pt idx="189">
                  <c:v>70.929292868262536</c:v>
                </c:pt>
                <c:pt idx="190">
                  <c:v>108.61710499508669</c:v>
                </c:pt>
                <c:pt idx="191">
                  <c:v>96.212875227020007</c:v>
                </c:pt>
                <c:pt idx="192">
                  <c:v>182.28034633014829</c:v>
                </c:pt>
                <c:pt idx="193">
                  <c:v>24.628017628990232</c:v>
                </c:pt>
                <c:pt idx="194">
                  <c:v>120.13068754992945</c:v>
                </c:pt>
                <c:pt idx="195">
                  <c:v>212.51945340978475</c:v>
                </c:pt>
                <c:pt idx="196">
                  <c:v>128.76071205252961</c:v>
                </c:pt>
                <c:pt idx="197">
                  <c:v>118.49931958476519</c:v>
                </c:pt>
                <c:pt idx="198">
                  <c:v>28.569345217527573</c:v>
                </c:pt>
                <c:pt idx="199">
                  <c:v>26.948389255100508</c:v>
                </c:pt>
                <c:pt idx="200">
                  <c:v>23.848489164586873</c:v>
                </c:pt>
                <c:pt idx="201">
                  <c:v>21.647824451730838</c:v>
                </c:pt>
                <c:pt idx="202">
                  <c:v>20.93793818649835</c:v>
                </c:pt>
                <c:pt idx="203">
                  <c:v>17.566021653228475</c:v>
                </c:pt>
                <c:pt idx="204">
                  <c:v>15.684883567591204</c:v>
                </c:pt>
                <c:pt idx="205">
                  <c:v>13.34237992678076</c:v>
                </c:pt>
                <c:pt idx="206">
                  <c:v>16.927141305156272</c:v>
                </c:pt>
                <c:pt idx="207">
                  <c:v>23.848489164586873</c:v>
                </c:pt>
                <c:pt idx="208">
                  <c:v>18.216736320836013</c:v>
                </c:pt>
                <c:pt idx="209">
                  <c:v>13.910254357693361</c:v>
                </c:pt>
                <c:pt idx="210">
                  <c:v>7.4632400307957241</c:v>
                </c:pt>
                <c:pt idx="211">
                  <c:v>290.34747162057647</c:v>
                </c:pt>
                <c:pt idx="212">
                  <c:v>97.727841032791261</c:v>
                </c:pt>
                <c:pt idx="213">
                  <c:v>4.801286449484409</c:v>
                </c:pt>
                <c:pt idx="214">
                  <c:v>40.259405127093579</c:v>
                </c:pt>
                <c:pt idx="215">
                  <c:v>197.10995904157858</c:v>
                </c:pt>
                <c:pt idx="216">
                  <c:v>148.67977378586059</c:v>
                </c:pt>
                <c:pt idx="217">
                  <c:v>2.9994537865157653</c:v>
                </c:pt>
                <c:pt idx="218">
                  <c:v>18.87928530796157</c:v>
                </c:pt>
                <c:pt idx="219">
                  <c:v>20.239886240792991</c:v>
                </c:pt>
                <c:pt idx="220">
                  <c:v>14.489963108132562</c:v>
                </c:pt>
                <c:pt idx="221">
                  <c:v>13.34237992678076</c:v>
                </c:pt>
                <c:pt idx="222">
                  <c:v>9.225419982430207</c:v>
                </c:pt>
                <c:pt idx="223">
                  <c:v>12.242134023534952</c:v>
                </c:pt>
                <c:pt idx="224">
                  <c:v>28.569345217527573</c:v>
                </c:pt>
                <c:pt idx="225">
                  <c:v>28.569345217527573</c:v>
                </c:pt>
                <c:pt idx="226">
                  <c:v>60.942510438700559</c:v>
                </c:pt>
                <c:pt idx="227">
                  <c:v>45.288126394081473</c:v>
                </c:pt>
                <c:pt idx="228">
                  <c:v>57.392733299810352</c:v>
                </c:pt>
                <c:pt idx="229">
                  <c:v>93.175047076481221</c:v>
                </c:pt>
                <c:pt idx="230">
                  <c:v>103.90604745114457</c:v>
                </c:pt>
                <c:pt idx="231">
                  <c:v>190.68340481953189</c:v>
                </c:pt>
                <c:pt idx="232">
                  <c:v>23.870448272921625</c:v>
                </c:pt>
                <c:pt idx="233">
                  <c:v>154.30491712191085</c:v>
                </c:pt>
                <c:pt idx="234">
                  <c:v>120.17996586391025</c:v>
                </c:pt>
                <c:pt idx="235">
                  <c:v>212.51945340978475</c:v>
                </c:pt>
                <c:pt idx="236">
                  <c:v>121.87244646258067</c:v>
                </c:pt>
                <c:pt idx="237">
                  <c:v>13.34237992678076</c:v>
                </c:pt>
                <c:pt idx="238">
                  <c:v>45.288126394081473</c:v>
                </c:pt>
                <c:pt idx="239">
                  <c:v>34.615472151074947</c:v>
                </c:pt>
                <c:pt idx="240">
                  <c:v>31.089536557602351</c:v>
                </c:pt>
                <c:pt idx="241">
                  <c:v>32.828835715285436</c:v>
                </c:pt>
                <c:pt idx="242">
                  <c:v>31.953268976680913</c:v>
                </c:pt>
                <c:pt idx="243">
                  <c:v>44.258713501630986</c:v>
                </c:pt>
                <c:pt idx="244">
                  <c:v>29.397574678026306</c:v>
                </c:pt>
                <c:pt idx="245">
                  <c:v>36.449445864970201</c:v>
                </c:pt>
                <c:pt idx="246">
                  <c:v>31.953268976680913</c:v>
                </c:pt>
                <c:pt idx="247">
                  <c:v>41.241480741438387</c:v>
                </c:pt>
                <c:pt idx="248">
                  <c:v>42.23539067530907</c:v>
                </c:pt>
                <c:pt idx="249">
                  <c:v>199.27581242131347</c:v>
                </c:pt>
                <c:pt idx="250">
                  <c:v>245.07808711664151</c:v>
                </c:pt>
                <c:pt idx="251">
                  <c:v>9.712625272682283</c:v>
                </c:pt>
                <c:pt idx="252">
                  <c:v>47.382455137563021</c:v>
                </c:pt>
                <c:pt idx="253">
                  <c:v>53.982490152329923</c:v>
                </c:pt>
                <c:pt idx="254">
                  <c:v>130.51236424883433</c:v>
                </c:pt>
                <c:pt idx="255">
                  <c:v>190.68340481953189</c:v>
                </c:pt>
                <c:pt idx="256">
                  <c:v>130.51236424883433</c:v>
                </c:pt>
                <c:pt idx="257">
                  <c:v>51.713124458844575</c:v>
                </c:pt>
                <c:pt idx="258">
                  <c:v>38.330756856972542</c:v>
                </c:pt>
                <c:pt idx="259">
                  <c:v>30.23763845805103</c:v>
                </c:pt>
                <c:pt idx="260">
                  <c:v>31.953268976680913</c:v>
                </c:pt>
                <c:pt idx="261">
                  <c:v>28.569345217527573</c:v>
                </c:pt>
                <c:pt idx="262">
                  <c:v>43.241134928706352</c:v>
                </c:pt>
                <c:pt idx="263">
                  <c:v>44.258713501630986</c:v>
                </c:pt>
                <c:pt idx="264">
                  <c:v>57.392733299810352</c:v>
                </c:pt>
                <c:pt idx="265">
                  <c:v>45.288126394081473</c:v>
                </c:pt>
                <c:pt idx="266">
                  <c:v>49.524121159150198</c:v>
                </c:pt>
                <c:pt idx="267">
                  <c:v>21.647824451730838</c:v>
                </c:pt>
                <c:pt idx="268">
                  <c:v>93.218446574037529</c:v>
                </c:pt>
                <c:pt idx="269">
                  <c:v>348.00790738794353</c:v>
                </c:pt>
                <c:pt idx="270">
                  <c:v>0.33154470208234699</c:v>
                </c:pt>
                <c:pt idx="271">
                  <c:v>5.1443088093959304</c:v>
                </c:pt>
                <c:pt idx="272">
                  <c:v>206.79143965926164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B96-4D7B-B30A-C42B4FA09A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40731488"/>
        <c:axId val="164073190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Time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33.103599230769198</c:v>
                      </c:pt>
                      <c:pt idx="1">
                        <c:v>33.361271538461502</c:v>
                      </c:pt>
                      <c:pt idx="2">
                        <c:v>33.618788461538401</c:v>
                      </c:pt>
                      <c:pt idx="3">
                        <c:v>33.876382307692303</c:v>
                      </c:pt>
                      <c:pt idx="4">
                        <c:v>34.134058461538402</c:v>
                      </c:pt>
                      <c:pt idx="5">
                        <c:v>34.393368461538401</c:v>
                      </c:pt>
                      <c:pt idx="6">
                        <c:v>34.651538461538401</c:v>
                      </c:pt>
                      <c:pt idx="7">
                        <c:v>34.909033076923002</c:v>
                      </c:pt>
                      <c:pt idx="8">
                        <c:v>35.1669992307692</c:v>
                      </c:pt>
                      <c:pt idx="9">
                        <c:v>35.423046153846101</c:v>
                      </c:pt>
                      <c:pt idx="10">
                        <c:v>35.680152307692303</c:v>
                      </c:pt>
                      <c:pt idx="11">
                        <c:v>35.938216153846099</c:v>
                      </c:pt>
                      <c:pt idx="12">
                        <c:v>36.196186923076901</c:v>
                      </c:pt>
                      <c:pt idx="13">
                        <c:v>36.453591538461502</c:v>
                      </c:pt>
                      <c:pt idx="14">
                        <c:v>36.7111107692307</c:v>
                      </c:pt>
                      <c:pt idx="15">
                        <c:v>36.968586153846097</c:v>
                      </c:pt>
                      <c:pt idx="16">
                        <c:v>37.226245384615297</c:v>
                      </c:pt>
                      <c:pt idx="17">
                        <c:v>37.483969230769198</c:v>
                      </c:pt>
                      <c:pt idx="18">
                        <c:v>37.741395384615302</c:v>
                      </c:pt>
                      <c:pt idx="19">
                        <c:v>37.998906923076902</c:v>
                      </c:pt>
                      <c:pt idx="20">
                        <c:v>38.256836923076897</c:v>
                      </c:pt>
                      <c:pt idx="21">
                        <c:v>38.514290769230698</c:v>
                      </c:pt>
                      <c:pt idx="22">
                        <c:v>38.771804615384603</c:v>
                      </c:pt>
                      <c:pt idx="23">
                        <c:v>39.031436923076903</c:v>
                      </c:pt>
                      <c:pt idx="24">
                        <c:v>39.288443076923002</c:v>
                      </c:pt>
                      <c:pt idx="25">
                        <c:v>39.546185384615299</c:v>
                      </c:pt>
                      <c:pt idx="26">
                        <c:v>39.802556923076899</c:v>
                      </c:pt>
                      <c:pt idx="27">
                        <c:v>40.061255384615301</c:v>
                      </c:pt>
                      <c:pt idx="28">
                        <c:v>40.318195384615301</c:v>
                      </c:pt>
                      <c:pt idx="29">
                        <c:v>40.5763392307692</c:v>
                      </c:pt>
                      <c:pt idx="30">
                        <c:v>40.833130769230699</c:v>
                      </c:pt>
                      <c:pt idx="31">
                        <c:v>41.0925515384615</c:v>
                      </c:pt>
                      <c:pt idx="32">
                        <c:v>41.350235384615303</c:v>
                      </c:pt>
                      <c:pt idx="33">
                        <c:v>41.607301538461499</c:v>
                      </c:pt>
                      <c:pt idx="34">
                        <c:v>41.864873076922997</c:v>
                      </c:pt>
                      <c:pt idx="35">
                        <c:v>42.122746923076903</c:v>
                      </c:pt>
                      <c:pt idx="36">
                        <c:v>42.380057692307602</c:v>
                      </c:pt>
                      <c:pt idx="37">
                        <c:v>42.637203076923001</c:v>
                      </c:pt>
                      <c:pt idx="38">
                        <c:v>42.895639230769198</c:v>
                      </c:pt>
                      <c:pt idx="39">
                        <c:v>43.1559569230769</c:v>
                      </c:pt>
                      <c:pt idx="40">
                        <c:v>43.410953076923001</c:v>
                      </c:pt>
                      <c:pt idx="41">
                        <c:v>43.6684384615384</c:v>
                      </c:pt>
                      <c:pt idx="42">
                        <c:v>43.928533846153798</c:v>
                      </c:pt>
                      <c:pt idx="43">
                        <c:v>44.185961538461498</c:v>
                      </c:pt>
                      <c:pt idx="44">
                        <c:v>44.442220769230701</c:v>
                      </c:pt>
                      <c:pt idx="45">
                        <c:v>44.701764615384597</c:v>
                      </c:pt>
                      <c:pt idx="46">
                        <c:v>44.957401538461497</c:v>
                      </c:pt>
                      <c:pt idx="47">
                        <c:v>45.217806153846098</c:v>
                      </c:pt>
                      <c:pt idx="48">
                        <c:v>45.4724807692307</c:v>
                      </c:pt>
                      <c:pt idx="49">
                        <c:v>45.730341538461502</c:v>
                      </c:pt>
                      <c:pt idx="50">
                        <c:v>45.988501538461499</c:v>
                      </c:pt>
                      <c:pt idx="51">
                        <c:v>46.246833846153798</c:v>
                      </c:pt>
                      <c:pt idx="52">
                        <c:v>46.504654615384602</c:v>
                      </c:pt>
                      <c:pt idx="53">
                        <c:v>46.763633076923</c:v>
                      </c:pt>
                      <c:pt idx="54">
                        <c:v>47.020365384615303</c:v>
                      </c:pt>
                      <c:pt idx="55">
                        <c:v>47.2780876923077</c:v>
                      </c:pt>
                      <c:pt idx="56">
                        <c:v>47.536470000000001</c:v>
                      </c:pt>
                      <c:pt idx="57">
                        <c:v>47.794416923076902</c:v>
                      </c:pt>
                      <c:pt idx="58">
                        <c:v>48.0519623076923</c:v>
                      </c:pt>
                      <c:pt idx="59">
                        <c:v>48.3097292307692</c:v>
                      </c:pt>
                      <c:pt idx="60">
                        <c:v>48.565732307692301</c:v>
                      </c:pt>
                      <c:pt idx="61">
                        <c:v>48.823952307692302</c:v>
                      </c:pt>
                      <c:pt idx="62">
                        <c:v>49.0811176923076</c:v>
                      </c:pt>
                      <c:pt idx="63">
                        <c:v>49.3392092307692</c:v>
                      </c:pt>
                      <c:pt idx="64">
                        <c:v>49.597929230769203</c:v>
                      </c:pt>
                      <c:pt idx="65">
                        <c:v>49.856253076922997</c:v>
                      </c:pt>
                      <c:pt idx="66">
                        <c:v>50.113244615384602</c:v>
                      </c:pt>
                      <c:pt idx="67">
                        <c:v>50.369483076922997</c:v>
                      </c:pt>
                      <c:pt idx="68">
                        <c:v>50.628529999999998</c:v>
                      </c:pt>
                      <c:pt idx="69">
                        <c:v>50.886597692307603</c:v>
                      </c:pt>
                      <c:pt idx="70">
                        <c:v>51.1445315384615</c:v>
                      </c:pt>
                      <c:pt idx="71">
                        <c:v>51.401151538461498</c:v>
                      </c:pt>
                      <c:pt idx="72">
                        <c:v>51.657664615384597</c:v>
                      </c:pt>
                      <c:pt idx="73">
                        <c:v>51.915961538461502</c:v>
                      </c:pt>
                      <c:pt idx="74">
                        <c:v>52.173460769230701</c:v>
                      </c:pt>
                      <c:pt idx="75">
                        <c:v>52.431956153846102</c:v>
                      </c:pt>
                      <c:pt idx="76">
                        <c:v>52.689739230769199</c:v>
                      </c:pt>
                      <c:pt idx="77">
                        <c:v>52.948652307692299</c:v>
                      </c:pt>
                      <c:pt idx="78">
                        <c:v>53.206210769230701</c:v>
                      </c:pt>
                      <c:pt idx="79">
                        <c:v>53.472850714285698</c:v>
                      </c:pt>
                      <c:pt idx="80">
                        <c:v>53.739060769230697</c:v>
                      </c:pt>
                      <c:pt idx="81">
                        <c:v>53.999029999999998</c:v>
                      </c:pt>
                      <c:pt idx="82">
                        <c:v>54.256552307692303</c:v>
                      </c:pt>
                      <c:pt idx="83">
                        <c:v>54.514359230769202</c:v>
                      </c:pt>
                      <c:pt idx="84">
                        <c:v>54.771716923076902</c:v>
                      </c:pt>
                      <c:pt idx="85">
                        <c:v>55.029498461538402</c:v>
                      </c:pt>
                      <c:pt idx="86">
                        <c:v>55.287440769230699</c:v>
                      </c:pt>
                      <c:pt idx="87">
                        <c:v>55.5434846153846</c:v>
                      </c:pt>
                      <c:pt idx="88">
                        <c:v>55.800423846153798</c:v>
                      </c:pt>
                      <c:pt idx="89">
                        <c:v>56.059619230769201</c:v>
                      </c:pt>
                      <c:pt idx="90">
                        <c:v>56.3171246153846</c:v>
                      </c:pt>
                      <c:pt idx="91">
                        <c:v>56.573045384615298</c:v>
                      </c:pt>
                      <c:pt idx="92">
                        <c:v>56.831733846153803</c:v>
                      </c:pt>
                      <c:pt idx="93">
                        <c:v>57.090383076922997</c:v>
                      </c:pt>
                      <c:pt idx="94">
                        <c:v>57.347633076923003</c:v>
                      </c:pt>
                      <c:pt idx="95">
                        <c:v>57.604271538461497</c:v>
                      </c:pt>
                      <c:pt idx="96">
                        <c:v>57.861954615384597</c:v>
                      </c:pt>
                      <c:pt idx="97">
                        <c:v>58.119689230769197</c:v>
                      </c:pt>
                      <c:pt idx="98">
                        <c:v>58.377859230769197</c:v>
                      </c:pt>
                      <c:pt idx="99">
                        <c:v>58.6342523076923</c:v>
                      </c:pt>
                      <c:pt idx="100">
                        <c:v>58.892469230769201</c:v>
                      </c:pt>
                      <c:pt idx="101">
                        <c:v>59.150636153846101</c:v>
                      </c:pt>
                      <c:pt idx="102">
                        <c:v>59.408216153846098</c:v>
                      </c:pt>
                      <c:pt idx="103">
                        <c:v>59.6657515384615</c:v>
                      </c:pt>
                      <c:pt idx="104">
                        <c:v>59.924199230769197</c:v>
                      </c:pt>
                      <c:pt idx="105">
                        <c:v>60.181979999999903</c:v>
                      </c:pt>
                      <c:pt idx="106">
                        <c:v>60.439161538461498</c:v>
                      </c:pt>
                      <c:pt idx="107">
                        <c:v>60.698799230769197</c:v>
                      </c:pt>
                      <c:pt idx="108">
                        <c:v>60.9549976923076</c:v>
                      </c:pt>
                      <c:pt idx="109">
                        <c:v>61.212567692307601</c:v>
                      </c:pt>
                      <c:pt idx="110">
                        <c:v>61.469801538461503</c:v>
                      </c:pt>
                      <c:pt idx="111">
                        <c:v>61.727499999999999</c:v>
                      </c:pt>
                      <c:pt idx="112">
                        <c:v>61.984976153846098</c:v>
                      </c:pt>
                      <c:pt idx="113">
                        <c:v>62.244215384615302</c:v>
                      </c:pt>
                      <c:pt idx="114">
                        <c:v>62.4995153846153</c:v>
                      </c:pt>
                      <c:pt idx="115">
                        <c:v>62.758374615384596</c:v>
                      </c:pt>
                      <c:pt idx="116">
                        <c:v>63.017141538461502</c:v>
                      </c:pt>
                      <c:pt idx="117">
                        <c:v>63.2753923076923</c:v>
                      </c:pt>
                      <c:pt idx="118">
                        <c:v>63.530308461538397</c:v>
                      </c:pt>
                      <c:pt idx="119">
                        <c:v>63.790459230769201</c:v>
                      </c:pt>
                      <c:pt idx="120">
                        <c:v>64.045811538461507</c:v>
                      </c:pt>
                      <c:pt idx="121">
                        <c:v>64.305000769230702</c:v>
                      </c:pt>
                      <c:pt idx="122">
                        <c:v>64.561135384615397</c:v>
                      </c:pt>
                      <c:pt idx="123">
                        <c:v>64.819772307692304</c:v>
                      </c:pt>
                      <c:pt idx="124">
                        <c:v>65.078543846153806</c:v>
                      </c:pt>
                      <c:pt idx="125">
                        <c:v>65.335845384615297</c:v>
                      </c:pt>
                      <c:pt idx="126">
                        <c:v>65.592268461538396</c:v>
                      </c:pt>
                      <c:pt idx="127">
                        <c:v>65.850879230769195</c:v>
                      </c:pt>
                      <c:pt idx="128">
                        <c:v>66.109064615384597</c:v>
                      </c:pt>
                      <c:pt idx="129">
                        <c:v>66.366309999999999</c:v>
                      </c:pt>
                      <c:pt idx="130">
                        <c:v>66.624168461538403</c:v>
                      </c:pt>
                      <c:pt idx="131">
                        <c:v>66.880434615384601</c:v>
                      </c:pt>
                      <c:pt idx="132">
                        <c:v>67.138606923076907</c:v>
                      </c:pt>
                      <c:pt idx="133">
                        <c:v>67.397464615384607</c:v>
                      </c:pt>
                      <c:pt idx="134">
                        <c:v>67.653620769230699</c:v>
                      </c:pt>
                      <c:pt idx="135">
                        <c:v>67.913919230769196</c:v>
                      </c:pt>
                      <c:pt idx="136">
                        <c:v>68.169353076923002</c:v>
                      </c:pt>
                      <c:pt idx="137">
                        <c:v>68.426581538461505</c:v>
                      </c:pt>
                      <c:pt idx="138">
                        <c:v>68.684428461538403</c:v>
                      </c:pt>
                      <c:pt idx="139">
                        <c:v>68.943193076922995</c:v>
                      </c:pt>
                      <c:pt idx="140">
                        <c:v>69.199562307692304</c:v>
                      </c:pt>
                      <c:pt idx="141">
                        <c:v>69.457082307692303</c:v>
                      </c:pt>
                      <c:pt idx="142">
                        <c:v>69.714185384615305</c:v>
                      </c:pt>
                      <c:pt idx="143">
                        <c:v>69.973946923076895</c:v>
                      </c:pt>
                      <c:pt idx="144">
                        <c:v>70.230843846153803</c:v>
                      </c:pt>
                      <c:pt idx="145">
                        <c:v>70.487978461538404</c:v>
                      </c:pt>
                      <c:pt idx="146">
                        <c:v>70.746182307692294</c:v>
                      </c:pt>
                      <c:pt idx="147">
                        <c:v>71.003525384615401</c:v>
                      </c:pt>
                      <c:pt idx="148">
                        <c:v>71.260779230769202</c:v>
                      </c:pt>
                      <c:pt idx="149">
                        <c:v>71.518519999999995</c:v>
                      </c:pt>
                      <c:pt idx="150">
                        <c:v>71.77713</c:v>
                      </c:pt>
                      <c:pt idx="151">
                        <c:v>72.035339230769196</c:v>
                      </c:pt>
                      <c:pt idx="152">
                        <c:v>72.291434615384603</c:v>
                      </c:pt>
                      <c:pt idx="153">
                        <c:v>72.548516153846094</c:v>
                      </c:pt>
                      <c:pt idx="154">
                        <c:v>72.808790000000002</c:v>
                      </c:pt>
                      <c:pt idx="155">
                        <c:v>73.067063076923006</c:v>
                      </c:pt>
                      <c:pt idx="156">
                        <c:v>73.324476923076901</c:v>
                      </c:pt>
                      <c:pt idx="157">
                        <c:v>73.581386923076906</c:v>
                      </c:pt>
                      <c:pt idx="158">
                        <c:v>73.838811538461499</c:v>
                      </c:pt>
                      <c:pt idx="159">
                        <c:v>74.096499230769197</c:v>
                      </c:pt>
                      <c:pt idx="160">
                        <c:v>74.354063076922998</c:v>
                      </c:pt>
                      <c:pt idx="161">
                        <c:v>74.610578461538395</c:v>
                      </c:pt>
                      <c:pt idx="162">
                        <c:v>74.869732307692303</c:v>
                      </c:pt>
                      <c:pt idx="163">
                        <c:v>75.126680769230703</c:v>
                      </c:pt>
                      <c:pt idx="164">
                        <c:v>75.384652307692207</c:v>
                      </c:pt>
                      <c:pt idx="165">
                        <c:v>75.642189999999999</c:v>
                      </c:pt>
                      <c:pt idx="166">
                        <c:v>75.899196153846106</c:v>
                      </c:pt>
                      <c:pt idx="167">
                        <c:v>76.156573846153805</c:v>
                      </c:pt>
                      <c:pt idx="168">
                        <c:v>76.414894615384597</c:v>
                      </c:pt>
                      <c:pt idx="169">
                        <c:v>76.6719953846153</c:v>
                      </c:pt>
                      <c:pt idx="170">
                        <c:v>76.930122307692301</c:v>
                      </c:pt>
                      <c:pt idx="171">
                        <c:v>77.1892607692307</c:v>
                      </c:pt>
                      <c:pt idx="172">
                        <c:v>77.445023076922993</c:v>
                      </c:pt>
                      <c:pt idx="173">
                        <c:v>77.701422307692297</c:v>
                      </c:pt>
                      <c:pt idx="174">
                        <c:v>77.960708461538403</c:v>
                      </c:pt>
                      <c:pt idx="175">
                        <c:v>78.217699999999994</c:v>
                      </c:pt>
                      <c:pt idx="176">
                        <c:v>78.475592307692295</c:v>
                      </c:pt>
                      <c:pt idx="177">
                        <c:v>78.734539999999996</c:v>
                      </c:pt>
                      <c:pt idx="178">
                        <c:v>78.9918353846153</c:v>
                      </c:pt>
                      <c:pt idx="179">
                        <c:v>79.248539999999906</c:v>
                      </c:pt>
                      <c:pt idx="180">
                        <c:v>79.505426153846102</c:v>
                      </c:pt>
                      <c:pt idx="181">
                        <c:v>79.7642653846153</c:v>
                      </c:pt>
                      <c:pt idx="182">
                        <c:v>80.022549230769201</c:v>
                      </c:pt>
                      <c:pt idx="183">
                        <c:v>80.278747692307604</c:v>
                      </c:pt>
                      <c:pt idx="184">
                        <c:v>80.536452307692301</c:v>
                      </c:pt>
                      <c:pt idx="185">
                        <c:v>80.793610769230696</c:v>
                      </c:pt>
                      <c:pt idx="186">
                        <c:v>81.052396923076898</c:v>
                      </c:pt>
                      <c:pt idx="187">
                        <c:v>81.311382307692298</c:v>
                      </c:pt>
                      <c:pt idx="188">
                        <c:v>81.567553076923005</c:v>
                      </c:pt>
                      <c:pt idx="189">
                        <c:v>81.825181538461493</c:v>
                      </c:pt>
                      <c:pt idx="190">
                        <c:v>82.082123076922997</c:v>
                      </c:pt>
                      <c:pt idx="191">
                        <c:v>82.342090769230694</c:v>
                      </c:pt>
                      <c:pt idx="192">
                        <c:v>82.598163076923001</c:v>
                      </c:pt>
                      <c:pt idx="193">
                        <c:v>82.857126923076905</c:v>
                      </c:pt>
                      <c:pt idx="194">
                        <c:v>83.125035714285701</c:v>
                      </c:pt>
                      <c:pt idx="195">
                        <c:v>83.391938461538402</c:v>
                      </c:pt>
                      <c:pt idx="196">
                        <c:v>83.648244615384598</c:v>
                      </c:pt>
                      <c:pt idx="197">
                        <c:v>83.906441538461493</c:v>
                      </c:pt>
                      <c:pt idx="198">
                        <c:v>84.166599230769194</c:v>
                      </c:pt>
                      <c:pt idx="199">
                        <c:v>84.423659230769204</c:v>
                      </c:pt>
                      <c:pt idx="200">
                        <c:v>84.679526153846098</c:v>
                      </c:pt>
                      <c:pt idx="201">
                        <c:v>84.937312307692295</c:v>
                      </c:pt>
                      <c:pt idx="202">
                        <c:v>85.195015384615303</c:v>
                      </c:pt>
                      <c:pt idx="203">
                        <c:v>85.452943846153801</c:v>
                      </c:pt>
                      <c:pt idx="204">
                        <c:v>85.710354615384603</c:v>
                      </c:pt>
                      <c:pt idx="205">
                        <c:v>85.968238461538405</c:v>
                      </c:pt>
                      <c:pt idx="206">
                        <c:v>86.22833</c:v>
                      </c:pt>
                      <c:pt idx="207">
                        <c:v>86.484953076923006</c:v>
                      </c:pt>
                      <c:pt idx="208">
                        <c:v>86.741651538461497</c:v>
                      </c:pt>
                      <c:pt idx="209">
                        <c:v>86.998976923076896</c:v>
                      </c:pt>
                      <c:pt idx="210">
                        <c:v>87.257634615384603</c:v>
                      </c:pt>
                      <c:pt idx="211">
                        <c:v>87.515173076923006</c:v>
                      </c:pt>
                      <c:pt idx="212">
                        <c:v>87.773121538461496</c:v>
                      </c:pt>
                      <c:pt idx="213">
                        <c:v>88.030988461538399</c:v>
                      </c:pt>
                      <c:pt idx="214">
                        <c:v>88.289555384615298</c:v>
                      </c:pt>
                      <c:pt idx="215">
                        <c:v>88.545936923076894</c:v>
                      </c:pt>
                      <c:pt idx="216">
                        <c:v>88.803299230769198</c:v>
                      </c:pt>
                      <c:pt idx="217">
                        <c:v>89.059809999999999</c:v>
                      </c:pt>
                      <c:pt idx="218">
                        <c:v>89.3201099999999</c:v>
                      </c:pt>
                      <c:pt idx="219">
                        <c:v>89.576288461538397</c:v>
                      </c:pt>
                      <c:pt idx="220">
                        <c:v>89.832590769230706</c:v>
                      </c:pt>
                      <c:pt idx="221">
                        <c:v>90.090173846153803</c:v>
                      </c:pt>
                      <c:pt idx="222">
                        <c:v>90.348037692307699</c:v>
                      </c:pt>
                      <c:pt idx="223">
                        <c:v>90.605955384615399</c:v>
                      </c:pt>
                      <c:pt idx="224">
                        <c:v>90.863770769230698</c:v>
                      </c:pt>
                      <c:pt idx="225">
                        <c:v>91.123107692307698</c:v>
                      </c:pt>
                      <c:pt idx="226">
                        <c:v>91.381967692307697</c:v>
                      </c:pt>
                      <c:pt idx="227">
                        <c:v>91.637316923076895</c:v>
                      </c:pt>
                      <c:pt idx="228">
                        <c:v>91.894775384615301</c:v>
                      </c:pt>
                      <c:pt idx="229">
                        <c:v>92.152883846153799</c:v>
                      </c:pt>
                      <c:pt idx="230">
                        <c:v>92.410728461538397</c:v>
                      </c:pt>
                      <c:pt idx="231">
                        <c:v>92.668136923076901</c:v>
                      </c:pt>
                      <c:pt idx="232">
                        <c:v>92.926968461538394</c:v>
                      </c:pt>
                      <c:pt idx="233">
                        <c:v>93.183746153846101</c:v>
                      </c:pt>
                      <c:pt idx="234">
                        <c:v>93.441488461538398</c:v>
                      </c:pt>
                      <c:pt idx="235">
                        <c:v>93.699208461538404</c:v>
                      </c:pt>
                      <c:pt idx="236">
                        <c:v>93.958609230769198</c:v>
                      </c:pt>
                      <c:pt idx="237">
                        <c:v>94.216353076922999</c:v>
                      </c:pt>
                      <c:pt idx="238">
                        <c:v>94.471973076923007</c:v>
                      </c:pt>
                      <c:pt idx="239">
                        <c:v>94.728720769230705</c:v>
                      </c:pt>
                      <c:pt idx="240">
                        <c:v>94.988653846153795</c:v>
                      </c:pt>
                      <c:pt idx="241">
                        <c:v>95.246513846153803</c:v>
                      </c:pt>
                      <c:pt idx="242">
                        <c:v>95.503507692307707</c:v>
                      </c:pt>
                      <c:pt idx="243">
                        <c:v>95.759348461538394</c:v>
                      </c:pt>
                      <c:pt idx="244">
                        <c:v>96.017224615384606</c:v>
                      </c:pt>
                      <c:pt idx="245">
                        <c:v>96.276517692307607</c:v>
                      </c:pt>
                      <c:pt idx="246">
                        <c:v>96.533463846153793</c:v>
                      </c:pt>
                      <c:pt idx="247">
                        <c:v>96.788947692307602</c:v>
                      </c:pt>
                      <c:pt idx="248">
                        <c:v>97.047099999999901</c:v>
                      </c:pt>
                      <c:pt idx="249">
                        <c:v>97.306766153846098</c:v>
                      </c:pt>
                      <c:pt idx="250">
                        <c:v>97.563585384615294</c:v>
                      </c:pt>
                      <c:pt idx="251">
                        <c:v>97.820361538461498</c:v>
                      </c:pt>
                      <c:pt idx="252">
                        <c:v>98.079833846153804</c:v>
                      </c:pt>
                      <c:pt idx="253">
                        <c:v>98.337852307692302</c:v>
                      </c:pt>
                      <c:pt idx="254">
                        <c:v>98.594439230769197</c:v>
                      </c:pt>
                      <c:pt idx="255">
                        <c:v>98.852881538461503</c:v>
                      </c:pt>
                      <c:pt idx="256">
                        <c:v>99.110295384615299</c:v>
                      </c:pt>
                      <c:pt idx="257">
                        <c:v>99.368078461538403</c:v>
                      </c:pt>
                      <c:pt idx="258">
                        <c:v>99.623828461538395</c:v>
                      </c:pt>
                      <c:pt idx="259">
                        <c:v>99.880641538461504</c:v>
                      </c:pt>
                      <c:pt idx="260">
                        <c:v>100.140376923076</c:v>
                      </c:pt>
                      <c:pt idx="261">
                        <c:v>100.39913076923</c:v>
                      </c:pt>
                      <c:pt idx="262">
                        <c:v>100.654653846153</c:v>
                      </c:pt>
                      <c:pt idx="263">
                        <c:v>100.911676923076</c:v>
                      </c:pt>
                      <c:pt idx="264">
                        <c:v>101.17118461538401</c:v>
                      </c:pt>
                      <c:pt idx="265">
                        <c:v>101.42926923076899</c:v>
                      </c:pt>
                      <c:pt idx="266">
                        <c:v>101.685838461538</c:v>
                      </c:pt>
                      <c:pt idx="267">
                        <c:v>101.944938461538</c:v>
                      </c:pt>
                      <c:pt idx="268">
                        <c:v>102.201438461538</c:v>
                      </c:pt>
                      <c:pt idx="269">
                        <c:v>102.45746923076899</c:v>
                      </c:pt>
                      <c:pt idx="270">
                        <c:v>102.71698461538401</c:v>
                      </c:pt>
                      <c:pt idx="271">
                        <c:v>102.975776923076</c:v>
                      </c:pt>
                      <c:pt idx="272">
                        <c:v>103.135266666666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0-BF93-4AD5-AB95-234B4F7C071C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EMG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Sheet1!$C$2:$C$274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83.230769230769198</c:v>
                      </c:pt>
                      <c:pt idx="1">
                        <c:v>193.84615384615299</c:v>
                      </c:pt>
                      <c:pt idx="2">
                        <c:v>128.61538461538399</c:v>
                      </c:pt>
                      <c:pt idx="3">
                        <c:v>297</c:v>
                      </c:pt>
                      <c:pt idx="4">
                        <c:v>163.53846153846101</c:v>
                      </c:pt>
                      <c:pt idx="5">
                        <c:v>124.615384615384</c:v>
                      </c:pt>
                      <c:pt idx="6">
                        <c:v>103.53846153846099</c:v>
                      </c:pt>
                      <c:pt idx="7">
                        <c:v>253.53846153846101</c:v>
                      </c:pt>
                      <c:pt idx="8">
                        <c:v>163.923076923076</c:v>
                      </c:pt>
                      <c:pt idx="9">
                        <c:v>473.84615384615302</c:v>
                      </c:pt>
                      <c:pt idx="10">
                        <c:v>131.07692307692301</c:v>
                      </c:pt>
                      <c:pt idx="11">
                        <c:v>526.38461538461502</c:v>
                      </c:pt>
                      <c:pt idx="12">
                        <c:v>453.53846153846098</c:v>
                      </c:pt>
                      <c:pt idx="13">
                        <c:v>202.61538461538399</c:v>
                      </c:pt>
                      <c:pt idx="14">
                        <c:v>304.76923076922998</c:v>
                      </c:pt>
                      <c:pt idx="15">
                        <c:v>285.923076923076</c:v>
                      </c:pt>
                      <c:pt idx="16">
                        <c:v>145.230769230769</c:v>
                      </c:pt>
                      <c:pt idx="17">
                        <c:v>481</c:v>
                      </c:pt>
                      <c:pt idx="18">
                        <c:v>496.53846153846098</c:v>
                      </c:pt>
                      <c:pt idx="19">
                        <c:v>383.923076923076</c:v>
                      </c:pt>
                      <c:pt idx="20">
                        <c:v>314.76923076922998</c:v>
                      </c:pt>
                      <c:pt idx="21">
                        <c:v>214.923076923076</c:v>
                      </c:pt>
                      <c:pt idx="22">
                        <c:v>152.30769230769201</c:v>
                      </c:pt>
                      <c:pt idx="23">
                        <c:v>98.461538461538396</c:v>
                      </c:pt>
                      <c:pt idx="24">
                        <c:v>64.538461538461505</c:v>
                      </c:pt>
                      <c:pt idx="25">
                        <c:v>48.076923076923002</c:v>
                      </c:pt>
                      <c:pt idx="26">
                        <c:v>52.076923076923002</c:v>
                      </c:pt>
                      <c:pt idx="27">
                        <c:v>126.76923076923001</c:v>
                      </c:pt>
                      <c:pt idx="28">
                        <c:v>71.538461538461505</c:v>
                      </c:pt>
                      <c:pt idx="29">
                        <c:v>36.923076923076898</c:v>
                      </c:pt>
                      <c:pt idx="30">
                        <c:v>41.846153846153797</c:v>
                      </c:pt>
                      <c:pt idx="31">
                        <c:v>51.384615384615302</c:v>
                      </c:pt>
                      <c:pt idx="32">
                        <c:v>51.076923076923002</c:v>
                      </c:pt>
                      <c:pt idx="33">
                        <c:v>37</c:v>
                      </c:pt>
                      <c:pt idx="34">
                        <c:v>40.846153846153797</c:v>
                      </c:pt>
                      <c:pt idx="35">
                        <c:v>37</c:v>
                      </c:pt>
                      <c:pt idx="36">
                        <c:v>33.153846153846096</c:v>
                      </c:pt>
                      <c:pt idx="37">
                        <c:v>32.538461538461497</c:v>
                      </c:pt>
                      <c:pt idx="38">
                        <c:v>42.769230769230703</c:v>
                      </c:pt>
                      <c:pt idx="39">
                        <c:v>51.461538461538403</c:v>
                      </c:pt>
                      <c:pt idx="40">
                        <c:v>66.384615384615302</c:v>
                      </c:pt>
                      <c:pt idx="41">
                        <c:v>109.30769230769199</c:v>
                      </c:pt>
                      <c:pt idx="42">
                        <c:v>91.461538461538396</c:v>
                      </c:pt>
                      <c:pt idx="43">
                        <c:v>223.53846153846101</c:v>
                      </c:pt>
                      <c:pt idx="44">
                        <c:v>269.923076923076</c:v>
                      </c:pt>
                      <c:pt idx="45">
                        <c:v>124.53846153846099</c:v>
                      </c:pt>
                      <c:pt idx="46">
                        <c:v>119.30769230769199</c:v>
                      </c:pt>
                      <c:pt idx="47">
                        <c:v>174</c:v>
                      </c:pt>
                      <c:pt idx="48">
                        <c:v>496.461538461538</c:v>
                      </c:pt>
                      <c:pt idx="49">
                        <c:v>365.76923076922998</c:v>
                      </c:pt>
                      <c:pt idx="50">
                        <c:v>200</c:v>
                      </c:pt>
                      <c:pt idx="51">
                        <c:v>87.153846153846104</c:v>
                      </c:pt>
                      <c:pt idx="52">
                        <c:v>68.846153846153797</c:v>
                      </c:pt>
                      <c:pt idx="53">
                        <c:v>89.923076923076906</c:v>
                      </c:pt>
                      <c:pt idx="54">
                        <c:v>364.692307692307</c:v>
                      </c:pt>
                      <c:pt idx="55">
                        <c:v>653.84615384615302</c:v>
                      </c:pt>
                      <c:pt idx="56">
                        <c:v>510.53846153846098</c:v>
                      </c:pt>
                      <c:pt idx="57">
                        <c:v>686.84615384615302</c:v>
                      </c:pt>
                      <c:pt idx="58">
                        <c:v>595.923076923076</c:v>
                      </c:pt>
                      <c:pt idx="59">
                        <c:v>606.461538461538</c:v>
                      </c:pt>
                      <c:pt idx="60">
                        <c:v>584.38461538461502</c:v>
                      </c:pt>
                      <c:pt idx="61">
                        <c:v>243.923076923076</c:v>
                      </c:pt>
                      <c:pt idx="62">
                        <c:v>87.076923076922995</c:v>
                      </c:pt>
                      <c:pt idx="63">
                        <c:v>77.538461538461505</c:v>
                      </c:pt>
                      <c:pt idx="64">
                        <c:v>248.15384615384599</c:v>
                      </c:pt>
                      <c:pt idx="65">
                        <c:v>290.692307692307</c:v>
                      </c:pt>
                      <c:pt idx="66">
                        <c:v>130.461538461538</c:v>
                      </c:pt>
                      <c:pt idx="67">
                        <c:v>100.384615384615</c:v>
                      </c:pt>
                      <c:pt idx="68">
                        <c:v>188.53846153846101</c:v>
                      </c:pt>
                      <c:pt idx="69">
                        <c:v>482.84615384615302</c:v>
                      </c:pt>
                      <c:pt idx="70">
                        <c:v>274.230769230769</c:v>
                      </c:pt>
                      <c:pt idx="71">
                        <c:v>136.38461538461499</c:v>
                      </c:pt>
                      <c:pt idx="72">
                        <c:v>86.769230769230703</c:v>
                      </c:pt>
                      <c:pt idx="73">
                        <c:v>71.923076923076906</c:v>
                      </c:pt>
                      <c:pt idx="74">
                        <c:v>232.30769230769201</c:v>
                      </c:pt>
                      <c:pt idx="75">
                        <c:v>537.15384615384596</c:v>
                      </c:pt>
                      <c:pt idx="76">
                        <c:v>590.30769230769204</c:v>
                      </c:pt>
                      <c:pt idx="77">
                        <c:v>533.76923076923003</c:v>
                      </c:pt>
                      <c:pt idx="78">
                        <c:v>393.923076923076</c:v>
                      </c:pt>
                      <c:pt idx="79">
                        <c:v>248.42857142857099</c:v>
                      </c:pt>
                      <c:pt idx="80">
                        <c:v>116.846153846153</c:v>
                      </c:pt>
                      <c:pt idx="81">
                        <c:v>63.461538461538403</c:v>
                      </c:pt>
                      <c:pt idx="82">
                        <c:v>31.769230769230699</c:v>
                      </c:pt>
                      <c:pt idx="83">
                        <c:v>36.923076923076898</c:v>
                      </c:pt>
                      <c:pt idx="84">
                        <c:v>162.15384615384599</c:v>
                      </c:pt>
                      <c:pt idx="85">
                        <c:v>128.692307692307</c:v>
                      </c:pt>
                      <c:pt idx="86">
                        <c:v>163.38461538461499</c:v>
                      </c:pt>
                      <c:pt idx="87">
                        <c:v>198.692307692307</c:v>
                      </c:pt>
                      <c:pt idx="88">
                        <c:v>454.38461538461502</c:v>
                      </c:pt>
                      <c:pt idx="89">
                        <c:v>390.84615384615302</c:v>
                      </c:pt>
                      <c:pt idx="90">
                        <c:v>224.692307692307</c:v>
                      </c:pt>
                      <c:pt idx="91">
                        <c:v>141.30769230769201</c:v>
                      </c:pt>
                      <c:pt idx="92">
                        <c:v>165.461538461538</c:v>
                      </c:pt>
                      <c:pt idx="93">
                        <c:v>134.461538461538</c:v>
                      </c:pt>
                      <c:pt idx="94">
                        <c:v>374.461538461538</c:v>
                      </c:pt>
                      <c:pt idx="95">
                        <c:v>564.84615384615302</c:v>
                      </c:pt>
                      <c:pt idx="96">
                        <c:v>536.23076923076906</c:v>
                      </c:pt>
                      <c:pt idx="97">
                        <c:v>670.61538461538396</c:v>
                      </c:pt>
                      <c:pt idx="98">
                        <c:v>518.461538461538</c:v>
                      </c:pt>
                      <c:pt idx="99">
                        <c:v>251.76923076923001</c:v>
                      </c:pt>
                      <c:pt idx="100">
                        <c:v>105.615384615384</c:v>
                      </c:pt>
                      <c:pt idx="101">
                        <c:v>69.615384615384599</c:v>
                      </c:pt>
                      <c:pt idx="102">
                        <c:v>83.538461538461505</c:v>
                      </c:pt>
                      <c:pt idx="103">
                        <c:v>111.30769230769199</c:v>
                      </c:pt>
                      <c:pt idx="104">
                        <c:v>124</c:v>
                      </c:pt>
                      <c:pt idx="105">
                        <c:v>133.692307692307</c:v>
                      </c:pt>
                      <c:pt idx="106">
                        <c:v>252.07692307692301</c:v>
                      </c:pt>
                      <c:pt idx="107">
                        <c:v>572.61538461538396</c:v>
                      </c:pt>
                      <c:pt idx="108">
                        <c:v>433.230769230769</c:v>
                      </c:pt>
                      <c:pt idx="109">
                        <c:v>247.76923076923001</c:v>
                      </c:pt>
                      <c:pt idx="110">
                        <c:v>175.76923076923001</c:v>
                      </c:pt>
                      <c:pt idx="111">
                        <c:v>252.53846153846101</c:v>
                      </c:pt>
                      <c:pt idx="112">
                        <c:v>137.30769230769201</c:v>
                      </c:pt>
                      <c:pt idx="113">
                        <c:v>191.84615384615299</c:v>
                      </c:pt>
                      <c:pt idx="114">
                        <c:v>185.692307692307</c:v>
                      </c:pt>
                      <c:pt idx="115">
                        <c:v>107.153846153846</c:v>
                      </c:pt>
                      <c:pt idx="116">
                        <c:v>423.30769230769198</c:v>
                      </c:pt>
                      <c:pt idx="117">
                        <c:v>339</c:v>
                      </c:pt>
                      <c:pt idx="118">
                        <c:v>310.461538461538</c:v>
                      </c:pt>
                      <c:pt idx="119">
                        <c:v>239.230769230769</c:v>
                      </c:pt>
                      <c:pt idx="120">
                        <c:v>337.923076923076</c:v>
                      </c:pt>
                      <c:pt idx="121">
                        <c:v>672.84615384615302</c:v>
                      </c:pt>
                      <c:pt idx="122">
                        <c:v>694.07692307692298</c:v>
                      </c:pt>
                      <c:pt idx="123">
                        <c:v>502.53846153846098</c:v>
                      </c:pt>
                      <c:pt idx="124">
                        <c:v>363.15384615384602</c:v>
                      </c:pt>
                      <c:pt idx="125">
                        <c:v>143.38461538461499</c:v>
                      </c:pt>
                      <c:pt idx="126">
                        <c:v>94</c:v>
                      </c:pt>
                      <c:pt idx="127">
                        <c:v>160</c:v>
                      </c:pt>
                      <c:pt idx="128">
                        <c:v>212.30769230769201</c:v>
                      </c:pt>
                      <c:pt idx="129">
                        <c:v>75.307692307692307</c:v>
                      </c:pt>
                      <c:pt idx="130">
                        <c:v>51.307692307692299</c:v>
                      </c:pt>
                      <c:pt idx="131">
                        <c:v>72.538461538461505</c:v>
                      </c:pt>
                      <c:pt idx="132">
                        <c:v>79.692307692307693</c:v>
                      </c:pt>
                      <c:pt idx="133">
                        <c:v>443.53846153846098</c:v>
                      </c:pt>
                      <c:pt idx="134">
                        <c:v>397.461538461538</c:v>
                      </c:pt>
                      <c:pt idx="135">
                        <c:v>420.230769230769</c:v>
                      </c:pt>
                      <c:pt idx="136">
                        <c:v>661.30769230769204</c:v>
                      </c:pt>
                      <c:pt idx="137">
                        <c:v>601.69230769230705</c:v>
                      </c:pt>
                      <c:pt idx="138">
                        <c:v>335.76923076922998</c:v>
                      </c:pt>
                      <c:pt idx="139">
                        <c:v>204.30769230769201</c:v>
                      </c:pt>
                      <c:pt idx="140">
                        <c:v>145.38461538461499</c:v>
                      </c:pt>
                      <c:pt idx="141">
                        <c:v>318.461538461538</c:v>
                      </c:pt>
                      <c:pt idx="142">
                        <c:v>485.84615384615302</c:v>
                      </c:pt>
                      <c:pt idx="143">
                        <c:v>424</c:v>
                      </c:pt>
                      <c:pt idx="144">
                        <c:v>356.692307692307</c:v>
                      </c:pt>
                      <c:pt idx="145">
                        <c:v>136.07692307692301</c:v>
                      </c:pt>
                      <c:pt idx="146">
                        <c:v>85.923076923076906</c:v>
                      </c:pt>
                      <c:pt idx="147">
                        <c:v>208.230769230769</c:v>
                      </c:pt>
                      <c:pt idx="148">
                        <c:v>265.692307692307</c:v>
                      </c:pt>
                      <c:pt idx="149">
                        <c:v>345.923076923076</c:v>
                      </c:pt>
                      <c:pt idx="150">
                        <c:v>92.692307692307693</c:v>
                      </c:pt>
                      <c:pt idx="151">
                        <c:v>117.07692307692299</c:v>
                      </c:pt>
                      <c:pt idx="152">
                        <c:v>225.30769230769201</c:v>
                      </c:pt>
                      <c:pt idx="153">
                        <c:v>622.07692307692298</c:v>
                      </c:pt>
                      <c:pt idx="154">
                        <c:v>516.30769230769204</c:v>
                      </c:pt>
                      <c:pt idx="155">
                        <c:v>456.692307692307</c:v>
                      </c:pt>
                      <c:pt idx="156">
                        <c:v>331.53846153846098</c:v>
                      </c:pt>
                      <c:pt idx="157">
                        <c:v>109.615384615384</c:v>
                      </c:pt>
                      <c:pt idx="158">
                        <c:v>160.61538461538399</c:v>
                      </c:pt>
                      <c:pt idx="159">
                        <c:v>78.615384615384599</c:v>
                      </c:pt>
                      <c:pt idx="160">
                        <c:v>91.615384615384599</c:v>
                      </c:pt>
                      <c:pt idx="161">
                        <c:v>179.230769230769</c:v>
                      </c:pt>
                      <c:pt idx="162">
                        <c:v>268.692307692307</c:v>
                      </c:pt>
                      <c:pt idx="163">
                        <c:v>332.15384615384602</c:v>
                      </c:pt>
                      <c:pt idx="164">
                        <c:v>365.923076923076</c:v>
                      </c:pt>
                      <c:pt idx="165">
                        <c:v>299</c:v>
                      </c:pt>
                      <c:pt idx="166">
                        <c:v>318.61538461538402</c:v>
                      </c:pt>
                      <c:pt idx="167">
                        <c:v>364.84615384615302</c:v>
                      </c:pt>
                      <c:pt idx="168">
                        <c:v>276.692307692307</c:v>
                      </c:pt>
                      <c:pt idx="169">
                        <c:v>195</c:v>
                      </c:pt>
                      <c:pt idx="170">
                        <c:v>166.61538461538399</c:v>
                      </c:pt>
                      <c:pt idx="171">
                        <c:v>109.53846153846099</c:v>
                      </c:pt>
                      <c:pt idx="172">
                        <c:v>614.923076923076</c:v>
                      </c:pt>
                      <c:pt idx="173">
                        <c:v>726.23076923076906</c:v>
                      </c:pt>
                      <c:pt idx="174">
                        <c:v>664.76923076923003</c:v>
                      </c:pt>
                      <c:pt idx="175">
                        <c:v>275.53846153846098</c:v>
                      </c:pt>
                      <c:pt idx="176">
                        <c:v>390.692307692307</c:v>
                      </c:pt>
                      <c:pt idx="177">
                        <c:v>374.84615384615302</c:v>
                      </c:pt>
                      <c:pt idx="178">
                        <c:v>687.923076923076</c:v>
                      </c:pt>
                      <c:pt idx="179">
                        <c:v>521.07692307692298</c:v>
                      </c:pt>
                      <c:pt idx="180">
                        <c:v>351.61538461538402</c:v>
                      </c:pt>
                      <c:pt idx="181">
                        <c:v>364.461538461538</c:v>
                      </c:pt>
                      <c:pt idx="182">
                        <c:v>220.53846153846101</c:v>
                      </c:pt>
                      <c:pt idx="183">
                        <c:v>96.923076923076906</c:v>
                      </c:pt>
                      <c:pt idx="184">
                        <c:v>96.923076923076906</c:v>
                      </c:pt>
                      <c:pt idx="185">
                        <c:v>77.692307692307693</c:v>
                      </c:pt>
                      <c:pt idx="186">
                        <c:v>139.461538461538</c:v>
                      </c:pt>
                      <c:pt idx="187">
                        <c:v>127.692307692307</c:v>
                      </c:pt>
                      <c:pt idx="188">
                        <c:v>74.384615384615302</c:v>
                      </c:pt>
                      <c:pt idx="189">
                        <c:v>141.84615384615299</c:v>
                      </c:pt>
                      <c:pt idx="190">
                        <c:v>310.53846153846098</c:v>
                      </c:pt>
                      <c:pt idx="191">
                        <c:v>282.230769230769</c:v>
                      </c:pt>
                      <c:pt idx="192">
                        <c:v>233.30769230769201</c:v>
                      </c:pt>
                      <c:pt idx="193">
                        <c:v>662.84615384615302</c:v>
                      </c:pt>
                      <c:pt idx="194">
                        <c:v>700.85714285714198</c:v>
                      </c:pt>
                      <c:pt idx="195">
                        <c:v>677.461538461538</c:v>
                      </c:pt>
                      <c:pt idx="196">
                        <c:v>374.15384615384602</c:v>
                      </c:pt>
                      <c:pt idx="197">
                        <c:v>580.61538461538396</c:v>
                      </c:pt>
                      <c:pt idx="198">
                        <c:v>393.461538461538</c:v>
                      </c:pt>
                      <c:pt idx="199">
                        <c:v>203.84615384615299</c:v>
                      </c:pt>
                      <c:pt idx="200">
                        <c:v>100.384615384615</c:v>
                      </c:pt>
                      <c:pt idx="201">
                        <c:v>83.769230769230703</c:v>
                      </c:pt>
                      <c:pt idx="202">
                        <c:v>128.15384615384599</c:v>
                      </c:pt>
                      <c:pt idx="203">
                        <c:v>78.846153846153797</c:v>
                      </c:pt>
                      <c:pt idx="204">
                        <c:v>63</c:v>
                      </c:pt>
                      <c:pt idx="205">
                        <c:v>69.307692307692307</c:v>
                      </c:pt>
                      <c:pt idx="206">
                        <c:v>189.461538461538</c:v>
                      </c:pt>
                      <c:pt idx="207">
                        <c:v>402.76923076922998</c:v>
                      </c:pt>
                      <c:pt idx="208">
                        <c:v>280.923076923076</c:v>
                      </c:pt>
                      <c:pt idx="209">
                        <c:v>171.461538461538</c:v>
                      </c:pt>
                      <c:pt idx="210">
                        <c:v>94</c:v>
                      </c:pt>
                      <c:pt idx="211">
                        <c:v>78.615384615384599</c:v>
                      </c:pt>
                      <c:pt idx="212">
                        <c:v>302.76923076922998</c:v>
                      </c:pt>
                      <c:pt idx="213">
                        <c:v>384.84615384615302</c:v>
                      </c:pt>
                      <c:pt idx="214">
                        <c:v>495.76923076922998</c:v>
                      </c:pt>
                      <c:pt idx="215">
                        <c:v>359.461538461538</c:v>
                      </c:pt>
                      <c:pt idx="216">
                        <c:v>238.15384615384599</c:v>
                      </c:pt>
                      <c:pt idx="217">
                        <c:v>135.461538461538</c:v>
                      </c:pt>
                      <c:pt idx="218">
                        <c:v>99.384615384615302</c:v>
                      </c:pt>
                      <c:pt idx="219">
                        <c:v>157.30769230769201</c:v>
                      </c:pt>
                      <c:pt idx="220">
                        <c:v>80.076923076922995</c:v>
                      </c:pt>
                      <c:pt idx="221">
                        <c:v>159.30769230769201</c:v>
                      </c:pt>
                      <c:pt idx="222">
                        <c:v>46.769230769230703</c:v>
                      </c:pt>
                      <c:pt idx="223">
                        <c:v>40.076923076923002</c:v>
                      </c:pt>
                      <c:pt idx="224">
                        <c:v>38.230769230769198</c:v>
                      </c:pt>
                      <c:pt idx="225">
                        <c:v>175.53846153846101</c:v>
                      </c:pt>
                      <c:pt idx="226">
                        <c:v>436.692307692307</c:v>
                      </c:pt>
                      <c:pt idx="227">
                        <c:v>254</c:v>
                      </c:pt>
                      <c:pt idx="228">
                        <c:v>139.923076923076</c:v>
                      </c:pt>
                      <c:pt idx="229">
                        <c:v>103.615384615384</c:v>
                      </c:pt>
                      <c:pt idx="230">
                        <c:v>123.384615384615</c:v>
                      </c:pt>
                      <c:pt idx="231">
                        <c:v>336.38461538461502</c:v>
                      </c:pt>
                      <c:pt idx="232">
                        <c:v>204.15384615384599</c:v>
                      </c:pt>
                      <c:pt idx="233">
                        <c:v>459.61538461538402</c:v>
                      </c:pt>
                      <c:pt idx="234">
                        <c:v>600.461538461538</c:v>
                      </c:pt>
                      <c:pt idx="235">
                        <c:v>302.61538461538402</c:v>
                      </c:pt>
                      <c:pt idx="236">
                        <c:v>287.923076923076</c:v>
                      </c:pt>
                      <c:pt idx="237">
                        <c:v>152.84615384615299</c:v>
                      </c:pt>
                      <c:pt idx="238">
                        <c:v>106.461538461538</c:v>
                      </c:pt>
                      <c:pt idx="239">
                        <c:v>64.384615384615302</c:v>
                      </c:pt>
                      <c:pt idx="240">
                        <c:v>146.53846153846101</c:v>
                      </c:pt>
                      <c:pt idx="241">
                        <c:v>121</c:v>
                      </c:pt>
                      <c:pt idx="242">
                        <c:v>134</c:v>
                      </c:pt>
                      <c:pt idx="243">
                        <c:v>234.923076923076</c:v>
                      </c:pt>
                      <c:pt idx="244">
                        <c:v>309.61538461538402</c:v>
                      </c:pt>
                      <c:pt idx="245">
                        <c:v>406.461538461538</c:v>
                      </c:pt>
                      <c:pt idx="246">
                        <c:v>262.84615384615302</c:v>
                      </c:pt>
                      <c:pt idx="247">
                        <c:v>163.07692307692301</c:v>
                      </c:pt>
                      <c:pt idx="248">
                        <c:v>73</c:v>
                      </c:pt>
                      <c:pt idx="249">
                        <c:v>47.076923076923002</c:v>
                      </c:pt>
                      <c:pt idx="250">
                        <c:v>327.15384615384602</c:v>
                      </c:pt>
                      <c:pt idx="251">
                        <c:v>337</c:v>
                      </c:pt>
                      <c:pt idx="252">
                        <c:v>626.84615384615302</c:v>
                      </c:pt>
                      <c:pt idx="253">
                        <c:v>606.84615384615302</c:v>
                      </c:pt>
                      <c:pt idx="254">
                        <c:v>209.61538461538399</c:v>
                      </c:pt>
                      <c:pt idx="255">
                        <c:v>107.692307692307</c:v>
                      </c:pt>
                      <c:pt idx="256">
                        <c:v>80.923076923076906</c:v>
                      </c:pt>
                      <c:pt idx="257">
                        <c:v>157.692307692307</c:v>
                      </c:pt>
                      <c:pt idx="258">
                        <c:v>121.76923076923001</c:v>
                      </c:pt>
                      <c:pt idx="259">
                        <c:v>171.38461538461499</c:v>
                      </c:pt>
                      <c:pt idx="260">
                        <c:v>325.692307692307</c:v>
                      </c:pt>
                      <c:pt idx="261">
                        <c:v>203.461538461538</c:v>
                      </c:pt>
                      <c:pt idx="262">
                        <c:v>126.76923076923001</c:v>
                      </c:pt>
                      <c:pt idx="263">
                        <c:v>128.84615384615299</c:v>
                      </c:pt>
                      <c:pt idx="264">
                        <c:v>80.846153846153797</c:v>
                      </c:pt>
                      <c:pt idx="265">
                        <c:v>57.615384615384599</c:v>
                      </c:pt>
                      <c:pt idx="266">
                        <c:v>101.923076923076</c:v>
                      </c:pt>
                      <c:pt idx="267">
                        <c:v>123.76923076923001</c:v>
                      </c:pt>
                      <c:pt idx="268">
                        <c:v>183.84615384615299</c:v>
                      </c:pt>
                      <c:pt idx="269">
                        <c:v>205.692307692307</c:v>
                      </c:pt>
                      <c:pt idx="270">
                        <c:v>334.07692307692298</c:v>
                      </c:pt>
                      <c:pt idx="271">
                        <c:v>282.53846153846098</c:v>
                      </c:pt>
                      <c:pt idx="272">
                        <c:v>252.333333333333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1-BF93-4AD5-AB95-234B4F7C071C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Angle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Sheet1!$E$2:$E$274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235.53846153846101</c:v>
                      </c:pt>
                      <c:pt idx="1">
                        <c:v>239.461538461538</c:v>
                      </c:pt>
                      <c:pt idx="2">
                        <c:v>239.461538461538</c:v>
                      </c:pt>
                      <c:pt idx="3">
                        <c:v>211</c:v>
                      </c:pt>
                      <c:pt idx="4">
                        <c:v>209</c:v>
                      </c:pt>
                      <c:pt idx="5">
                        <c:v>226.923076923076</c:v>
                      </c:pt>
                      <c:pt idx="6">
                        <c:v>240.30769230769201</c:v>
                      </c:pt>
                      <c:pt idx="7">
                        <c:v>206.61538461538399</c:v>
                      </c:pt>
                      <c:pt idx="8">
                        <c:v>208.84615384615299</c:v>
                      </c:pt>
                      <c:pt idx="9">
                        <c:v>154.38461538461499</c:v>
                      </c:pt>
                      <c:pt idx="10">
                        <c:v>138.15384615384599</c:v>
                      </c:pt>
                      <c:pt idx="11">
                        <c:v>119.07692307692299</c:v>
                      </c:pt>
                      <c:pt idx="12">
                        <c:v>115.153846153846</c:v>
                      </c:pt>
                      <c:pt idx="13">
                        <c:v>108.230769230769</c:v>
                      </c:pt>
                      <c:pt idx="14">
                        <c:v>101.461538461538</c:v>
                      </c:pt>
                      <c:pt idx="15">
                        <c:v>109.07692307692299</c:v>
                      </c:pt>
                      <c:pt idx="16">
                        <c:v>98.384615384615302</c:v>
                      </c:pt>
                      <c:pt idx="17">
                        <c:v>100.846153846153</c:v>
                      </c:pt>
                      <c:pt idx="18">
                        <c:v>105.76923076923001</c:v>
                      </c:pt>
                      <c:pt idx="19">
                        <c:v>103.615384615384</c:v>
                      </c:pt>
                      <c:pt idx="20">
                        <c:v>104</c:v>
                      </c:pt>
                      <c:pt idx="21">
                        <c:v>104</c:v>
                      </c:pt>
                      <c:pt idx="22">
                        <c:v>101.846153846153</c:v>
                      </c:pt>
                      <c:pt idx="23">
                        <c:v>115.846153846153</c:v>
                      </c:pt>
                      <c:pt idx="24">
                        <c:v>118.153846153846</c:v>
                      </c:pt>
                      <c:pt idx="25">
                        <c:v>118.384615384615</c:v>
                      </c:pt>
                      <c:pt idx="26">
                        <c:v>122.384615384615</c:v>
                      </c:pt>
                      <c:pt idx="27">
                        <c:v>122.846153846153</c:v>
                      </c:pt>
                      <c:pt idx="28">
                        <c:v>123.07692307692299</c:v>
                      </c:pt>
                      <c:pt idx="29">
                        <c:v>124.53846153846099</c:v>
                      </c:pt>
                      <c:pt idx="30">
                        <c:v>125.923076923076</c:v>
                      </c:pt>
                      <c:pt idx="31">
                        <c:v>126</c:v>
                      </c:pt>
                      <c:pt idx="32">
                        <c:v>126</c:v>
                      </c:pt>
                      <c:pt idx="33">
                        <c:v>126</c:v>
                      </c:pt>
                      <c:pt idx="34">
                        <c:v>126</c:v>
                      </c:pt>
                      <c:pt idx="35">
                        <c:v>125.615384615384</c:v>
                      </c:pt>
                      <c:pt idx="36">
                        <c:v>125.230769230769</c:v>
                      </c:pt>
                      <c:pt idx="37">
                        <c:v>125.07692307692299</c:v>
                      </c:pt>
                      <c:pt idx="38">
                        <c:v>125.53846153846099</c:v>
                      </c:pt>
                      <c:pt idx="39">
                        <c:v>125.384615384615</c:v>
                      </c:pt>
                      <c:pt idx="40">
                        <c:v>128</c:v>
                      </c:pt>
                      <c:pt idx="41">
                        <c:v>122.692307692307</c:v>
                      </c:pt>
                      <c:pt idx="42">
                        <c:v>130.07692307692301</c:v>
                      </c:pt>
                      <c:pt idx="43">
                        <c:v>156.923076923076</c:v>
                      </c:pt>
                      <c:pt idx="44">
                        <c:v>187.15384615384599</c:v>
                      </c:pt>
                      <c:pt idx="45">
                        <c:v>171.38461538461499</c:v>
                      </c:pt>
                      <c:pt idx="46">
                        <c:v>221.76923076923001</c:v>
                      </c:pt>
                      <c:pt idx="47">
                        <c:v>231.38461538461499</c:v>
                      </c:pt>
                      <c:pt idx="48">
                        <c:v>191.461538461538</c:v>
                      </c:pt>
                      <c:pt idx="49">
                        <c:v>209.38461538461499</c:v>
                      </c:pt>
                      <c:pt idx="50">
                        <c:v>210.53846153846101</c:v>
                      </c:pt>
                      <c:pt idx="51">
                        <c:v>185.53846153846101</c:v>
                      </c:pt>
                      <c:pt idx="52">
                        <c:v>234.230769230769</c:v>
                      </c:pt>
                      <c:pt idx="53">
                        <c:v>236.692307692307</c:v>
                      </c:pt>
                      <c:pt idx="54">
                        <c:v>215.53846153846101</c:v>
                      </c:pt>
                      <c:pt idx="55">
                        <c:v>189.53846153846101</c:v>
                      </c:pt>
                      <c:pt idx="56">
                        <c:v>154.84615384615299</c:v>
                      </c:pt>
                      <c:pt idx="57">
                        <c:v>119.07692307692299</c:v>
                      </c:pt>
                      <c:pt idx="58">
                        <c:v>104.53846153846099</c:v>
                      </c:pt>
                      <c:pt idx="59">
                        <c:v>108.615384615384</c:v>
                      </c:pt>
                      <c:pt idx="60">
                        <c:v>109.230769230769</c:v>
                      </c:pt>
                      <c:pt idx="61">
                        <c:v>109.07692307692299</c:v>
                      </c:pt>
                      <c:pt idx="62">
                        <c:v>103.230769230769</c:v>
                      </c:pt>
                      <c:pt idx="63">
                        <c:v>126.846153846153</c:v>
                      </c:pt>
                      <c:pt idx="64">
                        <c:v>147.30769230769201</c:v>
                      </c:pt>
                      <c:pt idx="65">
                        <c:v>165.692307692307</c:v>
                      </c:pt>
                      <c:pt idx="66">
                        <c:v>152.692307692307</c:v>
                      </c:pt>
                      <c:pt idx="67">
                        <c:v>185.30769230769201</c:v>
                      </c:pt>
                      <c:pt idx="68">
                        <c:v>217.30769230769201</c:v>
                      </c:pt>
                      <c:pt idx="69">
                        <c:v>199.38461538461499</c:v>
                      </c:pt>
                      <c:pt idx="70">
                        <c:v>215</c:v>
                      </c:pt>
                      <c:pt idx="71">
                        <c:v>201.15384615384599</c:v>
                      </c:pt>
                      <c:pt idx="72">
                        <c:v>228.07692307692301</c:v>
                      </c:pt>
                      <c:pt idx="73">
                        <c:v>240.461538461538</c:v>
                      </c:pt>
                      <c:pt idx="74">
                        <c:v>233</c:v>
                      </c:pt>
                      <c:pt idx="75">
                        <c:v>179.692307692307</c:v>
                      </c:pt>
                      <c:pt idx="76">
                        <c:v>143.461538461538</c:v>
                      </c:pt>
                      <c:pt idx="77">
                        <c:v>107.923076923076</c:v>
                      </c:pt>
                      <c:pt idx="78">
                        <c:v>102.461538461538</c:v>
                      </c:pt>
                      <c:pt idx="79">
                        <c:v>105.78571428571399</c:v>
                      </c:pt>
                      <c:pt idx="80">
                        <c:v>97.384615384615302</c:v>
                      </c:pt>
                      <c:pt idx="81">
                        <c:v>112.846153846153</c:v>
                      </c:pt>
                      <c:pt idx="82">
                        <c:v>130.76923076923001</c:v>
                      </c:pt>
                      <c:pt idx="83">
                        <c:v>151.692307692307</c:v>
                      </c:pt>
                      <c:pt idx="84">
                        <c:v>180.84615384615299</c:v>
                      </c:pt>
                      <c:pt idx="85">
                        <c:v>214.07692307692301</c:v>
                      </c:pt>
                      <c:pt idx="86">
                        <c:v>237.30769230769201</c:v>
                      </c:pt>
                      <c:pt idx="87">
                        <c:v>240.15384615384599</c:v>
                      </c:pt>
                      <c:pt idx="88">
                        <c:v>200</c:v>
                      </c:pt>
                      <c:pt idx="89">
                        <c:v>215</c:v>
                      </c:pt>
                      <c:pt idx="90">
                        <c:v>215</c:v>
                      </c:pt>
                      <c:pt idx="91">
                        <c:v>201.84615384615299</c:v>
                      </c:pt>
                      <c:pt idx="92">
                        <c:v>226.230769230769</c:v>
                      </c:pt>
                      <c:pt idx="93">
                        <c:v>239.61538461538399</c:v>
                      </c:pt>
                      <c:pt idx="94">
                        <c:v>193.61538461538399</c:v>
                      </c:pt>
                      <c:pt idx="95">
                        <c:v>157.07692307692301</c:v>
                      </c:pt>
                      <c:pt idx="96">
                        <c:v>120.230769230769</c:v>
                      </c:pt>
                      <c:pt idx="97">
                        <c:v>101.923076923076</c:v>
                      </c:pt>
                      <c:pt idx="98">
                        <c:v>104.461538461538</c:v>
                      </c:pt>
                      <c:pt idx="99">
                        <c:v>102</c:v>
                      </c:pt>
                      <c:pt idx="100">
                        <c:v>107.923076923076</c:v>
                      </c:pt>
                      <c:pt idx="101">
                        <c:v>132.61538461538399</c:v>
                      </c:pt>
                      <c:pt idx="102">
                        <c:v>164</c:v>
                      </c:pt>
                      <c:pt idx="103">
                        <c:v>209.923076923076</c:v>
                      </c:pt>
                      <c:pt idx="104">
                        <c:v>243.15384615384599</c:v>
                      </c:pt>
                      <c:pt idx="105">
                        <c:v>246</c:v>
                      </c:pt>
                      <c:pt idx="106">
                        <c:v>225</c:v>
                      </c:pt>
                      <c:pt idx="107">
                        <c:v>191.692307692307</c:v>
                      </c:pt>
                      <c:pt idx="108">
                        <c:v>210.230769230769</c:v>
                      </c:pt>
                      <c:pt idx="109">
                        <c:v>210</c:v>
                      </c:pt>
                      <c:pt idx="110">
                        <c:v>197.461538461538</c:v>
                      </c:pt>
                      <c:pt idx="111">
                        <c:v>191.692307692307</c:v>
                      </c:pt>
                      <c:pt idx="112">
                        <c:v>200.692307692307</c:v>
                      </c:pt>
                      <c:pt idx="113">
                        <c:v>187.923076923076</c:v>
                      </c:pt>
                      <c:pt idx="114">
                        <c:v>204.923076923076</c:v>
                      </c:pt>
                      <c:pt idx="115">
                        <c:v>186.61538461538399</c:v>
                      </c:pt>
                      <c:pt idx="116">
                        <c:v>196.61538461538399</c:v>
                      </c:pt>
                      <c:pt idx="117">
                        <c:v>170</c:v>
                      </c:pt>
                      <c:pt idx="118">
                        <c:v>122.846153846153</c:v>
                      </c:pt>
                      <c:pt idx="119">
                        <c:v>110.230769230769</c:v>
                      </c:pt>
                      <c:pt idx="120">
                        <c:v>113.461538461538</c:v>
                      </c:pt>
                      <c:pt idx="121">
                        <c:v>115</c:v>
                      </c:pt>
                      <c:pt idx="122">
                        <c:v>115.923076923076</c:v>
                      </c:pt>
                      <c:pt idx="123">
                        <c:v>115.384615384615</c:v>
                      </c:pt>
                      <c:pt idx="124">
                        <c:v>110.923076923076</c:v>
                      </c:pt>
                      <c:pt idx="125">
                        <c:v>100.384615384615</c:v>
                      </c:pt>
                      <c:pt idx="126">
                        <c:v>121.846153846153</c:v>
                      </c:pt>
                      <c:pt idx="127">
                        <c:v>145.923076923076</c:v>
                      </c:pt>
                      <c:pt idx="128">
                        <c:v>179.38461538461499</c:v>
                      </c:pt>
                      <c:pt idx="129">
                        <c:v>155.15384615384599</c:v>
                      </c:pt>
                      <c:pt idx="130">
                        <c:v>212.461538461538</c:v>
                      </c:pt>
                      <c:pt idx="131">
                        <c:v>235.461538461538</c:v>
                      </c:pt>
                      <c:pt idx="132">
                        <c:v>241</c:v>
                      </c:pt>
                      <c:pt idx="133">
                        <c:v>200.76923076923001</c:v>
                      </c:pt>
                      <c:pt idx="134">
                        <c:v>170.461538461538</c:v>
                      </c:pt>
                      <c:pt idx="135">
                        <c:v>125.230769230769</c:v>
                      </c:pt>
                      <c:pt idx="136">
                        <c:v>100.846153846153</c:v>
                      </c:pt>
                      <c:pt idx="137">
                        <c:v>99.846153846153797</c:v>
                      </c:pt>
                      <c:pt idx="138">
                        <c:v>100.615384615384</c:v>
                      </c:pt>
                      <c:pt idx="139">
                        <c:v>100.76923076923001</c:v>
                      </c:pt>
                      <c:pt idx="140">
                        <c:v>93.384615384615302</c:v>
                      </c:pt>
                      <c:pt idx="141">
                        <c:v>102.692307692307</c:v>
                      </c:pt>
                      <c:pt idx="142">
                        <c:v>113.923076923076</c:v>
                      </c:pt>
                      <c:pt idx="143">
                        <c:v>114</c:v>
                      </c:pt>
                      <c:pt idx="144">
                        <c:v>119.615384615384</c:v>
                      </c:pt>
                      <c:pt idx="145">
                        <c:v>103.923076923076</c:v>
                      </c:pt>
                      <c:pt idx="146">
                        <c:v>133.15384615384599</c:v>
                      </c:pt>
                      <c:pt idx="147">
                        <c:v>158.38461538461499</c:v>
                      </c:pt>
                      <c:pt idx="148">
                        <c:v>181.53846153846101</c:v>
                      </c:pt>
                      <c:pt idx="149">
                        <c:v>183</c:v>
                      </c:pt>
                      <c:pt idx="150">
                        <c:v>165.07692307692301</c:v>
                      </c:pt>
                      <c:pt idx="151">
                        <c:v>205.30769230769201</c:v>
                      </c:pt>
                      <c:pt idx="152">
                        <c:v>231.230769230769</c:v>
                      </c:pt>
                      <c:pt idx="153">
                        <c:v>187.30769230769201</c:v>
                      </c:pt>
                      <c:pt idx="154">
                        <c:v>137.84615384615299</c:v>
                      </c:pt>
                      <c:pt idx="155">
                        <c:v>113.461538461538</c:v>
                      </c:pt>
                      <c:pt idx="156">
                        <c:v>104.30769230769199</c:v>
                      </c:pt>
                      <c:pt idx="157">
                        <c:v>100.692307692307</c:v>
                      </c:pt>
                      <c:pt idx="158">
                        <c:v>116.923076923076</c:v>
                      </c:pt>
                      <c:pt idx="159">
                        <c:v>131.61538461538399</c:v>
                      </c:pt>
                      <c:pt idx="160">
                        <c:v>141.923076923076</c:v>
                      </c:pt>
                      <c:pt idx="161">
                        <c:v>156.15384615384599</c:v>
                      </c:pt>
                      <c:pt idx="162">
                        <c:v>170.15384615384599</c:v>
                      </c:pt>
                      <c:pt idx="163">
                        <c:v>182</c:v>
                      </c:pt>
                      <c:pt idx="164">
                        <c:v>181.84615384615299</c:v>
                      </c:pt>
                      <c:pt idx="165">
                        <c:v>182</c:v>
                      </c:pt>
                      <c:pt idx="166">
                        <c:v>182</c:v>
                      </c:pt>
                      <c:pt idx="167">
                        <c:v>182</c:v>
                      </c:pt>
                      <c:pt idx="168">
                        <c:v>181.923076923076</c:v>
                      </c:pt>
                      <c:pt idx="169">
                        <c:v>182</c:v>
                      </c:pt>
                      <c:pt idx="170">
                        <c:v>179.84615384615299</c:v>
                      </c:pt>
                      <c:pt idx="171">
                        <c:v>169.53846153846101</c:v>
                      </c:pt>
                      <c:pt idx="172">
                        <c:v>198.61538461538399</c:v>
                      </c:pt>
                      <c:pt idx="173">
                        <c:v>210.38461538461499</c:v>
                      </c:pt>
                      <c:pt idx="174">
                        <c:v>210.38461538461499</c:v>
                      </c:pt>
                      <c:pt idx="175">
                        <c:v>210.30769230769201</c:v>
                      </c:pt>
                      <c:pt idx="176">
                        <c:v>197.15384615384599</c:v>
                      </c:pt>
                      <c:pt idx="177">
                        <c:v>154.15384615384599</c:v>
                      </c:pt>
                      <c:pt idx="178">
                        <c:v>124.615384615384</c:v>
                      </c:pt>
                      <c:pt idx="179">
                        <c:v>109.07692307692299</c:v>
                      </c:pt>
                      <c:pt idx="180">
                        <c:v>112.230769230769</c:v>
                      </c:pt>
                      <c:pt idx="181">
                        <c:v>114</c:v>
                      </c:pt>
                      <c:pt idx="182">
                        <c:v>114</c:v>
                      </c:pt>
                      <c:pt idx="183">
                        <c:v>104.53846153846099</c:v>
                      </c:pt>
                      <c:pt idx="184">
                        <c:v>135</c:v>
                      </c:pt>
                      <c:pt idx="185">
                        <c:v>159</c:v>
                      </c:pt>
                      <c:pt idx="186">
                        <c:v>197.84615384615299</c:v>
                      </c:pt>
                      <c:pt idx="187">
                        <c:v>239.692307692307</c:v>
                      </c:pt>
                      <c:pt idx="188">
                        <c:v>240.923076923076</c:v>
                      </c:pt>
                      <c:pt idx="189">
                        <c:v>240.76923076923001</c:v>
                      </c:pt>
                      <c:pt idx="190">
                        <c:v>206.07692307692301</c:v>
                      </c:pt>
                      <c:pt idx="191">
                        <c:v>198.230769230769</c:v>
                      </c:pt>
                      <c:pt idx="192">
                        <c:v>187.30769230769201</c:v>
                      </c:pt>
                      <c:pt idx="193">
                        <c:v>139.61538461538399</c:v>
                      </c:pt>
                      <c:pt idx="194">
                        <c:v>129.57142857142799</c:v>
                      </c:pt>
                      <c:pt idx="195">
                        <c:v>115.461538461538</c:v>
                      </c:pt>
                      <c:pt idx="196">
                        <c:v>113.384615384615</c:v>
                      </c:pt>
                      <c:pt idx="197">
                        <c:v>114.923076923076</c:v>
                      </c:pt>
                      <c:pt idx="198">
                        <c:v>115.384615384615</c:v>
                      </c:pt>
                      <c:pt idx="199">
                        <c:v>116</c:v>
                      </c:pt>
                      <c:pt idx="200">
                        <c:v>107.692307692307</c:v>
                      </c:pt>
                      <c:pt idx="201">
                        <c:v>138</c:v>
                      </c:pt>
                      <c:pt idx="202">
                        <c:v>165.15384615384599</c:v>
                      </c:pt>
                      <c:pt idx="203">
                        <c:v>210.38461538461499</c:v>
                      </c:pt>
                      <c:pt idx="204">
                        <c:v>238.692307692307</c:v>
                      </c:pt>
                      <c:pt idx="205">
                        <c:v>240.07692307692301</c:v>
                      </c:pt>
                      <c:pt idx="206">
                        <c:v>236.692307692307</c:v>
                      </c:pt>
                      <c:pt idx="207">
                        <c:v>199.07692307692301</c:v>
                      </c:pt>
                      <c:pt idx="208">
                        <c:v>212.15384615384599</c:v>
                      </c:pt>
                      <c:pt idx="209">
                        <c:v>208.15384615384599</c:v>
                      </c:pt>
                      <c:pt idx="210">
                        <c:v>209.84615384615299</c:v>
                      </c:pt>
                      <c:pt idx="211">
                        <c:v>239.76923076923001</c:v>
                      </c:pt>
                      <c:pt idx="212">
                        <c:v>217.923076923076</c:v>
                      </c:pt>
                      <c:pt idx="213">
                        <c:v>160.692307692307</c:v>
                      </c:pt>
                      <c:pt idx="214">
                        <c:v>118.30769230769199</c:v>
                      </c:pt>
                      <c:pt idx="215">
                        <c:v>107.615384615384</c:v>
                      </c:pt>
                      <c:pt idx="216">
                        <c:v>109.384615384615</c:v>
                      </c:pt>
                      <c:pt idx="217">
                        <c:v>101.53846153846099</c:v>
                      </c:pt>
                      <c:pt idx="218">
                        <c:v>120</c:v>
                      </c:pt>
                      <c:pt idx="219">
                        <c:v>146.230769230769</c:v>
                      </c:pt>
                      <c:pt idx="220">
                        <c:v>175.692307692307</c:v>
                      </c:pt>
                      <c:pt idx="221">
                        <c:v>226.692307692307</c:v>
                      </c:pt>
                      <c:pt idx="222">
                        <c:v>240.230769230769</c:v>
                      </c:pt>
                      <c:pt idx="223">
                        <c:v>231.461538461538</c:v>
                      </c:pt>
                      <c:pt idx="224">
                        <c:v>191</c:v>
                      </c:pt>
                      <c:pt idx="225">
                        <c:v>234.61538461538399</c:v>
                      </c:pt>
                      <c:pt idx="226">
                        <c:v>199.84615384615299</c:v>
                      </c:pt>
                      <c:pt idx="227">
                        <c:v>215</c:v>
                      </c:pt>
                      <c:pt idx="228">
                        <c:v>201.15384615384599</c:v>
                      </c:pt>
                      <c:pt idx="229">
                        <c:v>227.53846153846101</c:v>
                      </c:pt>
                      <c:pt idx="230">
                        <c:v>240.76923076923001</c:v>
                      </c:pt>
                      <c:pt idx="231">
                        <c:v>197</c:v>
                      </c:pt>
                      <c:pt idx="232">
                        <c:v>161.461538461538</c:v>
                      </c:pt>
                      <c:pt idx="233">
                        <c:v>113.923076923076</c:v>
                      </c:pt>
                      <c:pt idx="234">
                        <c:v>105</c:v>
                      </c:pt>
                      <c:pt idx="235">
                        <c:v>103.30769230769199</c:v>
                      </c:pt>
                      <c:pt idx="236">
                        <c:v>104.07692307692299</c:v>
                      </c:pt>
                      <c:pt idx="237">
                        <c:v>95.153846153846104</c:v>
                      </c:pt>
                      <c:pt idx="238">
                        <c:v>115.846153846153</c:v>
                      </c:pt>
                      <c:pt idx="239">
                        <c:v>155.61538461538399</c:v>
                      </c:pt>
                      <c:pt idx="240">
                        <c:v>191.923076923076</c:v>
                      </c:pt>
                      <c:pt idx="241">
                        <c:v>229.84615384615299</c:v>
                      </c:pt>
                      <c:pt idx="242">
                        <c:v>236</c:v>
                      </c:pt>
                      <c:pt idx="243">
                        <c:v>240.15384615384599</c:v>
                      </c:pt>
                      <c:pt idx="244">
                        <c:v>221.461538461538</c:v>
                      </c:pt>
                      <c:pt idx="245">
                        <c:v>201.692307692307</c:v>
                      </c:pt>
                      <c:pt idx="246">
                        <c:v>210.53846153846101</c:v>
                      </c:pt>
                      <c:pt idx="247">
                        <c:v>211</c:v>
                      </c:pt>
                      <c:pt idx="248">
                        <c:v>199.38461538461499</c:v>
                      </c:pt>
                      <c:pt idx="249">
                        <c:v>235.84615384615299</c:v>
                      </c:pt>
                      <c:pt idx="250">
                        <c:v>197.53846153846101</c:v>
                      </c:pt>
                      <c:pt idx="251">
                        <c:v>161.692307692307</c:v>
                      </c:pt>
                      <c:pt idx="252">
                        <c:v>123.923076923076</c:v>
                      </c:pt>
                      <c:pt idx="253">
                        <c:v>104.153846153846</c:v>
                      </c:pt>
                      <c:pt idx="254">
                        <c:v>102.230769230769</c:v>
                      </c:pt>
                      <c:pt idx="255">
                        <c:v>99.230769230769198</c:v>
                      </c:pt>
                      <c:pt idx="256">
                        <c:v>106.692307692307</c:v>
                      </c:pt>
                      <c:pt idx="257">
                        <c:v>127.692307692307</c:v>
                      </c:pt>
                      <c:pt idx="258">
                        <c:v>156.15384615384599</c:v>
                      </c:pt>
                      <c:pt idx="259">
                        <c:v>184.76923076923001</c:v>
                      </c:pt>
                      <c:pt idx="260">
                        <c:v>199.84615384615299</c:v>
                      </c:pt>
                      <c:pt idx="261">
                        <c:v>207.84615384615299</c:v>
                      </c:pt>
                      <c:pt idx="262">
                        <c:v>176.15384615384599</c:v>
                      </c:pt>
                      <c:pt idx="263">
                        <c:v>215.230769230769</c:v>
                      </c:pt>
                      <c:pt idx="264">
                        <c:v>235.230769230769</c:v>
                      </c:pt>
                      <c:pt idx="265">
                        <c:v>236.38461538461499</c:v>
                      </c:pt>
                      <c:pt idx="266">
                        <c:v>238</c:v>
                      </c:pt>
                      <c:pt idx="267">
                        <c:v>239</c:v>
                      </c:pt>
                      <c:pt idx="268">
                        <c:v>234.461538461538</c:v>
                      </c:pt>
                      <c:pt idx="269">
                        <c:v>168.15384615384599</c:v>
                      </c:pt>
                      <c:pt idx="270">
                        <c:v>129.07692307692301</c:v>
                      </c:pt>
                      <c:pt idx="271">
                        <c:v>100.846153846153</c:v>
                      </c:pt>
                      <c:pt idx="272">
                        <c:v>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BF93-4AD5-AB95-234B4F7C071C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Angle_T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Sheet1!$F$2:$F$274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-2.4150269230769199</c:v>
                      </c:pt>
                      <c:pt idx="1">
                        <c:v>0.32200353846153801</c:v>
                      </c:pt>
                      <c:pt idx="2">
                        <c:v>0.32200358461538398</c:v>
                      </c:pt>
                      <c:pt idx="3">
                        <c:v>-19.534883723076899</c:v>
                      </c:pt>
                      <c:pt idx="4">
                        <c:v>-20.930231538461499</c:v>
                      </c:pt>
                      <c:pt idx="5">
                        <c:v>-8.4257599846153806</c:v>
                      </c:pt>
                      <c:pt idx="6">
                        <c:v>0.91234349230769196</c:v>
                      </c:pt>
                      <c:pt idx="7">
                        <c:v>-22.593917353846098</c:v>
                      </c:pt>
                      <c:pt idx="8">
                        <c:v>-21.0375655384615</c:v>
                      </c:pt>
                      <c:pt idx="9">
                        <c:v>-59.033989846153801</c:v>
                      </c:pt>
                      <c:pt idx="10">
                        <c:v>-70.3577807692307</c:v>
                      </c:pt>
                      <c:pt idx="11">
                        <c:v>-83.667263846153801</c:v>
                      </c:pt>
                      <c:pt idx="12">
                        <c:v>-86.4042946153846</c:v>
                      </c:pt>
                      <c:pt idx="13">
                        <c:v>-91.234346923076899</c:v>
                      </c:pt>
                      <c:pt idx="14">
                        <c:v>-95.957059999999899</c:v>
                      </c:pt>
                      <c:pt idx="15">
                        <c:v>-90.644007692307696</c:v>
                      </c:pt>
                      <c:pt idx="16">
                        <c:v>-98.103760769230703</c:v>
                      </c:pt>
                      <c:pt idx="17">
                        <c:v>-96.386401538461499</c:v>
                      </c:pt>
                      <c:pt idx="18">
                        <c:v>-92.951701538461506</c:v>
                      </c:pt>
                      <c:pt idx="19">
                        <c:v>-94.454381538461504</c:v>
                      </c:pt>
                      <c:pt idx="20">
                        <c:v>-94.186040000000006</c:v>
                      </c:pt>
                      <c:pt idx="21">
                        <c:v>-94.186040000000006</c:v>
                      </c:pt>
                      <c:pt idx="22">
                        <c:v>-95.688739230769201</c:v>
                      </c:pt>
                      <c:pt idx="23">
                        <c:v>-85.921286923076906</c:v>
                      </c:pt>
                      <c:pt idx="24">
                        <c:v>-84.311269999999993</c:v>
                      </c:pt>
                      <c:pt idx="25">
                        <c:v>-84.150266923076899</c:v>
                      </c:pt>
                      <c:pt idx="26">
                        <c:v>-81.359568461538402</c:v>
                      </c:pt>
                      <c:pt idx="27">
                        <c:v>-81.037566923076895</c:v>
                      </c:pt>
                      <c:pt idx="28">
                        <c:v>-80.876566153846099</c:v>
                      </c:pt>
                      <c:pt idx="29">
                        <c:v>-79.8568869230769</c:v>
                      </c:pt>
                      <c:pt idx="30">
                        <c:v>-78.890876923076902</c:v>
                      </c:pt>
                      <c:pt idx="31">
                        <c:v>-78.837209999999999</c:v>
                      </c:pt>
                      <c:pt idx="32">
                        <c:v>-78.837209999999999</c:v>
                      </c:pt>
                      <c:pt idx="33">
                        <c:v>-78.837209999999999</c:v>
                      </c:pt>
                      <c:pt idx="34">
                        <c:v>-78.837209999999999</c:v>
                      </c:pt>
                      <c:pt idx="35">
                        <c:v>-79.105544615384602</c:v>
                      </c:pt>
                      <c:pt idx="36">
                        <c:v>-79.373879230769205</c:v>
                      </c:pt>
                      <c:pt idx="37">
                        <c:v>-79.481213076923098</c:v>
                      </c:pt>
                      <c:pt idx="38">
                        <c:v>-79.159211538461506</c:v>
                      </c:pt>
                      <c:pt idx="39">
                        <c:v>-79.266547692307697</c:v>
                      </c:pt>
                      <c:pt idx="40">
                        <c:v>-77.441860000000005</c:v>
                      </c:pt>
                      <c:pt idx="41">
                        <c:v>-81.144902307692305</c:v>
                      </c:pt>
                      <c:pt idx="42">
                        <c:v>-75.992845384615293</c:v>
                      </c:pt>
                      <c:pt idx="43">
                        <c:v>-57.262970000000003</c:v>
                      </c:pt>
                      <c:pt idx="44">
                        <c:v>-36.171733846153799</c:v>
                      </c:pt>
                      <c:pt idx="45">
                        <c:v>-47.173524615384601</c:v>
                      </c:pt>
                      <c:pt idx="46">
                        <c:v>-12.0214666923076</c:v>
                      </c:pt>
                      <c:pt idx="47">
                        <c:v>-5.3130594615384599</c:v>
                      </c:pt>
                      <c:pt idx="48">
                        <c:v>-33.166367692307603</c:v>
                      </c:pt>
                      <c:pt idx="49">
                        <c:v>-20.661897692307601</c:v>
                      </c:pt>
                      <c:pt idx="50">
                        <c:v>-19.856886153846101</c:v>
                      </c:pt>
                      <c:pt idx="51">
                        <c:v>-37.298747076923</c:v>
                      </c:pt>
                      <c:pt idx="52">
                        <c:v>-3.3273703846153801</c:v>
                      </c:pt>
                      <c:pt idx="53">
                        <c:v>-1.61001792307692</c:v>
                      </c:pt>
                      <c:pt idx="54">
                        <c:v>-16.3685156923076</c:v>
                      </c:pt>
                      <c:pt idx="55">
                        <c:v>-34.508051538461501</c:v>
                      </c:pt>
                      <c:pt idx="56">
                        <c:v>-58.7119869230769</c:v>
                      </c:pt>
                      <c:pt idx="57">
                        <c:v>-83.667263846153801</c:v>
                      </c:pt>
                      <c:pt idx="58">
                        <c:v>-93.810374615384603</c:v>
                      </c:pt>
                      <c:pt idx="59">
                        <c:v>-90.966012307692296</c:v>
                      </c:pt>
                      <c:pt idx="60">
                        <c:v>-90.536676923076897</c:v>
                      </c:pt>
                      <c:pt idx="61">
                        <c:v>-90.644012307692293</c:v>
                      </c:pt>
                      <c:pt idx="62">
                        <c:v>-94.722711538461496</c:v>
                      </c:pt>
                      <c:pt idx="63">
                        <c:v>-78.246869230769207</c:v>
                      </c:pt>
                      <c:pt idx="64">
                        <c:v>-63.971377692307698</c:v>
                      </c:pt>
                      <c:pt idx="65">
                        <c:v>-51.144903846153802</c:v>
                      </c:pt>
                      <c:pt idx="66">
                        <c:v>-60.214668461538402</c:v>
                      </c:pt>
                      <c:pt idx="67">
                        <c:v>-37.45975</c:v>
                      </c:pt>
                      <c:pt idx="68">
                        <c:v>-15.134167538461501</c:v>
                      </c:pt>
                      <c:pt idx="69">
                        <c:v>-27.638640769230701</c:v>
                      </c:pt>
                      <c:pt idx="70">
                        <c:v>-16.74419</c:v>
                      </c:pt>
                      <c:pt idx="71">
                        <c:v>-26.404295384615299</c:v>
                      </c:pt>
                      <c:pt idx="72">
                        <c:v>-7.6207512615384596</c:v>
                      </c:pt>
                      <c:pt idx="73">
                        <c:v>1.0196780000000001</c:v>
                      </c:pt>
                      <c:pt idx="74">
                        <c:v>-4.1860465076922999</c:v>
                      </c:pt>
                      <c:pt idx="75">
                        <c:v>-41.377459999999999</c:v>
                      </c:pt>
                      <c:pt idx="76">
                        <c:v>-66.654742307692302</c:v>
                      </c:pt>
                      <c:pt idx="77">
                        <c:v>-91.449016923076897</c:v>
                      </c:pt>
                      <c:pt idx="78">
                        <c:v>-95.259393076923004</c:v>
                      </c:pt>
                      <c:pt idx="79">
                        <c:v>-92.940200714285695</c:v>
                      </c:pt>
                      <c:pt idx="80">
                        <c:v>-98.801435384615303</c:v>
                      </c:pt>
                      <c:pt idx="81">
                        <c:v>-88.014310769230704</c:v>
                      </c:pt>
                      <c:pt idx="82">
                        <c:v>-75.509838461538394</c:v>
                      </c:pt>
                      <c:pt idx="83">
                        <c:v>-60.912343076923001</c:v>
                      </c:pt>
                      <c:pt idx="84">
                        <c:v>-40.572450769230699</c:v>
                      </c:pt>
                      <c:pt idx="85">
                        <c:v>-17.388193307692301</c:v>
                      </c:pt>
                      <c:pt idx="86">
                        <c:v>-1.18067978461538</c:v>
                      </c:pt>
                      <c:pt idx="87">
                        <c:v>0.80500898461538395</c:v>
                      </c:pt>
                      <c:pt idx="88">
                        <c:v>-27.209303507692301</c:v>
                      </c:pt>
                      <c:pt idx="89">
                        <c:v>-16.74419</c:v>
                      </c:pt>
                      <c:pt idx="90">
                        <c:v>-16.74419</c:v>
                      </c:pt>
                      <c:pt idx="91">
                        <c:v>-25.921290769230701</c:v>
                      </c:pt>
                      <c:pt idx="92">
                        <c:v>-8.9087658153846103</c:v>
                      </c:pt>
                      <c:pt idx="93">
                        <c:v>0.42933809230769199</c:v>
                      </c:pt>
                      <c:pt idx="94">
                        <c:v>-31.663684707692301</c:v>
                      </c:pt>
                      <c:pt idx="95">
                        <c:v>-57.155635384615302</c:v>
                      </c:pt>
                      <c:pt idx="96">
                        <c:v>-82.862253076922997</c:v>
                      </c:pt>
                      <c:pt idx="97">
                        <c:v>-95.635064615384593</c:v>
                      </c:pt>
                      <c:pt idx="98">
                        <c:v>-93.864043846153805</c:v>
                      </c:pt>
                      <c:pt idx="99">
                        <c:v>-95.581403076922996</c:v>
                      </c:pt>
                      <c:pt idx="100">
                        <c:v>-91.4490207692307</c:v>
                      </c:pt>
                      <c:pt idx="101">
                        <c:v>-74.2218253846154</c:v>
                      </c:pt>
                      <c:pt idx="102">
                        <c:v>-52.325583076923003</c:v>
                      </c:pt>
                      <c:pt idx="103">
                        <c:v>-20.286225815384601</c:v>
                      </c:pt>
                      <c:pt idx="104">
                        <c:v>2.8980323076922998</c:v>
                      </c:pt>
                      <c:pt idx="105">
                        <c:v>4.8837210000000004</c:v>
                      </c:pt>
                      <c:pt idx="106">
                        <c:v>-9.7674407692307703</c:v>
                      </c:pt>
                      <c:pt idx="107">
                        <c:v>-33.005366153846097</c:v>
                      </c:pt>
                      <c:pt idx="108">
                        <c:v>-20.071554615384599</c:v>
                      </c:pt>
                      <c:pt idx="109">
                        <c:v>-20.232559999999999</c:v>
                      </c:pt>
                      <c:pt idx="110">
                        <c:v>-28.980323076923</c:v>
                      </c:pt>
                      <c:pt idx="111">
                        <c:v>-33.005367230769203</c:v>
                      </c:pt>
                      <c:pt idx="112">
                        <c:v>-26.7262967692307</c:v>
                      </c:pt>
                      <c:pt idx="113">
                        <c:v>-35.635062307692301</c:v>
                      </c:pt>
                      <c:pt idx="114">
                        <c:v>-23.774596923076899</c:v>
                      </c:pt>
                      <c:pt idx="115">
                        <c:v>-36.547405384615303</c:v>
                      </c:pt>
                      <c:pt idx="116">
                        <c:v>-29.5706605384615</c:v>
                      </c:pt>
                      <c:pt idx="117">
                        <c:v>-48.139534615384598</c:v>
                      </c:pt>
                      <c:pt idx="118">
                        <c:v>-81.037565384615306</c:v>
                      </c:pt>
                      <c:pt idx="119">
                        <c:v>-89.838999230769204</c:v>
                      </c:pt>
                      <c:pt idx="120">
                        <c:v>-87.584969230769204</c:v>
                      </c:pt>
                      <c:pt idx="121">
                        <c:v>-86.511629999999897</c:v>
                      </c:pt>
                      <c:pt idx="122">
                        <c:v>-85.867626923076898</c:v>
                      </c:pt>
                      <c:pt idx="123">
                        <c:v>-86.243295384615294</c:v>
                      </c:pt>
                      <c:pt idx="124">
                        <c:v>-89.355991538461495</c:v>
                      </c:pt>
                      <c:pt idx="125">
                        <c:v>-96.708409230769206</c:v>
                      </c:pt>
                      <c:pt idx="126">
                        <c:v>-81.735242307692204</c:v>
                      </c:pt>
                      <c:pt idx="127">
                        <c:v>-64.937389999999994</c:v>
                      </c:pt>
                      <c:pt idx="128">
                        <c:v>-41.592127692307699</c:v>
                      </c:pt>
                      <c:pt idx="129">
                        <c:v>-58.497317692307597</c:v>
                      </c:pt>
                      <c:pt idx="130">
                        <c:v>-18.5152051538461</c:v>
                      </c:pt>
                      <c:pt idx="131">
                        <c:v>-2.4686941538461502</c:v>
                      </c:pt>
                      <c:pt idx="132">
                        <c:v>1.39534899999999</c:v>
                      </c:pt>
                      <c:pt idx="133">
                        <c:v>-26.672628984615301</c:v>
                      </c:pt>
                      <c:pt idx="134">
                        <c:v>-47.8175307692307</c:v>
                      </c:pt>
                      <c:pt idx="135">
                        <c:v>-79.373883076922993</c:v>
                      </c:pt>
                      <c:pt idx="136">
                        <c:v>-96.386405384615401</c:v>
                      </c:pt>
                      <c:pt idx="137">
                        <c:v>-97.08408</c:v>
                      </c:pt>
                      <c:pt idx="138">
                        <c:v>-96.547407692307701</c:v>
                      </c:pt>
                      <c:pt idx="139">
                        <c:v>-96.440073076923099</c:v>
                      </c:pt>
                      <c:pt idx="140">
                        <c:v>-101.592131538461</c:v>
                      </c:pt>
                      <c:pt idx="141">
                        <c:v>-95.098386923076902</c:v>
                      </c:pt>
                      <c:pt idx="142">
                        <c:v>-87.262966923076903</c:v>
                      </c:pt>
                      <c:pt idx="143">
                        <c:v>-87.209299999999999</c:v>
                      </c:pt>
                      <c:pt idx="144">
                        <c:v>-83.291593076922993</c:v>
                      </c:pt>
                      <c:pt idx="145">
                        <c:v>-94.239711538461506</c:v>
                      </c:pt>
                      <c:pt idx="146">
                        <c:v>-73.846153846153797</c:v>
                      </c:pt>
                      <c:pt idx="147">
                        <c:v>-56.243291538461499</c:v>
                      </c:pt>
                      <c:pt idx="148">
                        <c:v>-40.089446923076899</c:v>
                      </c:pt>
                      <c:pt idx="149">
                        <c:v>-39.069769999999998</c:v>
                      </c:pt>
                      <c:pt idx="150">
                        <c:v>-51.5742415384615</c:v>
                      </c:pt>
                      <c:pt idx="151">
                        <c:v>-23.506260000000001</c:v>
                      </c:pt>
                      <c:pt idx="152">
                        <c:v>-5.4203934923076904</c:v>
                      </c:pt>
                      <c:pt idx="153">
                        <c:v>-36.064400769230701</c:v>
                      </c:pt>
                      <c:pt idx="154">
                        <c:v>-70.572450769230699</c:v>
                      </c:pt>
                      <c:pt idx="155">
                        <c:v>-87.584971538461502</c:v>
                      </c:pt>
                      <c:pt idx="156">
                        <c:v>-93.971377692307698</c:v>
                      </c:pt>
                      <c:pt idx="157">
                        <c:v>-96.493743846153805</c:v>
                      </c:pt>
                      <c:pt idx="158">
                        <c:v>-85.169946153846098</c:v>
                      </c:pt>
                      <c:pt idx="159">
                        <c:v>-74.919497692307601</c:v>
                      </c:pt>
                      <c:pt idx="160">
                        <c:v>-67.728086153846107</c:v>
                      </c:pt>
                      <c:pt idx="161">
                        <c:v>-57.799643076922997</c:v>
                      </c:pt>
                      <c:pt idx="162">
                        <c:v>-48.032199230769201</c:v>
                      </c:pt>
                      <c:pt idx="163">
                        <c:v>-39.767440000000001</c:v>
                      </c:pt>
                      <c:pt idx="164">
                        <c:v>-39.874773846153801</c:v>
                      </c:pt>
                      <c:pt idx="165">
                        <c:v>-39.767440000000001</c:v>
                      </c:pt>
                      <c:pt idx="166">
                        <c:v>-39.767440000000001</c:v>
                      </c:pt>
                      <c:pt idx="167">
                        <c:v>-39.767440000000001</c:v>
                      </c:pt>
                      <c:pt idx="168">
                        <c:v>-39.821106923076897</c:v>
                      </c:pt>
                      <c:pt idx="169">
                        <c:v>-39.767440000000001</c:v>
                      </c:pt>
                      <c:pt idx="170">
                        <c:v>-41.270123846153801</c:v>
                      </c:pt>
                      <c:pt idx="171">
                        <c:v>-48.461537692307601</c:v>
                      </c:pt>
                      <c:pt idx="172">
                        <c:v>-28.175313846153799</c:v>
                      </c:pt>
                      <c:pt idx="173">
                        <c:v>-19.964221538461501</c:v>
                      </c:pt>
                      <c:pt idx="174">
                        <c:v>-19.964221538461501</c:v>
                      </c:pt>
                      <c:pt idx="175">
                        <c:v>-20.0178892307692</c:v>
                      </c:pt>
                      <c:pt idx="176">
                        <c:v>-29.194990000000001</c:v>
                      </c:pt>
                      <c:pt idx="177">
                        <c:v>-59.194991538461501</c:v>
                      </c:pt>
                      <c:pt idx="178">
                        <c:v>-79.803218461538407</c:v>
                      </c:pt>
                      <c:pt idx="179">
                        <c:v>-90.644008461538405</c:v>
                      </c:pt>
                      <c:pt idx="180">
                        <c:v>-88.443648461538402</c:v>
                      </c:pt>
                      <c:pt idx="181">
                        <c:v>-87.209299999999999</c:v>
                      </c:pt>
                      <c:pt idx="182">
                        <c:v>-87.209299999999999</c:v>
                      </c:pt>
                      <c:pt idx="183">
                        <c:v>-93.8103792307692</c:v>
                      </c:pt>
                      <c:pt idx="184">
                        <c:v>-72.558139999999995</c:v>
                      </c:pt>
                      <c:pt idx="185">
                        <c:v>-55.813952307692297</c:v>
                      </c:pt>
                      <c:pt idx="186">
                        <c:v>-28.711987153846099</c:v>
                      </c:pt>
                      <c:pt idx="187">
                        <c:v>0.483005415384615</c:v>
                      </c:pt>
                      <c:pt idx="188">
                        <c:v>1.34168172307692</c:v>
                      </c:pt>
                      <c:pt idx="189">
                        <c:v>1.2343471692307599</c:v>
                      </c:pt>
                      <c:pt idx="190">
                        <c:v>-22.9695884307692</c:v>
                      </c:pt>
                      <c:pt idx="191">
                        <c:v>-28.443646923076901</c:v>
                      </c:pt>
                      <c:pt idx="192">
                        <c:v>-36.064399999999999</c:v>
                      </c:pt>
                      <c:pt idx="193">
                        <c:v>-69.338103076923005</c:v>
                      </c:pt>
                      <c:pt idx="194">
                        <c:v>-76.345514285714302</c:v>
                      </c:pt>
                      <c:pt idx="195">
                        <c:v>-86.189623846153793</c:v>
                      </c:pt>
                      <c:pt idx="196">
                        <c:v>-87.638637692307697</c:v>
                      </c:pt>
                      <c:pt idx="197">
                        <c:v>-86.5652969230769</c:v>
                      </c:pt>
                      <c:pt idx="198">
                        <c:v>-86.243295384615294</c:v>
                      </c:pt>
                      <c:pt idx="199">
                        <c:v>-85.813959999999895</c:v>
                      </c:pt>
                      <c:pt idx="200">
                        <c:v>-91.610020769230701</c:v>
                      </c:pt>
                      <c:pt idx="201">
                        <c:v>-70.465116923076906</c:v>
                      </c:pt>
                      <c:pt idx="202">
                        <c:v>-51.520572307692298</c:v>
                      </c:pt>
                      <c:pt idx="203">
                        <c:v>-19.964221461538401</c:v>
                      </c:pt>
                      <c:pt idx="204">
                        <c:v>-0.21466907692307599</c:v>
                      </c:pt>
                      <c:pt idx="205">
                        <c:v>0.75134167692307696</c:v>
                      </c:pt>
                      <c:pt idx="206">
                        <c:v>-1.6100177230769199</c:v>
                      </c:pt>
                      <c:pt idx="207">
                        <c:v>-27.85331</c:v>
                      </c:pt>
                      <c:pt idx="208">
                        <c:v>-18.729873846153801</c:v>
                      </c:pt>
                      <c:pt idx="209">
                        <c:v>-21.520568461538399</c:v>
                      </c:pt>
                      <c:pt idx="210">
                        <c:v>-20.3398923846153</c:v>
                      </c:pt>
                      <c:pt idx="211">
                        <c:v>0.53667261538461497</c:v>
                      </c:pt>
                      <c:pt idx="212">
                        <c:v>-14.704830369230701</c:v>
                      </c:pt>
                      <c:pt idx="213">
                        <c:v>-54.633273846153799</c:v>
                      </c:pt>
                      <c:pt idx="214">
                        <c:v>-84.203934615384597</c:v>
                      </c:pt>
                      <c:pt idx="215">
                        <c:v>-91.663686923076895</c:v>
                      </c:pt>
                      <c:pt idx="216">
                        <c:v>-90.429338461538407</c:v>
                      </c:pt>
                      <c:pt idx="217">
                        <c:v>-95.903397692307706</c:v>
                      </c:pt>
                      <c:pt idx="218">
                        <c:v>-83.023256153846106</c:v>
                      </c:pt>
                      <c:pt idx="219">
                        <c:v>-64.722719230769201</c:v>
                      </c:pt>
                      <c:pt idx="220">
                        <c:v>-44.168159999999901</c:v>
                      </c:pt>
                      <c:pt idx="221">
                        <c:v>-8.5867621384615394</c:v>
                      </c:pt>
                      <c:pt idx="222">
                        <c:v>0.85867623076923005</c:v>
                      </c:pt>
                      <c:pt idx="223">
                        <c:v>-5.2593923076923002</c:v>
                      </c:pt>
                      <c:pt idx="224">
                        <c:v>-33.488374076923002</c:v>
                      </c:pt>
                      <c:pt idx="225">
                        <c:v>-3.0590337999999999</c:v>
                      </c:pt>
                      <c:pt idx="226">
                        <c:v>-27.3166384615384</c:v>
                      </c:pt>
                      <c:pt idx="227">
                        <c:v>-16.74419</c:v>
                      </c:pt>
                      <c:pt idx="228">
                        <c:v>-26.404296153846101</c:v>
                      </c:pt>
                      <c:pt idx="229">
                        <c:v>-7.9964216307692304</c:v>
                      </c:pt>
                      <c:pt idx="230">
                        <c:v>1.2343469846153801</c:v>
                      </c:pt>
                      <c:pt idx="231">
                        <c:v>-29.3023247384615</c:v>
                      </c:pt>
                      <c:pt idx="232">
                        <c:v>-54.096602307692301</c:v>
                      </c:pt>
                      <c:pt idx="233">
                        <c:v>-87.262970769230705</c:v>
                      </c:pt>
                      <c:pt idx="234">
                        <c:v>-93.488370000000003</c:v>
                      </c:pt>
                      <c:pt idx="235">
                        <c:v>-94.669049999999999</c:v>
                      </c:pt>
                      <c:pt idx="236">
                        <c:v>-94.132377692307699</c:v>
                      </c:pt>
                      <c:pt idx="237">
                        <c:v>-100.35778846153799</c:v>
                      </c:pt>
                      <c:pt idx="238">
                        <c:v>-85.921287692307601</c:v>
                      </c:pt>
                      <c:pt idx="239">
                        <c:v>-58.1753146153846</c:v>
                      </c:pt>
                      <c:pt idx="240">
                        <c:v>-32.844365384615301</c:v>
                      </c:pt>
                      <c:pt idx="241">
                        <c:v>-6.3864042307692301</c:v>
                      </c:pt>
                      <c:pt idx="242">
                        <c:v>-2.0930233076923002</c:v>
                      </c:pt>
                      <c:pt idx="243">
                        <c:v>0.80500887692307599</c:v>
                      </c:pt>
                      <c:pt idx="244">
                        <c:v>-12.2361348615384</c:v>
                      </c:pt>
                      <c:pt idx="245">
                        <c:v>-26.028623076923001</c:v>
                      </c:pt>
                      <c:pt idx="246">
                        <c:v>-19.856884615384601</c:v>
                      </c:pt>
                      <c:pt idx="247">
                        <c:v>-19.534879999999902</c:v>
                      </c:pt>
                      <c:pt idx="248">
                        <c:v>-27.638640307692299</c:v>
                      </c:pt>
                      <c:pt idx="249">
                        <c:v>-2.2003578461538398</c:v>
                      </c:pt>
                      <c:pt idx="250">
                        <c:v>-28.926654230769199</c:v>
                      </c:pt>
                      <c:pt idx="251">
                        <c:v>-53.935599230769199</c:v>
                      </c:pt>
                      <c:pt idx="252">
                        <c:v>-80.286225384615307</c:v>
                      </c:pt>
                      <c:pt idx="253">
                        <c:v>-94.078711538461505</c:v>
                      </c:pt>
                      <c:pt idx="254">
                        <c:v>-95.4203938461538</c:v>
                      </c:pt>
                      <c:pt idx="255">
                        <c:v>-97.513405384615297</c:v>
                      </c:pt>
                      <c:pt idx="256">
                        <c:v>-92.307689999999994</c:v>
                      </c:pt>
                      <c:pt idx="257">
                        <c:v>-77.6565284615384</c:v>
                      </c:pt>
                      <c:pt idx="258">
                        <c:v>-57.799642307692302</c:v>
                      </c:pt>
                      <c:pt idx="259">
                        <c:v>-37.835420230769202</c:v>
                      </c:pt>
                      <c:pt idx="260">
                        <c:v>-27.316636923076899</c:v>
                      </c:pt>
                      <c:pt idx="261">
                        <c:v>-21.7352407692307</c:v>
                      </c:pt>
                      <c:pt idx="262">
                        <c:v>-43.8461523076923</c:v>
                      </c:pt>
                      <c:pt idx="263">
                        <c:v>-16.583184692307601</c:v>
                      </c:pt>
                      <c:pt idx="264">
                        <c:v>-2.629696</c:v>
                      </c:pt>
                      <c:pt idx="265">
                        <c:v>-1.8246869846153799</c:v>
                      </c:pt>
                      <c:pt idx="266">
                        <c:v>-0.697674384615384</c:v>
                      </c:pt>
                      <c:pt idx="267">
                        <c:v>0</c:v>
                      </c:pt>
                      <c:pt idx="268">
                        <c:v>-3.1663692307692299</c:v>
                      </c:pt>
                      <c:pt idx="269">
                        <c:v>-49.427550769230699</c:v>
                      </c:pt>
                      <c:pt idx="270">
                        <c:v>-76.690519230769198</c:v>
                      </c:pt>
                      <c:pt idx="271">
                        <c:v>-96.386403846153797</c:v>
                      </c:pt>
                      <c:pt idx="272">
                        <c:v>-97.674419999999998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BF93-4AD5-AB95-234B4F7C071C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Sheet1!$G$1</c15:sqref>
                        </c15:formulaRef>
                      </c:ext>
                    </c:extLst>
                    <c:strCache>
                      <c:ptCount val="1"/>
                      <c:pt idx="0">
                        <c:v>Motor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Sheet1!$G$2:$G$274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180</c:v>
                      </c:pt>
                      <c:pt idx="1">
                        <c:v>180</c:v>
                      </c:pt>
                      <c:pt idx="2">
                        <c:v>180</c:v>
                      </c:pt>
                      <c:pt idx="3">
                        <c:v>27.692307692307601</c:v>
                      </c:pt>
                      <c:pt idx="4">
                        <c:v>83.076923076922995</c:v>
                      </c:pt>
                      <c:pt idx="5">
                        <c:v>180</c:v>
                      </c:pt>
                      <c:pt idx="6">
                        <c:v>180</c:v>
                      </c:pt>
                      <c:pt idx="7">
                        <c:v>0</c:v>
                      </c:pt>
                      <c:pt idx="8">
                        <c:v>138.461538461538</c:v>
                      </c:pt>
                      <c:pt idx="9">
                        <c:v>0</c:v>
                      </c:pt>
                      <c:pt idx="10">
                        <c:v>110.76923076923001</c:v>
                      </c:pt>
                      <c:pt idx="11">
                        <c:v>41.538461538461497</c:v>
                      </c:pt>
                      <c:pt idx="12">
                        <c:v>0</c:v>
                      </c:pt>
                      <c:pt idx="13">
                        <c:v>41.538461538461497</c:v>
                      </c:pt>
                      <c:pt idx="14">
                        <c:v>55.384615384615302</c:v>
                      </c:pt>
                      <c:pt idx="15">
                        <c:v>0</c:v>
                      </c:pt>
                      <c:pt idx="16">
                        <c:v>83.076923076922995</c:v>
                      </c:pt>
                      <c:pt idx="17">
                        <c:v>27.692307692307601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13.846153846153801</c:v>
                      </c:pt>
                      <c:pt idx="22">
                        <c:v>180</c:v>
                      </c:pt>
                      <c:pt idx="23">
                        <c:v>180</c:v>
                      </c:pt>
                      <c:pt idx="24">
                        <c:v>180</c:v>
                      </c:pt>
                      <c:pt idx="25">
                        <c:v>180</c:v>
                      </c:pt>
                      <c:pt idx="26">
                        <c:v>180</c:v>
                      </c:pt>
                      <c:pt idx="27">
                        <c:v>180</c:v>
                      </c:pt>
                      <c:pt idx="28">
                        <c:v>180</c:v>
                      </c:pt>
                      <c:pt idx="29">
                        <c:v>180</c:v>
                      </c:pt>
                      <c:pt idx="30">
                        <c:v>180</c:v>
                      </c:pt>
                      <c:pt idx="31">
                        <c:v>180</c:v>
                      </c:pt>
                      <c:pt idx="32">
                        <c:v>180</c:v>
                      </c:pt>
                      <c:pt idx="33">
                        <c:v>180</c:v>
                      </c:pt>
                      <c:pt idx="34">
                        <c:v>180</c:v>
                      </c:pt>
                      <c:pt idx="35">
                        <c:v>180</c:v>
                      </c:pt>
                      <c:pt idx="36">
                        <c:v>180</c:v>
                      </c:pt>
                      <c:pt idx="37">
                        <c:v>180</c:v>
                      </c:pt>
                      <c:pt idx="38">
                        <c:v>180</c:v>
                      </c:pt>
                      <c:pt idx="39">
                        <c:v>180</c:v>
                      </c:pt>
                      <c:pt idx="40">
                        <c:v>180</c:v>
                      </c:pt>
                      <c:pt idx="41">
                        <c:v>180</c:v>
                      </c:pt>
                      <c:pt idx="42">
                        <c:v>180</c:v>
                      </c:pt>
                      <c:pt idx="43">
                        <c:v>124.615384615384</c:v>
                      </c:pt>
                      <c:pt idx="44">
                        <c:v>0</c:v>
                      </c:pt>
                      <c:pt idx="45">
                        <c:v>138.461538461538</c:v>
                      </c:pt>
                      <c:pt idx="46">
                        <c:v>180</c:v>
                      </c:pt>
                      <c:pt idx="47">
                        <c:v>166.15384615384599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13.846153846153801</c:v>
                      </c:pt>
                      <c:pt idx="51">
                        <c:v>180</c:v>
                      </c:pt>
                      <c:pt idx="52">
                        <c:v>180</c:v>
                      </c:pt>
                      <c:pt idx="53">
                        <c:v>180</c:v>
                      </c:pt>
                      <c:pt idx="54">
                        <c:v>96.923076923076906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180</c:v>
                      </c:pt>
                      <c:pt idx="63">
                        <c:v>180</c:v>
                      </c:pt>
                      <c:pt idx="64">
                        <c:v>96.923076923076906</c:v>
                      </c:pt>
                      <c:pt idx="65">
                        <c:v>0</c:v>
                      </c:pt>
                      <c:pt idx="66">
                        <c:v>110.76923076923001</c:v>
                      </c:pt>
                      <c:pt idx="67">
                        <c:v>180</c:v>
                      </c:pt>
                      <c:pt idx="68">
                        <c:v>138.461538461538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96.923076923076906</c:v>
                      </c:pt>
                      <c:pt idx="72">
                        <c:v>180</c:v>
                      </c:pt>
                      <c:pt idx="73">
                        <c:v>180</c:v>
                      </c:pt>
                      <c:pt idx="74">
                        <c:v>124.615384615384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110.76923076923001</c:v>
                      </c:pt>
                      <c:pt idx="81">
                        <c:v>180</c:v>
                      </c:pt>
                      <c:pt idx="82">
                        <c:v>180</c:v>
                      </c:pt>
                      <c:pt idx="83">
                        <c:v>180</c:v>
                      </c:pt>
                      <c:pt idx="84">
                        <c:v>180</c:v>
                      </c:pt>
                      <c:pt idx="85">
                        <c:v>180</c:v>
                      </c:pt>
                      <c:pt idx="86">
                        <c:v>180</c:v>
                      </c:pt>
                      <c:pt idx="87">
                        <c:v>180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96.923076923076906</c:v>
                      </c:pt>
                      <c:pt idx="92">
                        <c:v>180</c:v>
                      </c:pt>
                      <c:pt idx="93">
                        <c:v>180</c:v>
                      </c:pt>
                      <c:pt idx="94">
                        <c:v>41.538461538461497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41.538461538461497</c:v>
                      </c:pt>
                      <c:pt idx="100">
                        <c:v>180</c:v>
                      </c:pt>
                      <c:pt idx="101">
                        <c:v>180</c:v>
                      </c:pt>
                      <c:pt idx="102">
                        <c:v>180</c:v>
                      </c:pt>
                      <c:pt idx="103">
                        <c:v>180</c:v>
                      </c:pt>
                      <c:pt idx="104">
                        <c:v>180</c:v>
                      </c:pt>
                      <c:pt idx="105">
                        <c:v>180</c:v>
                      </c:pt>
                      <c:pt idx="106">
                        <c:v>124.615384615384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83.076923076922995</c:v>
                      </c:pt>
                      <c:pt idx="111">
                        <c:v>41.538461538461497</c:v>
                      </c:pt>
                      <c:pt idx="112">
                        <c:v>152.30769230769201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138.461538461538</c:v>
                      </c:pt>
                      <c:pt idx="116">
                        <c:v>41.538461538461497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96.923076923076906</c:v>
                      </c:pt>
                      <c:pt idx="126">
                        <c:v>180</c:v>
                      </c:pt>
                      <c:pt idx="127">
                        <c:v>166.15384615384599</c:v>
                      </c:pt>
                      <c:pt idx="128">
                        <c:v>0</c:v>
                      </c:pt>
                      <c:pt idx="129">
                        <c:v>180</c:v>
                      </c:pt>
                      <c:pt idx="130">
                        <c:v>180</c:v>
                      </c:pt>
                      <c:pt idx="131">
                        <c:v>180</c:v>
                      </c:pt>
                      <c:pt idx="132">
                        <c:v>180</c:v>
                      </c:pt>
                      <c:pt idx="133">
                        <c:v>27.692307692307601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69.230769230769198</c:v>
                      </c:pt>
                      <c:pt idx="141">
                        <c:v>69.230769230769198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138.461538461538</c:v>
                      </c:pt>
                      <c:pt idx="146">
                        <c:v>180</c:v>
                      </c:pt>
                      <c:pt idx="147">
                        <c:v>110.76923076923001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124.615384615384</c:v>
                      </c:pt>
                      <c:pt idx="151">
                        <c:v>180</c:v>
                      </c:pt>
                      <c:pt idx="152">
                        <c:v>152.30769230769201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152.30769230769201</c:v>
                      </c:pt>
                      <c:pt idx="158">
                        <c:v>180</c:v>
                      </c:pt>
                      <c:pt idx="159">
                        <c:v>180</c:v>
                      </c:pt>
                      <c:pt idx="160">
                        <c:v>180</c:v>
                      </c:pt>
                      <c:pt idx="161">
                        <c:v>180</c:v>
                      </c:pt>
                      <c:pt idx="162">
                        <c:v>13.846153846153801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27.692307692307601</c:v>
                      </c:pt>
                      <c:pt idx="171">
                        <c:v>180</c:v>
                      </c:pt>
                      <c:pt idx="172">
                        <c:v>13.846153846153801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41.538461538461497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166.15384615384599</c:v>
                      </c:pt>
                      <c:pt idx="184">
                        <c:v>180</c:v>
                      </c:pt>
                      <c:pt idx="185">
                        <c:v>180</c:v>
                      </c:pt>
                      <c:pt idx="186">
                        <c:v>180</c:v>
                      </c:pt>
                      <c:pt idx="187">
                        <c:v>180</c:v>
                      </c:pt>
                      <c:pt idx="188">
                        <c:v>180</c:v>
                      </c:pt>
                      <c:pt idx="189">
                        <c:v>180</c:v>
                      </c:pt>
                      <c:pt idx="190">
                        <c:v>27.692307692307601</c:v>
                      </c:pt>
                      <c:pt idx="191">
                        <c:v>0</c:v>
                      </c:pt>
                      <c:pt idx="192">
                        <c:v>124.615384615384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180</c:v>
                      </c:pt>
                      <c:pt idx="201">
                        <c:v>180</c:v>
                      </c:pt>
                      <c:pt idx="202">
                        <c:v>180</c:v>
                      </c:pt>
                      <c:pt idx="203">
                        <c:v>180</c:v>
                      </c:pt>
                      <c:pt idx="204">
                        <c:v>180</c:v>
                      </c:pt>
                      <c:pt idx="205">
                        <c:v>180</c:v>
                      </c:pt>
                      <c:pt idx="206">
                        <c:v>138.461538461538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41.538461538461497</c:v>
                      </c:pt>
                      <c:pt idx="210">
                        <c:v>180</c:v>
                      </c:pt>
                      <c:pt idx="211">
                        <c:v>180</c:v>
                      </c:pt>
                      <c:pt idx="212">
                        <c:v>96.923076923076906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96.923076923076906</c:v>
                      </c:pt>
                      <c:pt idx="218">
                        <c:v>180</c:v>
                      </c:pt>
                      <c:pt idx="219">
                        <c:v>180</c:v>
                      </c:pt>
                      <c:pt idx="220">
                        <c:v>180</c:v>
                      </c:pt>
                      <c:pt idx="221">
                        <c:v>180</c:v>
                      </c:pt>
                      <c:pt idx="222">
                        <c:v>180</c:v>
                      </c:pt>
                      <c:pt idx="223">
                        <c:v>180</c:v>
                      </c:pt>
                      <c:pt idx="224">
                        <c:v>180</c:v>
                      </c:pt>
                      <c:pt idx="225">
                        <c:v>138.461538461538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96.923076923076906</c:v>
                      </c:pt>
                      <c:pt idx="229">
                        <c:v>180</c:v>
                      </c:pt>
                      <c:pt idx="230">
                        <c:v>180</c:v>
                      </c:pt>
                      <c:pt idx="231">
                        <c:v>13.846153846153801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138.461538461538</c:v>
                      </c:pt>
                      <c:pt idx="238">
                        <c:v>180</c:v>
                      </c:pt>
                      <c:pt idx="239">
                        <c:v>180</c:v>
                      </c:pt>
                      <c:pt idx="240">
                        <c:v>180</c:v>
                      </c:pt>
                      <c:pt idx="241">
                        <c:v>180</c:v>
                      </c:pt>
                      <c:pt idx="242">
                        <c:v>180</c:v>
                      </c:pt>
                      <c:pt idx="243">
                        <c:v>180</c:v>
                      </c:pt>
                      <c:pt idx="244">
                        <c:v>96.923076923076906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27.692307692307601</c:v>
                      </c:pt>
                      <c:pt idx="248">
                        <c:v>180</c:v>
                      </c:pt>
                      <c:pt idx="249">
                        <c:v>180</c:v>
                      </c:pt>
                      <c:pt idx="250">
                        <c:v>41.538461538461497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138.461538461538</c:v>
                      </c:pt>
                      <c:pt idx="256">
                        <c:v>180</c:v>
                      </c:pt>
                      <c:pt idx="257">
                        <c:v>180</c:v>
                      </c:pt>
                      <c:pt idx="258">
                        <c:v>180</c:v>
                      </c:pt>
                      <c:pt idx="259">
                        <c:v>138.461538461538</c:v>
                      </c:pt>
                      <c:pt idx="260">
                        <c:v>0</c:v>
                      </c:pt>
                      <c:pt idx="261">
                        <c:v>13.846153846153801</c:v>
                      </c:pt>
                      <c:pt idx="262">
                        <c:v>180</c:v>
                      </c:pt>
                      <c:pt idx="263">
                        <c:v>180</c:v>
                      </c:pt>
                      <c:pt idx="264">
                        <c:v>180</c:v>
                      </c:pt>
                      <c:pt idx="265">
                        <c:v>180</c:v>
                      </c:pt>
                      <c:pt idx="266">
                        <c:v>180</c:v>
                      </c:pt>
                      <c:pt idx="267">
                        <c:v>180</c:v>
                      </c:pt>
                      <c:pt idx="268">
                        <c:v>138.461538461538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BF93-4AD5-AB95-234B4F7C071C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Sheet1!$H$1</c15:sqref>
                        </c15:formulaRef>
                      </c:ext>
                    </c:extLst>
                    <c:strCache>
                      <c:ptCount val="1"/>
                      <c:pt idx="0">
                        <c:v>Grab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Sheet1!$H$2:$H$274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54">
                        <c:v>0</c:v>
                      </c:pt>
                      <c:pt idx="57">
                        <c:v>1</c:v>
                      </c:pt>
                      <c:pt idx="73">
                        <c:v>0</c:v>
                      </c:pt>
                      <c:pt idx="77">
                        <c:v>1</c:v>
                      </c:pt>
                      <c:pt idx="92">
                        <c:v>0</c:v>
                      </c:pt>
                      <c:pt idx="97">
                        <c:v>1</c:v>
                      </c:pt>
                      <c:pt idx="113">
                        <c:v>0</c:v>
                      </c:pt>
                      <c:pt idx="119">
                        <c:v>1</c:v>
                      </c:pt>
                      <c:pt idx="131">
                        <c:v>0</c:v>
                      </c:pt>
                      <c:pt idx="136">
                        <c:v>1</c:v>
                      </c:pt>
                      <c:pt idx="152">
                        <c:v>0</c:v>
                      </c:pt>
                      <c:pt idx="155">
                        <c:v>1</c:v>
                      </c:pt>
                      <c:pt idx="174">
                        <c:v>0</c:v>
                      </c:pt>
                      <c:pt idx="179">
                        <c:v>1</c:v>
                      </c:pt>
                      <c:pt idx="190">
                        <c:v>0</c:v>
                      </c:pt>
                      <c:pt idx="195">
                        <c:v>1</c:v>
                      </c:pt>
                      <c:pt idx="211">
                        <c:v>0</c:v>
                      </c:pt>
                      <c:pt idx="215">
                        <c:v>1</c:v>
                      </c:pt>
                      <c:pt idx="229">
                        <c:v>0</c:v>
                      </c:pt>
                      <c:pt idx="234">
                        <c:v>1</c:v>
                      </c:pt>
                      <c:pt idx="249">
                        <c:v>0</c:v>
                      </c:pt>
                      <c:pt idx="253">
                        <c:v>1</c:v>
                      </c:pt>
                      <c:pt idx="268">
                        <c:v>0</c:v>
                      </c:pt>
                      <c:pt idx="271">
                        <c:v>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BF93-4AD5-AB95-234B4F7C071C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Sheet1!$I$1</c15:sqref>
                        </c15:formulaRef>
                      </c:ext>
                    </c:extLst>
                    <c:strCache>
                      <c:ptCount val="1"/>
                      <c:pt idx="0">
                        <c:v>Time (F)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Sheet1!$I$2:$I$274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194.68055333333299</c:v>
                      </c:pt>
                      <c:pt idx="1">
                        <c:v>194.94721428571401</c:v>
                      </c:pt>
                      <c:pt idx="2">
                        <c:v>195.22598666666599</c:v>
                      </c:pt>
                      <c:pt idx="3">
                        <c:v>195.487486666666</c:v>
                      </c:pt>
                      <c:pt idx="4">
                        <c:v>195.74648124999899</c:v>
                      </c:pt>
                      <c:pt idx="5">
                        <c:v>196.007992857142</c:v>
                      </c:pt>
                      <c:pt idx="6">
                        <c:v>196.27369230769199</c:v>
                      </c:pt>
                      <c:pt idx="7">
                        <c:v>196.52969999999999</c:v>
                      </c:pt>
                      <c:pt idx="8">
                        <c:v>196.78630000000001</c:v>
                      </c:pt>
                      <c:pt idx="9">
                        <c:v>197.044207692307</c:v>
                      </c:pt>
                      <c:pt idx="10">
                        <c:v>197.300969230769</c:v>
                      </c:pt>
                      <c:pt idx="11">
                        <c:v>197.559184615384</c:v>
                      </c:pt>
                      <c:pt idx="12">
                        <c:v>197.81445384615299</c:v>
                      </c:pt>
                      <c:pt idx="13">
                        <c:v>198.07306153846099</c:v>
                      </c:pt>
                      <c:pt idx="14">
                        <c:v>198.33005384615299</c:v>
                      </c:pt>
                      <c:pt idx="15">
                        <c:v>198.58803846153799</c:v>
                      </c:pt>
                      <c:pt idx="16">
                        <c:v>198.843815384615</c:v>
                      </c:pt>
                      <c:pt idx="17">
                        <c:v>199.10174615384599</c:v>
                      </c:pt>
                      <c:pt idx="18">
                        <c:v>199.359876923076</c:v>
                      </c:pt>
                      <c:pt idx="19">
                        <c:v>199.615646153846</c:v>
                      </c:pt>
                      <c:pt idx="20">
                        <c:v>199.87434615384601</c:v>
                      </c:pt>
                      <c:pt idx="21">
                        <c:v>200.13153846153801</c:v>
                      </c:pt>
                      <c:pt idx="22">
                        <c:v>200.38780769230701</c:v>
                      </c:pt>
                      <c:pt idx="23">
                        <c:v>200.64454615384599</c:v>
                      </c:pt>
                      <c:pt idx="24">
                        <c:v>200.90233846153799</c:v>
                      </c:pt>
                      <c:pt idx="25">
                        <c:v>201.158161538461</c:v>
                      </c:pt>
                      <c:pt idx="26">
                        <c:v>201.41719230769201</c:v>
                      </c:pt>
                      <c:pt idx="27">
                        <c:v>201.67292307692301</c:v>
                      </c:pt>
                      <c:pt idx="28">
                        <c:v>201.930176923076</c:v>
                      </c:pt>
                      <c:pt idx="29">
                        <c:v>202.18661538461501</c:v>
                      </c:pt>
                      <c:pt idx="30">
                        <c:v>202.44549999999899</c:v>
                      </c:pt>
                      <c:pt idx="31">
                        <c:v>202.70321538461499</c:v>
                      </c:pt>
                      <c:pt idx="32">
                        <c:v>202.960361538461</c:v>
                      </c:pt>
                      <c:pt idx="33">
                        <c:v>203.217915384615</c:v>
                      </c:pt>
                      <c:pt idx="34">
                        <c:v>203.473161538461</c:v>
                      </c:pt>
                      <c:pt idx="35">
                        <c:v>203.73097692307601</c:v>
                      </c:pt>
                      <c:pt idx="36">
                        <c:v>203.98833846153801</c:v>
                      </c:pt>
                      <c:pt idx="37">
                        <c:v>204.24495384615301</c:v>
                      </c:pt>
                      <c:pt idx="38">
                        <c:v>204.500523076923</c:v>
                      </c:pt>
                      <c:pt idx="39">
                        <c:v>204.75815384615299</c:v>
                      </c:pt>
                      <c:pt idx="40">
                        <c:v>205.01446923076901</c:v>
                      </c:pt>
                      <c:pt idx="41">
                        <c:v>205.27146923076899</c:v>
                      </c:pt>
                      <c:pt idx="42">
                        <c:v>205.52816923076901</c:v>
                      </c:pt>
                      <c:pt idx="43">
                        <c:v>205.78553846153801</c:v>
                      </c:pt>
                      <c:pt idx="44">
                        <c:v>206.04286923076901</c:v>
                      </c:pt>
                      <c:pt idx="45">
                        <c:v>206.299307692307</c:v>
                      </c:pt>
                      <c:pt idx="46">
                        <c:v>206.55657692307599</c:v>
                      </c:pt>
                      <c:pt idx="47">
                        <c:v>206.813538461538</c:v>
                      </c:pt>
                      <c:pt idx="48">
                        <c:v>207.07089230769199</c:v>
                      </c:pt>
                      <c:pt idx="49">
                        <c:v>207.32726153846099</c:v>
                      </c:pt>
                      <c:pt idx="50">
                        <c:v>207.584892307692</c:v>
                      </c:pt>
                      <c:pt idx="51">
                        <c:v>207.841738461538</c:v>
                      </c:pt>
                      <c:pt idx="52">
                        <c:v>208.09884615384601</c:v>
                      </c:pt>
                      <c:pt idx="53">
                        <c:v>208.355807692307</c:v>
                      </c:pt>
                      <c:pt idx="54">
                        <c:v>208.61287692307599</c:v>
                      </c:pt>
                      <c:pt idx="55">
                        <c:v>208.87061538461501</c:v>
                      </c:pt>
                      <c:pt idx="56">
                        <c:v>209.12823846153799</c:v>
                      </c:pt>
                      <c:pt idx="57">
                        <c:v>209.38706923076899</c:v>
                      </c:pt>
                      <c:pt idx="58">
                        <c:v>209.641869230769</c:v>
                      </c:pt>
                      <c:pt idx="59">
                        <c:v>209.89915384615301</c:v>
                      </c:pt>
                      <c:pt idx="60">
                        <c:v>210.156315384615</c:v>
                      </c:pt>
                      <c:pt idx="61">
                        <c:v>210.41315384615299</c:v>
                      </c:pt>
                      <c:pt idx="62">
                        <c:v>210.67111538461501</c:v>
                      </c:pt>
                      <c:pt idx="63">
                        <c:v>210.93013846153801</c:v>
                      </c:pt>
                      <c:pt idx="64">
                        <c:v>211.18570769230701</c:v>
                      </c:pt>
                      <c:pt idx="65">
                        <c:v>211.44262307692301</c:v>
                      </c:pt>
                      <c:pt idx="66">
                        <c:v>211.69928461538399</c:v>
                      </c:pt>
                      <c:pt idx="67">
                        <c:v>211.95662307692299</c:v>
                      </c:pt>
                      <c:pt idx="68">
                        <c:v>212.214</c:v>
                      </c:pt>
                      <c:pt idx="69">
                        <c:v>212.47138461538401</c:v>
                      </c:pt>
                      <c:pt idx="70">
                        <c:v>212.728261538461</c:v>
                      </c:pt>
                      <c:pt idx="71">
                        <c:v>212.98716923076901</c:v>
                      </c:pt>
                      <c:pt idx="72">
                        <c:v>213.24289230769199</c:v>
                      </c:pt>
                      <c:pt idx="73">
                        <c:v>213.511</c:v>
                      </c:pt>
                      <c:pt idx="74">
                        <c:v>213.77627692307601</c:v>
                      </c:pt>
                      <c:pt idx="75">
                        <c:v>214.03416923076901</c:v>
                      </c:pt>
                      <c:pt idx="76">
                        <c:v>214.29323076923001</c:v>
                      </c:pt>
                      <c:pt idx="77">
                        <c:v>214.550784615384</c:v>
                      </c:pt>
                      <c:pt idx="78">
                        <c:v>214.80623846153799</c:v>
                      </c:pt>
                      <c:pt idx="79">
                        <c:v>215.063023076923</c:v>
                      </c:pt>
                      <c:pt idx="80">
                        <c:v>215.31899999999999</c:v>
                      </c:pt>
                      <c:pt idx="81">
                        <c:v>215.57627692307599</c:v>
                      </c:pt>
                      <c:pt idx="82">
                        <c:v>215.83439230769201</c:v>
                      </c:pt>
                      <c:pt idx="83">
                        <c:v>216.09119999999999</c:v>
                      </c:pt>
                      <c:pt idx="84">
                        <c:v>216.350523076923</c:v>
                      </c:pt>
                      <c:pt idx="85">
                        <c:v>216.60857692307599</c:v>
                      </c:pt>
                      <c:pt idx="86">
                        <c:v>216.864084615384</c:v>
                      </c:pt>
                      <c:pt idx="87">
                        <c:v>217.120607692307</c:v>
                      </c:pt>
                      <c:pt idx="88">
                        <c:v>217.378546153846</c:v>
                      </c:pt>
                      <c:pt idx="89">
                        <c:v>217.63684615384599</c:v>
                      </c:pt>
                      <c:pt idx="90">
                        <c:v>217.89380769230701</c:v>
                      </c:pt>
                      <c:pt idx="91">
                        <c:v>218.15153076922999</c:v>
                      </c:pt>
                      <c:pt idx="92">
                        <c:v>218.40718461538401</c:v>
                      </c:pt>
                      <c:pt idx="93">
                        <c:v>218.663069230769</c:v>
                      </c:pt>
                      <c:pt idx="94">
                        <c:v>218.92043076922999</c:v>
                      </c:pt>
                      <c:pt idx="95">
                        <c:v>219.17876923076901</c:v>
                      </c:pt>
                      <c:pt idx="96">
                        <c:v>219.436684615384</c:v>
                      </c:pt>
                      <c:pt idx="97">
                        <c:v>219.69412307692301</c:v>
                      </c:pt>
                      <c:pt idx="98">
                        <c:v>219.95104615384599</c:v>
                      </c:pt>
                      <c:pt idx="99">
                        <c:v>220.20758461538401</c:v>
                      </c:pt>
                      <c:pt idx="100">
                        <c:v>220.46469230769199</c:v>
                      </c:pt>
                      <c:pt idx="101">
                        <c:v>220.72327692307601</c:v>
                      </c:pt>
                      <c:pt idx="102">
                        <c:v>220.97993846153801</c:v>
                      </c:pt>
                      <c:pt idx="103">
                        <c:v>221.23754615384601</c:v>
                      </c:pt>
                      <c:pt idx="104">
                        <c:v>221.493807692307</c:v>
                      </c:pt>
                      <c:pt idx="105">
                        <c:v>221.750284615384</c:v>
                      </c:pt>
                      <c:pt idx="106">
                        <c:v>222.00676153846101</c:v>
                      </c:pt>
                      <c:pt idx="107">
                        <c:v>222.264499999999</c:v>
                      </c:pt>
                      <c:pt idx="108">
                        <c:v>222.52289230769199</c:v>
                      </c:pt>
                      <c:pt idx="109">
                        <c:v>222.7792</c:v>
                      </c:pt>
                      <c:pt idx="110">
                        <c:v>223.03601538461501</c:v>
                      </c:pt>
                      <c:pt idx="111">
                        <c:v>223.293461538461</c:v>
                      </c:pt>
                      <c:pt idx="112">
                        <c:v>223.55230769230701</c:v>
                      </c:pt>
                      <c:pt idx="113">
                        <c:v>223.80930769230699</c:v>
                      </c:pt>
                      <c:pt idx="114">
                        <c:v>224.06634615384601</c:v>
                      </c:pt>
                      <c:pt idx="115">
                        <c:v>224.32183846153799</c:v>
                      </c:pt>
                      <c:pt idx="116">
                        <c:v>224.579361538461</c:v>
                      </c:pt>
                      <c:pt idx="117">
                        <c:v>224.83676923076899</c:v>
                      </c:pt>
                      <c:pt idx="118">
                        <c:v>225.09345384615301</c:v>
                      </c:pt>
                      <c:pt idx="119">
                        <c:v>225.350346153846</c:v>
                      </c:pt>
                      <c:pt idx="120">
                        <c:v>225.609453846153</c:v>
                      </c:pt>
                      <c:pt idx="121">
                        <c:v>225.86468461538399</c:v>
                      </c:pt>
                      <c:pt idx="122">
                        <c:v>226.123023076923</c:v>
                      </c:pt>
                      <c:pt idx="123">
                        <c:v>226.379492307692</c:v>
                      </c:pt>
                      <c:pt idx="124">
                        <c:v>226.63715384615301</c:v>
                      </c:pt>
                      <c:pt idx="125">
                        <c:v>226.89466153846101</c:v>
                      </c:pt>
                      <c:pt idx="126">
                        <c:v>227.15180769230699</c:v>
                      </c:pt>
                      <c:pt idx="127">
                        <c:v>227.407353846153</c:v>
                      </c:pt>
                      <c:pt idx="128">
                        <c:v>227.66559230769201</c:v>
                      </c:pt>
                      <c:pt idx="129">
                        <c:v>227.92315384615301</c:v>
                      </c:pt>
                      <c:pt idx="130">
                        <c:v>228.179653846153</c:v>
                      </c:pt>
                      <c:pt idx="131">
                        <c:v>228.43667692307599</c:v>
                      </c:pt>
                      <c:pt idx="132">
                        <c:v>228.69399999999999</c:v>
                      </c:pt>
                      <c:pt idx="133">
                        <c:v>228.95109230769199</c:v>
                      </c:pt>
                      <c:pt idx="134">
                        <c:v>229.209507692307</c:v>
                      </c:pt>
                      <c:pt idx="135">
                        <c:v>229.46557692307599</c:v>
                      </c:pt>
                      <c:pt idx="136">
                        <c:v>229.72329230769199</c:v>
                      </c:pt>
                      <c:pt idx="137">
                        <c:v>229.980576923076</c:v>
                      </c:pt>
                      <c:pt idx="138">
                        <c:v>230.23751538461499</c:v>
                      </c:pt>
                      <c:pt idx="139">
                        <c:v>230.493669230769</c:v>
                      </c:pt>
                      <c:pt idx="140">
                        <c:v>230.75143076923001</c:v>
                      </c:pt>
                      <c:pt idx="141">
                        <c:v>231.01089230769199</c:v>
                      </c:pt>
                      <c:pt idx="142">
                        <c:v>231.266769230769</c:v>
                      </c:pt>
                      <c:pt idx="143">
                        <c:v>231.523715384615</c:v>
                      </c:pt>
                      <c:pt idx="144">
                        <c:v>231.78210769230699</c:v>
                      </c:pt>
                      <c:pt idx="145">
                        <c:v>232.038023076923</c:v>
                      </c:pt>
                      <c:pt idx="146">
                        <c:v>232.295446153846</c:v>
                      </c:pt>
                      <c:pt idx="147">
                        <c:v>232.55416153846099</c:v>
                      </c:pt>
                      <c:pt idx="148">
                        <c:v>232.810461538461</c:v>
                      </c:pt>
                      <c:pt idx="149">
                        <c:v>233.06804615384601</c:v>
                      </c:pt>
                      <c:pt idx="150">
                        <c:v>233.32324615384599</c:v>
                      </c:pt>
                      <c:pt idx="151">
                        <c:v>233.58183076923001</c:v>
                      </c:pt>
                      <c:pt idx="152">
                        <c:v>233.83762307692299</c:v>
                      </c:pt>
                      <c:pt idx="153">
                        <c:v>234.09469230769199</c:v>
                      </c:pt>
                      <c:pt idx="154">
                        <c:v>234.35196153846101</c:v>
                      </c:pt>
                      <c:pt idx="155">
                        <c:v>234.608369230769</c:v>
                      </c:pt>
                      <c:pt idx="156">
                        <c:v>234.86655384615301</c:v>
                      </c:pt>
                      <c:pt idx="157">
                        <c:v>235.123915384615</c:v>
                      </c:pt>
                      <c:pt idx="158">
                        <c:v>235.38045384615299</c:v>
                      </c:pt>
                      <c:pt idx="159">
                        <c:v>235.637976923076</c:v>
                      </c:pt>
                      <c:pt idx="160">
                        <c:v>235.89590769230699</c:v>
                      </c:pt>
                      <c:pt idx="161">
                        <c:v>236.15288461538401</c:v>
                      </c:pt>
                      <c:pt idx="162">
                        <c:v>236.410476923076</c:v>
                      </c:pt>
                      <c:pt idx="163">
                        <c:v>236.66719230769201</c:v>
                      </c:pt>
                      <c:pt idx="164">
                        <c:v>236.925876923076</c:v>
                      </c:pt>
                      <c:pt idx="165">
                        <c:v>237.18204615384599</c:v>
                      </c:pt>
                      <c:pt idx="166">
                        <c:v>237.438492307692</c:v>
                      </c:pt>
                      <c:pt idx="167">
                        <c:v>237.69564615384601</c:v>
                      </c:pt>
                      <c:pt idx="168">
                        <c:v>237.95543846153799</c:v>
                      </c:pt>
                      <c:pt idx="169">
                        <c:v>238.211069230769</c:v>
                      </c:pt>
                      <c:pt idx="170">
                        <c:v>238.466692307692</c:v>
                      </c:pt>
                      <c:pt idx="171">
                        <c:v>238.72612307692299</c:v>
                      </c:pt>
                      <c:pt idx="172">
                        <c:v>238.98479999999901</c:v>
                      </c:pt>
                      <c:pt idx="173">
                        <c:v>239.238</c:v>
                      </c:pt>
                      <c:pt idx="174">
                        <c:v>239.49705384615299</c:v>
                      </c:pt>
                      <c:pt idx="175">
                        <c:v>239.75393846153801</c:v>
                      </c:pt>
                      <c:pt idx="176">
                        <c:v>240.009915384615</c:v>
                      </c:pt>
                      <c:pt idx="177">
                        <c:v>240.26745384615299</c:v>
                      </c:pt>
                      <c:pt idx="178">
                        <c:v>240.52504615384601</c:v>
                      </c:pt>
                      <c:pt idx="179">
                        <c:v>240.782023076923</c:v>
                      </c:pt>
                      <c:pt idx="180">
                        <c:v>241.04018461538399</c:v>
                      </c:pt>
                      <c:pt idx="181">
                        <c:v>241.29584615384601</c:v>
                      </c:pt>
                      <c:pt idx="182">
                        <c:v>241.55293076922999</c:v>
                      </c:pt>
                      <c:pt idx="183">
                        <c:v>241.81124615384601</c:v>
                      </c:pt>
                      <c:pt idx="184">
                        <c:v>242.07002307692301</c:v>
                      </c:pt>
                      <c:pt idx="185">
                        <c:v>242.32457692307599</c:v>
                      </c:pt>
                      <c:pt idx="186">
                        <c:v>242.58378461538399</c:v>
                      </c:pt>
                      <c:pt idx="187">
                        <c:v>242.839376923076</c:v>
                      </c:pt>
                      <c:pt idx="188">
                        <c:v>243.09723846153801</c:v>
                      </c:pt>
                      <c:pt idx="189">
                        <c:v>243.353884615384</c:v>
                      </c:pt>
                      <c:pt idx="190">
                        <c:v>243.60960769230701</c:v>
                      </c:pt>
                      <c:pt idx="191">
                        <c:v>243.868946153846</c:v>
                      </c:pt>
                      <c:pt idx="192">
                        <c:v>244.12732307692301</c:v>
                      </c:pt>
                      <c:pt idx="193">
                        <c:v>244.382846153846</c:v>
                      </c:pt>
                      <c:pt idx="194">
                        <c:v>244.64175384615299</c:v>
                      </c:pt>
                      <c:pt idx="195">
                        <c:v>244.89869999999999</c:v>
                      </c:pt>
                      <c:pt idx="196">
                        <c:v>245.15578461538399</c:v>
                      </c:pt>
                      <c:pt idx="197">
                        <c:v>245.41030769230699</c:v>
                      </c:pt>
                      <c:pt idx="198">
                        <c:v>245.6696</c:v>
                      </c:pt>
                      <c:pt idx="199">
                        <c:v>245.92519230769199</c:v>
                      </c:pt>
                      <c:pt idx="200">
                        <c:v>246.183438461538</c:v>
                      </c:pt>
                      <c:pt idx="201">
                        <c:v>246.43969230769201</c:v>
                      </c:pt>
                      <c:pt idx="202">
                        <c:v>246.69683076922999</c:v>
                      </c:pt>
                      <c:pt idx="203">
                        <c:v>246.953892307692</c:v>
                      </c:pt>
                      <c:pt idx="204">
                        <c:v>247.21322307692299</c:v>
                      </c:pt>
                      <c:pt idx="205">
                        <c:v>247.469761538461</c:v>
                      </c:pt>
                      <c:pt idx="206">
                        <c:v>247.725669230769</c:v>
                      </c:pt>
                      <c:pt idx="207">
                        <c:v>247.98358461538399</c:v>
                      </c:pt>
                      <c:pt idx="208">
                        <c:v>248.23986923076899</c:v>
                      </c:pt>
                      <c:pt idx="209">
                        <c:v>248.49753076923</c:v>
                      </c:pt>
                      <c:pt idx="210">
                        <c:v>248.75593076922999</c:v>
                      </c:pt>
                      <c:pt idx="211">
                        <c:v>249.012753846153</c:v>
                      </c:pt>
                      <c:pt idx="212">
                        <c:v>249.26866923076901</c:v>
                      </c:pt>
                      <c:pt idx="213">
                        <c:v>249.52619230769201</c:v>
                      </c:pt>
                      <c:pt idx="214">
                        <c:v>249.78323846153799</c:v>
                      </c:pt>
                      <c:pt idx="215">
                        <c:v>250.039684615384</c:v>
                      </c:pt>
                      <c:pt idx="216">
                        <c:v>250.29902307692299</c:v>
                      </c:pt>
                      <c:pt idx="217">
                        <c:v>250.55472307692301</c:v>
                      </c:pt>
                      <c:pt idx="218">
                        <c:v>250.812592307692</c:v>
                      </c:pt>
                      <c:pt idx="219">
                        <c:v>251.06926923076901</c:v>
                      </c:pt>
                      <c:pt idx="220">
                        <c:v>251.32678461538401</c:v>
                      </c:pt>
                      <c:pt idx="221">
                        <c:v>251.583753846153</c:v>
                      </c:pt>
                      <c:pt idx="222">
                        <c:v>251.84093076923</c:v>
                      </c:pt>
                      <c:pt idx="223">
                        <c:v>252.09822307692301</c:v>
                      </c:pt>
                      <c:pt idx="224">
                        <c:v>252.35536923076901</c:v>
                      </c:pt>
                      <c:pt idx="225">
                        <c:v>252.611676923076</c:v>
                      </c:pt>
                      <c:pt idx="226">
                        <c:v>252.870692307692</c:v>
                      </c:pt>
                      <c:pt idx="227">
                        <c:v>253.127076923076</c:v>
                      </c:pt>
                      <c:pt idx="228">
                        <c:v>253.38461538461499</c:v>
                      </c:pt>
                      <c:pt idx="229">
                        <c:v>253.640769230769</c:v>
                      </c:pt>
                      <c:pt idx="230">
                        <c:v>253.89801538461501</c:v>
                      </c:pt>
                      <c:pt idx="231">
                        <c:v>254.15511538461499</c:v>
                      </c:pt>
                      <c:pt idx="232">
                        <c:v>254.41319999999999</c:v>
                      </c:pt>
                      <c:pt idx="233">
                        <c:v>254.67033076922999</c:v>
                      </c:pt>
                      <c:pt idx="234">
                        <c:v>254.927153846153</c:v>
                      </c:pt>
                      <c:pt idx="235">
                        <c:v>255.18356153846099</c:v>
                      </c:pt>
                      <c:pt idx="236">
                        <c:v>255.442038461538</c:v>
                      </c:pt>
                      <c:pt idx="237">
                        <c:v>255.69839999999999</c:v>
                      </c:pt>
                      <c:pt idx="238">
                        <c:v>255.95550769230701</c:v>
                      </c:pt>
                      <c:pt idx="239">
                        <c:v>256.21428461538397</c:v>
                      </c:pt>
                      <c:pt idx="240">
                        <c:v>256.4708</c:v>
                      </c:pt>
                      <c:pt idx="241">
                        <c:v>256.72820769230702</c:v>
                      </c:pt>
                      <c:pt idx="242">
                        <c:v>256.98554615384597</c:v>
                      </c:pt>
                      <c:pt idx="243">
                        <c:v>257.24213076923002</c:v>
                      </c:pt>
                      <c:pt idx="244">
                        <c:v>257.499715384615</c:v>
                      </c:pt>
                      <c:pt idx="245">
                        <c:v>257.757076923076</c:v>
                      </c:pt>
                      <c:pt idx="246">
                        <c:v>258.01296153846101</c:v>
                      </c:pt>
                      <c:pt idx="247">
                        <c:v>258.27024615384602</c:v>
                      </c:pt>
                      <c:pt idx="248">
                        <c:v>258.52793076923001</c:v>
                      </c:pt>
                      <c:pt idx="249">
                        <c:v>258.78534615384598</c:v>
                      </c:pt>
                      <c:pt idx="250">
                        <c:v>259.04373076923002</c:v>
                      </c:pt>
                      <c:pt idx="251">
                        <c:v>259.3</c:v>
                      </c:pt>
                      <c:pt idx="252">
                        <c:v>259.55664615384597</c:v>
                      </c:pt>
                      <c:pt idx="253">
                        <c:v>259.81450769230702</c:v>
                      </c:pt>
                      <c:pt idx="254">
                        <c:v>260.06976153846102</c:v>
                      </c:pt>
                      <c:pt idx="255">
                        <c:v>260.32854615384599</c:v>
                      </c:pt>
                      <c:pt idx="256">
                        <c:v>260.58504615384601</c:v>
                      </c:pt>
                      <c:pt idx="257">
                        <c:v>260.85330714285698</c:v>
                      </c:pt>
                      <c:pt idx="258">
                        <c:v>261.11833076923</c:v>
                      </c:pt>
                      <c:pt idx="259">
                        <c:v>261.37663076923002</c:v>
                      </c:pt>
                      <c:pt idx="260">
                        <c:v>261.63380769230702</c:v>
                      </c:pt>
                      <c:pt idx="261">
                        <c:v>261.89173076922998</c:v>
                      </c:pt>
                      <c:pt idx="262">
                        <c:v>262.14778461538401</c:v>
                      </c:pt>
                      <c:pt idx="263">
                        <c:v>262.40480769230697</c:v>
                      </c:pt>
                      <c:pt idx="264">
                        <c:v>262.661599999999</c:v>
                      </c:pt>
                      <c:pt idx="265">
                        <c:v>262.9194</c:v>
                      </c:pt>
                      <c:pt idx="266">
                        <c:v>263.17773846153801</c:v>
                      </c:pt>
                      <c:pt idx="267">
                        <c:v>263.43414615384597</c:v>
                      </c:pt>
                      <c:pt idx="268">
                        <c:v>263.69086153846098</c:v>
                      </c:pt>
                      <c:pt idx="269">
                        <c:v>263.94774615384603</c:v>
                      </c:pt>
                      <c:pt idx="270">
                        <c:v>264.20476153846101</c:v>
                      </c:pt>
                      <c:pt idx="271">
                        <c:v>264.46207692307598</c:v>
                      </c:pt>
                      <c:pt idx="272">
                        <c:v>264.660128571428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BF93-4AD5-AB95-234B4F7C071C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Sheet1!$J$1</c15:sqref>
                        </c15:formulaRef>
                      </c:ext>
                    </c:extLst>
                    <c:strCache>
                      <c:ptCount val="1"/>
                      <c:pt idx="0">
                        <c:v>EMG (F)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Sheet1!$J$2:$J$274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155.80000000000001</c:v>
                      </c:pt>
                      <c:pt idx="1">
                        <c:v>231.71428571428501</c:v>
                      </c:pt>
                      <c:pt idx="2">
                        <c:v>313.06666666666598</c:v>
                      </c:pt>
                      <c:pt idx="3">
                        <c:v>497.26666666666603</c:v>
                      </c:pt>
                      <c:pt idx="4">
                        <c:v>336.5625</c:v>
                      </c:pt>
                      <c:pt idx="5">
                        <c:v>291.642857142857</c:v>
                      </c:pt>
                      <c:pt idx="6">
                        <c:v>204.07692307692301</c:v>
                      </c:pt>
                      <c:pt idx="7">
                        <c:v>122.76923076923001</c:v>
                      </c:pt>
                      <c:pt idx="8">
                        <c:v>111.07692307692299</c:v>
                      </c:pt>
                      <c:pt idx="9">
                        <c:v>135.923076923076</c:v>
                      </c:pt>
                      <c:pt idx="10">
                        <c:v>112.230769230769</c:v>
                      </c:pt>
                      <c:pt idx="11">
                        <c:v>246.15384615384599</c:v>
                      </c:pt>
                      <c:pt idx="12">
                        <c:v>120.692307692307</c:v>
                      </c:pt>
                      <c:pt idx="13">
                        <c:v>130.61538461538399</c:v>
                      </c:pt>
                      <c:pt idx="14">
                        <c:v>122.30769230769199</c:v>
                      </c:pt>
                      <c:pt idx="15">
                        <c:v>64.076923076922995</c:v>
                      </c:pt>
                      <c:pt idx="16">
                        <c:v>79.615384615384599</c:v>
                      </c:pt>
                      <c:pt idx="17">
                        <c:v>86.384615384615302</c:v>
                      </c:pt>
                      <c:pt idx="18">
                        <c:v>105</c:v>
                      </c:pt>
                      <c:pt idx="19">
                        <c:v>143.692307692307</c:v>
                      </c:pt>
                      <c:pt idx="20">
                        <c:v>190.923076923076</c:v>
                      </c:pt>
                      <c:pt idx="21">
                        <c:v>71</c:v>
                      </c:pt>
                      <c:pt idx="22">
                        <c:v>128.38461538461499</c:v>
                      </c:pt>
                      <c:pt idx="23">
                        <c:v>92.769230769230703</c:v>
                      </c:pt>
                      <c:pt idx="24">
                        <c:v>186.53846153846101</c:v>
                      </c:pt>
                      <c:pt idx="25">
                        <c:v>300.692307692307</c:v>
                      </c:pt>
                      <c:pt idx="26">
                        <c:v>353.692307692307</c:v>
                      </c:pt>
                      <c:pt idx="27">
                        <c:v>517.38461538461502</c:v>
                      </c:pt>
                      <c:pt idx="28">
                        <c:v>387.30769230769198</c:v>
                      </c:pt>
                      <c:pt idx="29">
                        <c:v>312.923076923076</c:v>
                      </c:pt>
                      <c:pt idx="30">
                        <c:v>184.61538461538399</c:v>
                      </c:pt>
                      <c:pt idx="31">
                        <c:v>234.230769230769</c:v>
                      </c:pt>
                      <c:pt idx="32">
                        <c:v>316.15384615384602</c:v>
                      </c:pt>
                      <c:pt idx="33">
                        <c:v>702</c:v>
                      </c:pt>
                      <c:pt idx="34">
                        <c:v>629.23076923076906</c:v>
                      </c:pt>
                      <c:pt idx="35">
                        <c:v>513.461538461538</c:v>
                      </c:pt>
                      <c:pt idx="36">
                        <c:v>447.30769230769198</c:v>
                      </c:pt>
                      <c:pt idx="37">
                        <c:v>179.38461538461499</c:v>
                      </c:pt>
                      <c:pt idx="38">
                        <c:v>154.15384615384599</c:v>
                      </c:pt>
                      <c:pt idx="39">
                        <c:v>174.07692307692301</c:v>
                      </c:pt>
                      <c:pt idx="40">
                        <c:v>209.923076923076</c:v>
                      </c:pt>
                      <c:pt idx="41">
                        <c:v>225.61538461538399</c:v>
                      </c:pt>
                      <c:pt idx="42">
                        <c:v>222.461538461538</c:v>
                      </c:pt>
                      <c:pt idx="43">
                        <c:v>161.38461538461499</c:v>
                      </c:pt>
                      <c:pt idx="44">
                        <c:v>80.307692307692307</c:v>
                      </c:pt>
                      <c:pt idx="45">
                        <c:v>75.615384615384599</c:v>
                      </c:pt>
                      <c:pt idx="46">
                        <c:v>124.230769230769</c:v>
                      </c:pt>
                      <c:pt idx="47">
                        <c:v>315.30769230769198</c:v>
                      </c:pt>
                      <c:pt idx="48">
                        <c:v>165.923076923076</c:v>
                      </c:pt>
                      <c:pt idx="49">
                        <c:v>60</c:v>
                      </c:pt>
                      <c:pt idx="50">
                        <c:v>86.615384615384599</c:v>
                      </c:pt>
                      <c:pt idx="51">
                        <c:v>110.53846153846099</c:v>
                      </c:pt>
                      <c:pt idx="52">
                        <c:v>96.307692307692307</c:v>
                      </c:pt>
                      <c:pt idx="53">
                        <c:v>429.76923076922998</c:v>
                      </c:pt>
                      <c:pt idx="54">
                        <c:v>681.53846153846098</c:v>
                      </c:pt>
                      <c:pt idx="55">
                        <c:v>726.84615384615302</c:v>
                      </c:pt>
                      <c:pt idx="56">
                        <c:v>657.30769230769204</c:v>
                      </c:pt>
                      <c:pt idx="57">
                        <c:v>390.53846153846098</c:v>
                      </c:pt>
                      <c:pt idx="58">
                        <c:v>268.923076923076</c:v>
                      </c:pt>
                      <c:pt idx="59">
                        <c:v>190</c:v>
                      </c:pt>
                      <c:pt idx="60">
                        <c:v>369.53846153846098</c:v>
                      </c:pt>
                      <c:pt idx="61">
                        <c:v>137.692307692307</c:v>
                      </c:pt>
                      <c:pt idx="62">
                        <c:v>104.07692307692299</c:v>
                      </c:pt>
                      <c:pt idx="63">
                        <c:v>68.923076923076906</c:v>
                      </c:pt>
                      <c:pt idx="64">
                        <c:v>79.307692307692307</c:v>
                      </c:pt>
                      <c:pt idx="65">
                        <c:v>79.307692307692307</c:v>
                      </c:pt>
                      <c:pt idx="66">
                        <c:v>246.61538461538399</c:v>
                      </c:pt>
                      <c:pt idx="67">
                        <c:v>126.923076923076</c:v>
                      </c:pt>
                      <c:pt idx="68">
                        <c:v>154.923076923076</c:v>
                      </c:pt>
                      <c:pt idx="69">
                        <c:v>147.61538461538399</c:v>
                      </c:pt>
                      <c:pt idx="70">
                        <c:v>182.923076923076</c:v>
                      </c:pt>
                      <c:pt idx="71">
                        <c:v>135.53846153846101</c:v>
                      </c:pt>
                      <c:pt idx="72">
                        <c:v>277.15384615384602</c:v>
                      </c:pt>
                      <c:pt idx="73">
                        <c:v>517.92857142857099</c:v>
                      </c:pt>
                      <c:pt idx="74">
                        <c:v>539.53846153846098</c:v>
                      </c:pt>
                      <c:pt idx="75">
                        <c:v>270.461538461538</c:v>
                      </c:pt>
                      <c:pt idx="76">
                        <c:v>478.230769230769</c:v>
                      </c:pt>
                      <c:pt idx="77">
                        <c:v>259.923076923076</c:v>
                      </c:pt>
                      <c:pt idx="78">
                        <c:v>130</c:v>
                      </c:pt>
                      <c:pt idx="79">
                        <c:v>153.923076923076</c:v>
                      </c:pt>
                      <c:pt idx="80">
                        <c:v>303</c:v>
                      </c:pt>
                      <c:pt idx="81">
                        <c:v>120.30769230769199</c:v>
                      </c:pt>
                      <c:pt idx="82">
                        <c:v>115.461538461538</c:v>
                      </c:pt>
                      <c:pt idx="83">
                        <c:v>116.692307692307</c:v>
                      </c:pt>
                      <c:pt idx="84">
                        <c:v>136.38461538461499</c:v>
                      </c:pt>
                      <c:pt idx="85">
                        <c:v>108.07692307692299</c:v>
                      </c:pt>
                      <c:pt idx="86">
                        <c:v>80.923076923076906</c:v>
                      </c:pt>
                      <c:pt idx="87">
                        <c:v>70.230769230769198</c:v>
                      </c:pt>
                      <c:pt idx="88">
                        <c:v>82.230769230769198</c:v>
                      </c:pt>
                      <c:pt idx="89">
                        <c:v>96.153846153846104</c:v>
                      </c:pt>
                      <c:pt idx="90">
                        <c:v>74.230769230769198</c:v>
                      </c:pt>
                      <c:pt idx="91">
                        <c:v>57.846153846153797</c:v>
                      </c:pt>
                      <c:pt idx="92">
                        <c:v>103.923076923076</c:v>
                      </c:pt>
                      <c:pt idx="93">
                        <c:v>104.692307692307</c:v>
                      </c:pt>
                      <c:pt idx="94">
                        <c:v>265.61538461538402</c:v>
                      </c:pt>
                      <c:pt idx="95">
                        <c:v>702.53846153846098</c:v>
                      </c:pt>
                      <c:pt idx="96">
                        <c:v>526.53846153846098</c:v>
                      </c:pt>
                      <c:pt idx="97">
                        <c:v>218.30769230769201</c:v>
                      </c:pt>
                      <c:pt idx="98">
                        <c:v>283.84615384615302</c:v>
                      </c:pt>
                      <c:pt idx="99">
                        <c:v>118.923076923076</c:v>
                      </c:pt>
                      <c:pt idx="100">
                        <c:v>169</c:v>
                      </c:pt>
                      <c:pt idx="101">
                        <c:v>187.84615384615299</c:v>
                      </c:pt>
                      <c:pt idx="102">
                        <c:v>73.307692307692307</c:v>
                      </c:pt>
                      <c:pt idx="103">
                        <c:v>156.61538461538399</c:v>
                      </c:pt>
                      <c:pt idx="104">
                        <c:v>339.76923076922998</c:v>
                      </c:pt>
                      <c:pt idx="105">
                        <c:v>327.461538461538</c:v>
                      </c:pt>
                      <c:pt idx="106">
                        <c:v>275.461538461538</c:v>
                      </c:pt>
                      <c:pt idx="107">
                        <c:v>432.30769230769198</c:v>
                      </c:pt>
                      <c:pt idx="108">
                        <c:v>308.230769230769</c:v>
                      </c:pt>
                      <c:pt idx="109">
                        <c:v>381.15384615384602</c:v>
                      </c:pt>
                      <c:pt idx="110">
                        <c:v>214</c:v>
                      </c:pt>
                      <c:pt idx="111">
                        <c:v>205.53846153846101</c:v>
                      </c:pt>
                      <c:pt idx="112">
                        <c:v>160.692307692307</c:v>
                      </c:pt>
                      <c:pt idx="113">
                        <c:v>379.230769230769</c:v>
                      </c:pt>
                      <c:pt idx="114">
                        <c:v>226.923076923076</c:v>
                      </c:pt>
                      <c:pt idx="115">
                        <c:v>584.15384615384596</c:v>
                      </c:pt>
                      <c:pt idx="116">
                        <c:v>523.07692307692298</c:v>
                      </c:pt>
                      <c:pt idx="117">
                        <c:v>254.07692307692301</c:v>
                      </c:pt>
                      <c:pt idx="118">
                        <c:v>456.38461538461502</c:v>
                      </c:pt>
                      <c:pt idx="119">
                        <c:v>123.30769230769199</c:v>
                      </c:pt>
                      <c:pt idx="120">
                        <c:v>158.61538461538399</c:v>
                      </c:pt>
                      <c:pt idx="121">
                        <c:v>173.53846153846101</c:v>
                      </c:pt>
                      <c:pt idx="122">
                        <c:v>73.461538461538396</c:v>
                      </c:pt>
                      <c:pt idx="123">
                        <c:v>66.461538461538396</c:v>
                      </c:pt>
                      <c:pt idx="124">
                        <c:v>90.538461538461505</c:v>
                      </c:pt>
                      <c:pt idx="125">
                        <c:v>101</c:v>
                      </c:pt>
                      <c:pt idx="126">
                        <c:v>80</c:v>
                      </c:pt>
                      <c:pt idx="127">
                        <c:v>61.615384615384599</c:v>
                      </c:pt>
                      <c:pt idx="128">
                        <c:v>134.230769230769</c:v>
                      </c:pt>
                      <c:pt idx="129">
                        <c:v>177.76923076923001</c:v>
                      </c:pt>
                      <c:pt idx="130">
                        <c:v>124</c:v>
                      </c:pt>
                      <c:pt idx="131">
                        <c:v>89.846153846153797</c:v>
                      </c:pt>
                      <c:pt idx="132">
                        <c:v>145.53846153846101</c:v>
                      </c:pt>
                      <c:pt idx="133">
                        <c:v>195.53846153846101</c:v>
                      </c:pt>
                      <c:pt idx="134">
                        <c:v>380.461538461538</c:v>
                      </c:pt>
                      <c:pt idx="135">
                        <c:v>687.07692307692298</c:v>
                      </c:pt>
                      <c:pt idx="136">
                        <c:v>418.38461538461502</c:v>
                      </c:pt>
                      <c:pt idx="137">
                        <c:v>198.30769230769201</c:v>
                      </c:pt>
                      <c:pt idx="138">
                        <c:v>142.07692307692301</c:v>
                      </c:pt>
                      <c:pt idx="139">
                        <c:v>81.923076923076906</c:v>
                      </c:pt>
                      <c:pt idx="140">
                        <c:v>321.230769230769</c:v>
                      </c:pt>
                      <c:pt idx="141">
                        <c:v>309.230769230769</c:v>
                      </c:pt>
                      <c:pt idx="142">
                        <c:v>117.07692307692299</c:v>
                      </c:pt>
                      <c:pt idx="143">
                        <c:v>193.923076923076</c:v>
                      </c:pt>
                      <c:pt idx="144">
                        <c:v>182.461538461538</c:v>
                      </c:pt>
                      <c:pt idx="145">
                        <c:v>121.153846153846</c:v>
                      </c:pt>
                      <c:pt idx="146">
                        <c:v>107.692307692307</c:v>
                      </c:pt>
                      <c:pt idx="147">
                        <c:v>301.84615384615302</c:v>
                      </c:pt>
                      <c:pt idx="148">
                        <c:v>192.461538461538</c:v>
                      </c:pt>
                      <c:pt idx="149">
                        <c:v>64.769230769230703</c:v>
                      </c:pt>
                      <c:pt idx="150">
                        <c:v>80.076923076922995</c:v>
                      </c:pt>
                      <c:pt idx="151">
                        <c:v>223.53846153846101</c:v>
                      </c:pt>
                      <c:pt idx="152">
                        <c:v>234.53846153846101</c:v>
                      </c:pt>
                      <c:pt idx="153">
                        <c:v>675.30769230769204</c:v>
                      </c:pt>
                      <c:pt idx="154">
                        <c:v>718.923076923076</c:v>
                      </c:pt>
                      <c:pt idx="155">
                        <c:v>404.61538461538402</c:v>
                      </c:pt>
                      <c:pt idx="156">
                        <c:v>464.84615384615302</c:v>
                      </c:pt>
                      <c:pt idx="157">
                        <c:v>667.76923076923003</c:v>
                      </c:pt>
                      <c:pt idx="158">
                        <c:v>608.461538461538</c:v>
                      </c:pt>
                      <c:pt idx="159">
                        <c:v>244.923076923076</c:v>
                      </c:pt>
                      <c:pt idx="160">
                        <c:v>281.923076923076</c:v>
                      </c:pt>
                      <c:pt idx="161">
                        <c:v>256.38461538461502</c:v>
                      </c:pt>
                      <c:pt idx="162">
                        <c:v>245</c:v>
                      </c:pt>
                      <c:pt idx="163">
                        <c:v>145.07692307692301</c:v>
                      </c:pt>
                      <c:pt idx="164">
                        <c:v>100.76923076923001</c:v>
                      </c:pt>
                      <c:pt idx="165">
                        <c:v>187.30769230769201</c:v>
                      </c:pt>
                      <c:pt idx="166">
                        <c:v>378.84615384615302</c:v>
                      </c:pt>
                      <c:pt idx="167">
                        <c:v>391.76923076922998</c:v>
                      </c:pt>
                      <c:pt idx="168">
                        <c:v>155.230769230769</c:v>
                      </c:pt>
                      <c:pt idx="169">
                        <c:v>77.461538461538396</c:v>
                      </c:pt>
                      <c:pt idx="170">
                        <c:v>53.846153846153797</c:v>
                      </c:pt>
                      <c:pt idx="171">
                        <c:v>99.923076923076906</c:v>
                      </c:pt>
                      <c:pt idx="172">
                        <c:v>245.38461538461499</c:v>
                      </c:pt>
                      <c:pt idx="173">
                        <c:v>679.53846153846098</c:v>
                      </c:pt>
                      <c:pt idx="174">
                        <c:v>722.76923076923003</c:v>
                      </c:pt>
                      <c:pt idx="175">
                        <c:v>654.07692307692298</c:v>
                      </c:pt>
                      <c:pt idx="176">
                        <c:v>269.53846153846098</c:v>
                      </c:pt>
                      <c:pt idx="177">
                        <c:v>332.692307692307</c:v>
                      </c:pt>
                      <c:pt idx="178">
                        <c:v>130.230769230769</c:v>
                      </c:pt>
                      <c:pt idx="179">
                        <c:v>256.923076923076</c:v>
                      </c:pt>
                      <c:pt idx="180">
                        <c:v>154.76923076923001</c:v>
                      </c:pt>
                      <c:pt idx="181">
                        <c:v>167.923076923076</c:v>
                      </c:pt>
                      <c:pt idx="182">
                        <c:v>319.230769230769</c:v>
                      </c:pt>
                      <c:pt idx="183">
                        <c:v>274.53846153846098</c:v>
                      </c:pt>
                      <c:pt idx="184">
                        <c:v>192.923076923076</c:v>
                      </c:pt>
                      <c:pt idx="185">
                        <c:v>181.61538461538399</c:v>
                      </c:pt>
                      <c:pt idx="186">
                        <c:v>256.07692307692298</c:v>
                      </c:pt>
                      <c:pt idx="187">
                        <c:v>329.76923076922998</c:v>
                      </c:pt>
                      <c:pt idx="188">
                        <c:v>264.76923076922998</c:v>
                      </c:pt>
                      <c:pt idx="189">
                        <c:v>230.07692307692301</c:v>
                      </c:pt>
                      <c:pt idx="190">
                        <c:v>130.692307692307</c:v>
                      </c:pt>
                      <c:pt idx="191">
                        <c:v>116</c:v>
                      </c:pt>
                      <c:pt idx="192">
                        <c:v>232.461538461538</c:v>
                      </c:pt>
                      <c:pt idx="193">
                        <c:v>699.923076923076</c:v>
                      </c:pt>
                      <c:pt idx="194">
                        <c:v>702.53846153846098</c:v>
                      </c:pt>
                      <c:pt idx="195">
                        <c:v>468.15384615384602</c:v>
                      </c:pt>
                      <c:pt idx="196">
                        <c:v>425.53846153846098</c:v>
                      </c:pt>
                      <c:pt idx="197">
                        <c:v>245.15384615384599</c:v>
                      </c:pt>
                      <c:pt idx="198">
                        <c:v>190.461538461538</c:v>
                      </c:pt>
                      <c:pt idx="199">
                        <c:v>187.461538461538</c:v>
                      </c:pt>
                      <c:pt idx="200">
                        <c:v>81.769230769230703</c:v>
                      </c:pt>
                      <c:pt idx="201">
                        <c:v>124.615384615384</c:v>
                      </c:pt>
                      <c:pt idx="202">
                        <c:v>207.923076923076</c:v>
                      </c:pt>
                      <c:pt idx="203">
                        <c:v>154.61538461538399</c:v>
                      </c:pt>
                      <c:pt idx="204">
                        <c:v>207</c:v>
                      </c:pt>
                      <c:pt idx="205">
                        <c:v>290.84615384615302</c:v>
                      </c:pt>
                      <c:pt idx="206">
                        <c:v>331.461538461538</c:v>
                      </c:pt>
                      <c:pt idx="207">
                        <c:v>355.53846153846098</c:v>
                      </c:pt>
                      <c:pt idx="208">
                        <c:v>542.69230769230705</c:v>
                      </c:pt>
                      <c:pt idx="209">
                        <c:v>725.30769230769204</c:v>
                      </c:pt>
                      <c:pt idx="210">
                        <c:v>662.69230769230705</c:v>
                      </c:pt>
                      <c:pt idx="211">
                        <c:v>241.15384615384599</c:v>
                      </c:pt>
                      <c:pt idx="212">
                        <c:v>430.76923076922998</c:v>
                      </c:pt>
                      <c:pt idx="213">
                        <c:v>319.07692307692298</c:v>
                      </c:pt>
                      <c:pt idx="214">
                        <c:v>317.07692307692298</c:v>
                      </c:pt>
                      <c:pt idx="215">
                        <c:v>86.230769230769198</c:v>
                      </c:pt>
                      <c:pt idx="216">
                        <c:v>132.76923076923001</c:v>
                      </c:pt>
                      <c:pt idx="217">
                        <c:v>111.461538461538</c:v>
                      </c:pt>
                      <c:pt idx="218">
                        <c:v>86.923076923076906</c:v>
                      </c:pt>
                      <c:pt idx="219">
                        <c:v>69.615384615384599</c:v>
                      </c:pt>
                      <c:pt idx="220">
                        <c:v>70.692307692307693</c:v>
                      </c:pt>
                      <c:pt idx="221">
                        <c:v>98.846153846153797</c:v>
                      </c:pt>
                      <c:pt idx="222">
                        <c:v>74.384615384615302</c:v>
                      </c:pt>
                      <c:pt idx="223">
                        <c:v>85.153846153846104</c:v>
                      </c:pt>
                      <c:pt idx="224">
                        <c:v>164.692307692307</c:v>
                      </c:pt>
                      <c:pt idx="225">
                        <c:v>102.153846153846</c:v>
                      </c:pt>
                      <c:pt idx="226">
                        <c:v>146.230769230769</c:v>
                      </c:pt>
                      <c:pt idx="227">
                        <c:v>93.076923076922995</c:v>
                      </c:pt>
                      <c:pt idx="228">
                        <c:v>108.461538461538</c:v>
                      </c:pt>
                      <c:pt idx="229">
                        <c:v>90.461538461538396</c:v>
                      </c:pt>
                      <c:pt idx="230">
                        <c:v>105.692307692307</c:v>
                      </c:pt>
                      <c:pt idx="231">
                        <c:v>419</c:v>
                      </c:pt>
                      <c:pt idx="232">
                        <c:v>699.84615384615302</c:v>
                      </c:pt>
                      <c:pt idx="233">
                        <c:v>724.76923076923003</c:v>
                      </c:pt>
                      <c:pt idx="234">
                        <c:v>508.38461538461502</c:v>
                      </c:pt>
                      <c:pt idx="235">
                        <c:v>383.84615384615302</c:v>
                      </c:pt>
                      <c:pt idx="236">
                        <c:v>308.61538461538402</c:v>
                      </c:pt>
                      <c:pt idx="237">
                        <c:v>358.07692307692298</c:v>
                      </c:pt>
                      <c:pt idx="238">
                        <c:v>447.923076923076</c:v>
                      </c:pt>
                      <c:pt idx="239">
                        <c:v>303.07692307692298</c:v>
                      </c:pt>
                      <c:pt idx="240">
                        <c:v>363.61538461538402</c:v>
                      </c:pt>
                      <c:pt idx="241">
                        <c:v>378.461538461538</c:v>
                      </c:pt>
                      <c:pt idx="242">
                        <c:v>144.15384615384599</c:v>
                      </c:pt>
                      <c:pt idx="243">
                        <c:v>146.230769230769</c:v>
                      </c:pt>
                      <c:pt idx="244">
                        <c:v>196.07692307692301</c:v>
                      </c:pt>
                      <c:pt idx="245">
                        <c:v>301.53846153846098</c:v>
                      </c:pt>
                      <c:pt idx="246">
                        <c:v>325.461538461538</c:v>
                      </c:pt>
                      <c:pt idx="247">
                        <c:v>169.461538461538</c:v>
                      </c:pt>
                      <c:pt idx="248">
                        <c:v>121.846153846153</c:v>
                      </c:pt>
                      <c:pt idx="249">
                        <c:v>225.07692307692301</c:v>
                      </c:pt>
                      <c:pt idx="250">
                        <c:v>190</c:v>
                      </c:pt>
                      <c:pt idx="251">
                        <c:v>669.69230769230705</c:v>
                      </c:pt>
                      <c:pt idx="252">
                        <c:v>720.30769230769204</c:v>
                      </c:pt>
                      <c:pt idx="253">
                        <c:v>365.76923076922998</c:v>
                      </c:pt>
                      <c:pt idx="254">
                        <c:v>226.84615384615299</c:v>
                      </c:pt>
                      <c:pt idx="255">
                        <c:v>230.923076923076</c:v>
                      </c:pt>
                      <c:pt idx="256">
                        <c:v>285.692307692307</c:v>
                      </c:pt>
                      <c:pt idx="257">
                        <c:v>374.92857142857099</c:v>
                      </c:pt>
                      <c:pt idx="258">
                        <c:v>163.461538461538</c:v>
                      </c:pt>
                      <c:pt idx="259">
                        <c:v>149.692307692307</c:v>
                      </c:pt>
                      <c:pt idx="260">
                        <c:v>191.923076923076</c:v>
                      </c:pt>
                      <c:pt idx="261">
                        <c:v>85</c:v>
                      </c:pt>
                      <c:pt idx="262">
                        <c:v>101.76923076923001</c:v>
                      </c:pt>
                      <c:pt idx="263">
                        <c:v>74.846153846153797</c:v>
                      </c:pt>
                      <c:pt idx="264">
                        <c:v>69.461538461538396</c:v>
                      </c:pt>
                      <c:pt idx="265">
                        <c:v>106.07692307692299</c:v>
                      </c:pt>
                      <c:pt idx="266">
                        <c:v>300.692307692307</c:v>
                      </c:pt>
                      <c:pt idx="267">
                        <c:v>468.38461538461502</c:v>
                      </c:pt>
                      <c:pt idx="268">
                        <c:v>627.923076923076</c:v>
                      </c:pt>
                      <c:pt idx="269">
                        <c:v>396.461538461538</c:v>
                      </c:pt>
                      <c:pt idx="270">
                        <c:v>704.07692307692298</c:v>
                      </c:pt>
                      <c:pt idx="271">
                        <c:v>569.38461538461502</c:v>
                      </c:pt>
                      <c:pt idx="272">
                        <c:v>555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BF93-4AD5-AB95-234B4F7C071C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Sheet1!$L$1</c15:sqref>
                        </c15:formulaRef>
                      </c:ext>
                    </c:extLst>
                    <c:strCache>
                      <c:ptCount val="1"/>
                      <c:pt idx="0">
                        <c:v>Angle (F)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Sheet1!$L$2:$L$274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116.06666666666599</c:v>
                      </c:pt>
                      <c:pt idx="1">
                        <c:v>116.071428571428</c:v>
                      </c:pt>
                      <c:pt idx="2">
                        <c:v>118.6</c:v>
                      </c:pt>
                      <c:pt idx="3">
                        <c:v>120</c:v>
                      </c:pt>
                      <c:pt idx="4">
                        <c:v>111.0625</c:v>
                      </c:pt>
                      <c:pt idx="5">
                        <c:v>158</c:v>
                      </c:pt>
                      <c:pt idx="6">
                        <c:v>203.38461538461499</c:v>
                      </c:pt>
                      <c:pt idx="7">
                        <c:v>192.53846153846101</c:v>
                      </c:pt>
                      <c:pt idx="8">
                        <c:v>195.84615384615299</c:v>
                      </c:pt>
                      <c:pt idx="9">
                        <c:v>200.84615384615299</c:v>
                      </c:pt>
                      <c:pt idx="10">
                        <c:v>195.53846153846101</c:v>
                      </c:pt>
                      <c:pt idx="11">
                        <c:v>191.53846153846101</c:v>
                      </c:pt>
                      <c:pt idx="12">
                        <c:v>192.461538461538</c:v>
                      </c:pt>
                      <c:pt idx="13">
                        <c:v>192.07692307692301</c:v>
                      </c:pt>
                      <c:pt idx="14">
                        <c:v>191.84615384615299</c:v>
                      </c:pt>
                      <c:pt idx="15">
                        <c:v>188.230769230769</c:v>
                      </c:pt>
                      <c:pt idx="16">
                        <c:v>187</c:v>
                      </c:pt>
                      <c:pt idx="17">
                        <c:v>186.07692307692301</c:v>
                      </c:pt>
                      <c:pt idx="18">
                        <c:v>187</c:v>
                      </c:pt>
                      <c:pt idx="19">
                        <c:v>188</c:v>
                      </c:pt>
                      <c:pt idx="20">
                        <c:v>197</c:v>
                      </c:pt>
                      <c:pt idx="21">
                        <c:v>194.461538461538</c:v>
                      </c:pt>
                      <c:pt idx="22">
                        <c:v>178.230769230769</c:v>
                      </c:pt>
                      <c:pt idx="23">
                        <c:v>141</c:v>
                      </c:pt>
                      <c:pt idx="24">
                        <c:v>219.84615384615299</c:v>
                      </c:pt>
                      <c:pt idx="25">
                        <c:v>238.230769230769</c:v>
                      </c:pt>
                      <c:pt idx="26">
                        <c:v>216.230769230769</c:v>
                      </c:pt>
                      <c:pt idx="27">
                        <c:v>210.15384615384599</c:v>
                      </c:pt>
                      <c:pt idx="28">
                        <c:v>219.38461538461499</c:v>
                      </c:pt>
                      <c:pt idx="29">
                        <c:v>219</c:v>
                      </c:pt>
                      <c:pt idx="30">
                        <c:v>208.76923076923001</c:v>
                      </c:pt>
                      <c:pt idx="31">
                        <c:v>149.692307692307</c:v>
                      </c:pt>
                      <c:pt idx="32">
                        <c:v>117.384615384615</c:v>
                      </c:pt>
                      <c:pt idx="33">
                        <c:v>122.384615384615</c:v>
                      </c:pt>
                      <c:pt idx="34">
                        <c:v>124</c:v>
                      </c:pt>
                      <c:pt idx="35">
                        <c:v>124</c:v>
                      </c:pt>
                      <c:pt idx="36">
                        <c:v>124</c:v>
                      </c:pt>
                      <c:pt idx="37">
                        <c:v>123.461538461538</c:v>
                      </c:pt>
                      <c:pt idx="38">
                        <c:v>123.07692307692299</c:v>
                      </c:pt>
                      <c:pt idx="39">
                        <c:v>123.07692307692299</c:v>
                      </c:pt>
                      <c:pt idx="40">
                        <c:v>120.692307692307</c:v>
                      </c:pt>
                      <c:pt idx="41">
                        <c:v>120.923076923076</c:v>
                      </c:pt>
                      <c:pt idx="42">
                        <c:v>121.384615384615</c:v>
                      </c:pt>
                      <c:pt idx="43">
                        <c:v>122.07692307692299</c:v>
                      </c:pt>
                      <c:pt idx="44">
                        <c:v>122</c:v>
                      </c:pt>
                      <c:pt idx="45">
                        <c:v>121.923076923076</c:v>
                      </c:pt>
                      <c:pt idx="46">
                        <c:v>121.230769230769</c:v>
                      </c:pt>
                      <c:pt idx="47">
                        <c:v>121</c:v>
                      </c:pt>
                      <c:pt idx="48">
                        <c:v>121</c:v>
                      </c:pt>
                      <c:pt idx="49">
                        <c:v>121</c:v>
                      </c:pt>
                      <c:pt idx="50">
                        <c:v>121</c:v>
                      </c:pt>
                      <c:pt idx="51">
                        <c:v>119.692307692307</c:v>
                      </c:pt>
                      <c:pt idx="52">
                        <c:v>121</c:v>
                      </c:pt>
                      <c:pt idx="53">
                        <c:v>114.30769230769199</c:v>
                      </c:pt>
                      <c:pt idx="54">
                        <c:v>190.76923076923001</c:v>
                      </c:pt>
                      <c:pt idx="55">
                        <c:v>239.76923076923001</c:v>
                      </c:pt>
                      <c:pt idx="56">
                        <c:v>164.53846153846101</c:v>
                      </c:pt>
                      <c:pt idx="57">
                        <c:v>108.30769230769199</c:v>
                      </c:pt>
                      <c:pt idx="58">
                        <c:v>101.384615384615</c:v>
                      </c:pt>
                      <c:pt idx="59">
                        <c:v>97.307692307692307</c:v>
                      </c:pt>
                      <c:pt idx="60">
                        <c:v>138.15384615384599</c:v>
                      </c:pt>
                      <c:pt idx="61">
                        <c:v>198.84615384615299</c:v>
                      </c:pt>
                      <c:pt idx="62">
                        <c:v>238.230769230769</c:v>
                      </c:pt>
                      <c:pt idx="63">
                        <c:v>238.15384615384599</c:v>
                      </c:pt>
                      <c:pt idx="64">
                        <c:v>238.38461538461499</c:v>
                      </c:pt>
                      <c:pt idx="65">
                        <c:v>213.53846153846101</c:v>
                      </c:pt>
                      <c:pt idx="66">
                        <c:v>204.53846153846101</c:v>
                      </c:pt>
                      <c:pt idx="67">
                        <c:v>214</c:v>
                      </c:pt>
                      <c:pt idx="68">
                        <c:v>213.84615384615299</c:v>
                      </c:pt>
                      <c:pt idx="69">
                        <c:v>213.461538461538</c:v>
                      </c:pt>
                      <c:pt idx="70">
                        <c:v>214</c:v>
                      </c:pt>
                      <c:pt idx="71">
                        <c:v>213.76923076923001</c:v>
                      </c:pt>
                      <c:pt idx="72">
                        <c:v>213.692307692307</c:v>
                      </c:pt>
                      <c:pt idx="73">
                        <c:v>212.28571428571399</c:v>
                      </c:pt>
                      <c:pt idx="74">
                        <c:v>187.61538461538399</c:v>
                      </c:pt>
                      <c:pt idx="75">
                        <c:v>124.923076923076</c:v>
                      </c:pt>
                      <c:pt idx="76">
                        <c:v>98.615384615384599</c:v>
                      </c:pt>
                      <c:pt idx="77">
                        <c:v>95.769230769230703</c:v>
                      </c:pt>
                      <c:pt idx="78">
                        <c:v>131.76923076923001</c:v>
                      </c:pt>
                      <c:pt idx="79">
                        <c:v>185.923076923076</c:v>
                      </c:pt>
                      <c:pt idx="80">
                        <c:v>238.53846153846101</c:v>
                      </c:pt>
                      <c:pt idx="81">
                        <c:v>240.38461538461499</c:v>
                      </c:pt>
                      <c:pt idx="82">
                        <c:v>240</c:v>
                      </c:pt>
                      <c:pt idx="83">
                        <c:v>240</c:v>
                      </c:pt>
                      <c:pt idx="84">
                        <c:v>240.461538461538</c:v>
                      </c:pt>
                      <c:pt idx="85">
                        <c:v>201.461538461538</c:v>
                      </c:pt>
                      <c:pt idx="86">
                        <c:v>212.07692307692301</c:v>
                      </c:pt>
                      <c:pt idx="87">
                        <c:v>216</c:v>
                      </c:pt>
                      <c:pt idx="88">
                        <c:v>215.61538461538399</c:v>
                      </c:pt>
                      <c:pt idx="89">
                        <c:v>215.07692307692301</c:v>
                      </c:pt>
                      <c:pt idx="90">
                        <c:v>215</c:v>
                      </c:pt>
                      <c:pt idx="91">
                        <c:v>214.30769230769201</c:v>
                      </c:pt>
                      <c:pt idx="92">
                        <c:v>214.692307692307</c:v>
                      </c:pt>
                      <c:pt idx="93">
                        <c:v>174.53846153846101</c:v>
                      </c:pt>
                      <c:pt idx="94">
                        <c:v>118</c:v>
                      </c:pt>
                      <c:pt idx="95">
                        <c:v>98.769230769230703</c:v>
                      </c:pt>
                      <c:pt idx="96">
                        <c:v>102.846153846153</c:v>
                      </c:pt>
                      <c:pt idx="97">
                        <c:v>115.384615384615</c:v>
                      </c:pt>
                      <c:pt idx="98">
                        <c:v>173.30769230769201</c:v>
                      </c:pt>
                      <c:pt idx="99">
                        <c:v>206.84615384615299</c:v>
                      </c:pt>
                      <c:pt idx="100">
                        <c:v>215.461538461538</c:v>
                      </c:pt>
                      <c:pt idx="101">
                        <c:v>215.230769230769</c:v>
                      </c:pt>
                      <c:pt idx="102">
                        <c:v>215</c:v>
                      </c:pt>
                      <c:pt idx="103">
                        <c:v>212.38461538461499</c:v>
                      </c:pt>
                      <c:pt idx="104">
                        <c:v>212.61538461538399</c:v>
                      </c:pt>
                      <c:pt idx="105">
                        <c:v>210.230769230769</c:v>
                      </c:pt>
                      <c:pt idx="106">
                        <c:v>208.38461538461499</c:v>
                      </c:pt>
                      <c:pt idx="107">
                        <c:v>212.15384615384599</c:v>
                      </c:pt>
                      <c:pt idx="108">
                        <c:v>225.38461538461499</c:v>
                      </c:pt>
                      <c:pt idx="109">
                        <c:v>210.692307692307</c:v>
                      </c:pt>
                      <c:pt idx="110">
                        <c:v>213.07692307692301</c:v>
                      </c:pt>
                      <c:pt idx="111">
                        <c:v>213</c:v>
                      </c:pt>
                      <c:pt idx="112">
                        <c:v>213</c:v>
                      </c:pt>
                      <c:pt idx="113">
                        <c:v>185.923076923076</c:v>
                      </c:pt>
                      <c:pt idx="114">
                        <c:v>120.230769230769</c:v>
                      </c:pt>
                      <c:pt idx="115">
                        <c:v>104.461538461538</c:v>
                      </c:pt>
                      <c:pt idx="116">
                        <c:v>108.230769230769</c:v>
                      </c:pt>
                      <c:pt idx="117">
                        <c:v>118.692307692307</c:v>
                      </c:pt>
                      <c:pt idx="118">
                        <c:v>175.15384615384599</c:v>
                      </c:pt>
                      <c:pt idx="119">
                        <c:v>198</c:v>
                      </c:pt>
                      <c:pt idx="120">
                        <c:v>212.15384615384599</c:v>
                      </c:pt>
                      <c:pt idx="121">
                        <c:v>214.07692307692301</c:v>
                      </c:pt>
                      <c:pt idx="122">
                        <c:v>214</c:v>
                      </c:pt>
                      <c:pt idx="123">
                        <c:v>214</c:v>
                      </c:pt>
                      <c:pt idx="124">
                        <c:v>213.461538461538</c:v>
                      </c:pt>
                      <c:pt idx="125">
                        <c:v>213.53846153846101</c:v>
                      </c:pt>
                      <c:pt idx="126">
                        <c:v>213.53846153846101</c:v>
                      </c:pt>
                      <c:pt idx="127">
                        <c:v>213</c:v>
                      </c:pt>
                      <c:pt idx="128">
                        <c:v>213.15384615384599</c:v>
                      </c:pt>
                      <c:pt idx="129">
                        <c:v>213.84615384615299</c:v>
                      </c:pt>
                      <c:pt idx="130">
                        <c:v>213.30769230769201</c:v>
                      </c:pt>
                      <c:pt idx="131">
                        <c:v>213.461538461538</c:v>
                      </c:pt>
                      <c:pt idx="132">
                        <c:v>209.38461538461499</c:v>
                      </c:pt>
                      <c:pt idx="133">
                        <c:v>161.84615384615299</c:v>
                      </c:pt>
                      <c:pt idx="134">
                        <c:v>111</c:v>
                      </c:pt>
                      <c:pt idx="135">
                        <c:v>101.384615384615</c:v>
                      </c:pt>
                      <c:pt idx="136">
                        <c:v>93.615384615384599</c:v>
                      </c:pt>
                      <c:pt idx="137">
                        <c:v>130.692307692307</c:v>
                      </c:pt>
                      <c:pt idx="138">
                        <c:v>199.53846153846101</c:v>
                      </c:pt>
                      <c:pt idx="139">
                        <c:v>242.07692307692301</c:v>
                      </c:pt>
                      <c:pt idx="140">
                        <c:v>240.15384615384599</c:v>
                      </c:pt>
                      <c:pt idx="141">
                        <c:v>246</c:v>
                      </c:pt>
                      <c:pt idx="142">
                        <c:v>244.230769230769</c:v>
                      </c:pt>
                      <c:pt idx="143">
                        <c:v>240.07692307692301</c:v>
                      </c:pt>
                      <c:pt idx="144">
                        <c:v>213.461538461538</c:v>
                      </c:pt>
                      <c:pt idx="145">
                        <c:v>204</c:v>
                      </c:pt>
                      <c:pt idx="146">
                        <c:v>214</c:v>
                      </c:pt>
                      <c:pt idx="147">
                        <c:v>213.15384615384599</c:v>
                      </c:pt>
                      <c:pt idx="148">
                        <c:v>213</c:v>
                      </c:pt>
                      <c:pt idx="149">
                        <c:v>213</c:v>
                      </c:pt>
                      <c:pt idx="150">
                        <c:v>213</c:v>
                      </c:pt>
                      <c:pt idx="151">
                        <c:v>193.923076923076</c:v>
                      </c:pt>
                      <c:pt idx="152">
                        <c:v>131.53846153846101</c:v>
                      </c:pt>
                      <c:pt idx="153">
                        <c:v>100.615384615384</c:v>
                      </c:pt>
                      <c:pt idx="154">
                        <c:v>104.53846153846099</c:v>
                      </c:pt>
                      <c:pt idx="155">
                        <c:v>95.769230769230703</c:v>
                      </c:pt>
                      <c:pt idx="156">
                        <c:v>136.07692307692301</c:v>
                      </c:pt>
                      <c:pt idx="157">
                        <c:v>181.61538461538399</c:v>
                      </c:pt>
                      <c:pt idx="158">
                        <c:v>201.15384615384599</c:v>
                      </c:pt>
                      <c:pt idx="159">
                        <c:v>215.230769230769</c:v>
                      </c:pt>
                      <c:pt idx="160">
                        <c:v>214.61538461538399</c:v>
                      </c:pt>
                      <c:pt idx="161">
                        <c:v>214.07692307692301</c:v>
                      </c:pt>
                      <c:pt idx="162">
                        <c:v>213.76923076923001</c:v>
                      </c:pt>
                      <c:pt idx="163">
                        <c:v>214</c:v>
                      </c:pt>
                      <c:pt idx="164">
                        <c:v>214</c:v>
                      </c:pt>
                      <c:pt idx="165">
                        <c:v>213.76923076923001</c:v>
                      </c:pt>
                      <c:pt idx="166">
                        <c:v>213.53846153846101</c:v>
                      </c:pt>
                      <c:pt idx="167">
                        <c:v>213.30769230769201</c:v>
                      </c:pt>
                      <c:pt idx="168">
                        <c:v>214.15384615384599</c:v>
                      </c:pt>
                      <c:pt idx="169">
                        <c:v>212.15384615384599</c:v>
                      </c:pt>
                      <c:pt idx="170">
                        <c:v>209.15384615384599</c:v>
                      </c:pt>
                      <c:pt idx="171">
                        <c:v>191.30769230769201</c:v>
                      </c:pt>
                      <c:pt idx="172">
                        <c:v>135.923076923076</c:v>
                      </c:pt>
                      <c:pt idx="173">
                        <c:v>93.461538461538396</c:v>
                      </c:pt>
                      <c:pt idx="174">
                        <c:v>99.538461538461505</c:v>
                      </c:pt>
                      <c:pt idx="175">
                        <c:v>88.692307692307693</c:v>
                      </c:pt>
                      <c:pt idx="176">
                        <c:v>136.76923076923001</c:v>
                      </c:pt>
                      <c:pt idx="177">
                        <c:v>184.30769230769201</c:v>
                      </c:pt>
                      <c:pt idx="178">
                        <c:v>206.230769230769</c:v>
                      </c:pt>
                      <c:pt idx="179">
                        <c:v>214.692307692307</c:v>
                      </c:pt>
                      <c:pt idx="180">
                        <c:v>213.692307692307</c:v>
                      </c:pt>
                      <c:pt idx="181">
                        <c:v>213.230769230769</c:v>
                      </c:pt>
                      <c:pt idx="182">
                        <c:v>213.461538461538</c:v>
                      </c:pt>
                      <c:pt idx="183">
                        <c:v>212.692307692307</c:v>
                      </c:pt>
                      <c:pt idx="184">
                        <c:v>213</c:v>
                      </c:pt>
                      <c:pt idx="185">
                        <c:v>210</c:v>
                      </c:pt>
                      <c:pt idx="186">
                        <c:v>203</c:v>
                      </c:pt>
                      <c:pt idx="187">
                        <c:v>204.230769230769</c:v>
                      </c:pt>
                      <c:pt idx="188">
                        <c:v>204.15384615384599</c:v>
                      </c:pt>
                      <c:pt idx="189">
                        <c:v>203.923076923076</c:v>
                      </c:pt>
                      <c:pt idx="190">
                        <c:v>204.07692307692301</c:v>
                      </c:pt>
                      <c:pt idx="191">
                        <c:v>169.38461538461499</c:v>
                      </c:pt>
                      <c:pt idx="192">
                        <c:v>117.846153846153</c:v>
                      </c:pt>
                      <c:pt idx="193">
                        <c:v>94.769230769230703</c:v>
                      </c:pt>
                      <c:pt idx="194">
                        <c:v>95.230769230769198</c:v>
                      </c:pt>
                      <c:pt idx="195">
                        <c:v>119.30769230769199</c:v>
                      </c:pt>
                      <c:pt idx="196">
                        <c:v>175.76923076923001</c:v>
                      </c:pt>
                      <c:pt idx="197">
                        <c:v>194.461538461538</c:v>
                      </c:pt>
                      <c:pt idx="198">
                        <c:v>213.53846153846101</c:v>
                      </c:pt>
                      <c:pt idx="199">
                        <c:v>214.07692307692301</c:v>
                      </c:pt>
                      <c:pt idx="200">
                        <c:v>214</c:v>
                      </c:pt>
                      <c:pt idx="201">
                        <c:v>213.76923076923001</c:v>
                      </c:pt>
                      <c:pt idx="202">
                        <c:v>213.84615384615299</c:v>
                      </c:pt>
                      <c:pt idx="203">
                        <c:v>213.923076923076</c:v>
                      </c:pt>
                      <c:pt idx="204">
                        <c:v>213.461538461538</c:v>
                      </c:pt>
                      <c:pt idx="205">
                        <c:v>213.461538461538</c:v>
                      </c:pt>
                      <c:pt idx="206">
                        <c:v>213.692307692307</c:v>
                      </c:pt>
                      <c:pt idx="207">
                        <c:v>213.84615384615299</c:v>
                      </c:pt>
                      <c:pt idx="208">
                        <c:v>213.53846153846101</c:v>
                      </c:pt>
                      <c:pt idx="209">
                        <c:v>213.230769230769</c:v>
                      </c:pt>
                      <c:pt idx="210">
                        <c:v>198.923076923076</c:v>
                      </c:pt>
                      <c:pt idx="211">
                        <c:v>136.84615384615299</c:v>
                      </c:pt>
                      <c:pt idx="212">
                        <c:v>96.769230769230703</c:v>
                      </c:pt>
                      <c:pt idx="213">
                        <c:v>102.53846153846099</c:v>
                      </c:pt>
                      <c:pt idx="214">
                        <c:v>92.923076923076906</c:v>
                      </c:pt>
                      <c:pt idx="215">
                        <c:v>135.461538461538</c:v>
                      </c:pt>
                      <c:pt idx="216">
                        <c:v>181</c:v>
                      </c:pt>
                      <c:pt idx="217">
                        <c:v>201.461538461538</c:v>
                      </c:pt>
                      <c:pt idx="218">
                        <c:v>213.692307692307</c:v>
                      </c:pt>
                      <c:pt idx="219">
                        <c:v>213.84615384615299</c:v>
                      </c:pt>
                      <c:pt idx="220">
                        <c:v>213.07692307692301</c:v>
                      </c:pt>
                      <c:pt idx="221">
                        <c:v>213</c:v>
                      </c:pt>
                      <c:pt idx="222">
                        <c:v>213</c:v>
                      </c:pt>
                      <c:pt idx="223">
                        <c:v>208</c:v>
                      </c:pt>
                      <c:pt idx="224">
                        <c:v>208</c:v>
                      </c:pt>
                      <c:pt idx="225">
                        <c:v>208.07692307692301</c:v>
                      </c:pt>
                      <c:pt idx="226">
                        <c:v>208.461538461538</c:v>
                      </c:pt>
                      <c:pt idx="227">
                        <c:v>208.230769230769</c:v>
                      </c:pt>
                      <c:pt idx="228">
                        <c:v>208</c:v>
                      </c:pt>
                      <c:pt idx="229">
                        <c:v>207.923076923076</c:v>
                      </c:pt>
                      <c:pt idx="230">
                        <c:v>168.230769230769</c:v>
                      </c:pt>
                      <c:pt idx="231">
                        <c:v>118.07692307692299</c:v>
                      </c:pt>
                      <c:pt idx="232">
                        <c:v>97.076923076922995</c:v>
                      </c:pt>
                      <c:pt idx="233">
                        <c:v>104.846153846153</c:v>
                      </c:pt>
                      <c:pt idx="234">
                        <c:v>102.461538461538</c:v>
                      </c:pt>
                      <c:pt idx="235">
                        <c:v>165.15384615384599</c:v>
                      </c:pt>
                      <c:pt idx="236">
                        <c:v>204.923076923076</c:v>
                      </c:pt>
                      <c:pt idx="237">
                        <c:v>203.53846153846101</c:v>
                      </c:pt>
                      <c:pt idx="238">
                        <c:v>214.230769230769</c:v>
                      </c:pt>
                      <c:pt idx="239">
                        <c:v>214</c:v>
                      </c:pt>
                      <c:pt idx="240">
                        <c:v>214.692307692307</c:v>
                      </c:pt>
                      <c:pt idx="241">
                        <c:v>214</c:v>
                      </c:pt>
                      <c:pt idx="242">
                        <c:v>213.84615384615299</c:v>
                      </c:pt>
                      <c:pt idx="243">
                        <c:v>214</c:v>
                      </c:pt>
                      <c:pt idx="244">
                        <c:v>213.30769230769201</c:v>
                      </c:pt>
                      <c:pt idx="245">
                        <c:v>213.38461538461499</c:v>
                      </c:pt>
                      <c:pt idx="246">
                        <c:v>213.15384615384599</c:v>
                      </c:pt>
                      <c:pt idx="247">
                        <c:v>213</c:v>
                      </c:pt>
                      <c:pt idx="248">
                        <c:v>213</c:v>
                      </c:pt>
                      <c:pt idx="249">
                        <c:v>168.230769230769</c:v>
                      </c:pt>
                      <c:pt idx="250">
                        <c:v>112.153846153846</c:v>
                      </c:pt>
                      <c:pt idx="251">
                        <c:v>95.846153846153797</c:v>
                      </c:pt>
                      <c:pt idx="252">
                        <c:v>100.76923076923001</c:v>
                      </c:pt>
                      <c:pt idx="253">
                        <c:v>92.615384615384599</c:v>
                      </c:pt>
                      <c:pt idx="254">
                        <c:v>144.76923076923001</c:v>
                      </c:pt>
                      <c:pt idx="255">
                        <c:v>218.15384615384599</c:v>
                      </c:pt>
                      <c:pt idx="256">
                        <c:v>196</c:v>
                      </c:pt>
                      <c:pt idx="257">
                        <c:v>211.57142857142799</c:v>
                      </c:pt>
                      <c:pt idx="258">
                        <c:v>213.692307692307</c:v>
                      </c:pt>
                      <c:pt idx="259">
                        <c:v>213.230769230769</c:v>
                      </c:pt>
                      <c:pt idx="260">
                        <c:v>213.07692307692301</c:v>
                      </c:pt>
                      <c:pt idx="261">
                        <c:v>213</c:v>
                      </c:pt>
                      <c:pt idx="262">
                        <c:v>213</c:v>
                      </c:pt>
                      <c:pt idx="263">
                        <c:v>213</c:v>
                      </c:pt>
                      <c:pt idx="264">
                        <c:v>213</c:v>
                      </c:pt>
                      <c:pt idx="265">
                        <c:v>213</c:v>
                      </c:pt>
                      <c:pt idx="266">
                        <c:v>213</c:v>
                      </c:pt>
                      <c:pt idx="267">
                        <c:v>212.53846153846101</c:v>
                      </c:pt>
                      <c:pt idx="268">
                        <c:v>176.84615384615299</c:v>
                      </c:pt>
                      <c:pt idx="269">
                        <c:v>106.384615384615</c:v>
                      </c:pt>
                      <c:pt idx="270">
                        <c:v>98.384615384615302</c:v>
                      </c:pt>
                      <c:pt idx="271">
                        <c:v>93.692307692307693</c:v>
                      </c:pt>
                      <c:pt idx="272">
                        <c:v>128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BF93-4AD5-AB95-234B4F7C071C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Sheet1!$M$1</c15:sqref>
                        </c15:formulaRef>
                      </c:ext>
                    </c:extLst>
                    <c:strCache>
                      <c:ptCount val="1"/>
                      <c:pt idx="0">
                        <c:v>Angle_T (F)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Sheet1!$M$2:$M$274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-85.767447999999902</c:v>
                      </c:pt>
                      <c:pt idx="1">
                        <c:v>-85.764125714285598</c:v>
                      </c:pt>
                      <c:pt idx="2">
                        <c:v>-84.000001333333302</c:v>
                      </c:pt>
                      <c:pt idx="3">
                        <c:v>-83.023250666666598</c:v>
                      </c:pt>
                      <c:pt idx="4">
                        <c:v>-89.258728749999904</c:v>
                      </c:pt>
                      <c:pt idx="5">
                        <c:v>-56.511627857142798</c:v>
                      </c:pt>
                      <c:pt idx="6">
                        <c:v>-24.847943153846099</c:v>
                      </c:pt>
                      <c:pt idx="7">
                        <c:v>-32.4150261538461</c:v>
                      </c:pt>
                      <c:pt idx="8">
                        <c:v>-30.107334615384602</c:v>
                      </c:pt>
                      <c:pt idx="9">
                        <c:v>-26.618963076922999</c:v>
                      </c:pt>
                      <c:pt idx="10">
                        <c:v>-30.322003846153802</c:v>
                      </c:pt>
                      <c:pt idx="11">
                        <c:v>-33.112702307692302</c:v>
                      </c:pt>
                      <c:pt idx="12">
                        <c:v>-32.468693846153798</c:v>
                      </c:pt>
                      <c:pt idx="13">
                        <c:v>-32.737032307692303</c:v>
                      </c:pt>
                      <c:pt idx="14">
                        <c:v>-32.898033846153801</c:v>
                      </c:pt>
                      <c:pt idx="15">
                        <c:v>-35.420395384615297</c:v>
                      </c:pt>
                      <c:pt idx="16">
                        <c:v>-36.279068461538401</c:v>
                      </c:pt>
                      <c:pt idx="17">
                        <c:v>-36.923079999999999</c:v>
                      </c:pt>
                      <c:pt idx="18">
                        <c:v>-36.279069999999997</c:v>
                      </c:pt>
                      <c:pt idx="19">
                        <c:v>-35.581394615384603</c:v>
                      </c:pt>
                      <c:pt idx="20">
                        <c:v>-29.302324615384599</c:v>
                      </c:pt>
                      <c:pt idx="21">
                        <c:v>-31.073343846153801</c:v>
                      </c:pt>
                      <c:pt idx="22">
                        <c:v>-42.397137692307602</c:v>
                      </c:pt>
                      <c:pt idx="23">
                        <c:v>-68.372093846153803</c:v>
                      </c:pt>
                      <c:pt idx="24">
                        <c:v>-13.363148615384601</c:v>
                      </c:pt>
                      <c:pt idx="25">
                        <c:v>-0.53667261538461497</c:v>
                      </c:pt>
                      <c:pt idx="26">
                        <c:v>-15.885510784615301</c:v>
                      </c:pt>
                      <c:pt idx="27">
                        <c:v>-20.125222307692301</c:v>
                      </c:pt>
                      <c:pt idx="28">
                        <c:v>-13.685151538461501</c:v>
                      </c:pt>
                      <c:pt idx="29">
                        <c:v>-13.953489999999899</c:v>
                      </c:pt>
                      <c:pt idx="30">
                        <c:v>-21.091235384615299</c:v>
                      </c:pt>
                      <c:pt idx="31">
                        <c:v>-62.307693076923002</c:v>
                      </c:pt>
                      <c:pt idx="32">
                        <c:v>-84.847941538461498</c:v>
                      </c:pt>
                      <c:pt idx="33">
                        <c:v>-81.359569999999906</c:v>
                      </c:pt>
                      <c:pt idx="34">
                        <c:v>-80.232560000000007</c:v>
                      </c:pt>
                      <c:pt idx="35">
                        <c:v>-80.232560000000007</c:v>
                      </c:pt>
                      <c:pt idx="36">
                        <c:v>-80.232560000000007</c:v>
                      </c:pt>
                      <c:pt idx="37">
                        <c:v>-80.608228461538403</c:v>
                      </c:pt>
                      <c:pt idx="38">
                        <c:v>-80.876563076923006</c:v>
                      </c:pt>
                      <c:pt idx="39">
                        <c:v>-80.876563076923006</c:v>
                      </c:pt>
                      <c:pt idx="40">
                        <c:v>-82.540249999999901</c:v>
                      </c:pt>
                      <c:pt idx="41">
                        <c:v>-82.379246923076906</c:v>
                      </c:pt>
                      <c:pt idx="42">
                        <c:v>-82.057245384615399</c:v>
                      </c:pt>
                      <c:pt idx="43">
                        <c:v>-81.574242307692302</c:v>
                      </c:pt>
                      <c:pt idx="44">
                        <c:v>-81.62791</c:v>
                      </c:pt>
                      <c:pt idx="45">
                        <c:v>-81.681576923076904</c:v>
                      </c:pt>
                      <c:pt idx="46">
                        <c:v>-82.164579230769206</c:v>
                      </c:pt>
                      <c:pt idx="47">
                        <c:v>-82.325579999999903</c:v>
                      </c:pt>
                      <c:pt idx="48">
                        <c:v>-82.325579999999903</c:v>
                      </c:pt>
                      <c:pt idx="49">
                        <c:v>-82.325579999999903</c:v>
                      </c:pt>
                      <c:pt idx="50">
                        <c:v>-82.325579999999903</c:v>
                      </c:pt>
                      <c:pt idx="51">
                        <c:v>-83.237920769230698</c:v>
                      </c:pt>
                      <c:pt idx="52">
                        <c:v>-82.325577692307604</c:v>
                      </c:pt>
                      <c:pt idx="53">
                        <c:v>-86.994632307692299</c:v>
                      </c:pt>
                      <c:pt idx="54">
                        <c:v>-33.649373076922998</c:v>
                      </c:pt>
                      <c:pt idx="55">
                        <c:v>0.53667255384615398</c:v>
                      </c:pt>
                      <c:pt idx="56">
                        <c:v>-51.949911107692301</c:v>
                      </c:pt>
                      <c:pt idx="57">
                        <c:v>-91.180676153846093</c:v>
                      </c:pt>
                      <c:pt idx="58">
                        <c:v>-96.010728461538406</c:v>
                      </c:pt>
                      <c:pt idx="59">
                        <c:v>-98.855099999999993</c:v>
                      </c:pt>
                      <c:pt idx="60">
                        <c:v>-70.357781538461495</c:v>
                      </c:pt>
                      <c:pt idx="61">
                        <c:v>-28.014311384615301</c:v>
                      </c:pt>
                      <c:pt idx="62">
                        <c:v>-0.53667260000000006</c:v>
                      </c:pt>
                      <c:pt idx="63">
                        <c:v>-0.59033987692307699</c:v>
                      </c:pt>
                      <c:pt idx="64">
                        <c:v>-0.42933809230769199</c:v>
                      </c:pt>
                      <c:pt idx="65">
                        <c:v>-17.763863892307601</c:v>
                      </c:pt>
                      <c:pt idx="66">
                        <c:v>-24.042933076922999</c:v>
                      </c:pt>
                      <c:pt idx="67">
                        <c:v>-17.441859999999899</c:v>
                      </c:pt>
                      <c:pt idx="68">
                        <c:v>-17.549193846153798</c:v>
                      </c:pt>
                      <c:pt idx="69">
                        <c:v>-17.817528461538402</c:v>
                      </c:pt>
                      <c:pt idx="70">
                        <c:v>-17.441859999999899</c:v>
                      </c:pt>
                      <c:pt idx="71">
                        <c:v>-17.602860769230698</c:v>
                      </c:pt>
                      <c:pt idx="72">
                        <c:v>-17.656527692307598</c:v>
                      </c:pt>
                      <c:pt idx="73">
                        <c:v>-18.637869999999999</c:v>
                      </c:pt>
                      <c:pt idx="74">
                        <c:v>-35.849730000000001</c:v>
                      </c:pt>
                      <c:pt idx="75">
                        <c:v>-79.588551538461502</c:v>
                      </c:pt>
                      <c:pt idx="76">
                        <c:v>-97.942760000000007</c:v>
                      </c:pt>
                      <c:pt idx="77">
                        <c:v>-99.9284392307692</c:v>
                      </c:pt>
                      <c:pt idx="78">
                        <c:v>-74.812163846153794</c:v>
                      </c:pt>
                      <c:pt idx="79">
                        <c:v>-37.0304115384615</c:v>
                      </c:pt>
                      <c:pt idx="80">
                        <c:v>-0.32200350769230701</c:v>
                      </c:pt>
                      <c:pt idx="81">
                        <c:v>0.96601078461538403</c:v>
                      </c:pt>
                      <c:pt idx="82">
                        <c:v>0.69767440000000003</c:v>
                      </c:pt>
                      <c:pt idx="83">
                        <c:v>0.69767440000000003</c:v>
                      </c:pt>
                      <c:pt idx="84">
                        <c:v>1.01967806153846</c:v>
                      </c:pt>
                      <c:pt idx="85">
                        <c:v>-26.189623615384601</c:v>
                      </c:pt>
                      <c:pt idx="86">
                        <c:v>-18.783541538461499</c:v>
                      </c:pt>
                      <c:pt idx="87">
                        <c:v>-16.046510000000001</c:v>
                      </c:pt>
                      <c:pt idx="88">
                        <c:v>-16.3148484615384</c:v>
                      </c:pt>
                      <c:pt idx="89">
                        <c:v>-16.690522307692301</c:v>
                      </c:pt>
                      <c:pt idx="90">
                        <c:v>-16.74419</c:v>
                      </c:pt>
                      <c:pt idx="91">
                        <c:v>-17.227192307692299</c:v>
                      </c:pt>
                      <c:pt idx="92">
                        <c:v>-16.9588576923076</c:v>
                      </c:pt>
                      <c:pt idx="93">
                        <c:v>-44.973166923076903</c:v>
                      </c:pt>
                      <c:pt idx="94">
                        <c:v>-84.418605384615304</c:v>
                      </c:pt>
                      <c:pt idx="95">
                        <c:v>-97.835415384615402</c:v>
                      </c:pt>
                      <c:pt idx="96">
                        <c:v>-94.991050769230696</c:v>
                      </c:pt>
                      <c:pt idx="97">
                        <c:v>-86.243300000000005</c:v>
                      </c:pt>
                      <c:pt idx="98">
                        <c:v>-45.831843846153802</c:v>
                      </c:pt>
                      <c:pt idx="99">
                        <c:v>-22.4329146153846</c:v>
                      </c:pt>
                      <c:pt idx="100">
                        <c:v>-16.422182307692299</c:v>
                      </c:pt>
                      <c:pt idx="101">
                        <c:v>-16.583186923076902</c:v>
                      </c:pt>
                      <c:pt idx="102">
                        <c:v>-16.74419</c:v>
                      </c:pt>
                      <c:pt idx="103">
                        <c:v>-18.568870769230699</c:v>
                      </c:pt>
                      <c:pt idx="104">
                        <c:v>-18.407867692307601</c:v>
                      </c:pt>
                      <c:pt idx="105">
                        <c:v>-20.071554615384599</c:v>
                      </c:pt>
                      <c:pt idx="106">
                        <c:v>-21.3595707692307</c:v>
                      </c:pt>
                      <c:pt idx="107">
                        <c:v>-18.729873846153801</c:v>
                      </c:pt>
                      <c:pt idx="108">
                        <c:v>-9.4991048461538394</c:v>
                      </c:pt>
                      <c:pt idx="109">
                        <c:v>-19.7495515384615</c:v>
                      </c:pt>
                      <c:pt idx="110">
                        <c:v>-18.085863076923001</c:v>
                      </c:pt>
                      <c:pt idx="111">
                        <c:v>-18.139530000000001</c:v>
                      </c:pt>
                      <c:pt idx="112">
                        <c:v>-18.139530000000001</c:v>
                      </c:pt>
                      <c:pt idx="113">
                        <c:v>-37.0304115384615</c:v>
                      </c:pt>
                      <c:pt idx="114">
                        <c:v>-82.862255384615295</c:v>
                      </c:pt>
                      <c:pt idx="115">
                        <c:v>-93.864043076922997</c:v>
                      </c:pt>
                      <c:pt idx="116">
                        <c:v>-91.234343846153806</c:v>
                      </c:pt>
                      <c:pt idx="117">
                        <c:v>-83.935603846153796</c:v>
                      </c:pt>
                      <c:pt idx="118">
                        <c:v>-44.543828461538403</c:v>
                      </c:pt>
                      <c:pt idx="119">
                        <c:v>-28.6046515384615</c:v>
                      </c:pt>
                      <c:pt idx="120">
                        <c:v>-18.729875384615301</c:v>
                      </c:pt>
                      <c:pt idx="121">
                        <c:v>-17.388193076922999</c:v>
                      </c:pt>
                      <c:pt idx="122">
                        <c:v>-17.441859999999899</c:v>
                      </c:pt>
                      <c:pt idx="123">
                        <c:v>-17.441859999999899</c:v>
                      </c:pt>
                      <c:pt idx="124">
                        <c:v>-17.8175307692307</c:v>
                      </c:pt>
                      <c:pt idx="125">
                        <c:v>-17.7638623076923</c:v>
                      </c:pt>
                      <c:pt idx="126">
                        <c:v>-17.763861538461502</c:v>
                      </c:pt>
                      <c:pt idx="127">
                        <c:v>-18.139530000000001</c:v>
                      </c:pt>
                      <c:pt idx="128">
                        <c:v>-18.032196153846101</c:v>
                      </c:pt>
                      <c:pt idx="129">
                        <c:v>-17.549193846153798</c:v>
                      </c:pt>
                      <c:pt idx="130">
                        <c:v>-17.924862307692301</c:v>
                      </c:pt>
                      <c:pt idx="131">
                        <c:v>-17.817528461538402</c:v>
                      </c:pt>
                      <c:pt idx="132">
                        <c:v>-20.661895384615299</c:v>
                      </c:pt>
                      <c:pt idx="133">
                        <c:v>-53.828264615384597</c:v>
                      </c:pt>
                      <c:pt idx="134">
                        <c:v>-89.302327692307699</c:v>
                      </c:pt>
                      <c:pt idx="135">
                        <c:v>-96.010734615384607</c:v>
                      </c:pt>
                      <c:pt idx="136">
                        <c:v>-101.431123846153</c:v>
                      </c:pt>
                      <c:pt idx="137">
                        <c:v>-75.563506923076901</c:v>
                      </c:pt>
                      <c:pt idx="138">
                        <c:v>-27.531304153846101</c:v>
                      </c:pt>
                      <c:pt idx="139">
                        <c:v>2.1466908769230701</c:v>
                      </c:pt>
                      <c:pt idx="140">
                        <c:v>0.80500895384615401</c:v>
                      </c:pt>
                      <c:pt idx="141">
                        <c:v>4.8837208769230704</c:v>
                      </c:pt>
                      <c:pt idx="142">
                        <c:v>3.6493738307692198</c:v>
                      </c:pt>
                      <c:pt idx="143">
                        <c:v>0.75134167692307696</c:v>
                      </c:pt>
                      <c:pt idx="144">
                        <c:v>-17.817531892307599</c:v>
                      </c:pt>
                      <c:pt idx="145">
                        <c:v>-24.418605384615301</c:v>
                      </c:pt>
                      <c:pt idx="146">
                        <c:v>-17.441859999999899</c:v>
                      </c:pt>
                      <c:pt idx="147">
                        <c:v>-18.032196153846101</c:v>
                      </c:pt>
                      <c:pt idx="148">
                        <c:v>-18.139530000000001</c:v>
                      </c:pt>
                      <c:pt idx="149">
                        <c:v>-18.139530000000001</c:v>
                      </c:pt>
                      <c:pt idx="150">
                        <c:v>-18.139530000000001</c:v>
                      </c:pt>
                      <c:pt idx="151">
                        <c:v>-31.449015384615301</c:v>
                      </c:pt>
                      <c:pt idx="152">
                        <c:v>-74.973164615384604</c:v>
                      </c:pt>
                      <c:pt idx="153">
                        <c:v>-96.547406923076906</c:v>
                      </c:pt>
                      <c:pt idx="154">
                        <c:v>-93.810375384615398</c:v>
                      </c:pt>
                      <c:pt idx="155">
                        <c:v>-99.928436923076902</c:v>
                      </c:pt>
                      <c:pt idx="156">
                        <c:v>-71.806797692307597</c:v>
                      </c:pt>
                      <c:pt idx="157">
                        <c:v>-40.035778692307602</c:v>
                      </c:pt>
                      <c:pt idx="158">
                        <c:v>-26.404293846153799</c:v>
                      </c:pt>
                      <c:pt idx="159">
                        <c:v>-16.583186923076902</c:v>
                      </c:pt>
                      <c:pt idx="160">
                        <c:v>-17.012524615384599</c:v>
                      </c:pt>
                      <c:pt idx="161">
                        <c:v>-17.388193076922999</c:v>
                      </c:pt>
                      <c:pt idx="162">
                        <c:v>-17.6028615384615</c:v>
                      </c:pt>
                      <c:pt idx="163">
                        <c:v>-17.441859999999899</c:v>
                      </c:pt>
                      <c:pt idx="164">
                        <c:v>-17.441859999999899</c:v>
                      </c:pt>
                      <c:pt idx="165">
                        <c:v>-17.602860769230698</c:v>
                      </c:pt>
                      <c:pt idx="166">
                        <c:v>-17.763861538461502</c:v>
                      </c:pt>
                      <c:pt idx="167">
                        <c:v>-17.924862307692301</c:v>
                      </c:pt>
                      <c:pt idx="168">
                        <c:v>-17.334523615384601</c:v>
                      </c:pt>
                      <c:pt idx="169">
                        <c:v>-18.7298723076923</c:v>
                      </c:pt>
                      <c:pt idx="170">
                        <c:v>-20.822898461538401</c:v>
                      </c:pt>
                      <c:pt idx="171">
                        <c:v>-33.273702307692297</c:v>
                      </c:pt>
                      <c:pt idx="172">
                        <c:v>-71.914131538461504</c:v>
                      </c:pt>
                      <c:pt idx="173">
                        <c:v>-101.53846153846099</c:v>
                      </c:pt>
                      <c:pt idx="174">
                        <c:v>-97.298748461538395</c:v>
                      </c:pt>
                      <c:pt idx="175">
                        <c:v>-104.86584230769201</c:v>
                      </c:pt>
                      <c:pt idx="176">
                        <c:v>-71.323792307692301</c:v>
                      </c:pt>
                      <c:pt idx="177">
                        <c:v>-38.157423076923003</c:v>
                      </c:pt>
                      <c:pt idx="178">
                        <c:v>-22.862252307692302</c:v>
                      </c:pt>
                      <c:pt idx="179">
                        <c:v>-16.958853999999899</c:v>
                      </c:pt>
                      <c:pt idx="180">
                        <c:v>-17.656527692307598</c:v>
                      </c:pt>
                      <c:pt idx="181">
                        <c:v>-17.978529230769201</c:v>
                      </c:pt>
                      <c:pt idx="182">
                        <c:v>-17.817527461538401</c:v>
                      </c:pt>
                      <c:pt idx="183">
                        <c:v>-18.354199999999999</c:v>
                      </c:pt>
                      <c:pt idx="184">
                        <c:v>-18.139530000000001</c:v>
                      </c:pt>
                      <c:pt idx="185">
                        <c:v>-20.232556923076899</c:v>
                      </c:pt>
                      <c:pt idx="186">
                        <c:v>-25.116279230769202</c:v>
                      </c:pt>
                      <c:pt idx="187">
                        <c:v>-24.2576</c:v>
                      </c:pt>
                      <c:pt idx="188">
                        <c:v>-24.311269230769199</c:v>
                      </c:pt>
                      <c:pt idx="189">
                        <c:v>-24.4722676923076</c:v>
                      </c:pt>
                      <c:pt idx="190">
                        <c:v>-24.364933076922998</c:v>
                      </c:pt>
                      <c:pt idx="191">
                        <c:v>-48.568873846153799</c:v>
                      </c:pt>
                      <c:pt idx="192">
                        <c:v>-84.525940000000006</c:v>
                      </c:pt>
                      <c:pt idx="193">
                        <c:v>-100.626133076923</c:v>
                      </c:pt>
                      <c:pt idx="194">
                        <c:v>-100.304118461538</c:v>
                      </c:pt>
                      <c:pt idx="195">
                        <c:v>-83.506262307692296</c:v>
                      </c:pt>
                      <c:pt idx="196">
                        <c:v>-44.1144884615384</c:v>
                      </c:pt>
                      <c:pt idx="197">
                        <c:v>-31.0733446923076</c:v>
                      </c:pt>
                      <c:pt idx="198">
                        <c:v>-17.763865384615301</c:v>
                      </c:pt>
                      <c:pt idx="199">
                        <c:v>-17.3881923076923</c:v>
                      </c:pt>
                      <c:pt idx="200">
                        <c:v>-17.441859999999899</c:v>
                      </c:pt>
                      <c:pt idx="201">
                        <c:v>-17.602860769230698</c:v>
                      </c:pt>
                      <c:pt idx="202">
                        <c:v>-17.549193846153798</c:v>
                      </c:pt>
                      <c:pt idx="203">
                        <c:v>-17.495526923076898</c:v>
                      </c:pt>
                      <c:pt idx="204">
                        <c:v>-17.817528461538402</c:v>
                      </c:pt>
                      <c:pt idx="205">
                        <c:v>-17.817528461538402</c:v>
                      </c:pt>
                      <c:pt idx="206">
                        <c:v>-17.656527692307598</c:v>
                      </c:pt>
                      <c:pt idx="207">
                        <c:v>-17.549193846153798</c:v>
                      </c:pt>
                      <c:pt idx="208">
                        <c:v>-17.763861538461502</c:v>
                      </c:pt>
                      <c:pt idx="209">
                        <c:v>-17.978529230769201</c:v>
                      </c:pt>
                      <c:pt idx="210">
                        <c:v>-27.9606423076923</c:v>
                      </c:pt>
                      <c:pt idx="211">
                        <c:v>-71.270125384615298</c:v>
                      </c:pt>
                      <c:pt idx="212">
                        <c:v>-99.230765384615395</c:v>
                      </c:pt>
                      <c:pt idx="213">
                        <c:v>-95.205719999999999</c:v>
                      </c:pt>
                      <c:pt idx="214">
                        <c:v>-101.91413153846101</c:v>
                      </c:pt>
                      <c:pt idx="215">
                        <c:v>-72.236136153846104</c:v>
                      </c:pt>
                      <c:pt idx="216">
                        <c:v>-40.465116923076899</c:v>
                      </c:pt>
                      <c:pt idx="217">
                        <c:v>-26.189623076922999</c:v>
                      </c:pt>
                      <c:pt idx="218">
                        <c:v>-17.656529230769198</c:v>
                      </c:pt>
                      <c:pt idx="219">
                        <c:v>-17.549193846153798</c:v>
                      </c:pt>
                      <c:pt idx="220">
                        <c:v>-18.085863076923001</c:v>
                      </c:pt>
                      <c:pt idx="221">
                        <c:v>-18.139530000000001</c:v>
                      </c:pt>
                      <c:pt idx="222">
                        <c:v>-18.139530000000001</c:v>
                      </c:pt>
                      <c:pt idx="223">
                        <c:v>-21.627907692307598</c:v>
                      </c:pt>
                      <c:pt idx="224">
                        <c:v>-21.627909230769198</c:v>
                      </c:pt>
                      <c:pt idx="225">
                        <c:v>-21.574242307692298</c:v>
                      </c:pt>
                      <c:pt idx="226">
                        <c:v>-21.3059038461538</c:v>
                      </c:pt>
                      <c:pt idx="227">
                        <c:v>-21.466906923076898</c:v>
                      </c:pt>
                      <c:pt idx="228">
                        <c:v>-21.6279099999999</c:v>
                      </c:pt>
                      <c:pt idx="229">
                        <c:v>-21.6815769230769</c:v>
                      </c:pt>
                      <c:pt idx="230">
                        <c:v>-49.373881538461497</c:v>
                      </c:pt>
                      <c:pt idx="231">
                        <c:v>-84.364937692307706</c:v>
                      </c:pt>
                      <c:pt idx="232">
                        <c:v>-99.016098461538405</c:v>
                      </c:pt>
                      <c:pt idx="233">
                        <c:v>-93.595702307692306</c:v>
                      </c:pt>
                      <c:pt idx="234">
                        <c:v>-95.259386153846094</c:v>
                      </c:pt>
                      <c:pt idx="235">
                        <c:v>-51.520572307692298</c:v>
                      </c:pt>
                      <c:pt idx="236">
                        <c:v>-23.774597384615301</c:v>
                      </c:pt>
                      <c:pt idx="237">
                        <c:v>-24.74061</c:v>
                      </c:pt>
                      <c:pt idx="238">
                        <c:v>-17.280859230769199</c:v>
                      </c:pt>
                      <c:pt idx="239">
                        <c:v>-17.441859999999899</c:v>
                      </c:pt>
                      <c:pt idx="240">
                        <c:v>-16.958854846153798</c:v>
                      </c:pt>
                      <c:pt idx="241">
                        <c:v>-17.441859999999899</c:v>
                      </c:pt>
                      <c:pt idx="242">
                        <c:v>-17.549193846153798</c:v>
                      </c:pt>
                      <c:pt idx="243">
                        <c:v>-17.441859999999899</c:v>
                      </c:pt>
                      <c:pt idx="244">
                        <c:v>-17.924862307692301</c:v>
                      </c:pt>
                      <c:pt idx="245">
                        <c:v>-17.871195384615302</c:v>
                      </c:pt>
                      <c:pt idx="246">
                        <c:v>-18.032196153846101</c:v>
                      </c:pt>
                      <c:pt idx="247">
                        <c:v>-18.139530000000001</c:v>
                      </c:pt>
                      <c:pt idx="248">
                        <c:v>-18.139530000000001</c:v>
                      </c:pt>
                      <c:pt idx="249">
                        <c:v>-49.373880769230702</c:v>
                      </c:pt>
                      <c:pt idx="250">
                        <c:v>-88.497316923076895</c:v>
                      </c:pt>
                      <c:pt idx="251">
                        <c:v>-99.874771538461502</c:v>
                      </c:pt>
                      <c:pt idx="252">
                        <c:v>-96.440074615384603</c:v>
                      </c:pt>
                      <c:pt idx="253">
                        <c:v>-102.128801538461</c:v>
                      </c:pt>
                      <c:pt idx="254">
                        <c:v>-65.742396923076896</c:v>
                      </c:pt>
                      <c:pt idx="255">
                        <c:v>-14.543827815384599</c:v>
                      </c:pt>
                      <c:pt idx="256">
                        <c:v>-30.0000003076923</c:v>
                      </c:pt>
                      <c:pt idx="257">
                        <c:v>-19.136212142857101</c:v>
                      </c:pt>
                      <c:pt idx="258">
                        <c:v>-17.656527692307598</c:v>
                      </c:pt>
                      <c:pt idx="259">
                        <c:v>-17.978529230769201</c:v>
                      </c:pt>
                      <c:pt idx="260">
                        <c:v>-18.085863076923001</c:v>
                      </c:pt>
                      <c:pt idx="261">
                        <c:v>-18.139530000000001</c:v>
                      </c:pt>
                      <c:pt idx="262">
                        <c:v>-18.139530000000001</c:v>
                      </c:pt>
                      <c:pt idx="263">
                        <c:v>-18.139530000000001</c:v>
                      </c:pt>
                      <c:pt idx="264">
                        <c:v>-18.139530000000001</c:v>
                      </c:pt>
                      <c:pt idx="265">
                        <c:v>-18.139530000000001</c:v>
                      </c:pt>
                      <c:pt idx="266">
                        <c:v>-18.139530000000001</c:v>
                      </c:pt>
                      <c:pt idx="267">
                        <c:v>-18.461533846153799</c:v>
                      </c:pt>
                      <c:pt idx="268">
                        <c:v>-43.363147692307599</c:v>
                      </c:pt>
                      <c:pt idx="269">
                        <c:v>-92.5223546153846</c:v>
                      </c:pt>
                      <c:pt idx="270">
                        <c:v>-98.103751538461495</c:v>
                      </c:pt>
                      <c:pt idx="271">
                        <c:v>-101.377468461538</c:v>
                      </c:pt>
                      <c:pt idx="272">
                        <c:v>-77.441860000000005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BF93-4AD5-AB95-234B4F7C071C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Sheet1!$N$1</c15:sqref>
                        </c15:formulaRef>
                      </c:ext>
                    </c:extLst>
                    <c:strCache>
                      <c:ptCount val="1"/>
                      <c:pt idx="0">
                        <c:v>Motor (F)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Sheet1!$N$2:$N$274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123.75</c:v>
                      </c:pt>
                      <c:pt idx="5">
                        <c:v>180</c:v>
                      </c:pt>
                      <c:pt idx="6">
                        <c:v>152.30769230769201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110.76923076923001</c:v>
                      </c:pt>
                      <c:pt idx="24">
                        <c:v>180</c:v>
                      </c:pt>
                      <c:pt idx="25">
                        <c:v>180</c:v>
                      </c:pt>
                      <c:pt idx="26">
                        <c:v>110.76923076923001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13.846153846153801</c:v>
                      </c:pt>
                      <c:pt idx="53">
                        <c:v>180</c:v>
                      </c:pt>
                      <c:pt idx="54">
                        <c:v>180</c:v>
                      </c:pt>
                      <c:pt idx="55">
                        <c:v>180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110.76923076923001</c:v>
                      </c:pt>
                      <c:pt idx="60">
                        <c:v>180</c:v>
                      </c:pt>
                      <c:pt idx="61">
                        <c:v>180</c:v>
                      </c:pt>
                      <c:pt idx="62">
                        <c:v>180</c:v>
                      </c:pt>
                      <c:pt idx="63">
                        <c:v>180</c:v>
                      </c:pt>
                      <c:pt idx="64">
                        <c:v>180</c:v>
                      </c:pt>
                      <c:pt idx="65">
                        <c:v>96.923076923076906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96.923076923076906</c:v>
                      </c:pt>
                      <c:pt idx="78">
                        <c:v>180</c:v>
                      </c:pt>
                      <c:pt idx="79">
                        <c:v>180</c:v>
                      </c:pt>
                      <c:pt idx="80">
                        <c:v>180</c:v>
                      </c:pt>
                      <c:pt idx="81">
                        <c:v>180</c:v>
                      </c:pt>
                      <c:pt idx="82">
                        <c:v>180</c:v>
                      </c:pt>
                      <c:pt idx="83">
                        <c:v>180</c:v>
                      </c:pt>
                      <c:pt idx="84">
                        <c:v>180</c:v>
                      </c:pt>
                      <c:pt idx="85">
                        <c:v>55.384615384615302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55.384615384615302</c:v>
                      </c:pt>
                      <c:pt idx="97">
                        <c:v>180</c:v>
                      </c:pt>
                      <c:pt idx="98">
                        <c:v>124.615384615384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55.384615384615302</c:v>
                      </c:pt>
                      <c:pt idx="117">
                        <c:v>180</c:v>
                      </c:pt>
                      <c:pt idx="118">
                        <c:v>180</c:v>
                      </c:pt>
                      <c:pt idx="119">
                        <c:v>41.538461538461497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96.923076923076906</c:v>
                      </c:pt>
                      <c:pt idx="137">
                        <c:v>180</c:v>
                      </c:pt>
                      <c:pt idx="138">
                        <c:v>180</c:v>
                      </c:pt>
                      <c:pt idx="139">
                        <c:v>180</c:v>
                      </c:pt>
                      <c:pt idx="140">
                        <c:v>180</c:v>
                      </c:pt>
                      <c:pt idx="141">
                        <c:v>180</c:v>
                      </c:pt>
                      <c:pt idx="142">
                        <c:v>180</c:v>
                      </c:pt>
                      <c:pt idx="143">
                        <c:v>180</c:v>
                      </c:pt>
                      <c:pt idx="144">
                        <c:v>96.923076923076906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138.461538461538</c:v>
                      </c:pt>
                      <c:pt idx="156">
                        <c:v>180</c:v>
                      </c:pt>
                      <c:pt idx="157">
                        <c:v>138.461538461538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138.461538461538</c:v>
                      </c:pt>
                      <c:pt idx="176">
                        <c:v>180</c:v>
                      </c:pt>
                      <c:pt idx="177">
                        <c:v>96.923076923076906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69.230769230769198</c:v>
                      </c:pt>
                      <c:pt idx="195">
                        <c:v>180</c:v>
                      </c:pt>
                      <c:pt idx="196">
                        <c:v>180</c:v>
                      </c:pt>
                      <c:pt idx="197">
                        <c:v>13.846153846153801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110.76923076923001</c:v>
                      </c:pt>
                      <c:pt idx="215">
                        <c:v>180</c:v>
                      </c:pt>
                      <c:pt idx="216">
                        <c:v>138.461538461538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27.692307692307601</c:v>
                      </c:pt>
                      <c:pt idx="234">
                        <c:v>180</c:v>
                      </c:pt>
                      <c:pt idx="235">
                        <c:v>180</c:v>
                      </c:pt>
                      <c:pt idx="236">
                        <c:v>96.923076923076906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180</c:v>
                      </c:pt>
                      <c:pt idx="254">
                        <c:v>180</c:v>
                      </c:pt>
                      <c:pt idx="255">
                        <c:v>180</c:v>
                      </c:pt>
                      <c:pt idx="256">
                        <c:v>41.538461538461497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124.615384615384</c:v>
                      </c:pt>
                      <c:pt idx="272">
                        <c:v>180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BF93-4AD5-AB95-234B4F7C071C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Sheet1!$O$1</c15:sqref>
                        </c15:formulaRef>
                      </c:ext>
                    </c:extLst>
                    <c:strCache>
                      <c:ptCount val="1"/>
                      <c:pt idx="0">
                        <c:v>Grab (F)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Sheet1!$O$2:$O$274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55">
                        <c:v>0</c:v>
                      </c:pt>
                      <c:pt idx="57">
                        <c:v>1</c:v>
                      </c:pt>
                      <c:pt idx="73">
                        <c:v>0</c:v>
                      </c:pt>
                      <c:pt idx="75">
                        <c:v>1</c:v>
                      </c:pt>
                      <c:pt idx="92">
                        <c:v>0</c:v>
                      </c:pt>
                      <c:pt idx="94">
                        <c:v>1</c:v>
                      </c:pt>
                      <c:pt idx="112">
                        <c:v>0</c:v>
                      </c:pt>
                      <c:pt idx="114">
                        <c:v>1</c:v>
                      </c:pt>
                      <c:pt idx="131">
                        <c:v>0</c:v>
                      </c:pt>
                      <c:pt idx="134">
                        <c:v>1</c:v>
                      </c:pt>
                      <c:pt idx="151">
                        <c:v>0</c:v>
                      </c:pt>
                      <c:pt idx="152">
                        <c:v>1</c:v>
                      </c:pt>
                      <c:pt idx="170">
                        <c:v>0</c:v>
                      </c:pt>
                      <c:pt idx="173">
                        <c:v>1</c:v>
                      </c:pt>
                      <c:pt idx="190">
                        <c:v>0</c:v>
                      </c:pt>
                      <c:pt idx="192">
                        <c:v>1</c:v>
                      </c:pt>
                      <c:pt idx="209">
                        <c:v>0</c:v>
                      </c:pt>
                      <c:pt idx="212">
                        <c:v>1</c:v>
                      </c:pt>
                      <c:pt idx="229">
                        <c:v>0</c:v>
                      </c:pt>
                      <c:pt idx="231">
                        <c:v>1</c:v>
                      </c:pt>
                      <c:pt idx="248">
                        <c:v>0</c:v>
                      </c:pt>
                      <c:pt idx="250">
                        <c:v>1</c:v>
                      </c:pt>
                      <c:pt idx="267">
                        <c:v>0</c:v>
                      </c:pt>
                      <c:pt idx="269">
                        <c:v>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BF93-4AD5-AB95-234B4F7C071C}"/>
                  </c:ext>
                </c:extLst>
              </c15:ser>
            </c15:filteredLineSeries>
          </c:ext>
        </c:extLst>
      </c:lineChart>
      <c:catAx>
        <c:axId val="164073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0731904"/>
        <c:crosses val="autoZero"/>
        <c:auto val="1"/>
        <c:lblAlgn val="ctr"/>
        <c:lblOffset val="100"/>
        <c:noMultiLvlLbl val="0"/>
      </c:catAx>
      <c:valAx>
        <c:axId val="164073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0731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Force (ECM)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Sheet1!$D$2:$D$274</c:f>
              <c:numCache>
                <c:formatCode>General</c:formatCode>
                <c:ptCount val="273"/>
                <c:pt idx="0">
                  <c:v>444.30769230769198</c:v>
                </c:pt>
                <c:pt idx="1">
                  <c:v>442.53846153846098</c:v>
                </c:pt>
                <c:pt idx="2">
                  <c:v>442.15384615384602</c:v>
                </c:pt>
                <c:pt idx="3">
                  <c:v>435.38461538461502</c:v>
                </c:pt>
                <c:pt idx="4">
                  <c:v>424.461538461538</c:v>
                </c:pt>
                <c:pt idx="5">
                  <c:v>444</c:v>
                </c:pt>
                <c:pt idx="6">
                  <c:v>442.07692307692298</c:v>
                </c:pt>
                <c:pt idx="7">
                  <c:v>431.923076923076</c:v>
                </c:pt>
                <c:pt idx="8">
                  <c:v>437.692307692307</c:v>
                </c:pt>
                <c:pt idx="9">
                  <c:v>454.230769230769</c:v>
                </c:pt>
                <c:pt idx="10">
                  <c:v>444.923076923076</c:v>
                </c:pt>
                <c:pt idx="11">
                  <c:v>450</c:v>
                </c:pt>
                <c:pt idx="12">
                  <c:v>425.61538461538402</c:v>
                </c:pt>
                <c:pt idx="13">
                  <c:v>426.61538461538402</c:v>
                </c:pt>
                <c:pt idx="14">
                  <c:v>438.923076923076</c:v>
                </c:pt>
                <c:pt idx="15">
                  <c:v>423.38461538461502</c:v>
                </c:pt>
                <c:pt idx="16">
                  <c:v>429.692307692307</c:v>
                </c:pt>
                <c:pt idx="17">
                  <c:v>436.07692307692298</c:v>
                </c:pt>
                <c:pt idx="18">
                  <c:v>422.30769230769198</c:v>
                </c:pt>
                <c:pt idx="19">
                  <c:v>424.15384615384602</c:v>
                </c:pt>
                <c:pt idx="20">
                  <c:v>422.923076923076</c:v>
                </c:pt>
                <c:pt idx="21">
                  <c:v>422.692307692307</c:v>
                </c:pt>
                <c:pt idx="22">
                  <c:v>446.38461538461502</c:v>
                </c:pt>
                <c:pt idx="23">
                  <c:v>445.230769230769</c:v>
                </c:pt>
                <c:pt idx="24">
                  <c:v>445.07692307692298</c:v>
                </c:pt>
                <c:pt idx="25">
                  <c:v>446.692307692307</c:v>
                </c:pt>
                <c:pt idx="26">
                  <c:v>447</c:v>
                </c:pt>
                <c:pt idx="27">
                  <c:v>446.15384615384602</c:v>
                </c:pt>
                <c:pt idx="28">
                  <c:v>445</c:v>
                </c:pt>
                <c:pt idx="29">
                  <c:v>447.61538461538402</c:v>
                </c:pt>
                <c:pt idx="30">
                  <c:v>446.38461538461502</c:v>
                </c:pt>
                <c:pt idx="31">
                  <c:v>447.84615384615302</c:v>
                </c:pt>
                <c:pt idx="32">
                  <c:v>449.692307692307</c:v>
                </c:pt>
                <c:pt idx="33">
                  <c:v>449.923076923076</c:v>
                </c:pt>
                <c:pt idx="34">
                  <c:v>450.84615384615302</c:v>
                </c:pt>
                <c:pt idx="35">
                  <c:v>453.15384615384602</c:v>
                </c:pt>
                <c:pt idx="36">
                  <c:v>452.61538461538402</c:v>
                </c:pt>
                <c:pt idx="37">
                  <c:v>450.30769230769198</c:v>
                </c:pt>
                <c:pt idx="38">
                  <c:v>448.692307692307</c:v>
                </c:pt>
                <c:pt idx="39">
                  <c:v>445.76923076922998</c:v>
                </c:pt>
                <c:pt idx="40">
                  <c:v>445.30769230769198</c:v>
                </c:pt>
                <c:pt idx="41">
                  <c:v>444.461538461538</c:v>
                </c:pt>
                <c:pt idx="42">
                  <c:v>444.07692307692298</c:v>
                </c:pt>
                <c:pt idx="43">
                  <c:v>441.230769230769</c:v>
                </c:pt>
                <c:pt idx="44">
                  <c:v>415.923076923076</c:v>
                </c:pt>
                <c:pt idx="45">
                  <c:v>429.692307692307</c:v>
                </c:pt>
                <c:pt idx="46">
                  <c:v>441.15384615384602</c:v>
                </c:pt>
                <c:pt idx="47">
                  <c:v>440.76923076922998</c:v>
                </c:pt>
                <c:pt idx="48">
                  <c:v>433.461538461538</c:v>
                </c:pt>
                <c:pt idx="49">
                  <c:v>421.230769230769</c:v>
                </c:pt>
                <c:pt idx="50">
                  <c:v>421</c:v>
                </c:pt>
                <c:pt idx="51">
                  <c:v>453</c:v>
                </c:pt>
                <c:pt idx="52">
                  <c:v>442.84615384615302</c:v>
                </c:pt>
                <c:pt idx="53">
                  <c:v>443.15384615384602</c:v>
                </c:pt>
                <c:pt idx="54">
                  <c:v>446</c:v>
                </c:pt>
                <c:pt idx="55">
                  <c:v>428.230769230769</c:v>
                </c:pt>
                <c:pt idx="56">
                  <c:v>437.61538461538402</c:v>
                </c:pt>
                <c:pt idx="57">
                  <c:v>437.230769230769</c:v>
                </c:pt>
                <c:pt idx="58">
                  <c:v>432.61538461538402</c:v>
                </c:pt>
                <c:pt idx="59">
                  <c:v>424.15384615384602</c:v>
                </c:pt>
                <c:pt idx="60">
                  <c:v>420.38461538461502</c:v>
                </c:pt>
                <c:pt idx="61">
                  <c:v>416.30769230769198</c:v>
                </c:pt>
                <c:pt idx="62">
                  <c:v>443.07692307692298</c:v>
                </c:pt>
                <c:pt idx="63">
                  <c:v>444.230769230769</c:v>
                </c:pt>
                <c:pt idx="64">
                  <c:v>439.230769230769</c:v>
                </c:pt>
                <c:pt idx="65">
                  <c:v>410.76923076922998</c:v>
                </c:pt>
                <c:pt idx="66">
                  <c:v>419.30769230769198</c:v>
                </c:pt>
                <c:pt idx="67">
                  <c:v>445.461538461538</c:v>
                </c:pt>
                <c:pt idx="68">
                  <c:v>444.30769230769198</c:v>
                </c:pt>
                <c:pt idx="69">
                  <c:v>428.07692307692298</c:v>
                </c:pt>
                <c:pt idx="70">
                  <c:v>421.30769230769198</c:v>
                </c:pt>
                <c:pt idx="71">
                  <c:v>429</c:v>
                </c:pt>
                <c:pt idx="72">
                  <c:v>443.692307692307</c:v>
                </c:pt>
                <c:pt idx="73">
                  <c:v>442.38461538461502</c:v>
                </c:pt>
                <c:pt idx="74">
                  <c:v>444.76923076922998</c:v>
                </c:pt>
                <c:pt idx="75">
                  <c:v>434.07692307692298</c:v>
                </c:pt>
                <c:pt idx="76">
                  <c:v>441.692307692307</c:v>
                </c:pt>
                <c:pt idx="77">
                  <c:v>435.692307692307</c:v>
                </c:pt>
                <c:pt idx="78">
                  <c:v>427.61538461538402</c:v>
                </c:pt>
                <c:pt idx="79">
                  <c:v>424.42857142857099</c:v>
                </c:pt>
                <c:pt idx="80">
                  <c:v>435.15384615384602</c:v>
                </c:pt>
                <c:pt idx="81">
                  <c:v>445.07692307692298</c:v>
                </c:pt>
                <c:pt idx="82">
                  <c:v>444.461538461538</c:v>
                </c:pt>
                <c:pt idx="83">
                  <c:v>442.61538461538402</c:v>
                </c:pt>
                <c:pt idx="84">
                  <c:v>441.923076923076</c:v>
                </c:pt>
                <c:pt idx="85">
                  <c:v>443.461538461538</c:v>
                </c:pt>
                <c:pt idx="86">
                  <c:v>443.30769230769198</c:v>
                </c:pt>
                <c:pt idx="87">
                  <c:v>442.84615384615302</c:v>
                </c:pt>
                <c:pt idx="88">
                  <c:v>434.07692307692298</c:v>
                </c:pt>
                <c:pt idx="89">
                  <c:v>421.53846153846098</c:v>
                </c:pt>
                <c:pt idx="90">
                  <c:v>421.38461538461502</c:v>
                </c:pt>
                <c:pt idx="91">
                  <c:v>427.30769230769198</c:v>
                </c:pt>
                <c:pt idx="92">
                  <c:v>445.84615384615302</c:v>
                </c:pt>
                <c:pt idx="93">
                  <c:v>444.53846153846098</c:v>
                </c:pt>
                <c:pt idx="94">
                  <c:v>450</c:v>
                </c:pt>
                <c:pt idx="95">
                  <c:v>439</c:v>
                </c:pt>
                <c:pt idx="96">
                  <c:v>440.07692307692298</c:v>
                </c:pt>
                <c:pt idx="97">
                  <c:v>433.53846153846098</c:v>
                </c:pt>
                <c:pt idx="98">
                  <c:v>424.230769230769</c:v>
                </c:pt>
                <c:pt idx="99">
                  <c:v>418.61538461538402</c:v>
                </c:pt>
                <c:pt idx="100">
                  <c:v>445.53846153846098</c:v>
                </c:pt>
                <c:pt idx="101">
                  <c:v>442.61538461538402</c:v>
                </c:pt>
                <c:pt idx="102">
                  <c:v>440.07692307692298</c:v>
                </c:pt>
                <c:pt idx="103">
                  <c:v>440.84615384615302</c:v>
                </c:pt>
                <c:pt idx="104">
                  <c:v>437.461538461538</c:v>
                </c:pt>
                <c:pt idx="105">
                  <c:v>437.30769230769198</c:v>
                </c:pt>
                <c:pt idx="106">
                  <c:v>431.53846153846098</c:v>
                </c:pt>
                <c:pt idx="107">
                  <c:v>433.07692307692298</c:v>
                </c:pt>
                <c:pt idx="108">
                  <c:v>422.61538461538402</c:v>
                </c:pt>
                <c:pt idx="109">
                  <c:v>420.53846153846098</c:v>
                </c:pt>
                <c:pt idx="110">
                  <c:v>428.30769230769198</c:v>
                </c:pt>
                <c:pt idx="111">
                  <c:v>433.15384615384602</c:v>
                </c:pt>
                <c:pt idx="112">
                  <c:v>445.61538461538402</c:v>
                </c:pt>
                <c:pt idx="113">
                  <c:v>431.692307692307</c:v>
                </c:pt>
                <c:pt idx="114">
                  <c:v>421</c:v>
                </c:pt>
                <c:pt idx="115">
                  <c:v>434.53846153846098</c:v>
                </c:pt>
                <c:pt idx="116">
                  <c:v>441</c:v>
                </c:pt>
                <c:pt idx="117">
                  <c:v>438.692307692307</c:v>
                </c:pt>
                <c:pt idx="118">
                  <c:v>439.30769230769198</c:v>
                </c:pt>
                <c:pt idx="119">
                  <c:v>430.84615384615302</c:v>
                </c:pt>
                <c:pt idx="120">
                  <c:v>426.84615384615302</c:v>
                </c:pt>
                <c:pt idx="121">
                  <c:v>423.61538461538402</c:v>
                </c:pt>
                <c:pt idx="122">
                  <c:v>413.692307692307</c:v>
                </c:pt>
                <c:pt idx="123">
                  <c:v>416.76923076922998</c:v>
                </c:pt>
                <c:pt idx="124">
                  <c:v>424.53846153846098</c:v>
                </c:pt>
                <c:pt idx="125">
                  <c:v>428.230769230769</c:v>
                </c:pt>
                <c:pt idx="126">
                  <c:v>445.84615384615302</c:v>
                </c:pt>
                <c:pt idx="127">
                  <c:v>443.61538461538402</c:v>
                </c:pt>
                <c:pt idx="128">
                  <c:v>420.61538461538402</c:v>
                </c:pt>
                <c:pt idx="129">
                  <c:v>440.692307692307</c:v>
                </c:pt>
                <c:pt idx="130">
                  <c:v>450.38461538461502</c:v>
                </c:pt>
                <c:pt idx="131">
                  <c:v>442.692307692307</c:v>
                </c:pt>
                <c:pt idx="132">
                  <c:v>441.692307692307</c:v>
                </c:pt>
                <c:pt idx="133">
                  <c:v>440.461538461538</c:v>
                </c:pt>
                <c:pt idx="134">
                  <c:v>434.53846153846098</c:v>
                </c:pt>
                <c:pt idx="135">
                  <c:v>439.76923076922998</c:v>
                </c:pt>
                <c:pt idx="136">
                  <c:v>440.07692307692298</c:v>
                </c:pt>
                <c:pt idx="137">
                  <c:v>433.76923076922998</c:v>
                </c:pt>
                <c:pt idx="138">
                  <c:v>427.30769230769198</c:v>
                </c:pt>
                <c:pt idx="139">
                  <c:v>424.923076923076</c:v>
                </c:pt>
                <c:pt idx="140">
                  <c:v>428.692307692307</c:v>
                </c:pt>
                <c:pt idx="141">
                  <c:v>437.76923076922998</c:v>
                </c:pt>
                <c:pt idx="142">
                  <c:v>410.30769230769198</c:v>
                </c:pt>
                <c:pt idx="143">
                  <c:v>408.53846153846098</c:v>
                </c:pt>
                <c:pt idx="144">
                  <c:v>404.923076923076</c:v>
                </c:pt>
                <c:pt idx="145">
                  <c:v>428.38461538461502</c:v>
                </c:pt>
                <c:pt idx="146">
                  <c:v>445</c:v>
                </c:pt>
                <c:pt idx="147">
                  <c:v>440.53846153846098</c:v>
                </c:pt>
                <c:pt idx="148">
                  <c:v>415.38461538461502</c:v>
                </c:pt>
                <c:pt idx="149">
                  <c:v>413.76923076922998</c:v>
                </c:pt>
                <c:pt idx="150">
                  <c:v>428</c:v>
                </c:pt>
                <c:pt idx="151">
                  <c:v>443.30769230769198</c:v>
                </c:pt>
                <c:pt idx="152">
                  <c:v>441.461538461538</c:v>
                </c:pt>
                <c:pt idx="153">
                  <c:v>435.61538461538402</c:v>
                </c:pt>
                <c:pt idx="154">
                  <c:v>444.230769230769</c:v>
                </c:pt>
                <c:pt idx="155">
                  <c:v>434.692307692307</c:v>
                </c:pt>
                <c:pt idx="156">
                  <c:v>431.07692307692298</c:v>
                </c:pt>
                <c:pt idx="157">
                  <c:v>440.61538461538402</c:v>
                </c:pt>
                <c:pt idx="158">
                  <c:v>446</c:v>
                </c:pt>
                <c:pt idx="159">
                  <c:v>446.230769230769</c:v>
                </c:pt>
                <c:pt idx="160">
                  <c:v>444.461538461538</c:v>
                </c:pt>
                <c:pt idx="161">
                  <c:v>444.230769230769</c:v>
                </c:pt>
                <c:pt idx="162">
                  <c:v>428.15384615384602</c:v>
                </c:pt>
                <c:pt idx="163">
                  <c:v>413.53846153846098</c:v>
                </c:pt>
                <c:pt idx="164">
                  <c:v>412.692307692307</c:v>
                </c:pt>
                <c:pt idx="165">
                  <c:v>412.38461538461502</c:v>
                </c:pt>
                <c:pt idx="166">
                  <c:v>410.923076923076</c:v>
                </c:pt>
                <c:pt idx="167">
                  <c:v>410.30769230769198</c:v>
                </c:pt>
                <c:pt idx="168">
                  <c:v>409.38461538461502</c:v>
                </c:pt>
                <c:pt idx="169">
                  <c:v>408.84615384615302</c:v>
                </c:pt>
                <c:pt idx="170">
                  <c:v>409.61538461538402</c:v>
                </c:pt>
                <c:pt idx="171">
                  <c:v>442.15384615384602</c:v>
                </c:pt>
                <c:pt idx="172">
                  <c:v>433.53846153846098</c:v>
                </c:pt>
                <c:pt idx="173">
                  <c:v>421.30769230769198</c:v>
                </c:pt>
                <c:pt idx="174">
                  <c:v>421</c:v>
                </c:pt>
                <c:pt idx="175">
                  <c:v>421.30769230769198</c:v>
                </c:pt>
                <c:pt idx="176">
                  <c:v>429.76923076922998</c:v>
                </c:pt>
                <c:pt idx="177">
                  <c:v>439.15384615384602</c:v>
                </c:pt>
                <c:pt idx="178">
                  <c:v>435.61538461538402</c:v>
                </c:pt>
                <c:pt idx="179">
                  <c:v>431.84615384615302</c:v>
                </c:pt>
                <c:pt idx="180">
                  <c:v>424.230769230769</c:v>
                </c:pt>
                <c:pt idx="181">
                  <c:v>419.53846153846098</c:v>
                </c:pt>
                <c:pt idx="182">
                  <c:v>412.38461538461502</c:v>
                </c:pt>
                <c:pt idx="183">
                  <c:v>436.84615384615302</c:v>
                </c:pt>
                <c:pt idx="184">
                  <c:v>445.15384615384602</c:v>
                </c:pt>
                <c:pt idx="185">
                  <c:v>442.53846153846098</c:v>
                </c:pt>
                <c:pt idx="186">
                  <c:v>444.15384615384602</c:v>
                </c:pt>
                <c:pt idx="187">
                  <c:v>443.38461538461502</c:v>
                </c:pt>
                <c:pt idx="188">
                  <c:v>442.692307692307</c:v>
                </c:pt>
                <c:pt idx="189">
                  <c:v>442.38461538461502</c:v>
                </c:pt>
                <c:pt idx="190">
                  <c:v>438</c:v>
                </c:pt>
                <c:pt idx="191">
                  <c:v>428.76923076922998</c:v>
                </c:pt>
                <c:pt idx="192">
                  <c:v>449.30769230769198</c:v>
                </c:pt>
                <c:pt idx="193">
                  <c:v>439.61538461538402</c:v>
                </c:pt>
                <c:pt idx="194">
                  <c:v>436.78571428571399</c:v>
                </c:pt>
                <c:pt idx="195">
                  <c:v>435.38461538461502</c:v>
                </c:pt>
                <c:pt idx="196">
                  <c:v>432.230769230769</c:v>
                </c:pt>
                <c:pt idx="197">
                  <c:v>423.84615384615302</c:v>
                </c:pt>
                <c:pt idx="198">
                  <c:v>418.923076923076</c:v>
                </c:pt>
                <c:pt idx="199">
                  <c:v>410.53846153846098</c:v>
                </c:pt>
                <c:pt idx="200">
                  <c:v>439.61538461538402</c:v>
                </c:pt>
                <c:pt idx="201">
                  <c:v>443.15384615384602</c:v>
                </c:pt>
                <c:pt idx="202">
                  <c:v>442</c:v>
                </c:pt>
                <c:pt idx="203">
                  <c:v>444.30769230769198</c:v>
                </c:pt>
                <c:pt idx="204">
                  <c:v>444.38461538461502</c:v>
                </c:pt>
                <c:pt idx="205">
                  <c:v>443.07692307692298</c:v>
                </c:pt>
                <c:pt idx="206">
                  <c:v>443.15384615384602</c:v>
                </c:pt>
                <c:pt idx="207">
                  <c:v>431</c:v>
                </c:pt>
                <c:pt idx="208">
                  <c:v>423.30769230769198</c:v>
                </c:pt>
                <c:pt idx="209">
                  <c:v>422.53846153846098</c:v>
                </c:pt>
                <c:pt idx="210">
                  <c:v>445.461538461538</c:v>
                </c:pt>
                <c:pt idx="211">
                  <c:v>444.461538461538</c:v>
                </c:pt>
                <c:pt idx="212">
                  <c:v>450.30769230769198</c:v>
                </c:pt>
                <c:pt idx="213">
                  <c:v>441.30769230769198</c:v>
                </c:pt>
                <c:pt idx="214">
                  <c:v>443.61538461538402</c:v>
                </c:pt>
                <c:pt idx="215">
                  <c:v>433.692307692307</c:v>
                </c:pt>
                <c:pt idx="216">
                  <c:v>425.692307692307</c:v>
                </c:pt>
                <c:pt idx="217">
                  <c:v>432</c:v>
                </c:pt>
                <c:pt idx="218">
                  <c:v>445.07692307692298</c:v>
                </c:pt>
                <c:pt idx="219">
                  <c:v>442.692307692307</c:v>
                </c:pt>
                <c:pt idx="220">
                  <c:v>441</c:v>
                </c:pt>
                <c:pt idx="221">
                  <c:v>444.15384615384602</c:v>
                </c:pt>
                <c:pt idx="222">
                  <c:v>443.53846153846098</c:v>
                </c:pt>
                <c:pt idx="223">
                  <c:v>433.692307692307</c:v>
                </c:pt>
                <c:pt idx="224">
                  <c:v>462.84615384615302</c:v>
                </c:pt>
                <c:pt idx="225">
                  <c:v>443.53846153846098</c:v>
                </c:pt>
                <c:pt idx="226">
                  <c:v>429.61538461538402</c:v>
                </c:pt>
                <c:pt idx="227">
                  <c:v>422.84615384615302</c:v>
                </c:pt>
                <c:pt idx="228">
                  <c:v>430.15384615384602</c:v>
                </c:pt>
                <c:pt idx="229">
                  <c:v>444.15384615384602</c:v>
                </c:pt>
                <c:pt idx="230">
                  <c:v>443.84615384615302</c:v>
                </c:pt>
                <c:pt idx="231">
                  <c:v>440.53846153846098</c:v>
                </c:pt>
                <c:pt idx="232">
                  <c:v>442.461538461538</c:v>
                </c:pt>
                <c:pt idx="233">
                  <c:v>443.61538461538402</c:v>
                </c:pt>
                <c:pt idx="234">
                  <c:v>434.07692307692298</c:v>
                </c:pt>
                <c:pt idx="235">
                  <c:v>431.61538461538402</c:v>
                </c:pt>
                <c:pt idx="236">
                  <c:v>426.61538461538402</c:v>
                </c:pt>
                <c:pt idx="237">
                  <c:v>437.923076923076</c:v>
                </c:pt>
                <c:pt idx="238">
                  <c:v>443.76923076922998</c:v>
                </c:pt>
                <c:pt idx="239">
                  <c:v>442.76923076922998</c:v>
                </c:pt>
                <c:pt idx="240">
                  <c:v>443.461538461538</c:v>
                </c:pt>
                <c:pt idx="241">
                  <c:v>444.38461538461502</c:v>
                </c:pt>
                <c:pt idx="242">
                  <c:v>444</c:v>
                </c:pt>
                <c:pt idx="243">
                  <c:v>444.84615384615302</c:v>
                </c:pt>
                <c:pt idx="244">
                  <c:v>444.84615384615302</c:v>
                </c:pt>
                <c:pt idx="245">
                  <c:v>425.61538461538402</c:v>
                </c:pt>
                <c:pt idx="246">
                  <c:v>421.15384615384602</c:v>
                </c:pt>
                <c:pt idx="247">
                  <c:v>421.30769230769198</c:v>
                </c:pt>
                <c:pt idx="248">
                  <c:v>445.07692307692298</c:v>
                </c:pt>
                <c:pt idx="249">
                  <c:v>445</c:v>
                </c:pt>
                <c:pt idx="250">
                  <c:v>443.923076923076</c:v>
                </c:pt>
                <c:pt idx="251">
                  <c:v>439.84615384615302</c:v>
                </c:pt>
                <c:pt idx="252">
                  <c:v>441.84615384615302</c:v>
                </c:pt>
                <c:pt idx="253">
                  <c:v>437.923076923076</c:v>
                </c:pt>
                <c:pt idx="254">
                  <c:v>427.30769230769198</c:v>
                </c:pt>
                <c:pt idx="255">
                  <c:v>440.53846153846098</c:v>
                </c:pt>
                <c:pt idx="256">
                  <c:v>445.76923076922998</c:v>
                </c:pt>
                <c:pt idx="257">
                  <c:v>444.53846153846098</c:v>
                </c:pt>
                <c:pt idx="258">
                  <c:v>443.84615384615302</c:v>
                </c:pt>
                <c:pt idx="259">
                  <c:v>442.53846153846098</c:v>
                </c:pt>
                <c:pt idx="260">
                  <c:v>425.61538461538402</c:v>
                </c:pt>
                <c:pt idx="261">
                  <c:v>421.61538461538402</c:v>
                </c:pt>
                <c:pt idx="262">
                  <c:v>439.84615384615302</c:v>
                </c:pt>
                <c:pt idx="263">
                  <c:v>454.76923076922998</c:v>
                </c:pt>
                <c:pt idx="264">
                  <c:v>443.692307692307</c:v>
                </c:pt>
                <c:pt idx="265">
                  <c:v>444.38461538461502</c:v>
                </c:pt>
                <c:pt idx="266">
                  <c:v>444.07692307692298</c:v>
                </c:pt>
                <c:pt idx="267">
                  <c:v>444.692307692307</c:v>
                </c:pt>
                <c:pt idx="268">
                  <c:v>446.923076923076</c:v>
                </c:pt>
                <c:pt idx="269">
                  <c:v>442.38461538461502</c:v>
                </c:pt>
                <c:pt idx="270">
                  <c:v>445.84615384615302</c:v>
                </c:pt>
                <c:pt idx="271">
                  <c:v>440.07692307692298</c:v>
                </c:pt>
                <c:pt idx="272">
                  <c:v>432.666666666666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2-BF93-4AD5-AB95-234B4F7C071C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Force (FCM)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Sheet1!$K$2:$K$274</c:f>
              <c:numCache>
                <c:formatCode>General</c:formatCode>
                <c:ptCount val="273"/>
                <c:pt idx="0">
                  <c:v>414.26666666666603</c:v>
                </c:pt>
                <c:pt idx="1">
                  <c:v>414.07142857142799</c:v>
                </c:pt>
                <c:pt idx="2">
                  <c:v>407.2</c:v>
                </c:pt>
                <c:pt idx="3">
                  <c:v>406.8</c:v>
                </c:pt>
                <c:pt idx="4">
                  <c:v>422.4375</c:v>
                </c:pt>
                <c:pt idx="5">
                  <c:v>441.28571428571399</c:v>
                </c:pt>
                <c:pt idx="6">
                  <c:v>439.53846153846098</c:v>
                </c:pt>
                <c:pt idx="7">
                  <c:v>431.53846153846098</c:v>
                </c:pt>
                <c:pt idx="8">
                  <c:v>422.84615384615302</c:v>
                </c:pt>
                <c:pt idx="9">
                  <c:v>421.461538461538</c:v>
                </c:pt>
                <c:pt idx="10">
                  <c:v>422.61538461538402</c:v>
                </c:pt>
                <c:pt idx="11">
                  <c:v>423</c:v>
                </c:pt>
                <c:pt idx="12">
                  <c:v>416.923076923076</c:v>
                </c:pt>
                <c:pt idx="13">
                  <c:v>417.38461538461502</c:v>
                </c:pt>
                <c:pt idx="14">
                  <c:v>420.61538461538402</c:v>
                </c:pt>
                <c:pt idx="15">
                  <c:v>421.84615384615302</c:v>
                </c:pt>
                <c:pt idx="16">
                  <c:v>423.07692307692298</c:v>
                </c:pt>
                <c:pt idx="17">
                  <c:v>423.230769230769</c:v>
                </c:pt>
                <c:pt idx="18">
                  <c:v>421.15384615384602</c:v>
                </c:pt>
                <c:pt idx="19">
                  <c:v>417.30769230769198</c:v>
                </c:pt>
                <c:pt idx="20">
                  <c:v>404.692307692307</c:v>
                </c:pt>
                <c:pt idx="21">
                  <c:v>404.461538461538</c:v>
                </c:pt>
                <c:pt idx="22">
                  <c:v>426.53846153846098</c:v>
                </c:pt>
                <c:pt idx="23">
                  <c:v>423.923076923076</c:v>
                </c:pt>
                <c:pt idx="24">
                  <c:v>448.38461538461502</c:v>
                </c:pt>
                <c:pt idx="25">
                  <c:v>444.76923076922998</c:v>
                </c:pt>
                <c:pt idx="26">
                  <c:v>437.84615384615302</c:v>
                </c:pt>
                <c:pt idx="27">
                  <c:v>425.53846153846098</c:v>
                </c:pt>
                <c:pt idx="28">
                  <c:v>422.461538461538</c:v>
                </c:pt>
                <c:pt idx="29">
                  <c:v>423.07692307692298</c:v>
                </c:pt>
                <c:pt idx="30">
                  <c:v>426.461538461538</c:v>
                </c:pt>
                <c:pt idx="31">
                  <c:v>444.230769230769</c:v>
                </c:pt>
                <c:pt idx="32">
                  <c:v>435.84615384615302</c:v>
                </c:pt>
                <c:pt idx="33">
                  <c:v>425.07692307692298</c:v>
                </c:pt>
                <c:pt idx="34">
                  <c:v>422.84615384615302</c:v>
                </c:pt>
                <c:pt idx="35">
                  <c:v>423.461538461538</c:v>
                </c:pt>
                <c:pt idx="36">
                  <c:v>423</c:v>
                </c:pt>
                <c:pt idx="37">
                  <c:v>423.15384615384602</c:v>
                </c:pt>
                <c:pt idx="38">
                  <c:v>423.38461538461502</c:v>
                </c:pt>
                <c:pt idx="39">
                  <c:v>421.61538461538402</c:v>
                </c:pt>
                <c:pt idx="40">
                  <c:v>424.30769230769198</c:v>
                </c:pt>
                <c:pt idx="41">
                  <c:v>420.692307692307</c:v>
                </c:pt>
                <c:pt idx="42">
                  <c:v>420.692307692307</c:v>
                </c:pt>
                <c:pt idx="43">
                  <c:v>420.07692307692298</c:v>
                </c:pt>
                <c:pt idx="44">
                  <c:v>419.923076923076</c:v>
                </c:pt>
                <c:pt idx="45">
                  <c:v>422.84615384615302</c:v>
                </c:pt>
                <c:pt idx="46">
                  <c:v>422.61538461538402</c:v>
                </c:pt>
                <c:pt idx="47">
                  <c:v>421.84615384615302</c:v>
                </c:pt>
                <c:pt idx="48">
                  <c:v>422</c:v>
                </c:pt>
                <c:pt idx="49">
                  <c:v>422.38461538461502</c:v>
                </c:pt>
                <c:pt idx="50">
                  <c:v>423.84615384615302</c:v>
                </c:pt>
                <c:pt idx="51">
                  <c:v>424.15384615384602</c:v>
                </c:pt>
                <c:pt idx="52">
                  <c:v>416.230769230769</c:v>
                </c:pt>
                <c:pt idx="53">
                  <c:v>430</c:v>
                </c:pt>
                <c:pt idx="54">
                  <c:v>442.692307692307</c:v>
                </c:pt>
                <c:pt idx="55">
                  <c:v>444.53846153846098</c:v>
                </c:pt>
                <c:pt idx="56">
                  <c:v>454.61538461538402</c:v>
                </c:pt>
                <c:pt idx="57">
                  <c:v>448.38461538461502</c:v>
                </c:pt>
                <c:pt idx="58">
                  <c:v>425.461538461538</c:v>
                </c:pt>
                <c:pt idx="59">
                  <c:v>416.15384615384602</c:v>
                </c:pt>
                <c:pt idx="60">
                  <c:v>441.53846153846098</c:v>
                </c:pt>
                <c:pt idx="61">
                  <c:v>443.923076923076</c:v>
                </c:pt>
                <c:pt idx="62">
                  <c:v>442.53846153846098</c:v>
                </c:pt>
                <c:pt idx="63">
                  <c:v>441.84615384615302</c:v>
                </c:pt>
                <c:pt idx="64">
                  <c:v>442.230769230769</c:v>
                </c:pt>
                <c:pt idx="65">
                  <c:v>437.07692307692298</c:v>
                </c:pt>
                <c:pt idx="66">
                  <c:v>424.15384615384602</c:v>
                </c:pt>
                <c:pt idx="67">
                  <c:v>421.15384615384602</c:v>
                </c:pt>
                <c:pt idx="68">
                  <c:v>421.15384615384602</c:v>
                </c:pt>
                <c:pt idx="69">
                  <c:v>420.30769230769198</c:v>
                </c:pt>
                <c:pt idx="70">
                  <c:v>417.07692307692298</c:v>
                </c:pt>
                <c:pt idx="71">
                  <c:v>421.923076923076</c:v>
                </c:pt>
                <c:pt idx="72">
                  <c:v>422.461538461538</c:v>
                </c:pt>
                <c:pt idx="73">
                  <c:v>421.71428571428498</c:v>
                </c:pt>
                <c:pt idx="74">
                  <c:v>434.38461538461502</c:v>
                </c:pt>
                <c:pt idx="75">
                  <c:v>445.07692307692298</c:v>
                </c:pt>
                <c:pt idx="76">
                  <c:v>432.30769230769198</c:v>
                </c:pt>
                <c:pt idx="77">
                  <c:v>418.76923076922998</c:v>
                </c:pt>
                <c:pt idx="78">
                  <c:v>442.84615384615302</c:v>
                </c:pt>
                <c:pt idx="79">
                  <c:v>443.30769230769198</c:v>
                </c:pt>
                <c:pt idx="80">
                  <c:v>442.230769230769</c:v>
                </c:pt>
                <c:pt idx="81">
                  <c:v>441.15384615384602</c:v>
                </c:pt>
                <c:pt idx="82">
                  <c:v>441.230769230769</c:v>
                </c:pt>
                <c:pt idx="83">
                  <c:v>441.461538461538</c:v>
                </c:pt>
                <c:pt idx="84">
                  <c:v>440.692307692307</c:v>
                </c:pt>
                <c:pt idx="85">
                  <c:v>434.230769230769</c:v>
                </c:pt>
                <c:pt idx="86">
                  <c:v>419.38461538461502</c:v>
                </c:pt>
                <c:pt idx="87">
                  <c:v>418.30769230769198</c:v>
                </c:pt>
                <c:pt idx="88">
                  <c:v>419.07692307692298</c:v>
                </c:pt>
                <c:pt idx="89">
                  <c:v>419.30769230769198</c:v>
                </c:pt>
                <c:pt idx="90">
                  <c:v>420.15384615384602</c:v>
                </c:pt>
                <c:pt idx="91">
                  <c:v>420.53846153846098</c:v>
                </c:pt>
                <c:pt idx="92">
                  <c:v>420.07692307692298</c:v>
                </c:pt>
                <c:pt idx="93">
                  <c:v>438.923076923076</c:v>
                </c:pt>
                <c:pt idx="94">
                  <c:v>443.61538461538402</c:v>
                </c:pt>
                <c:pt idx="95">
                  <c:v>429.07692307692298</c:v>
                </c:pt>
                <c:pt idx="96">
                  <c:v>412.84615384615302</c:v>
                </c:pt>
                <c:pt idx="97">
                  <c:v>441.53846153846098</c:v>
                </c:pt>
                <c:pt idx="98">
                  <c:v>441.07692307692298</c:v>
                </c:pt>
                <c:pt idx="99">
                  <c:v>424.692307692307</c:v>
                </c:pt>
                <c:pt idx="100">
                  <c:v>420.84615384615302</c:v>
                </c:pt>
                <c:pt idx="101">
                  <c:v>421.07692307692298</c:v>
                </c:pt>
                <c:pt idx="102">
                  <c:v>421.61538461538402</c:v>
                </c:pt>
                <c:pt idx="103">
                  <c:v>422.923076923076</c:v>
                </c:pt>
                <c:pt idx="104">
                  <c:v>423.84615384615302</c:v>
                </c:pt>
                <c:pt idx="105">
                  <c:v>422.461538461538</c:v>
                </c:pt>
                <c:pt idx="106">
                  <c:v>420.61538461538402</c:v>
                </c:pt>
                <c:pt idx="107">
                  <c:v>412.230769230769</c:v>
                </c:pt>
                <c:pt idx="108">
                  <c:v>409.230769230769</c:v>
                </c:pt>
                <c:pt idx="109">
                  <c:v>422.923076923076</c:v>
                </c:pt>
                <c:pt idx="110">
                  <c:v>421.84615384615302</c:v>
                </c:pt>
                <c:pt idx="111">
                  <c:v>422.38461538461502</c:v>
                </c:pt>
                <c:pt idx="112">
                  <c:v>421.61538461538402</c:v>
                </c:pt>
                <c:pt idx="113">
                  <c:v>435.692307692307</c:v>
                </c:pt>
                <c:pt idx="114">
                  <c:v>444.923076923076</c:v>
                </c:pt>
                <c:pt idx="115">
                  <c:v>429.692307692307</c:v>
                </c:pt>
                <c:pt idx="116">
                  <c:v>412.07692307692298</c:v>
                </c:pt>
                <c:pt idx="117">
                  <c:v>442.461538461538</c:v>
                </c:pt>
                <c:pt idx="118">
                  <c:v>442.692307692307</c:v>
                </c:pt>
                <c:pt idx="119">
                  <c:v>440.53846153846098</c:v>
                </c:pt>
                <c:pt idx="120">
                  <c:v>421.07692307692298</c:v>
                </c:pt>
                <c:pt idx="121">
                  <c:v>420.53846153846098</c:v>
                </c:pt>
                <c:pt idx="122">
                  <c:v>422</c:v>
                </c:pt>
                <c:pt idx="123">
                  <c:v>422.15384615384602</c:v>
                </c:pt>
                <c:pt idx="124">
                  <c:v>422.61538461538402</c:v>
                </c:pt>
                <c:pt idx="125">
                  <c:v>422.38461538461502</c:v>
                </c:pt>
                <c:pt idx="126">
                  <c:v>421.923076923076</c:v>
                </c:pt>
                <c:pt idx="127">
                  <c:v>421.61538461538402</c:v>
                </c:pt>
                <c:pt idx="128">
                  <c:v>422.230769230769</c:v>
                </c:pt>
                <c:pt idx="129">
                  <c:v>420.84615384615302</c:v>
                </c:pt>
                <c:pt idx="130">
                  <c:v>421.30769230769198</c:v>
                </c:pt>
                <c:pt idx="131">
                  <c:v>421.76923076922998</c:v>
                </c:pt>
                <c:pt idx="132">
                  <c:v>424.923076923076</c:v>
                </c:pt>
                <c:pt idx="133">
                  <c:v>440.230769230769</c:v>
                </c:pt>
                <c:pt idx="134">
                  <c:v>441.923076923076</c:v>
                </c:pt>
                <c:pt idx="135">
                  <c:v>426.07692307692298</c:v>
                </c:pt>
                <c:pt idx="136">
                  <c:v>415.76923076922998</c:v>
                </c:pt>
                <c:pt idx="137">
                  <c:v>441.38461538461502</c:v>
                </c:pt>
                <c:pt idx="138">
                  <c:v>443.53846153846098</c:v>
                </c:pt>
                <c:pt idx="139">
                  <c:v>442.07692307692298</c:v>
                </c:pt>
                <c:pt idx="140">
                  <c:v>443.53846153846098</c:v>
                </c:pt>
                <c:pt idx="141">
                  <c:v>442.15384615384602</c:v>
                </c:pt>
                <c:pt idx="142">
                  <c:v>440.692307692307</c:v>
                </c:pt>
                <c:pt idx="143">
                  <c:v>444.07692307692298</c:v>
                </c:pt>
                <c:pt idx="144">
                  <c:v>438.923076923076</c:v>
                </c:pt>
                <c:pt idx="145">
                  <c:v>424.53846153846098</c:v>
                </c:pt>
                <c:pt idx="146">
                  <c:v>416.84615384615302</c:v>
                </c:pt>
                <c:pt idx="147">
                  <c:v>417.76923076922998</c:v>
                </c:pt>
                <c:pt idx="148">
                  <c:v>419.15384615384602</c:v>
                </c:pt>
                <c:pt idx="149">
                  <c:v>417.230769230769</c:v>
                </c:pt>
                <c:pt idx="150">
                  <c:v>420.15384615384602</c:v>
                </c:pt>
                <c:pt idx="151">
                  <c:v>432</c:v>
                </c:pt>
                <c:pt idx="152">
                  <c:v>442.38461538461502</c:v>
                </c:pt>
                <c:pt idx="153">
                  <c:v>435.61538461538402</c:v>
                </c:pt>
                <c:pt idx="154">
                  <c:v>424.53846153846098</c:v>
                </c:pt>
                <c:pt idx="155">
                  <c:v>426.53846153846098</c:v>
                </c:pt>
                <c:pt idx="156">
                  <c:v>440.30769230769198</c:v>
                </c:pt>
                <c:pt idx="157">
                  <c:v>441.230769230769</c:v>
                </c:pt>
                <c:pt idx="158">
                  <c:v>430.38461538461502</c:v>
                </c:pt>
                <c:pt idx="159">
                  <c:v>420.84615384615302</c:v>
                </c:pt>
                <c:pt idx="160">
                  <c:v>421.230769230769</c:v>
                </c:pt>
                <c:pt idx="161">
                  <c:v>421.923076923076</c:v>
                </c:pt>
                <c:pt idx="162">
                  <c:v>422.30769230769198</c:v>
                </c:pt>
                <c:pt idx="163">
                  <c:v>421.84615384615302</c:v>
                </c:pt>
                <c:pt idx="164">
                  <c:v>421.53846153846098</c:v>
                </c:pt>
                <c:pt idx="165">
                  <c:v>422</c:v>
                </c:pt>
                <c:pt idx="166">
                  <c:v>421.38461538461502</c:v>
                </c:pt>
                <c:pt idx="167">
                  <c:v>422.461538461538</c:v>
                </c:pt>
                <c:pt idx="168">
                  <c:v>421</c:v>
                </c:pt>
                <c:pt idx="169">
                  <c:v>422.923076923076</c:v>
                </c:pt>
                <c:pt idx="170">
                  <c:v>423.15384615384602</c:v>
                </c:pt>
                <c:pt idx="171">
                  <c:v>429.84615384615302</c:v>
                </c:pt>
                <c:pt idx="172">
                  <c:v>441.923076923076</c:v>
                </c:pt>
                <c:pt idx="173">
                  <c:v>439.15384615384602</c:v>
                </c:pt>
                <c:pt idx="174">
                  <c:v>424.30769230769198</c:v>
                </c:pt>
                <c:pt idx="175">
                  <c:v>425.15384615384602</c:v>
                </c:pt>
                <c:pt idx="176">
                  <c:v>438.461538461538</c:v>
                </c:pt>
                <c:pt idx="177">
                  <c:v>441.923076923076</c:v>
                </c:pt>
                <c:pt idx="178">
                  <c:v>424.53846153846098</c:v>
                </c:pt>
                <c:pt idx="179">
                  <c:v>421.53846153846098</c:v>
                </c:pt>
                <c:pt idx="180">
                  <c:v>422.230769230769</c:v>
                </c:pt>
                <c:pt idx="181">
                  <c:v>422.923076923076</c:v>
                </c:pt>
                <c:pt idx="182">
                  <c:v>423.692307692307</c:v>
                </c:pt>
                <c:pt idx="183">
                  <c:v>423.53846153846098</c:v>
                </c:pt>
                <c:pt idx="184">
                  <c:v>423.07692307692298</c:v>
                </c:pt>
                <c:pt idx="185">
                  <c:v>425.15384615384602</c:v>
                </c:pt>
                <c:pt idx="186">
                  <c:v>421.923076923076</c:v>
                </c:pt>
                <c:pt idx="187">
                  <c:v>421.38461538461502</c:v>
                </c:pt>
                <c:pt idx="188">
                  <c:v>421.84615384615302</c:v>
                </c:pt>
                <c:pt idx="189">
                  <c:v>418.76923076922998</c:v>
                </c:pt>
                <c:pt idx="190">
                  <c:v>416.76923076922998</c:v>
                </c:pt>
                <c:pt idx="191">
                  <c:v>437</c:v>
                </c:pt>
                <c:pt idx="192">
                  <c:v>440.692307692307</c:v>
                </c:pt>
                <c:pt idx="193">
                  <c:v>432.15384615384602</c:v>
                </c:pt>
                <c:pt idx="194">
                  <c:v>416.230769230769</c:v>
                </c:pt>
                <c:pt idx="195">
                  <c:v>441.76923076922998</c:v>
                </c:pt>
                <c:pt idx="196">
                  <c:v>438.53846153846098</c:v>
                </c:pt>
                <c:pt idx="197">
                  <c:v>438.07692307692298</c:v>
                </c:pt>
                <c:pt idx="198">
                  <c:v>421.84615384615302</c:v>
                </c:pt>
                <c:pt idx="199">
                  <c:v>422</c:v>
                </c:pt>
                <c:pt idx="200">
                  <c:v>422.30769230769198</c:v>
                </c:pt>
                <c:pt idx="201">
                  <c:v>422.53846153846098</c:v>
                </c:pt>
                <c:pt idx="202">
                  <c:v>422.61538461538402</c:v>
                </c:pt>
                <c:pt idx="203">
                  <c:v>423</c:v>
                </c:pt>
                <c:pt idx="204">
                  <c:v>423.230769230769</c:v>
                </c:pt>
                <c:pt idx="205">
                  <c:v>423.53846153846098</c:v>
                </c:pt>
                <c:pt idx="206">
                  <c:v>423.07692307692298</c:v>
                </c:pt>
                <c:pt idx="207">
                  <c:v>422.30769230769198</c:v>
                </c:pt>
                <c:pt idx="208">
                  <c:v>422.923076923076</c:v>
                </c:pt>
                <c:pt idx="209">
                  <c:v>423.461538461538</c:v>
                </c:pt>
                <c:pt idx="210">
                  <c:v>429.923076923076</c:v>
                </c:pt>
                <c:pt idx="211">
                  <c:v>444.230769230769</c:v>
                </c:pt>
                <c:pt idx="212">
                  <c:v>437.07692307692298</c:v>
                </c:pt>
                <c:pt idx="213">
                  <c:v>425</c:v>
                </c:pt>
                <c:pt idx="214">
                  <c:v>420.84615384615302</c:v>
                </c:pt>
                <c:pt idx="215">
                  <c:v>441.230769230769</c:v>
                </c:pt>
                <c:pt idx="216">
                  <c:v>439.38461538461502</c:v>
                </c:pt>
                <c:pt idx="217">
                  <c:v>428.923076923076</c:v>
                </c:pt>
                <c:pt idx="218">
                  <c:v>422.84615384615302</c:v>
                </c:pt>
                <c:pt idx="219">
                  <c:v>422.692307692307</c:v>
                </c:pt>
                <c:pt idx="220">
                  <c:v>423.38461538461502</c:v>
                </c:pt>
                <c:pt idx="221">
                  <c:v>423.53846153846098</c:v>
                </c:pt>
                <c:pt idx="222">
                  <c:v>424.15384615384602</c:v>
                </c:pt>
                <c:pt idx="223">
                  <c:v>423.692307692307</c:v>
                </c:pt>
                <c:pt idx="224">
                  <c:v>421.84615384615302</c:v>
                </c:pt>
                <c:pt idx="225">
                  <c:v>421.84615384615302</c:v>
                </c:pt>
                <c:pt idx="226">
                  <c:v>419.38461538461502</c:v>
                </c:pt>
                <c:pt idx="227">
                  <c:v>420.461538461538</c:v>
                </c:pt>
                <c:pt idx="228">
                  <c:v>419.61538461538402</c:v>
                </c:pt>
                <c:pt idx="229">
                  <c:v>417.53846153846098</c:v>
                </c:pt>
                <c:pt idx="230">
                  <c:v>437.38461538461502</c:v>
                </c:pt>
                <c:pt idx="231">
                  <c:v>441</c:v>
                </c:pt>
                <c:pt idx="232">
                  <c:v>432.07692307692298</c:v>
                </c:pt>
                <c:pt idx="233">
                  <c:v>414.76923076922998</c:v>
                </c:pt>
                <c:pt idx="234">
                  <c:v>438.15384615384602</c:v>
                </c:pt>
                <c:pt idx="235">
                  <c:v>441.76923076922998</c:v>
                </c:pt>
                <c:pt idx="236">
                  <c:v>438.230769230769</c:v>
                </c:pt>
                <c:pt idx="237">
                  <c:v>423.53846153846098</c:v>
                </c:pt>
                <c:pt idx="238">
                  <c:v>420.461538461538</c:v>
                </c:pt>
                <c:pt idx="239">
                  <c:v>421.30769230769198</c:v>
                </c:pt>
                <c:pt idx="240">
                  <c:v>421.61538461538402</c:v>
                </c:pt>
                <c:pt idx="241">
                  <c:v>421.461538461538</c:v>
                </c:pt>
                <c:pt idx="242">
                  <c:v>421.53846153846098</c:v>
                </c:pt>
                <c:pt idx="243">
                  <c:v>420.53846153846098</c:v>
                </c:pt>
                <c:pt idx="244">
                  <c:v>421.76923076922998</c:v>
                </c:pt>
                <c:pt idx="245">
                  <c:v>421.15384615384602</c:v>
                </c:pt>
                <c:pt idx="246">
                  <c:v>421.53846153846098</c:v>
                </c:pt>
                <c:pt idx="247">
                  <c:v>420.76923076922998</c:v>
                </c:pt>
                <c:pt idx="248">
                  <c:v>420.692307692307</c:v>
                </c:pt>
                <c:pt idx="249">
                  <c:v>441.30769230769198</c:v>
                </c:pt>
                <c:pt idx="250">
                  <c:v>442.84615384615302</c:v>
                </c:pt>
                <c:pt idx="251">
                  <c:v>430.30769230769198</c:v>
                </c:pt>
                <c:pt idx="252">
                  <c:v>420.30769230769198</c:v>
                </c:pt>
                <c:pt idx="253">
                  <c:v>434.53846153846098</c:v>
                </c:pt>
                <c:pt idx="254">
                  <c:v>438.61538461538402</c:v>
                </c:pt>
                <c:pt idx="255">
                  <c:v>441</c:v>
                </c:pt>
                <c:pt idx="256">
                  <c:v>438.61538461538402</c:v>
                </c:pt>
                <c:pt idx="257">
                  <c:v>420</c:v>
                </c:pt>
                <c:pt idx="258">
                  <c:v>421</c:v>
                </c:pt>
                <c:pt idx="259">
                  <c:v>421.692307692307</c:v>
                </c:pt>
                <c:pt idx="260">
                  <c:v>421.53846153846098</c:v>
                </c:pt>
                <c:pt idx="261">
                  <c:v>421.84615384615302</c:v>
                </c:pt>
                <c:pt idx="262">
                  <c:v>420.61538461538402</c:v>
                </c:pt>
                <c:pt idx="263">
                  <c:v>420.53846153846098</c:v>
                </c:pt>
                <c:pt idx="264">
                  <c:v>419.61538461538402</c:v>
                </c:pt>
                <c:pt idx="265">
                  <c:v>420.461538461538</c:v>
                </c:pt>
                <c:pt idx="266">
                  <c:v>420.15384615384602</c:v>
                </c:pt>
                <c:pt idx="267">
                  <c:v>422.53846153846098</c:v>
                </c:pt>
                <c:pt idx="268">
                  <c:v>436.84615384615302</c:v>
                </c:pt>
                <c:pt idx="269">
                  <c:v>445.84615384615302</c:v>
                </c:pt>
                <c:pt idx="270">
                  <c:v>426.61538461538402</c:v>
                </c:pt>
                <c:pt idx="271">
                  <c:v>424.923076923076</c:v>
                </c:pt>
                <c:pt idx="272">
                  <c:v>441.57142857142799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9-BF93-4AD5-AB95-234B4F7C0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40731488"/>
        <c:axId val="164073190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Time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33.103599230769198</c:v>
                      </c:pt>
                      <c:pt idx="1">
                        <c:v>33.361271538461502</c:v>
                      </c:pt>
                      <c:pt idx="2">
                        <c:v>33.618788461538401</c:v>
                      </c:pt>
                      <c:pt idx="3">
                        <c:v>33.876382307692303</c:v>
                      </c:pt>
                      <c:pt idx="4">
                        <c:v>34.134058461538402</c:v>
                      </c:pt>
                      <c:pt idx="5">
                        <c:v>34.393368461538401</c:v>
                      </c:pt>
                      <c:pt idx="6">
                        <c:v>34.651538461538401</c:v>
                      </c:pt>
                      <c:pt idx="7">
                        <c:v>34.909033076923002</c:v>
                      </c:pt>
                      <c:pt idx="8">
                        <c:v>35.1669992307692</c:v>
                      </c:pt>
                      <c:pt idx="9">
                        <c:v>35.423046153846101</c:v>
                      </c:pt>
                      <c:pt idx="10">
                        <c:v>35.680152307692303</c:v>
                      </c:pt>
                      <c:pt idx="11">
                        <c:v>35.938216153846099</c:v>
                      </c:pt>
                      <c:pt idx="12">
                        <c:v>36.196186923076901</c:v>
                      </c:pt>
                      <c:pt idx="13">
                        <c:v>36.453591538461502</c:v>
                      </c:pt>
                      <c:pt idx="14">
                        <c:v>36.7111107692307</c:v>
                      </c:pt>
                      <c:pt idx="15">
                        <c:v>36.968586153846097</c:v>
                      </c:pt>
                      <c:pt idx="16">
                        <c:v>37.226245384615297</c:v>
                      </c:pt>
                      <c:pt idx="17">
                        <c:v>37.483969230769198</c:v>
                      </c:pt>
                      <c:pt idx="18">
                        <c:v>37.741395384615302</c:v>
                      </c:pt>
                      <c:pt idx="19">
                        <c:v>37.998906923076902</c:v>
                      </c:pt>
                      <c:pt idx="20">
                        <c:v>38.256836923076897</c:v>
                      </c:pt>
                      <c:pt idx="21">
                        <c:v>38.514290769230698</c:v>
                      </c:pt>
                      <c:pt idx="22">
                        <c:v>38.771804615384603</c:v>
                      </c:pt>
                      <c:pt idx="23">
                        <c:v>39.031436923076903</c:v>
                      </c:pt>
                      <c:pt idx="24">
                        <c:v>39.288443076923002</c:v>
                      </c:pt>
                      <c:pt idx="25">
                        <c:v>39.546185384615299</c:v>
                      </c:pt>
                      <c:pt idx="26">
                        <c:v>39.802556923076899</c:v>
                      </c:pt>
                      <c:pt idx="27">
                        <c:v>40.061255384615301</c:v>
                      </c:pt>
                      <c:pt idx="28">
                        <c:v>40.318195384615301</c:v>
                      </c:pt>
                      <c:pt idx="29">
                        <c:v>40.5763392307692</c:v>
                      </c:pt>
                      <c:pt idx="30">
                        <c:v>40.833130769230699</c:v>
                      </c:pt>
                      <c:pt idx="31">
                        <c:v>41.0925515384615</c:v>
                      </c:pt>
                      <c:pt idx="32">
                        <c:v>41.350235384615303</c:v>
                      </c:pt>
                      <c:pt idx="33">
                        <c:v>41.607301538461499</c:v>
                      </c:pt>
                      <c:pt idx="34">
                        <c:v>41.864873076922997</c:v>
                      </c:pt>
                      <c:pt idx="35">
                        <c:v>42.122746923076903</c:v>
                      </c:pt>
                      <c:pt idx="36">
                        <c:v>42.380057692307602</c:v>
                      </c:pt>
                      <c:pt idx="37">
                        <c:v>42.637203076923001</c:v>
                      </c:pt>
                      <c:pt idx="38">
                        <c:v>42.895639230769198</c:v>
                      </c:pt>
                      <c:pt idx="39">
                        <c:v>43.1559569230769</c:v>
                      </c:pt>
                      <c:pt idx="40">
                        <c:v>43.410953076923001</c:v>
                      </c:pt>
                      <c:pt idx="41">
                        <c:v>43.6684384615384</c:v>
                      </c:pt>
                      <c:pt idx="42">
                        <c:v>43.928533846153798</c:v>
                      </c:pt>
                      <c:pt idx="43">
                        <c:v>44.185961538461498</c:v>
                      </c:pt>
                      <c:pt idx="44">
                        <c:v>44.442220769230701</c:v>
                      </c:pt>
                      <c:pt idx="45">
                        <c:v>44.701764615384597</c:v>
                      </c:pt>
                      <c:pt idx="46">
                        <c:v>44.957401538461497</c:v>
                      </c:pt>
                      <c:pt idx="47">
                        <c:v>45.217806153846098</c:v>
                      </c:pt>
                      <c:pt idx="48">
                        <c:v>45.4724807692307</c:v>
                      </c:pt>
                      <c:pt idx="49">
                        <c:v>45.730341538461502</c:v>
                      </c:pt>
                      <c:pt idx="50">
                        <c:v>45.988501538461499</c:v>
                      </c:pt>
                      <c:pt idx="51">
                        <c:v>46.246833846153798</c:v>
                      </c:pt>
                      <c:pt idx="52">
                        <c:v>46.504654615384602</c:v>
                      </c:pt>
                      <c:pt idx="53">
                        <c:v>46.763633076923</c:v>
                      </c:pt>
                      <c:pt idx="54">
                        <c:v>47.020365384615303</c:v>
                      </c:pt>
                      <c:pt idx="55">
                        <c:v>47.2780876923077</c:v>
                      </c:pt>
                      <c:pt idx="56">
                        <c:v>47.536470000000001</c:v>
                      </c:pt>
                      <c:pt idx="57">
                        <c:v>47.794416923076902</c:v>
                      </c:pt>
                      <c:pt idx="58">
                        <c:v>48.0519623076923</c:v>
                      </c:pt>
                      <c:pt idx="59">
                        <c:v>48.3097292307692</c:v>
                      </c:pt>
                      <c:pt idx="60">
                        <c:v>48.565732307692301</c:v>
                      </c:pt>
                      <c:pt idx="61">
                        <c:v>48.823952307692302</c:v>
                      </c:pt>
                      <c:pt idx="62">
                        <c:v>49.0811176923076</c:v>
                      </c:pt>
                      <c:pt idx="63">
                        <c:v>49.3392092307692</c:v>
                      </c:pt>
                      <c:pt idx="64">
                        <c:v>49.597929230769203</c:v>
                      </c:pt>
                      <c:pt idx="65">
                        <c:v>49.856253076922997</c:v>
                      </c:pt>
                      <c:pt idx="66">
                        <c:v>50.113244615384602</c:v>
                      </c:pt>
                      <c:pt idx="67">
                        <c:v>50.369483076922997</c:v>
                      </c:pt>
                      <c:pt idx="68">
                        <c:v>50.628529999999998</c:v>
                      </c:pt>
                      <c:pt idx="69">
                        <c:v>50.886597692307603</c:v>
                      </c:pt>
                      <c:pt idx="70">
                        <c:v>51.1445315384615</c:v>
                      </c:pt>
                      <c:pt idx="71">
                        <c:v>51.401151538461498</c:v>
                      </c:pt>
                      <c:pt idx="72">
                        <c:v>51.657664615384597</c:v>
                      </c:pt>
                      <c:pt idx="73">
                        <c:v>51.915961538461502</c:v>
                      </c:pt>
                      <c:pt idx="74">
                        <c:v>52.173460769230701</c:v>
                      </c:pt>
                      <c:pt idx="75">
                        <c:v>52.431956153846102</c:v>
                      </c:pt>
                      <c:pt idx="76">
                        <c:v>52.689739230769199</c:v>
                      </c:pt>
                      <c:pt idx="77">
                        <c:v>52.948652307692299</c:v>
                      </c:pt>
                      <c:pt idx="78">
                        <c:v>53.206210769230701</c:v>
                      </c:pt>
                      <c:pt idx="79">
                        <c:v>53.472850714285698</c:v>
                      </c:pt>
                      <c:pt idx="80">
                        <c:v>53.739060769230697</c:v>
                      </c:pt>
                      <c:pt idx="81">
                        <c:v>53.999029999999998</c:v>
                      </c:pt>
                      <c:pt idx="82">
                        <c:v>54.256552307692303</c:v>
                      </c:pt>
                      <c:pt idx="83">
                        <c:v>54.514359230769202</c:v>
                      </c:pt>
                      <c:pt idx="84">
                        <c:v>54.771716923076902</c:v>
                      </c:pt>
                      <c:pt idx="85">
                        <c:v>55.029498461538402</c:v>
                      </c:pt>
                      <c:pt idx="86">
                        <c:v>55.287440769230699</c:v>
                      </c:pt>
                      <c:pt idx="87">
                        <c:v>55.5434846153846</c:v>
                      </c:pt>
                      <c:pt idx="88">
                        <c:v>55.800423846153798</c:v>
                      </c:pt>
                      <c:pt idx="89">
                        <c:v>56.059619230769201</c:v>
                      </c:pt>
                      <c:pt idx="90">
                        <c:v>56.3171246153846</c:v>
                      </c:pt>
                      <c:pt idx="91">
                        <c:v>56.573045384615298</c:v>
                      </c:pt>
                      <c:pt idx="92">
                        <c:v>56.831733846153803</c:v>
                      </c:pt>
                      <c:pt idx="93">
                        <c:v>57.090383076922997</c:v>
                      </c:pt>
                      <c:pt idx="94">
                        <c:v>57.347633076923003</c:v>
                      </c:pt>
                      <c:pt idx="95">
                        <c:v>57.604271538461497</c:v>
                      </c:pt>
                      <c:pt idx="96">
                        <c:v>57.861954615384597</c:v>
                      </c:pt>
                      <c:pt idx="97">
                        <c:v>58.119689230769197</c:v>
                      </c:pt>
                      <c:pt idx="98">
                        <c:v>58.377859230769197</c:v>
                      </c:pt>
                      <c:pt idx="99">
                        <c:v>58.6342523076923</c:v>
                      </c:pt>
                      <c:pt idx="100">
                        <c:v>58.892469230769201</c:v>
                      </c:pt>
                      <c:pt idx="101">
                        <c:v>59.150636153846101</c:v>
                      </c:pt>
                      <c:pt idx="102">
                        <c:v>59.408216153846098</c:v>
                      </c:pt>
                      <c:pt idx="103">
                        <c:v>59.6657515384615</c:v>
                      </c:pt>
                      <c:pt idx="104">
                        <c:v>59.924199230769197</c:v>
                      </c:pt>
                      <c:pt idx="105">
                        <c:v>60.181979999999903</c:v>
                      </c:pt>
                      <c:pt idx="106">
                        <c:v>60.439161538461498</c:v>
                      </c:pt>
                      <c:pt idx="107">
                        <c:v>60.698799230769197</c:v>
                      </c:pt>
                      <c:pt idx="108">
                        <c:v>60.9549976923076</c:v>
                      </c:pt>
                      <c:pt idx="109">
                        <c:v>61.212567692307601</c:v>
                      </c:pt>
                      <c:pt idx="110">
                        <c:v>61.469801538461503</c:v>
                      </c:pt>
                      <c:pt idx="111">
                        <c:v>61.727499999999999</c:v>
                      </c:pt>
                      <c:pt idx="112">
                        <c:v>61.984976153846098</c:v>
                      </c:pt>
                      <c:pt idx="113">
                        <c:v>62.244215384615302</c:v>
                      </c:pt>
                      <c:pt idx="114">
                        <c:v>62.4995153846153</c:v>
                      </c:pt>
                      <c:pt idx="115">
                        <c:v>62.758374615384596</c:v>
                      </c:pt>
                      <c:pt idx="116">
                        <c:v>63.017141538461502</c:v>
                      </c:pt>
                      <c:pt idx="117">
                        <c:v>63.2753923076923</c:v>
                      </c:pt>
                      <c:pt idx="118">
                        <c:v>63.530308461538397</c:v>
                      </c:pt>
                      <c:pt idx="119">
                        <c:v>63.790459230769201</c:v>
                      </c:pt>
                      <c:pt idx="120">
                        <c:v>64.045811538461507</c:v>
                      </c:pt>
                      <c:pt idx="121">
                        <c:v>64.305000769230702</c:v>
                      </c:pt>
                      <c:pt idx="122">
                        <c:v>64.561135384615397</c:v>
                      </c:pt>
                      <c:pt idx="123">
                        <c:v>64.819772307692304</c:v>
                      </c:pt>
                      <c:pt idx="124">
                        <c:v>65.078543846153806</c:v>
                      </c:pt>
                      <c:pt idx="125">
                        <c:v>65.335845384615297</c:v>
                      </c:pt>
                      <c:pt idx="126">
                        <c:v>65.592268461538396</c:v>
                      </c:pt>
                      <c:pt idx="127">
                        <c:v>65.850879230769195</c:v>
                      </c:pt>
                      <c:pt idx="128">
                        <c:v>66.109064615384597</c:v>
                      </c:pt>
                      <c:pt idx="129">
                        <c:v>66.366309999999999</c:v>
                      </c:pt>
                      <c:pt idx="130">
                        <c:v>66.624168461538403</c:v>
                      </c:pt>
                      <c:pt idx="131">
                        <c:v>66.880434615384601</c:v>
                      </c:pt>
                      <c:pt idx="132">
                        <c:v>67.138606923076907</c:v>
                      </c:pt>
                      <c:pt idx="133">
                        <c:v>67.397464615384607</c:v>
                      </c:pt>
                      <c:pt idx="134">
                        <c:v>67.653620769230699</c:v>
                      </c:pt>
                      <c:pt idx="135">
                        <c:v>67.913919230769196</c:v>
                      </c:pt>
                      <c:pt idx="136">
                        <c:v>68.169353076923002</c:v>
                      </c:pt>
                      <c:pt idx="137">
                        <c:v>68.426581538461505</c:v>
                      </c:pt>
                      <c:pt idx="138">
                        <c:v>68.684428461538403</c:v>
                      </c:pt>
                      <c:pt idx="139">
                        <c:v>68.943193076922995</c:v>
                      </c:pt>
                      <c:pt idx="140">
                        <c:v>69.199562307692304</c:v>
                      </c:pt>
                      <c:pt idx="141">
                        <c:v>69.457082307692303</c:v>
                      </c:pt>
                      <c:pt idx="142">
                        <c:v>69.714185384615305</c:v>
                      </c:pt>
                      <c:pt idx="143">
                        <c:v>69.973946923076895</c:v>
                      </c:pt>
                      <c:pt idx="144">
                        <c:v>70.230843846153803</c:v>
                      </c:pt>
                      <c:pt idx="145">
                        <c:v>70.487978461538404</c:v>
                      </c:pt>
                      <c:pt idx="146">
                        <c:v>70.746182307692294</c:v>
                      </c:pt>
                      <c:pt idx="147">
                        <c:v>71.003525384615401</c:v>
                      </c:pt>
                      <c:pt idx="148">
                        <c:v>71.260779230769202</c:v>
                      </c:pt>
                      <c:pt idx="149">
                        <c:v>71.518519999999995</c:v>
                      </c:pt>
                      <c:pt idx="150">
                        <c:v>71.77713</c:v>
                      </c:pt>
                      <c:pt idx="151">
                        <c:v>72.035339230769196</c:v>
                      </c:pt>
                      <c:pt idx="152">
                        <c:v>72.291434615384603</c:v>
                      </c:pt>
                      <c:pt idx="153">
                        <c:v>72.548516153846094</c:v>
                      </c:pt>
                      <c:pt idx="154">
                        <c:v>72.808790000000002</c:v>
                      </c:pt>
                      <c:pt idx="155">
                        <c:v>73.067063076923006</c:v>
                      </c:pt>
                      <c:pt idx="156">
                        <c:v>73.324476923076901</c:v>
                      </c:pt>
                      <c:pt idx="157">
                        <c:v>73.581386923076906</c:v>
                      </c:pt>
                      <c:pt idx="158">
                        <c:v>73.838811538461499</c:v>
                      </c:pt>
                      <c:pt idx="159">
                        <c:v>74.096499230769197</c:v>
                      </c:pt>
                      <c:pt idx="160">
                        <c:v>74.354063076922998</c:v>
                      </c:pt>
                      <c:pt idx="161">
                        <c:v>74.610578461538395</c:v>
                      </c:pt>
                      <c:pt idx="162">
                        <c:v>74.869732307692303</c:v>
                      </c:pt>
                      <c:pt idx="163">
                        <c:v>75.126680769230703</c:v>
                      </c:pt>
                      <c:pt idx="164">
                        <c:v>75.384652307692207</c:v>
                      </c:pt>
                      <c:pt idx="165">
                        <c:v>75.642189999999999</c:v>
                      </c:pt>
                      <c:pt idx="166">
                        <c:v>75.899196153846106</c:v>
                      </c:pt>
                      <c:pt idx="167">
                        <c:v>76.156573846153805</c:v>
                      </c:pt>
                      <c:pt idx="168">
                        <c:v>76.414894615384597</c:v>
                      </c:pt>
                      <c:pt idx="169">
                        <c:v>76.6719953846153</c:v>
                      </c:pt>
                      <c:pt idx="170">
                        <c:v>76.930122307692301</c:v>
                      </c:pt>
                      <c:pt idx="171">
                        <c:v>77.1892607692307</c:v>
                      </c:pt>
                      <c:pt idx="172">
                        <c:v>77.445023076922993</c:v>
                      </c:pt>
                      <c:pt idx="173">
                        <c:v>77.701422307692297</c:v>
                      </c:pt>
                      <c:pt idx="174">
                        <c:v>77.960708461538403</c:v>
                      </c:pt>
                      <c:pt idx="175">
                        <c:v>78.217699999999994</c:v>
                      </c:pt>
                      <c:pt idx="176">
                        <c:v>78.475592307692295</c:v>
                      </c:pt>
                      <c:pt idx="177">
                        <c:v>78.734539999999996</c:v>
                      </c:pt>
                      <c:pt idx="178">
                        <c:v>78.9918353846153</c:v>
                      </c:pt>
                      <c:pt idx="179">
                        <c:v>79.248539999999906</c:v>
                      </c:pt>
                      <c:pt idx="180">
                        <c:v>79.505426153846102</c:v>
                      </c:pt>
                      <c:pt idx="181">
                        <c:v>79.7642653846153</c:v>
                      </c:pt>
                      <c:pt idx="182">
                        <c:v>80.022549230769201</c:v>
                      </c:pt>
                      <c:pt idx="183">
                        <c:v>80.278747692307604</c:v>
                      </c:pt>
                      <c:pt idx="184">
                        <c:v>80.536452307692301</c:v>
                      </c:pt>
                      <c:pt idx="185">
                        <c:v>80.793610769230696</c:v>
                      </c:pt>
                      <c:pt idx="186">
                        <c:v>81.052396923076898</c:v>
                      </c:pt>
                      <c:pt idx="187">
                        <c:v>81.311382307692298</c:v>
                      </c:pt>
                      <c:pt idx="188">
                        <c:v>81.567553076923005</c:v>
                      </c:pt>
                      <c:pt idx="189">
                        <c:v>81.825181538461493</c:v>
                      </c:pt>
                      <c:pt idx="190">
                        <c:v>82.082123076922997</c:v>
                      </c:pt>
                      <c:pt idx="191">
                        <c:v>82.342090769230694</c:v>
                      </c:pt>
                      <c:pt idx="192">
                        <c:v>82.598163076923001</c:v>
                      </c:pt>
                      <c:pt idx="193">
                        <c:v>82.857126923076905</c:v>
                      </c:pt>
                      <c:pt idx="194">
                        <c:v>83.125035714285701</c:v>
                      </c:pt>
                      <c:pt idx="195">
                        <c:v>83.391938461538402</c:v>
                      </c:pt>
                      <c:pt idx="196">
                        <c:v>83.648244615384598</c:v>
                      </c:pt>
                      <c:pt idx="197">
                        <c:v>83.906441538461493</c:v>
                      </c:pt>
                      <c:pt idx="198">
                        <c:v>84.166599230769194</c:v>
                      </c:pt>
                      <c:pt idx="199">
                        <c:v>84.423659230769204</c:v>
                      </c:pt>
                      <c:pt idx="200">
                        <c:v>84.679526153846098</c:v>
                      </c:pt>
                      <c:pt idx="201">
                        <c:v>84.937312307692295</c:v>
                      </c:pt>
                      <c:pt idx="202">
                        <c:v>85.195015384615303</c:v>
                      </c:pt>
                      <c:pt idx="203">
                        <c:v>85.452943846153801</c:v>
                      </c:pt>
                      <c:pt idx="204">
                        <c:v>85.710354615384603</c:v>
                      </c:pt>
                      <c:pt idx="205">
                        <c:v>85.968238461538405</c:v>
                      </c:pt>
                      <c:pt idx="206">
                        <c:v>86.22833</c:v>
                      </c:pt>
                      <c:pt idx="207">
                        <c:v>86.484953076923006</c:v>
                      </c:pt>
                      <c:pt idx="208">
                        <c:v>86.741651538461497</c:v>
                      </c:pt>
                      <c:pt idx="209">
                        <c:v>86.998976923076896</c:v>
                      </c:pt>
                      <c:pt idx="210">
                        <c:v>87.257634615384603</c:v>
                      </c:pt>
                      <c:pt idx="211">
                        <c:v>87.515173076923006</c:v>
                      </c:pt>
                      <c:pt idx="212">
                        <c:v>87.773121538461496</c:v>
                      </c:pt>
                      <c:pt idx="213">
                        <c:v>88.030988461538399</c:v>
                      </c:pt>
                      <c:pt idx="214">
                        <c:v>88.289555384615298</c:v>
                      </c:pt>
                      <c:pt idx="215">
                        <c:v>88.545936923076894</c:v>
                      </c:pt>
                      <c:pt idx="216">
                        <c:v>88.803299230769198</c:v>
                      </c:pt>
                      <c:pt idx="217">
                        <c:v>89.059809999999999</c:v>
                      </c:pt>
                      <c:pt idx="218">
                        <c:v>89.3201099999999</c:v>
                      </c:pt>
                      <c:pt idx="219">
                        <c:v>89.576288461538397</c:v>
                      </c:pt>
                      <c:pt idx="220">
                        <c:v>89.832590769230706</c:v>
                      </c:pt>
                      <c:pt idx="221">
                        <c:v>90.090173846153803</c:v>
                      </c:pt>
                      <c:pt idx="222">
                        <c:v>90.348037692307699</c:v>
                      </c:pt>
                      <c:pt idx="223">
                        <c:v>90.605955384615399</c:v>
                      </c:pt>
                      <c:pt idx="224">
                        <c:v>90.863770769230698</c:v>
                      </c:pt>
                      <c:pt idx="225">
                        <c:v>91.123107692307698</c:v>
                      </c:pt>
                      <c:pt idx="226">
                        <c:v>91.381967692307697</c:v>
                      </c:pt>
                      <c:pt idx="227">
                        <c:v>91.637316923076895</c:v>
                      </c:pt>
                      <c:pt idx="228">
                        <c:v>91.894775384615301</c:v>
                      </c:pt>
                      <c:pt idx="229">
                        <c:v>92.152883846153799</c:v>
                      </c:pt>
                      <c:pt idx="230">
                        <c:v>92.410728461538397</c:v>
                      </c:pt>
                      <c:pt idx="231">
                        <c:v>92.668136923076901</c:v>
                      </c:pt>
                      <c:pt idx="232">
                        <c:v>92.926968461538394</c:v>
                      </c:pt>
                      <c:pt idx="233">
                        <c:v>93.183746153846101</c:v>
                      </c:pt>
                      <c:pt idx="234">
                        <c:v>93.441488461538398</c:v>
                      </c:pt>
                      <c:pt idx="235">
                        <c:v>93.699208461538404</c:v>
                      </c:pt>
                      <c:pt idx="236">
                        <c:v>93.958609230769198</c:v>
                      </c:pt>
                      <c:pt idx="237">
                        <c:v>94.216353076922999</c:v>
                      </c:pt>
                      <c:pt idx="238">
                        <c:v>94.471973076923007</c:v>
                      </c:pt>
                      <c:pt idx="239">
                        <c:v>94.728720769230705</c:v>
                      </c:pt>
                      <c:pt idx="240">
                        <c:v>94.988653846153795</c:v>
                      </c:pt>
                      <c:pt idx="241">
                        <c:v>95.246513846153803</c:v>
                      </c:pt>
                      <c:pt idx="242">
                        <c:v>95.503507692307707</c:v>
                      </c:pt>
                      <c:pt idx="243">
                        <c:v>95.759348461538394</c:v>
                      </c:pt>
                      <c:pt idx="244">
                        <c:v>96.017224615384606</c:v>
                      </c:pt>
                      <c:pt idx="245">
                        <c:v>96.276517692307607</c:v>
                      </c:pt>
                      <c:pt idx="246">
                        <c:v>96.533463846153793</c:v>
                      </c:pt>
                      <c:pt idx="247">
                        <c:v>96.788947692307602</c:v>
                      </c:pt>
                      <c:pt idx="248">
                        <c:v>97.047099999999901</c:v>
                      </c:pt>
                      <c:pt idx="249">
                        <c:v>97.306766153846098</c:v>
                      </c:pt>
                      <c:pt idx="250">
                        <c:v>97.563585384615294</c:v>
                      </c:pt>
                      <c:pt idx="251">
                        <c:v>97.820361538461498</c:v>
                      </c:pt>
                      <c:pt idx="252">
                        <c:v>98.079833846153804</c:v>
                      </c:pt>
                      <c:pt idx="253">
                        <c:v>98.337852307692302</c:v>
                      </c:pt>
                      <c:pt idx="254">
                        <c:v>98.594439230769197</c:v>
                      </c:pt>
                      <c:pt idx="255">
                        <c:v>98.852881538461503</c:v>
                      </c:pt>
                      <c:pt idx="256">
                        <c:v>99.110295384615299</c:v>
                      </c:pt>
                      <c:pt idx="257">
                        <c:v>99.368078461538403</c:v>
                      </c:pt>
                      <c:pt idx="258">
                        <c:v>99.623828461538395</c:v>
                      </c:pt>
                      <c:pt idx="259">
                        <c:v>99.880641538461504</c:v>
                      </c:pt>
                      <c:pt idx="260">
                        <c:v>100.140376923076</c:v>
                      </c:pt>
                      <c:pt idx="261">
                        <c:v>100.39913076923</c:v>
                      </c:pt>
                      <c:pt idx="262">
                        <c:v>100.654653846153</c:v>
                      </c:pt>
                      <c:pt idx="263">
                        <c:v>100.911676923076</c:v>
                      </c:pt>
                      <c:pt idx="264">
                        <c:v>101.17118461538401</c:v>
                      </c:pt>
                      <c:pt idx="265">
                        <c:v>101.42926923076899</c:v>
                      </c:pt>
                      <c:pt idx="266">
                        <c:v>101.685838461538</c:v>
                      </c:pt>
                      <c:pt idx="267">
                        <c:v>101.944938461538</c:v>
                      </c:pt>
                      <c:pt idx="268">
                        <c:v>102.201438461538</c:v>
                      </c:pt>
                      <c:pt idx="269">
                        <c:v>102.45746923076899</c:v>
                      </c:pt>
                      <c:pt idx="270">
                        <c:v>102.71698461538401</c:v>
                      </c:pt>
                      <c:pt idx="271">
                        <c:v>102.975776923076</c:v>
                      </c:pt>
                      <c:pt idx="272">
                        <c:v>103.135266666666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0-BF93-4AD5-AB95-234B4F7C071C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EMG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Sheet1!$C$2:$C$274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83.230769230769198</c:v>
                      </c:pt>
                      <c:pt idx="1">
                        <c:v>193.84615384615299</c:v>
                      </c:pt>
                      <c:pt idx="2">
                        <c:v>128.61538461538399</c:v>
                      </c:pt>
                      <c:pt idx="3">
                        <c:v>297</c:v>
                      </c:pt>
                      <c:pt idx="4">
                        <c:v>163.53846153846101</c:v>
                      </c:pt>
                      <c:pt idx="5">
                        <c:v>124.615384615384</c:v>
                      </c:pt>
                      <c:pt idx="6">
                        <c:v>103.53846153846099</c:v>
                      </c:pt>
                      <c:pt idx="7">
                        <c:v>253.53846153846101</c:v>
                      </c:pt>
                      <c:pt idx="8">
                        <c:v>163.923076923076</c:v>
                      </c:pt>
                      <c:pt idx="9">
                        <c:v>473.84615384615302</c:v>
                      </c:pt>
                      <c:pt idx="10">
                        <c:v>131.07692307692301</c:v>
                      </c:pt>
                      <c:pt idx="11">
                        <c:v>526.38461538461502</c:v>
                      </c:pt>
                      <c:pt idx="12">
                        <c:v>453.53846153846098</c:v>
                      </c:pt>
                      <c:pt idx="13">
                        <c:v>202.61538461538399</c:v>
                      </c:pt>
                      <c:pt idx="14">
                        <c:v>304.76923076922998</c:v>
                      </c:pt>
                      <c:pt idx="15">
                        <c:v>285.923076923076</c:v>
                      </c:pt>
                      <c:pt idx="16">
                        <c:v>145.230769230769</c:v>
                      </c:pt>
                      <c:pt idx="17">
                        <c:v>481</c:v>
                      </c:pt>
                      <c:pt idx="18">
                        <c:v>496.53846153846098</c:v>
                      </c:pt>
                      <c:pt idx="19">
                        <c:v>383.923076923076</c:v>
                      </c:pt>
                      <c:pt idx="20">
                        <c:v>314.76923076922998</c:v>
                      </c:pt>
                      <c:pt idx="21">
                        <c:v>214.923076923076</c:v>
                      </c:pt>
                      <c:pt idx="22">
                        <c:v>152.30769230769201</c:v>
                      </c:pt>
                      <c:pt idx="23">
                        <c:v>98.461538461538396</c:v>
                      </c:pt>
                      <c:pt idx="24">
                        <c:v>64.538461538461505</c:v>
                      </c:pt>
                      <c:pt idx="25">
                        <c:v>48.076923076923002</c:v>
                      </c:pt>
                      <c:pt idx="26">
                        <c:v>52.076923076923002</c:v>
                      </c:pt>
                      <c:pt idx="27">
                        <c:v>126.76923076923001</c:v>
                      </c:pt>
                      <c:pt idx="28">
                        <c:v>71.538461538461505</c:v>
                      </c:pt>
                      <c:pt idx="29">
                        <c:v>36.923076923076898</c:v>
                      </c:pt>
                      <c:pt idx="30">
                        <c:v>41.846153846153797</c:v>
                      </c:pt>
                      <c:pt idx="31">
                        <c:v>51.384615384615302</c:v>
                      </c:pt>
                      <c:pt idx="32">
                        <c:v>51.076923076923002</c:v>
                      </c:pt>
                      <c:pt idx="33">
                        <c:v>37</c:v>
                      </c:pt>
                      <c:pt idx="34">
                        <c:v>40.846153846153797</c:v>
                      </c:pt>
                      <c:pt idx="35">
                        <c:v>37</c:v>
                      </c:pt>
                      <c:pt idx="36">
                        <c:v>33.153846153846096</c:v>
                      </c:pt>
                      <c:pt idx="37">
                        <c:v>32.538461538461497</c:v>
                      </c:pt>
                      <c:pt idx="38">
                        <c:v>42.769230769230703</c:v>
                      </c:pt>
                      <c:pt idx="39">
                        <c:v>51.461538461538403</c:v>
                      </c:pt>
                      <c:pt idx="40">
                        <c:v>66.384615384615302</c:v>
                      </c:pt>
                      <c:pt idx="41">
                        <c:v>109.30769230769199</c:v>
                      </c:pt>
                      <c:pt idx="42">
                        <c:v>91.461538461538396</c:v>
                      </c:pt>
                      <c:pt idx="43">
                        <c:v>223.53846153846101</c:v>
                      </c:pt>
                      <c:pt idx="44">
                        <c:v>269.923076923076</c:v>
                      </c:pt>
                      <c:pt idx="45">
                        <c:v>124.53846153846099</c:v>
                      </c:pt>
                      <c:pt idx="46">
                        <c:v>119.30769230769199</c:v>
                      </c:pt>
                      <c:pt idx="47">
                        <c:v>174</c:v>
                      </c:pt>
                      <c:pt idx="48">
                        <c:v>496.461538461538</c:v>
                      </c:pt>
                      <c:pt idx="49">
                        <c:v>365.76923076922998</c:v>
                      </c:pt>
                      <c:pt idx="50">
                        <c:v>200</c:v>
                      </c:pt>
                      <c:pt idx="51">
                        <c:v>87.153846153846104</c:v>
                      </c:pt>
                      <c:pt idx="52">
                        <c:v>68.846153846153797</c:v>
                      </c:pt>
                      <c:pt idx="53">
                        <c:v>89.923076923076906</c:v>
                      </c:pt>
                      <c:pt idx="54">
                        <c:v>364.692307692307</c:v>
                      </c:pt>
                      <c:pt idx="55">
                        <c:v>653.84615384615302</c:v>
                      </c:pt>
                      <c:pt idx="56">
                        <c:v>510.53846153846098</c:v>
                      </c:pt>
                      <c:pt idx="57">
                        <c:v>686.84615384615302</c:v>
                      </c:pt>
                      <c:pt idx="58">
                        <c:v>595.923076923076</c:v>
                      </c:pt>
                      <c:pt idx="59">
                        <c:v>606.461538461538</c:v>
                      </c:pt>
                      <c:pt idx="60">
                        <c:v>584.38461538461502</c:v>
                      </c:pt>
                      <c:pt idx="61">
                        <c:v>243.923076923076</c:v>
                      </c:pt>
                      <c:pt idx="62">
                        <c:v>87.076923076922995</c:v>
                      </c:pt>
                      <c:pt idx="63">
                        <c:v>77.538461538461505</c:v>
                      </c:pt>
                      <c:pt idx="64">
                        <c:v>248.15384615384599</c:v>
                      </c:pt>
                      <c:pt idx="65">
                        <c:v>290.692307692307</c:v>
                      </c:pt>
                      <c:pt idx="66">
                        <c:v>130.461538461538</c:v>
                      </c:pt>
                      <c:pt idx="67">
                        <c:v>100.384615384615</c:v>
                      </c:pt>
                      <c:pt idx="68">
                        <c:v>188.53846153846101</c:v>
                      </c:pt>
                      <c:pt idx="69">
                        <c:v>482.84615384615302</c:v>
                      </c:pt>
                      <c:pt idx="70">
                        <c:v>274.230769230769</c:v>
                      </c:pt>
                      <c:pt idx="71">
                        <c:v>136.38461538461499</c:v>
                      </c:pt>
                      <c:pt idx="72">
                        <c:v>86.769230769230703</c:v>
                      </c:pt>
                      <c:pt idx="73">
                        <c:v>71.923076923076906</c:v>
                      </c:pt>
                      <c:pt idx="74">
                        <c:v>232.30769230769201</c:v>
                      </c:pt>
                      <c:pt idx="75">
                        <c:v>537.15384615384596</c:v>
                      </c:pt>
                      <c:pt idx="76">
                        <c:v>590.30769230769204</c:v>
                      </c:pt>
                      <c:pt idx="77">
                        <c:v>533.76923076923003</c:v>
                      </c:pt>
                      <c:pt idx="78">
                        <c:v>393.923076923076</c:v>
                      </c:pt>
                      <c:pt idx="79">
                        <c:v>248.42857142857099</c:v>
                      </c:pt>
                      <c:pt idx="80">
                        <c:v>116.846153846153</c:v>
                      </c:pt>
                      <c:pt idx="81">
                        <c:v>63.461538461538403</c:v>
                      </c:pt>
                      <c:pt idx="82">
                        <c:v>31.769230769230699</c:v>
                      </c:pt>
                      <c:pt idx="83">
                        <c:v>36.923076923076898</c:v>
                      </c:pt>
                      <c:pt idx="84">
                        <c:v>162.15384615384599</c:v>
                      </c:pt>
                      <c:pt idx="85">
                        <c:v>128.692307692307</c:v>
                      </c:pt>
                      <c:pt idx="86">
                        <c:v>163.38461538461499</c:v>
                      </c:pt>
                      <c:pt idx="87">
                        <c:v>198.692307692307</c:v>
                      </c:pt>
                      <c:pt idx="88">
                        <c:v>454.38461538461502</c:v>
                      </c:pt>
                      <c:pt idx="89">
                        <c:v>390.84615384615302</c:v>
                      </c:pt>
                      <c:pt idx="90">
                        <c:v>224.692307692307</c:v>
                      </c:pt>
                      <c:pt idx="91">
                        <c:v>141.30769230769201</c:v>
                      </c:pt>
                      <c:pt idx="92">
                        <c:v>165.461538461538</c:v>
                      </c:pt>
                      <c:pt idx="93">
                        <c:v>134.461538461538</c:v>
                      </c:pt>
                      <c:pt idx="94">
                        <c:v>374.461538461538</c:v>
                      </c:pt>
                      <c:pt idx="95">
                        <c:v>564.84615384615302</c:v>
                      </c:pt>
                      <c:pt idx="96">
                        <c:v>536.23076923076906</c:v>
                      </c:pt>
                      <c:pt idx="97">
                        <c:v>670.61538461538396</c:v>
                      </c:pt>
                      <c:pt idx="98">
                        <c:v>518.461538461538</c:v>
                      </c:pt>
                      <c:pt idx="99">
                        <c:v>251.76923076923001</c:v>
                      </c:pt>
                      <c:pt idx="100">
                        <c:v>105.615384615384</c:v>
                      </c:pt>
                      <c:pt idx="101">
                        <c:v>69.615384615384599</c:v>
                      </c:pt>
                      <c:pt idx="102">
                        <c:v>83.538461538461505</c:v>
                      </c:pt>
                      <c:pt idx="103">
                        <c:v>111.30769230769199</c:v>
                      </c:pt>
                      <c:pt idx="104">
                        <c:v>124</c:v>
                      </c:pt>
                      <c:pt idx="105">
                        <c:v>133.692307692307</c:v>
                      </c:pt>
                      <c:pt idx="106">
                        <c:v>252.07692307692301</c:v>
                      </c:pt>
                      <c:pt idx="107">
                        <c:v>572.61538461538396</c:v>
                      </c:pt>
                      <c:pt idx="108">
                        <c:v>433.230769230769</c:v>
                      </c:pt>
                      <c:pt idx="109">
                        <c:v>247.76923076923001</c:v>
                      </c:pt>
                      <c:pt idx="110">
                        <c:v>175.76923076923001</c:v>
                      </c:pt>
                      <c:pt idx="111">
                        <c:v>252.53846153846101</c:v>
                      </c:pt>
                      <c:pt idx="112">
                        <c:v>137.30769230769201</c:v>
                      </c:pt>
                      <c:pt idx="113">
                        <c:v>191.84615384615299</c:v>
                      </c:pt>
                      <c:pt idx="114">
                        <c:v>185.692307692307</c:v>
                      </c:pt>
                      <c:pt idx="115">
                        <c:v>107.153846153846</c:v>
                      </c:pt>
                      <c:pt idx="116">
                        <c:v>423.30769230769198</c:v>
                      </c:pt>
                      <c:pt idx="117">
                        <c:v>339</c:v>
                      </c:pt>
                      <c:pt idx="118">
                        <c:v>310.461538461538</c:v>
                      </c:pt>
                      <c:pt idx="119">
                        <c:v>239.230769230769</c:v>
                      </c:pt>
                      <c:pt idx="120">
                        <c:v>337.923076923076</c:v>
                      </c:pt>
                      <c:pt idx="121">
                        <c:v>672.84615384615302</c:v>
                      </c:pt>
                      <c:pt idx="122">
                        <c:v>694.07692307692298</c:v>
                      </c:pt>
                      <c:pt idx="123">
                        <c:v>502.53846153846098</c:v>
                      </c:pt>
                      <c:pt idx="124">
                        <c:v>363.15384615384602</c:v>
                      </c:pt>
                      <c:pt idx="125">
                        <c:v>143.38461538461499</c:v>
                      </c:pt>
                      <c:pt idx="126">
                        <c:v>94</c:v>
                      </c:pt>
                      <c:pt idx="127">
                        <c:v>160</c:v>
                      </c:pt>
                      <c:pt idx="128">
                        <c:v>212.30769230769201</c:v>
                      </c:pt>
                      <c:pt idx="129">
                        <c:v>75.307692307692307</c:v>
                      </c:pt>
                      <c:pt idx="130">
                        <c:v>51.307692307692299</c:v>
                      </c:pt>
                      <c:pt idx="131">
                        <c:v>72.538461538461505</c:v>
                      </c:pt>
                      <c:pt idx="132">
                        <c:v>79.692307692307693</c:v>
                      </c:pt>
                      <c:pt idx="133">
                        <c:v>443.53846153846098</c:v>
                      </c:pt>
                      <c:pt idx="134">
                        <c:v>397.461538461538</c:v>
                      </c:pt>
                      <c:pt idx="135">
                        <c:v>420.230769230769</c:v>
                      </c:pt>
                      <c:pt idx="136">
                        <c:v>661.30769230769204</c:v>
                      </c:pt>
                      <c:pt idx="137">
                        <c:v>601.69230769230705</c:v>
                      </c:pt>
                      <c:pt idx="138">
                        <c:v>335.76923076922998</c:v>
                      </c:pt>
                      <c:pt idx="139">
                        <c:v>204.30769230769201</c:v>
                      </c:pt>
                      <c:pt idx="140">
                        <c:v>145.38461538461499</c:v>
                      </c:pt>
                      <c:pt idx="141">
                        <c:v>318.461538461538</c:v>
                      </c:pt>
                      <c:pt idx="142">
                        <c:v>485.84615384615302</c:v>
                      </c:pt>
                      <c:pt idx="143">
                        <c:v>424</c:v>
                      </c:pt>
                      <c:pt idx="144">
                        <c:v>356.692307692307</c:v>
                      </c:pt>
                      <c:pt idx="145">
                        <c:v>136.07692307692301</c:v>
                      </c:pt>
                      <c:pt idx="146">
                        <c:v>85.923076923076906</c:v>
                      </c:pt>
                      <c:pt idx="147">
                        <c:v>208.230769230769</c:v>
                      </c:pt>
                      <c:pt idx="148">
                        <c:v>265.692307692307</c:v>
                      </c:pt>
                      <c:pt idx="149">
                        <c:v>345.923076923076</c:v>
                      </c:pt>
                      <c:pt idx="150">
                        <c:v>92.692307692307693</c:v>
                      </c:pt>
                      <c:pt idx="151">
                        <c:v>117.07692307692299</c:v>
                      </c:pt>
                      <c:pt idx="152">
                        <c:v>225.30769230769201</c:v>
                      </c:pt>
                      <c:pt idx="153">
                        <c:v>622.07692307692298</c:v>
                      </c:pt>
                      <c:pt idx="154">
                        <c:v>516.30769230769204</c:v>
                      </c:pt>
                      <c:pt idx="155">
                        <c:v>456.692307692307</c:v>
                      </c:pt>
                      <c:pt idx="156">
                        <c:v>331.53846153846098</c:v>
                      </c:pt>
                      <c:pt idx="157">
                        <c:v>109.615384615384</c:v>
                      </c:pt>
                      <c:pt idx="158">
                        <c:v>160.61538461538399</c:v>
                      </c:pt>
                      <c:pt idx="159">
                        <c:v>78.615384615384599</c:v>
                      </c:pt>
                      <c:pt idx="160">
                        <c:v>91.615384615384599</c:v>
                      </c:pt>
                      <c:pt idx="161">
                        <c:v>179.230769230769</c:v>
                      </c:pt>
                      <c:pt idx="162">
                        <c:v>268.692307692307</c:v>
                      </c:pt>
                      <c:pt idx="163">
                        <c:v>332.15384615384602</c:v>
                      </c:pt>
                      <c:pt idx="164">
                        <c:v>365.923076923076</c:v>
                      </c:pt>
                      <c:pt idx="165">
                        <c:v>299</c:v>
                      </c:pt>
                      <c:pt idx="166">
                        <c:v>318.61538461538402</c:v>
                      </c:pt>
                      <c:pt idx="167">
                        <c:v>364.84615384615302</c:v>
                      </c:pt>
                      <c:pt idx="168">
                        <c:v>276.692307692307</c:v>
                      </c:pt>
                      <c:pt idx="169">
                        <c:v>195</c:v>
                      </c:pt>
                      <c:pt idx="170">
                        <c:v>166.61538461538399</c:v>
                      </c:pt>
                      <c:pt idx="171">
                        <c:v>109.53846153846099</c:v>
                      </c:pt>
                      <c:pt idx="172">
                        <c:v>614.923076923076</c:v>
                      </c:pt>
                      <c:pt idx="173">
                        <c:v>726.23076923076906</c:v>
                      </c:pt>
                      <c:pt idx="174">
                        <c:v>664.76923076923003</c:v>
                      </c:pt>
                      <c:pt idx="175">
                        <c:v>275.53846153846098</c:v>
                      </c:pt>
                      <c:pt idx="176">
                        <c:v>390.692307692307</c:v>
                      </c:pt>
                      <c:pt idx="177">
                        <c:v>374.84615384615302</c:v>
                      </c:pt>
                      <c:pt idx="178">
                        <c:v>687.923076923076</c:v>
                      </c:pt>
                      <c:pt idx="179">
                        <c:v>521.07692307692298</c:v>
                      </c:pt>
                      <c:pt idx="180">
                        <c:v>351.61538461538402</c:v>
                      </c:pt>
                      <c:pt idx="181">
                        <c:v>364.461538461538</c:v>
                      </c:pt>
                      <c:pt idx="182">
                        <c:v>220.53846153846101</c:v>
                      </c:pt>
                      <c:pt idx="183">
                        <c:v>96.923076923076906</c:v>
                      </c:pt>
                      <c:pt idx="184">
                        <c:v>96.923076923076906</c:v>
                      </c:pt>
                      <c:pt idx="185">
                        <c:v>77.692307692307693</c:v>
                      </c:pt>
                      <c:pt idx="186">
                        <c:v>139.461538461538</c:v>
                      </c:pt>
                      <c:pt idx="187">
                        <c:v>127.692307692307</c:v>
                      </c:pt>
                      <c:pt idx="188">
                        <c:v>74.384615384615302</c:v>
                      </c:pt>
                      <c:pt idx="189">
                        <c:v>141.84615384615299</c:v>
                      </c:pt>
                      <c:pt idx="190">
                        <c:v>310.53846153846098</c:v>
                      </c:pt>
                      <c:pt idx="191">
                        <c:v>282.230769230769</c:v>
                      </c:pt>
                      <c:pt idx="192">
                        <c:v>233.30769230769201</c:v>
                      </c:pt>
                      <c:pt idx="193">
                        <c:v>662.84615384615302</c:v>
                      </c:pt>
                      <c:pt idx="194">
                        <c:v>700.85714285714198</c:v>
                      </c:pt>
                      <c:pt idx="195">
                        <c:v>677.461538461538</c:v>
                      </c:pt>
                      <c:pt idx="196">
                        <c:v>374.15384615384602</c:v>
                      </c:pt>
                      <c:pt idx="197">
                        <c:v>580.61538461538396</c:v>
                      </c:pt>
                      <c:pt idx="198">
                        <c:v>393.461538461538</c:v>
                      </c:pt>
                      <c:pt idx="199">
                        <c:v>203.84615384615299</c:v>
                      </c:pt>
                      <c:pt idx="200">
                        <c:v>100.384615384615</c:v>
                      </c:pt>
                      <c:pt idx="201">
                        <c:v>83.769230769230703</c:v>
                      </c:pt>
                      <c:pt idx="202">
                        <c:v>128.15384615384599</c:v>
                      </c:pt>
                      <c:pt idx="203">
                        <c:v>78.846153846153797</c:v>
                      </c:pt>
                      <c:pt idx="204">
                        <c:v>63</c:v>
                      </c:pt>
                      <c:pt idx="205">
                        <c:v>69.307692307692307</c:v>
                      </c:pt>
                      <c:pt idx="206">
                        <c:v>189.461538461538</c:v>
                      </c:pt>
                      <c:pt idx="207">
                        <c:v>402.76923076922998</c:v>
                      </c:pt>
                      <c:pt idx="208">
                        <c:v>280.923076923076</c:v>
                      </c:pt>
                      <c:pt idx="209">
                        <c:v>171.461538461538</c:v>
                      </c:pt>
                      <c:pt idx="210">
                        <c:v>94</c:v>
                      </c:pt>
                      <c:pt idx="211">
                        <c:v>78.615384615384599</c:v>
                      </c:pt>
                      <c:pt idx="212">
                        <c:v>302.76923076922998</c:v>
                      </c:pt>
                      <c:pt idx="213">
                        <c:v>384.84615384615302</c:v>
                      </c:pt>
                      <c:pt idx="214">
                        <c:v>495.76923076922998</c:v>
                      </c:pt>
                      <c:pt idx="215">
                        <c:v>359.461538461538</c:v>
                      </c:pt>
                      <c:pt idx="216">
                        <c:v>238.15384615384599</c:v>
                      </c:pt>
                      <c:pt idx="217">
                        <c:v>135.461538461538</c:v>
                      </c:pt>
                      <c:pt idx="218">
                        <c:v>99.384615384615302</c:v>
                      </c:pt>
                      <c:pt idx="219">
                        <c:v>157.30769230769201</c:v>
                      </c:pt>
                      <c:pt idx="220">
                        <c:v>80.076923076922995</c:v>
                      </c:pt>
                      <c:pt idx="221">
                        <c:v>159.30769230769201</c:v>
                      </c:pt>
                      <c:pt idx="222">
                        <c:v>46.769230769230703</c:v>
                      </c:pt>
                      <c:pt idx="223">
                        <c:v>40.076923076923002</c:v>
                      </c:pt>
                      <c:pt idx="224">
                        <c:v>38.230769230769198</c:v>
                      </c:pt>
                      <c:pt idx="225">
                        <c:v>175.53846153846101</c:v>
                      </c:pt>
                      <c:pt idx="226">
                        <c:v>436.692307692307</c:v>
                      </c:pt>
                      <c:pt idx="227">
                        <c:v>254</c:v>
                      </c:pt>
                      <c:pt idx="228">
                        <c:v>139.923076923076</c:v>
                      </c:pt>
                      <c:pt idx="229">
                        <c:v>103.615384615384</c:v>
                      </c:pt>
                      <c:pt idx="230">
                        <c:v>123.384615384615</c:v>
                      </c:pt>
                      <c:pt idx="231">
                        <c:v>336.38461538461502</c:v>
                      </c:pt>
                      <c:pt idx="232">
                        <c:v>204.15384615384599</c:v>
                      </c:pt>
                      <c:pt idx="233">
                        <c:v>459.61538461538402</c:v>
                      </c:pt>
                      <c:pt idx="234">
                        <c:v>600.461538461538</c:v>
                      </c:pt>
                      <c:pt idx="235">
                        <c:v>302.61538461538402</c:v>
                      </c:pt>
                      <c:pt idx="236">
                        <c:v>287.923076923076</c:v>
                      </c:pt>
                      <c:pt idx="237">
                        <c:v>152.84615384615299</c:v>
                      </c:pt>
                      <c:pt idx="238">
                        <c:v>106.461538461538</c:v>
                      </c:pt>
                      <c:pt idx="239">
                        <c:v>64.384615384615302</c:v>
                      </c:pt>
                      <c:pt idx="240">
                        <c:v>146.53846153846101</c:v>
                      </c:pt>
                      <c:pt idx="241">
                        <c:v>121</c:v>
                      </c:pt>
                      <c:pt idx="242">
                        <c:v>134</c:v>
                      </c:pt>
                      <c:pt idx="243">
                        <c:v>234.923076923076</c:v>
                      </c:pt>
                      <c:pt idx="244">
                        <c:v>309.61538461538402</c:v>
                      </c:pt>
                      <c:pt idx="245">
                        <c:v>406.461538461538</c:v>
                      </c:pt>
                      <c:pt idx="246">
                        <c:v>262.84615384615302</c:v>
                      </c:pt>
                      <c:pt idx="247">
                        <c:v>163.07692307692301</c:v>
                      </c:pt>
                      <c:pt idx="248">
                        <c:v>73</c:v>
                      </c:pt>
                      <c:pt idx="249">
                        <c:v>47.076923076923002</c:v>
                      </c:pt>
                      <c:pt idx="250">
                        <c:v>327.15384615384602</c:v>
                      </c:pt>
                      <c:pt idx="251">
                        <c:v>337</c:v>
                      </c:pt>
                      <c:pt idx="252">
                        <c:v>626.84615384615302</c:v>
                      </c:pt>
                      <c:pt idx="253">
                        <c:v>606.84615384615302</c:v>
                      </c:pt>
                      <c:pt idx="254">
                        <c:v>209.61538461538399</c:v>
                      </c:pt>
                      <c:pt idx="255">
                        <c:v>107.692307692307</c:v>
                      </c:pt>
                      <c:pt idx="256">
                        <c:v>80.923076923076906</c:v>
                      </c:pt>
                      <c:pt idx="257">
                        <c:v>157.692307692307</c:v>
                      </c:pt>
                      <c:pt idx="258">
                        <c:v>121.76923076923001</c:v>
                      </c:pt>
                      <c:pt idx="259">
                        <c:v>171.38461538461499</c:v>
                      </c:pt>
                      <c:pt idx="260">
                        <c:v>325.692307692307</c:v>
                      </c:pt>
                      <c:pt idx="261">
                        <c:v>203.461538461538</c:v>
                      </c:pt>
                      <c:pt idx="262">
                        <c:v>126.76923076923001</c:v>
                      </c:pt>
                      <c:pt idx="263">
                        <c:v>128.84615384615299</c:v>
                      </c:pt>
                      <c:pt idx="264">
                        <c:v>80.846153846153797</c:v>
                      </c:pt>
                      <c:pt idx="265">
                        <c:v>57.615384615384599</c:v>
                      </c:pt>
                      <c:pt idx="266">
                        <c:v>101.923076923076</c:v>
                      </c:pt>
                      <c:pt idx="267">
                        <c:v>123.76923076923001</c:v>
                      </c:pt>
                      <c:pt idx="268">
                        <c:v>183.84615384615299</c:v>
                      </c:pt>
                      <c:pt idx="269">
                        <c:v>205.692307692307</c:v>
                      </c:pt>
                      <c:pt idx="270">
                        <c:v>334.07692307692298</c:v>
                      </c:pt>
                      <c:pt idx="271">
                        <c:v>282.53846153846098</c:v>
                      </c:pt>
                      <c:pt idx="272">
                        <c:v>252.333333333333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1-BF93-4AD5-AB95-234B4F7C071C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Angle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Sheet1!$E$2:$E$274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235.53846153846101</c:v>
                      </c:pt>
                      <c:pt idx="1">
                        <c:v>239.461538461538</c:v>
                      </c:pt>
                      <c:pt idx="2">
                        <c:v>239.461538461538</c:v>
                      </c:pt>
                      <c:pt idx="3">
                        <c:v>211</c:v>
                      </c:pt>
                      <c:pt idx="4">
                        <c:v>209</c:v>
                      </c:pt>
                      <c:pt idx="5">
                        <c:v>226.923076923076</c:v>
                      </c:pt>
                      <c:pt idx="6">
                        <c:v>240.30769230769201</c:v>
                      </c:pt>
                      <c:pt idx="7">
                        <c:v>206.61538461538399</c:v>
                      </c:pt>
                      <c:pt idx="8">
                        <c:v>208.84615384615299</c:v>
                      </c:pt>
                      <c:pt idx="9">
                        <c:v>154.38461538461499</c:v>
                      </c:pt>
                      <c:pt idx="10">
                        <c:v>138.15384615384599</c:v>
                      </c:pt>
                      <c:pt idx="11">
                        <c:v>119.07692307692299</c:v>
                      </c:pt>
                      <c:pt idx="12">
                        <c:v>115.153846153846</c:v>
                      </c:pt>
                      <c:pt idx="13">
                        <c:v>108.230769230769</c:v>
                      </c:pt>
                      <c:pt idx="14">
                        <c:v>101.461538461538</c:v>
                      </c:pt>
                      <c:pt idx="15">
                        <c:v>109.07692307692299</c:v>
                      </c:pt>
                      <c:pt idx="16">
                        <c:v>98.384615384615302</c:v>
                      </c:pt>
                      <c:pt idx="17">
                        <c:v>100.846153846153</c:v>
                      </c:pt>
                      <c:pt idx="18">
                        <c:v>105.76923076923001</c:v>
                      </c:pt>
                      <c:pt idx="19">
                        <c:v>103.615384615384</c:v>
                      </c:pt>
                      <c:pt idx="20">
                        <c:v>104</c:v>
                      </c:pt>
                      <c:pt idx="21">
                        <c:v>104</c:v>
                      </c:pt>
                      <c:pt idx="22">
                        <c:v>101.846153846153</c:v>
                      </c:pt>
                      <c:pt idx="23">
                        <c:v>115.846153846153</c:v>
                      </c:pt>
                      <c:pt idx="24">
                        <c:v>118.153846153846</c:v>
                      </c:pt>
                      <c:pt idx="25">
                        <c:v>118.384615384615</c:v>
                      </c:pt>
                      <c:pt idx="26">
                        <c:v>122.384615384615</c:v>
                      </c:pt>
                      <c:pt idx="27">
                        <c:v>122.846153846153</c:v>
                      </c:pt>
                      <c:pt idx="28">
                        <c:v>123.07692307692299</c:v>
                      </c:pt>
                      <c:pt idx="29">
                        <c:v>124.53846153846099</c:v>
                      </c:pt>
                      <c:pt idx="30">
                        <c:v>125.923076923076</c:v>
                      </c:pt>
                      <c:pt idx="31">
                        <c:v>126</c:v>
                      </c:pt>
                      <c:pt idx="32">
                        <c:v>126</c:v>
                      </c:pt>
                      <c:pt idx="33">
                        <c:v>126</c:v>
                      </c:pt>
                      <c:pt idx="34">
                        <c:v>126</c:v>
                      </c:pt>
                      <c:pt idx="35">
                        <c:v>125.615384615384</c:v>
                      </c:pt>
                      <c:pt idx="36">
                        <c:v>125.230769230769</c:v>
                      </c:pt>
                      <c:pt idx="37">
                        <c:v>125.07692307692299</c:v>
                      </c:pt>
                      <c:pt idx="38">
                        <c:v>125.53846153846099</c:v>
                      </c:pt>
                      <c:pt idx="39">
                        <c:v>125.384615384615</c:v>
                      </c:pt>
                      <c:pt idx="40">
                        <c:v>128</c:v>
                      </c:pt>
                      <c:pt idx="41">
                        <c:v>122.692307692307</c:v>
                      </c:pt>
                      <c:pt idx="42">
                        <c:v>130.07692307692301</c:v>
                      </c:pt>
                      <c:pt idx="43">
                        <c:v>156.923076923076</c:v>
                      </c:pt>
                      <c:pt idx="44">
                        <c:v>187.15384615384599</c:v>
                      </c:pt>
                      <c:pt idx="45">
                        <c:v>171.38461538461499</c:v>
                      </c:pt>
                      <c:pt idx="46">
                        <c:v>221.76923076923001</c:v>
                      </c:pt>
                      <c:pt idx="47">
                        <c:v>231.38461538461499</c:v>
                      </c:pt>
                      <c:pt idx="48">
                        <c:v>191.461538461538</c:v>
                      </c:pt>
                      <c:pt idx="49">
                        <c:v>209.38461538461499</c:v>
                      </c:pt>
                      <c:pt idx="50">
                        <c:v>210.53846153846101</c:v>
                      </c:pt>
                      <c:pt idx="51">
                        <c:v>185.53846153846101</c:v>
                      </c:pt>
                      <c:pt idx="52">
                        <c:v>234.230769230769</c:v>
                      </c:pt>
                      <c:pt idx="53">
                        <c:v>236.692307692307</c:v>
                      </c:pt>
                      <c:pt idx="54">
                        <c:v>215.53846153846101</c:v>
                      </c:pt>
                      <c:pt idx="55">
                        <c:v>189.53846153846101</c:v>
                      </c:pt>
                      <c:pt idx="56">
                        <c:v>154.84615384615299</c:v>
                      </c:pt>
                      <c:pt idx="57">
                        <c:v>119.07692307692299</c:v>
                      </c:pt>
                      <c:pt idx="58">
                        <c:v>104.53846153846099</c:v>
                      </c:pt>
                      <c:pt idx="59">
                        <c:v>108.615384615384</c:v>
                      </c:pt>
                      <c:pt idx="60">
                        <c:v>109.230769230769</c:v>
                      </c:pt>
                      <c:pt idx="61">
                        <c:v>109.07692307692299</c:v>
                      </c:pt>
                      <c:pt idx="62">
                        <c:v>103.230769230769</c:v>
                      </c:pt>
                      <c:pt idx="63">
                        <c:v>126.846153846153</c:v>
                      </c:pt>
                      <c:pt idx="64">
                        <c:v>147.30769230769201</c:v>
                      </c:pt>
                      <c:pt idx="65">
                        <c:v>165.692307692307</c:v>
                      </c:pt>
                      <c:pt idx="66">
                        <c:v>152.692307692307</c:v>
                      </c:pt>
                      <c:pt idx="67">
                        <c:v>185.30769230769201</c:v>
                      </c:pt>
                      <c:pt idx="68">
                        <c:v>217.30769230769201</c:v>
                      </c:pt>
                      <c:pt idx="69">
                        <c:v>199.38461538461499</c:v>
                      </c:pt>
                      <c:pt idx="70">
                        <c:v>215</c:v>
                      </c:pt>
                      <c:pt idx="71">
                        <c:v>201.15384615384599</c:v>
                      </c:pt>
                      <c:pt idx="72">
                        <c:v>228.07692307692301</c:v>
                      </c:pt>
                      <c:pt idx="73">
                        <c:v>240.461538461538</c:v>
                      </c:pt>
                      <c:pt idx="74">
                        <c:v>233</c:v>
                      </c:pt>
                      <c:pt idx="75">
                        <c:v>179.692307692307</c:v>
                      </c:pt>
                      <c:pt idx="76">
                        <c:v>143.461538461538</c:v>
                      </c:pt>
                      <c:pt idx="77">
                        <c:v>107.923076923076</c:v>
                      </c:pt>
                      <c:pt idx="78">
                        <c:v>102.461538461538</c:v>
                      </c:pt>
                      <c:pt idx="79">
                        <c:v>105.78571428571399</c:v>
                      </c:pt>
                      <c:pt idx="80">
                        <c:v>97.384615384615302</c:v>
                      </c:pt>
                      <c:pt idx="81">
                        <c:v>112.846153846153</c:v>
                      </c:pt>
                      <c:pt idx="82">
                        <c:v>130.76923076923001</c:v>
                      </c:pt>
                      <c:pt idx="83">
                        <c:v>151.692307692307</c:v>
                      </c:pt>
                      <c:pt idx="84">
                        <c:v>180.84615384615299</c:v>
                      </c:pt>
                      <c:pt idx="85">
                        <c:v>214.07692307692301</c:v>
                      </c:pt>
                      <c:pt idx="86">
                        <c:v>237.30769230769201</c:v>
                      </c:pt>
                      <c:pt idx="87">
                        <c:v>240.15384615384599</c:v>
                      </c:pt>
                      <c:pt idx="88">
                        <c:v>200</c:v>
                      </c:pt>
                      <c:pt idx="89">
                        <c:v>215</c:v>
                      </c:pt>
                      <c:pt idx="90">
                        <c:v>215</c:v>
                      </c:pt>
                      <c:pt idx="91">
                        <c:v>201.84615384615299</c:v>
                      </c:pt>
                      <c:pt idx="92">
                        <c:v>226.230769230769</c:v>
                      </c:pt>
                      <c:pt idx="93">
                        <c:v>239.61538461538399</c:v>
                      </c:pt>
                      <c:pt idx="94">
                        <c:v>193.61538461538399</c:v>
                      </c:pt>
                      <c:pt idx="95">
                        <c:v>157.07692307692301</c:v>
                      </c:pt>
                      <c:pt idx="96">
                        <c:v>120.230769230769</c:v>
                      </c:pt>
                      <c:pt idx="97">
                        <c:v>101.923076923076</c:v>
                      </c:pt>
                      <c:pt idx="98">
                        <c:v>104.461538461538</c:v>
                      </c:pt>
                      <c:pt idx="99">
                        <c:v>102</c:v>
                      </c:pt>
                      <c:pt idx="100">
                        <c:v>107.923076923076</c:v>
                      </c:pt>
                      <c:pt idx="101">
                        <c:v>132.61538461538399</c:v>
                      </c:pt>
                      <c:pt idx="102">
                        <c:v>164</c:v>
                      </c:pt>
                      <c:pt idx="103">
                        <c:v>209.923076923076</c:v>
                      </c:pt>
                      <c:pt idx="104">
                        <c:v>243.15384615384599</c:v>
                      </c:pt>
                      <c:pt idx="105">
                        <c:v>246</c:v>
                      </c:pt>
                      <c:pt idx="106">
                        <c:v>225</c:v>
                      </c:pt>
                      <c:pt idx="107">
                        <c:v>191.692307692307</c:v>
                      </c:pt>
                      <c:pt idx="108">
                        <c:v>210.230769230769</c:v>
                      </c:pt>
                      <c:pt idx="109">
                        <c:v>210</c:v>
                      </c:pt>
                      <c:pt idx="110">
                        <c:v>197.461538461538</c:v>
                      </c:pt>
                      <c:pt idx="111">
                        <c:v>191.692307692307</c:v>
                      </c:pt>
                      <c:pt idx="112">
                        <c:v>200.692307692307</c:v>
                      </c:pt>
                      <c:pt idx="113">
                        <c:v>187.923076923076</c:v>
                      </c:pt>
                      <c:pt idx="114">
                        <c:v>204.923076923076</c:v>
                      </c:pt>
                      <c:pt idx="115">
                        <c:v>186.61538461538399</c:v>
                      </c:pt>
                      <c:pt idx="116">
                        <c:v>196.61538461538399</c:v>
                      </c:pt>
                      <c:pt idx="117">
                        <c:v>170</c:v>
                      </c:pt>
                      <c:pt idx="118">
                        <c:v>122.846153846153</c:v>
                      </c:pt>
                      <c:pt idx="119">
                        <c:v>110.230769230769</c:v>
                      </c:pt>
                      <c:pt idx="120">
                        <c:v>113.461538461538</c:v>
                      </c:pt>
                      <c:pt idx="121">
                        <c:v>115</c:v>
                      </c:pt>
                      <c:pt idx="122">
                        <c:v>115.923076923076</c:v>
                      </c:pt>
                      <c:pt idx="123">
                        <c:v>115.384615384615</c:v>
                      </c:pt>
                      <c:pt idx="124">
                        <c:v>110.923076923076</c:v>
                      </c:pt>
                      <c:pt idx="125">
                        <c:v>100.384615384615</c:v>
                      </c:pt>
                      <c:pt idx="126">
                        <c:v>121.846153846153</c:v>
                      </c:pt>
                      <c:pt idx="127">
                        <c:v>145.923076923076</c:v>
                      </c:pt>
                      <c:pt idx="128">
                        <c:v>179.38461538461499</c:v>
                      </c:pt>
                      <c:pt idx="129">
                        <c:v>155.15384615384599</c:v>
                      </c:pt>
                      <c:pt idx="130">
                        <c:v>212.461538461538</c:v>
                      </c:pt>
                      <c:pt idx="131">
                        <c:v>235.461538461538</c:v>
                      </c:pt>
                      <c:pt idx="132">
                        <c:v>241</c:v>
                      </c:pt>
                      <c:pt idx="133">
                        <c:v>200.76923076923001</c:v>
                      </c:pt>
                      <c:pt idx="134">
                        <c:v>170.461538461538</c:v>
                      </c:pt>
                      <c:pt idx="135">
                        <c:v>125.230769230769</c:v>
                      </c:pt>
                      <c:pt idx="136">
                        <c:v>100.846153846153</c:v>
                      </c:pt>
                      <c:pt idx="137">
                        <c:v>99.846153846153797</c:v>
                      </c:pt>
                      <c:pt idx="138">
                        <c:v>100.615384615384</c:v>
                      </c:pt>
                      <c:pt idx="139">
                        <c:v>100.76923076923001</c:v>
                      </c:pt>
                      <c:pt idx="140">
                        <c:v>93.384615384615302</c:v>
                      </c:pt>
                      <c:pt idx="141">
                        <c:v>102.692307692307</c:v>
                      </c:pt>
                      <c:pt idx="142">
                        <c:v>113.923076923076</c:v>
                      </c:pt>
                      <c:pt idx="143">
                        <c:v>114</c:v>
                      </c:pt>
                      <c:pt idx="144">
                        <c:v>119.615384615384</c:v>
                      </c:pt>
                      <c:pt idx="145">
                        <c:v>103.923076923076</c:v>
                      </c:pt>
                      <c:pt idx="146">
                        <c:v>133.15384615384599</c:v>
                      </c:pt>
                      <c:pt idx="147">
                        <c:v>158.38461538461499</c:v>
                      </c:pt>
                      <c:pt idx="148">
                        <c:v>181.53846153846101</c:v>
                      </c:pt>
                      <c:pt idx="149">
                        <c:v>183</c:v>
                      </c:pt>
                      <c:pt idx="150">
                        <c:v>165.07692307692301</c:v>
                      </c:pt>
                      <c:pt idx="151">
                        <c:v>205.30769230769201</c:v>
                      </c:pt>
                      <c:pt idx="152">
                        <c:v>231.230769230769</c:v>
                      </c:pt>
                      <c:pt idx="153">
                        <c:v>187.30769230769201</c:v>
                      </c:pt>
                      <c:pt idx="154">
                        <c:v>137.84615384615299</c:v>
                      </c:pt>
                      <c:pt idx="155">
                        <c:v>113.461538461538</c:v>
                      </c:pt>
                      <c:pt idx="156">
                        <c:v>104.30769230769199</c:v>
                      </c:pt>
                      <c:pt idx="157">
                        <c:v>100.692307692307</c:v>
                      </c:pt>
                      <c:pt idx="158">
                        <c:v>116.923076923076</c:v>
                      </c:pt>
                      <c:pt idx="159">
                        <c:v>131.61538461538399</c:v>
                      </c:pt>
                      <c:pt idx="160">
                        <c:v>141.923076923076</c:v>
                      </c:pt>
                      <c:pt idx="161">
                        <c:v>156.15384615384599</c:v>
                      </c:pt>
                      <c:pt idx="162">
                        <c:v>170.15384615384599</c:v>
                      </c:pt>
                      <c:pt idx="163">
                        <c:v>182</c:v>
                      </c:pt>
                      <c:pt idx="164">
                        <c:v>181.84615384615299</c:v>
                      </c:pt>
                      <c:pt idx="165">
                        <c:v>182</c:v>
                      </c:pt>
                      <c:pt idx="166">
                        <c:v>182</c:v>
                      </c:pt>
                      <c:pt idx="167">
                        <c:v>182</c:v>
                      </c:pt>
                      <c:pt idx="168">
                        <c:v>181.923076923076</c:v>
                      </c:pt>
                      <c:pt idx="169">
                        <c:v>182</c:v>
                      </c:pt>
                      <c:pt idx="170">
                        <c:v>179.84615384615299</c:v>
                      </c:pt>
                      <c:pt idx="171">
                        <c:v>169.53846153846101</c:v>
                      </c:pt>
                      <c:pt idx="172">
                        <c:v>198.61538461538399</c:v>
                      </c:pt>
                      <c:pt idx="173">
                        <c:v>210.38461538461499</c:v>
                      </c:pt>
                      <c:pt idx="174">
                        <c:v>210.38461538461499</c:v>
                      </c:pt>
                      <c:pt idx="175">
                        <c:v>210.30769230769201</c:v>
                      </c:pt>
                      <c:pt idx="176">
                        <c:v>197.15384615384599</c:v>
                      </c:pt>
                      <c:pt idx="177">
                        <c:v>154.15384615384599</c:v>
                      </c:pt>
                      <c:pt idx="178">
                        <c:v>124.615384615384</c:v>
                      </c:pt>
                      <c:pt idx="179">
                        <c:v>109.07692307692299</c:v>
                      </c:pt>
                      <c:pt idx="180">
                        <c:v>112.230769230769</c:v>
                      </c:pt>
                      <c:pt idx="181">
                        <c:v>114</c:v>
                      </c:pt>
                      <c:pt idx="182">
                        <c:v>114</c:v>
                      </c:pt>
                      <c:pt idx="183">
                        <c:v>104.53846153846099</c:v>
                      </c:pt>
                      <c:pt idx="184">
                        <c:v>135</c:v>
                      </c:pt>
                      <c:pt idx="185">
                        <c:v>159</c:v>
                      </c:pt>
                      <c:pt idx="186">
                        <c:v>197.84615384615299</c:v>
                      </c:pt>
                      <c:pt idx="187">
                        <c:v>239.692307692307</c:v>
                      </c:pt>
                      <c:pt idx="188">
                        <c:v>240.923076923076</c:v>
                      </c:pt>
                      <c:pt idx="189">
                        <c:v>240.76923076923001</c:v>
                      </c:pt>
                      <c:pt idx="190">
                        <c:v>206.07692307692301</c:v>
                      </c:pt>
                      <c:pt idx="191">
                        <c:v>198.230769230769</c:v>
                      </c:pt>
                      <c:pt idx="192">
                        <c:v>187.30769230769201</c:v>
                      </c:pt>
                      <c:pt idx="193">
                        <c:v>139.61538461538399</c:v>
                      </c:pt>
                      <c:pt idx="194">
                        <c:v>129.57142857142799</c:v>
                      </c:pt>
                      <c:pt idx="195">
                        <c:v>115.461538461538</c:v>
                      </c:pt>
                      <c:pt idx="196">
                        <c:v>113.384615384615</c:v>
                      </c:pt>
                      <c:pt idx="197">
                        <c:v>114.923076923076</c:v>
                      </c:pt>
                      <c:pt idx="198">
                        <c:v>115.384615384615</c:v>
                      </c:pt>
                      <c:pt idx="199">
                        <c:v>116</c:v>
                      </c:pt>
                      <c:pt idx="200">
                        <c:v>107.692307692307</c:v>
                      </c:pt>
                      <c:pt idx="201">
                        <c:v>138</c:v>
                      </c:pt>
                      <c:pt idx="202">
                        <c:v>165.15384615384599</c:v>
                      </c:pt>
                      <c:pt idx="203">
                        <c:v>210.38461538461499</c:v>
                      </c:pt>
                      <c:pt idx="204">
                        <c:v>238.692307692307</c:v>
                      </c:pt>
                      <c:pt idx="205">
                        <c:v>240.07692307692301</c:v>
                      </c:pt>
                      <c:pt idx="206">
                        <c:v>236.692307692307</c:v>
                      </c:pt>
                      <c:pt idx="207">
                        <c:v>199.07692307692301</c:v>
                      </c:pt>
                      <c:pt idx="208">
                        <c:v>212.15384615384599</c:v>
                      </c:pt>
                      <c:pt idx="209">
                        <c:v>208.15384615384599</c:v>
                      </c:pt>
                      <c:pt idx="210">
                        <c:v>209.84615384615299</c:v>
                      </c:pt>
                      <c:pt idx="211">
                        <c:v>239.76923076923001</c:v>
                      </c:pt>
                      <c:pt idx="212">
                        <c:v>217.923076923076</c:v>
                      </c:pt>
                      <c:pt idx="213">
                        <c:v>160.692307692307</c:v>
                      </c:pt>
                      <c:pt idx="214">
                        <c:v>118.30769230769199</c:v>
                      </c:pt>
                      <c:pt idx="215">
                        <c:v>107.615384615384</c:v>
                      </c:pt>
                      <c:pt idx="216">
                        <c:v>109.384615384615</c:v>
                      </c:pt>
                      <c:pt idx="217">
                        <c:v>101.53846153846099</c:v>
                      </c:pt>
                      <c:pt idx="218">
                        <c:v>120</c:v>
                      </c:pt>
                      <c:pt idx="219">
                        <c:v>146.230769230769</c:v>
                      </c:pt>
                      <c:pt idx="220">
                        <c:v>175.692307692307</c:v>
                      </c:pt>
                      <c:pt idx="221">
                        <c:v>226.692307692307</c:v>
                      </c:pt>
                      <c:pt idx="222">
                        <c:v>240.230769230769</c:v>
                      </c:pt>
                      <c:pt idx="223">
                        <c:v>231.461538461538</c:v>
                      </c:pt>
                      <c:pt idx="224">
                        <c:v>191</c:v>
                      </c:pt>
                      <c:pt idx="225">
                        <c:v>234.61538461538399</c:v>
                      </c:pt>
                      <c:pt idx="226">
                        <c:v>199.84615384615299</c:v>
                      </c:pt>
                      <c:pt idx="227">
                        <c:v>215</c:v>
                      </c:pt>
                      <c:pt idx="228">
                        <c:v>201.15384615384599</c:v>
                      </c:pt>
                      <c:pt idx="229">
                        <c:v>227.53846153846101</c:v>
                      </c:pt>
                      <c:pt idx="230">
                        <c:v>240.76923076923001</c:v>
                      </c:pt>
                      <c:pt idx="231">
                        <c:v>197</c:v>
                      </c:pt>
                      <c:pt idx="232">
                        <c:v>161.461538461538</c:v>
                      </c:pt>
                      <c:pt idx="233">
                        <c:v>113.923076923076</c:v>
                      </c:pt>
                      <c:pt idx="234">
                        <c:v>105</c:v>
                      </c:pt>
                      <c:pt idx="235">
                        <c:v>103.30769230769199</c:v>
                      </c:pt>
                      <c:pt idx="236">
                        <c:v>104.07692307692299</c:v>
                      </c:pt>
                      <c:pt idx="237">
                        <c:v>95.153846153846104</c:v>
                      </c:pt>
                      <c:pt idx="238">
                        <c:v>115.846153846153</c:v>
                      </c:pt>
                      <c:pt idx="239">
                        <c:v>155.61538461538399</c:v>
                      </c:pt>
                      <c:pt idx="240">
                        <c:v>191.923076923076</c:v>
                      </c:pt>
                      <c:pt idx="241">
                        <c:v>229.84615384615299</c:v>
                      </c:pt>
                      <c:pt idx="242">
                        <c:v>236</c:v>
                      </c:pt>
                      <c:pt idx="243">
                        <c:v>240.15384615384599</c:v>
                      </c:pt>
                      <c:pt idx="244">
                        <c:v>221.461538461538</c:v>
                      </c:pt>
                      <c:pt idx="245">
                        <c:v>201.692307692307</c:v>
                      </c:pt>
                      <c:pt idx="246">
                        <c:v>210.53846153846101</c:v>
                      </c:pt>
                      <c:pt idx="247">
                        <c:v>211</c:v>
                      </c:pt>
                      <c:pt idx="248">
                        <c:v>199.38461538461499</c:v>
                      </c:pt>
                      <c:pt idx="249">
                        <c:v>235.84615384615299</c:v>
                      </c:pt>
                      <c:pt idx="250">
                        <c:v>197.53846153846101</c:v>
                      </c:pt>
                      <c:pt idx="251">
                        <c:v>161.692307692307</c:v>
                      </c:pt>
                      <c:pt idx="252">
                        <c:v>123.923076923076</c:v>
                      </c:pt>
                      <c:pt idx="253">
                        <c:v>104.153846153846</c:v>
                      </c:pt>
                      <c:pt idx="254">
                        <c:v>102.230769230769</c:v>
                      </c:pt>
                      <c:pt idx="255">
                        <c:v>99.230769230769198</c:v>
                      </c:pt>
                      <c:pt idx="256">
                        <c:v>106.692307692307</c:v>
                      </c:pt>
                      <c:pt idx="257">
                        <c:v>127.692307692307</c:v>
                      </c:pt>
                      <c:pt idx="258">
                        <c:v>156.15384615384599</c:v>
                      </c:pt>
                      <c:pt idx="259">
                        <c:v>184.76923076923001</c:v>
                      </c:pt>
                      <c:pt idx="260">
                        <c:v>199.84615384615299</c:v>
                      </c:pt>
                      <c:pt idx="261">
                        <c:v>207.84615384615299</c:v>
                      </c:pt>
                      <c:pt idx="262">
                        <c:v>176.15384615384599</c:v>
                      </c:pt>
                      <c:pt idx="263">
                        <c:v>215.230769230769</c:v>
                      </c:pt>
                      <c:pt idx="264">
                        <c:v>235.230769230769</c:v>
                      </c:pt>
                      <c:pt idx="265">
                        <c:v>236.38461538461499</c:v>
                      </c:pt>
                      <c:pt idx="266">
                        <c:v>238</c:v>
                      </c:pt>
                      <c:pt idx="267">
                        <c:v>239</c:v>
                      </c:pt>
                      <c:pt idx="268">
                        <c:v>234.461538461538</c:v>
                      </c:pt>
                      <c:pt idx="269">
                        <c:v>168.15384615384599</c:v>
                      </c:pt>
                      <c:pt idx="270">
                        <c:v>129.07692307692301</c:v>
                      </c:pt>
                      <c:pt idx="271">
                        <c:v>100.846153846153</c:v>
                      </c:pt>
                      <c:pt idx="272">
                        <c:v>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BF93-4AD5-AB95-234B4F7C071C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Angle_T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Sheet1!$F$2:$F$274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-2.4150269230769199</c:v>
                      </c:pt>
                      <c:pt idx="1">
                        <c:v>0.32200353846153801</c:v>
                      </c:pt>
                      <c:pt idx="2">
                        <c:v>0.32200358461538398</c:v>
                      </c:pt>
                      <c:pt idx="3">
                        <c:v>-19.534883723076899</c:v>
                      </c:pt>
                      <c:pt idx="4">
                        <c:v>-20.930231538461499</c:v>
                      </c:pt>
                      <c:pt idx="5">
                        <c:v>-8.4257599846153806</c:v>
                      </c:pt>
                      <c:pt idx="6">
                        <c:v>0.91234349230769196</c:v>
                      </c:pt>
                      <c:pt idx="7">
                        <c:v>-22.593917353846098</c:v>
                      </c:pt>
                      <c:pt idx="8">
                        <c:v>-21.0375655384615</c:v>
                      </c:pt>
                      <c:pt idx="9">
                        <c:v>-59.033989846153801</c:v>
                      </c:pt>
                      <c:pt idx="10">
                        <c:v>-70.3577807692307</c:v>
                      </c:pt>
                      <c:pt idx="11">
                        <c:v>-83.667263846153801</c:v>
                      </c:pt>
                      <c:pt idx="12">
                        <c:v>-86.4042946153846</c:v>
                      </c:pt>
                      <c:pt idx="13">
                        <c:v>-91.234346923076899</c:v>
                      </c:pt>
                      <c:pt idx="14">
                        <c:v>-95.957059999999899</c:v>
                      </c:pt>
                      <c:pt idx="15">
                        <c:v>-90.644007692307696</c:v>
                      </c:pt>
                      <c:pt idx="16">
                        <c:v>-98.103760769230703</c:v>
                      </c:pt>
                      <c:pt idx="17">
                        <c:v>-96.386401538461499</c:v>
                      </c:pt>
                      <c:pt idx="18">
                        <c:v>-92.951701538461506</c:v>
                      </c:pt>
                      <c:pt idx="19">
                        <c:v>-94.454381538461504</c:v>
                      </c:pt>
                      <c:pt idx="20">
                        <c:v>-94.186040000000006</c:v>
                      </c:pt>
                      <c:pt idx="21">
                        <c:v>-94.186040000000006</c:v>
                      </c:pt>
                      <c:pt idx="22">
                        <c:v>-95.688739230769201</c:v>
                      </c:pt>
                      <c:pt idx="23">
                        <c:v>-85.921286923076906</c:v>
                      </c:pt>
                      <c:pt idx="24">
                        <c:v>-84.311269999999993</c:v>
                      </c:pt>
                      <c:pt idx="25">
                        <c:v>-84.150266923076899</c:v>
                      </c:pt>
                      <c:pt idx="26">
                        <c:v>-81.359568461538402</c:v>
                      </c:pt>
                      <c:pt idx="27">
                        <c:v>-81.037566923076895</c:v>
                      </c:pt>
                      <c:pt idx="28">
                        <c:v>-80.876566153846099</c:v>
                      </c:pt>
                      <c:pt idx="29">
                        <c:v>-79.8568869230769</c:v>
                      </c:pt>
                      <c:pt idx="30">
                        <c:v>-78.890876923076902</c:v>
                      </c:pt>
                      <c:pt idx="31">
                        <c:v>-78.837209999999999</c:v>
                      </c:pt>
                      <c:pt idx="32">
                        <c:v>-78.837209999999999</c:v>
                      </c:pt>
                      <c:pt idx="33">
                        <c:v>-78.837209999999999</c:v>
                      </c:pt>
                      <c:pt idx="34">
                        <c:v>-78.837209999999999</c:v>
                      </c:pt>
                      <c:pt idx="35">
                        <c:v>-79.105544615384602</c:v>
                      </c:pt>
                      <c:pt idx="36">
                        <c:v>-79.373879230769205</c:v>
                      </c:pt>
                      <c:pt idx="37">
                        <c:v>-79.481213076923098</c:v>
                      </c:pt>
                      <c:pt idx="38">
                        <c:v>-79.159211538461506</c:v>
                      </c:pt>
                      <c:pt idx="39">
                        <c:v>-79.266547692307697</c:v>
                      </c:pt>
                      <c:pt idx="40">
                        <c:v>-77.441860000000005</c:v>
                      </c:pt>
                      <c:pt idx="41">
                        <c:v>-81.144902307692305</c:v>
                      </c:pt>
                      <c:pt idx="42">
                        <c:v>-75.992845384615293</c:v>
                      </c:pt>
                      <c:pt idx="43">
                        <c:v>-57.262970000000003</c:v>
                      </c:pt>
                      <c:pt idx="44">
                        <c:v>-36.171733846153799</c:v>
                      </c:pt>
                      <c:pt idx="45">
                        <c:v>-47.173524615384601</c:v>
                      </c:pt>
                      <c:pt idx="46">
                        <c:v>-12.0214666923076</c:v>
                      </c:pt>
                      <c:pt idx="47">
                        <c:v>-5.3130594615384599</c:v>
                      </c:pt>
                      <c:pt idx="48">
                        <c:v>-33.166367692307603</c:v>
                      </c:pt>
                      <c:pt idx="49">
                        <c:v>-20.661897692307601</c:v>
                      </c:pt>
                      <c:pt idx="50">
                        <c:v>-19.856886153846101</c:v>
                      </c:pt>
                      <c:pt idx="51">
                        <c:v>-37.298747076923</c:v>
                      </c:pt>
                      <c:pt idx="52">
                        <c:v>-3.3273703846153801</c:v>
                      </c:pt>
                      <c:pt idx="53">
                        <c:v>-1.61001792307692</c:v>
                      </c:pt>
                      <c:pt idx="54">
                        <c:v>-16.3685156923076</c:v>
                      </c:pt>
                      <c:pt idx="55">
                        <c:v>-34.508051538461501</c:v>
                      </c:pt>
                      <c:pt idx="56">
                        <c:v>-58.7119869230769</c:v>
                      </c:pt>
                      <c:pt idx="57">
                        <c:v>-83.667263846153801</c:v>
                      </c:pt>
                      <c:pt idx="58">
                        <c:v>-93.810374615384603</c:v>
                      </c:pt>
                      <c:pt idx="59">
                        <c:v>-90.966012307692296</c:v>
                      </c:pt>
                      <c:pt idx="60">
                        <c:v>-90.536676923076897</c:v>
                      </c:pt>
                      <c:pt idx="61">
                        <c:v>-90.644012307692293</c:v>
                      </c:pt>
                      <c:pt idx="62">
                        <c:v>-94.722711538461496</c:v>
                      </c:pt>
                      <c:pt idx="63">
                        <c:v>-78.246869230769207</c:v>
                      </c:pt>
                      <c:pt idx="64">
                        <c:v>-63.971377692307698</c:v>
                      </c:pt>
                      <c:pt idx="65">
                        <c:v>-51.144903846153802</c:v>
                      </c:pt>
                      <c:pt idx="66">
                        <c:v>-60.214668461538402</c:v>
                      </c:pt>
                      <c:pt idx="67">
                        <c:v>-37.45975</c:v>
                      </c:pt>
                      <c:pt idx="68">
                        <c:v>-15.134167538461501</c:v>
                      </c:pt>
                      <c:pt idx="69">
                        <c:v>-27.638640769230701</c:v>
                      </c:pt>
                      <c:pt idx="70">
                        <c:v>-16.74419</c:v>
                      </c:pt>
                      <c:pt idx="71">
                        <c:v>-26.404295384615299</c:v>
                      </c:pt>
                      <c:pt idx="72">
                        <c:v>-7.6207512615384596</c:v>
                      </c:pt>
                      <c:pt idx="73">
                        <c:v>1.0196780000000001</c:v>
                      </c:pt>
                      <c:pt idx="74">
                        <c:v>-4.1860465076922999</c:v>
                      </c:pt>
                      <c:pt idx="75">
                        <c:v>-41.377459999999999</c:v>
                      </c:pt>
                      <c:pt idx="76">
                        <c:v>-66.654742307692302</c:v>
                      </c:pt>
                      <c:pt idx="77">
                        <c:v>-91.449016923076897</c:v>
                      </c:pt>
                      <c:pt idx="78">
                        <c:v>-95.259393076923004</c:v>
                      </c:pt>
                      <c:pt idx="79">
                        <c:v>-92.940200714285695</c:v>
                      </c:pt>
                      <c:pt idx="80">
                        <c:v>-98.801435384615303</c:v>
                      </c:pt>
                      <c:pt idx="81">
                        <c:v>-88.014310769230704</c:v>
                      </c:pt>
                      <c:pt idx="82">
                        <c:v>-75.509838461538394</c:v>
                      </c:pt>
                      <c:pt idx="83">
                        <c:v>-60.912343076923001</c:v>
                      </c:pt>
                      <c:pt idx="84">
                        <c:v>-40.572450769230699</c:v>
                      </c:pt>
                      <c:pt idx="85">
                        <c:v>-17.388193307692301</c:v>
                      </c:pt>
                      <c:pt idx="86">
                        <c:v>-1.18067978461538</c:v>
                      </c:pt>
                      <c:pt idx="87">
                        <c:v>0.80500898461538395</c:v>
                      </c:pt>
                      <c:pt idx="88">
                        <c:v>-27.209303507692301</c:v>
                      </c:pt>
                      <c:pt idx="89">
                        <c:v>-16.74419</c:v>
                      </c:pt>
                      <c:pt idx="90">
                        <c:v>-16.74419</c:v>
                      </c:pt>
                      <c:pt idx="91">
                        <c:v>-25.921290769230701</c:v>
                      </c:pt>
                      <c:pt idx="92">
                        <c:v>-8.9087658153846103</c:v>
                      </c:pt>
                      <c:pt idx="93">
                        <c:v>0.42933809230769199</c:v>
                      </c:pt>
                      <c:pt idx="94">
                        <c:v>-31.663684707692301</c:v>
                      </c:pt>
                      <c:pt idx="95">
                        <c:v>-57.155635384615302</c:v>
                      </c:pt>
                      <c:pt idx="96">
                        <c:v>-82.862253076922997</c:v>
                      </c:pt>
                      <c:pt idx="97">
                        <c:v>-95.635064615384593</c:v>
                      </c:pt>
                      <c:pt idx="98">
                        <c:v>-93.864043846153805</c:v>
                      </c:pt>
                      <c:pt idx="99">
                        <c:v>-95.581403076922996</c:v>
                      </c:pt>
                      <c:pt idx="100">
                        <c:v>-91.4490207692307</c:v>
                      </c:pt>
                      <c:pt idx="101">
                        <c:v>-74.2218253846154</c:v>
                      </c:pt>
                      <c:pt idx="102">
                        <c:v>-52.325583076923003</c:v>
                      </c:pt>
                      <c:pt idx="103">
                        <c:v>-20.286225815384601</c:v>
                      </c:pt>
                      <c:pt idx="104">
                        <c:v>2.8980323076922998</c:v>
                      </c:pt>
                      <c:pt idx="105">
                        <c:v>4.8837210000000004</c:v>
                      </c:pt>
                      <c:pt idx="106">
                        <c:v>-9.7674407692307703</c:v>
                      </c:pt>
                      <c:pt idx="107">
                        <c:v>-33.005366153846097</c:v>
                      </c:pt>
                      <c:pt idx="108">
                        <c:v>-20.071554615384599</c:v>
                      </c:pt>
                      <c:pt idx="109">
                        <c:v>-20.232559999999999</c:v>
                      </c:pt>
                      <c:pt idx="110">
                        <c:v>-28.980323076923</c:v>
                      </c:pt>
                      <c:pt idx="111">
                        <c:v>-33.005367230769203</c:v>
                      </c:pt>
                      <c:pt idx="112">
                        <c:v>-26.7262967692307</c:v>
                      </c:pt>
                      <c:pt idx="113">
                        <c:v>-35.635062307692301</c:v>
                      </c:pt>
                      <c:pt idx="114">
                        <c:v>-23.774596923076899</c:v>
                      </c:pt>
                      <c:pt idx="115">
                        <c:v>-36.547405384615303</c:v>
                      </c:pt>
                      <c:pt idx="116">
                        <c:v>-29.5706605384615</c:v>
                      </c:pt>
                      <c:pt idx="117">
                        <c:v>-48.139534615384598</c:v>
                      </c:pt>
                      <c:pt idx="118">
                        <c:v>-81.037565384615306</c:v>
                      </c:pt>
                      <c:pt idx="119">
                        <c:v>-89.838999230769204</c:v>
                      </c:pt>
                      <c:pt idx="120">
                        <c:v>-87.584969230769204</c:v>
                      </c:pt>
                      <c:pt idx="121">
                        <c:v>-86.511629999999897</c:v>
                      </c:pt>
                      <c:pt idx="122">
                        <c:v>-85.867626923076898</c:v>
                      </c:pt>
                      <c:pt idx="123">
                        <c:v>-86.243295384615294</c:v>
                      </c:pt>
                      <c:pt idx="124">
                        <c:v>-89.355991538461495</c:v>
                      </c:pt>
                      <c:pt idx="125">
                        <c:v>-96.708409230769206</c:v>
                      </c:pt>
                      <c:pt idx="126">
                        <c:v>-81.735242307692204</c:v>
                      </c:pt>
                      <c:pt idx="127">
                        <c:v>-64.937389999999994</c:v>
                      </c:pt>
                      <c:pt idx="128">
                        <c:v>-41.592127692307699</c:v>
                      </c:pt>
                      <c:pt idx="129">
                        <c:v>-58.497317692307597</c:v>
                      </c:pt>
                      <c:pt idx="130">
                        <c:v>-18.5152051538461</c:v>
                      </c:pt>
                      <c:pt idx="131">
                        <c:v>-2.4686941538461502</c:v>
                      </c:pt>
                      <c:pt idx="132">
                        <c:v>1.39534899999999</c:v>
                      </c:pt>
                      <c:pt idx="133">
                        <c:v>-26.672628984615301</c:v>
                      </c:pt>
                      <c:pt idx="134">
                        <c:v>-47.8175307692307</c:v>
                      </c:pt>
                      <c:pt idx="135">
                        <c:v>-79.373883076922993</c:v>
                      </c:pt>
                      <c:pt idx="136">
                        <c:v>-96.386405384615401</c:v>
                      </c:pt>
                      <c:pt idx="137">
                        <c:v>-97.08408</c:v>
                      </c:pt>
                      <c:pt idx="138">
                        <c:v>-96.547407692307701</c:v>
                      </c:pt>
                      <c:pt idx="139">
                        <c:v>-96.440073076923099</c:v>
                      </c:pt>
                      <c:pt idx="140">
                        <c:v>-101.592131538461</c:v>
                      </c:pt>
                      <c:pt idx="141">
                        <c:v>-95.098386923076902</c:v>
                      </c:pt>
                      <c:pt idx="142">
                        <c:v>-87.262966923076903</c:v>
                      </c:pt>
                      <c:pt idx="143">
                        <c:v>-87.209299999999999</c:v>
                      </c:pt>
                      <c:pt idx="144">
                        <c:v>-83.291593076922993</c:v>
                      </c:pt>
                      <c:pt idx="145">
                        <c:v>-94.239711538461506</c:v>
                      </c:pt>
                      <c:pt idx="146">
                        <c:v>-73.846153846153797</c:v>
                      </c:pt>
                      <c:pt idx="147">
                        <c:v>-56.243291538461499</c:v>
                      </c:pt>
                      <c:pt idx="148">
                        <c:v>-40.089446923076899</c:v>
                      </c:pt>
                      <c:pt idx="149">
                        <c:v>-39.069769999999998</c:v>
                      </c:pt>
                      <c:pt idx="150">
                        <c:v>-51.5742415384615</c:v>
                      </c:pt>
                      <c:pt idx="151">
                        <c:v>-23.506260000000001</c:v>
                      </c:pt>
                      <c:pt idx="152">
                        <c:v>-5.4203934923076904</c:v>
                      </c:pt>
                      <c:pt idx="153">
                        <c:v>-36.064400769230701</c:v>
                      </c:pt>
                      <c:pt idx="154">
                        <c:v>-70.572450769230699</c:v>
                      </c:pt>
                      <c:pt idx="155">
                        <c:v>-87.584971538461502</c:v>
                      </c:pt>
                      <c:pt idx="156">
                        <c:v>-93.971377692307698</c:v>
                      </c:pt>
                      <c:pt idx="157">
                        <c:v>-96.493743846153805</c:v>
                      </c:pt>
                      <c:pt idx="158">
                        <c:v>-85.169946153846098</c:v>
                      </c:pt>
                      <c:pt idx="159">
                        <c:v>-74.919497692307601</c:v>
                      </c:pt>
                      <c:pt idx="160">
                        <c:v>-67.728086153846107</c:v>
                      </c:pt>
                      <c:pt idx="161">
                        <c:v>-57.799643076922997</c:v>
                      </c:pt>
                      <c:pt idx="162">
                        <c:v>-48.032199230769201</c:v>
                      </c:pt>
                      <c:pt idx="163">
                        <c:v>-39.767440000000001</c:v>
                      </c:pt>
                      <c:pt idx="164">
                        <c:v>-39.874773846153801</c:v>
                      </c:pt>
                      <c:pt idx="165">
                        <c:v>-39.767440000000001</c:v>
                      </c:pt>
                      <c:pt idx="166">
                        <c:v>-39.767440000000001</c:v>
                      </c:pt>
                      <c:pt idx="167">
                        <c:v>-39.767440000000001</c:v>
                      </c:pt>
                      <c:pt idx="168">
                        <c:v>-39.821106923076897</c:v>
                      </c:pt>
                      <c:pt idx="169">
                        <c:v>-39.767440000000001</c:v>
                      </c:pt>
                      <c:pt idx="170">
                        <c:v>-41.270123846153801</c:v>
                      </c:pt>
                      <c:pt idx="171">
                        <c:v>-48.461537692307601</c:v>
                      </c:pt>
                      <c:pt idx="172">
                        <c:v>-28.175313846153799</c:v>
                      </c:pt>
                      <c:pt idx="173">
                        <c:v>-19.964221538461501</c:v>
                      </c:pt>
                      <c:pt idx="174">
                        <c:v>-19.964221538461501</c:v>
                      </c:pt>
                      <c:pt idx="175">
                        <c:v>-20.0178892307692</c:v>
                      </c:pt>
                      <c:pt idx="176">
                        <c:v>-29.194990000000001</c:v>
                      </c:pt>
                      <c:pt idx="177">
                        <c:v>-59.194991538461501</c:v>
                      </c:pt>
                      <c:pt idx="178">
                        <c:v>-79.803218461538407</c:v>
                      </c:pt>
                      <c:pt idx="179">
                        <c:v>-90.644008461538405</c:v>
                      </c:pt>
                      <c:pt idx="180">
                        <c:v>-88.443648461538402</c:v>
                      </c:pt>
                      <c:pt idx="181">
                        <c:v>-87.209299999999999</c:v>
                      </c:pt>
                      <c:pt idx="182">
                        <c:v>-87.209299999999999</c:v>
                      </c:pt>
                      <c:pt idx="183">
                        <c:v>-93.8103792307692</c:v>
                      </c:pt>
                      <c:pt idx="184">
                        <c:v>-72.558139999999995</c:v>
                      </c:pt>
                      <c:pt idx="185">
                        <c:v>-55.813952307692297</c:v>
                      </c:pt>
                      <c:pt idx="186">
                        <c:v>-28.711987153846099</c:v>
                      </c:pt>
                      <c:pt idx="187">
                        <c:v>0.483005415384615</c:v>
                      </c:pt>
                      <c:pt idx="188">
                        <c:v>1.34168172307692</c:v>
                      </c:pt>
                      <c:pt idx="189">
                        <c:v>1.2343471692307599</c:v>
                      </c:pt>
                      <c:pt idx="190">
                        <c:v>-22.9695884307692</c:v>
                      </c:pt>
                      <c:pt idx="191">
                        <c:v>-28.443646923076901</c:v>
                      </c:pt>
                      <c:pt idx="192">
                        <c:v>-36.064399999999999</c:v>
                      </c:pt>
                      <c:pt idx="193">
                        <c:v>-69.338103076923005</c:v>
                      </c:pt>
                      <c:pt idx="194">
                        <c:v>-76.345514285714302</c:v>
                      </c:pt>
                      <c:pt idx="195">
                        <c:v>-86.189623846153793</c:v>
                      </c:pt>
                      <c:pt idx="196">
                        <c:v>-87.638637692307697</c:v>
                      </c:pt>
                      <c:pt idx="197">
                        <c:v>-86.5652969230769</c:v>
                      </c:pt>
                      <c:pt idx="198">
                        <c:v>-86.243295384615294</c:v>
                      </c:pt>
                      <c:pt idx="199">
                        <c:v>-85.813959999999895</c:v>
                      </c:pt>
                      <c:pt idx="200">
                        <c:v>-91.610020769230701</c:v>
                      </c:pt>
                      <c:pt idx="201">
                        <c:v>-70.465116923076906</c:v>
                      </c:pt>
                      <c:pt idx="202">
                        <c:v>-51.520572307692298</c:v>
                      </c:pt>
                      <c:pt idx="203">
                        <c:v>-19.964221461538401</c:v>
                      </c:pt>
                      <c:pt idx="204">
                        <c:v>-0.21466907692307599</c:v>
                      </c:pt>
                      <c:pt idx="205">
                        <c:v>0.75134167692307696</c:v>
                      </c:pt>
                      <c:pt idx="206">
                        <c:v>-1.6100177230769199</c:v>
                      </c:pt>
                      <c:pt idx="207">
                        <c:v>-27.85331</c:v>
                      </c:pt>
                      <c:pt idx="208">
                        <c:v>-18.729873846153801</c:v>
                      </c:pt>
                      <c:pt idx="209">
                        <c:v>-21.520568461538399</c:v>
                      </c:pt>
                      <c:pt idx="210">
                        <c:v>-20.3398923846153</c:v>
                      </c:pt>
                      <c:pt idx="211">
                        <c:v>0.53667261538461497</c:v>
                      </c:pt>
                      <c:pt idx="212">
                        <c:v>-14.704830369230701</c:v>
                      </c:pt>
                      <c:pt idx="213">
                        <c:v>-54.633273846153799</c:v>
                      </c:pt>
                      <c:pt idx="214">
                        <c:v>-84.203934615384597</c:v>
                      </c:pt>
                      <c:pt idx="215">
                        <c:v>-91.663686923076895</c:v>
                      </c:pt>
                      <c:pt idx="216">
                        <c:v>-90.429338461538407</c:v>
                      </c:pt>
                      <c:pt idx="217">
                        <c:v>-95.903397692307706</c:v>
                      </c:pt>
                      <c:pt idx="218">
                        <c:v>-83.023256153846106</c:v>
                      </c:pt>
                      <c:pt idx="219">
                        <c:v>-64.722719230769201</c:v>
                      </c:pt>
                      <c:pt idx="220">
                        <c:v>-44.168159999999901</c:v>
                      </c:pt>
                      <c:pt idx="221">
                        <c:v>-8.5867621384615394</c:v>
                      </c:pt>
                      <c:pt idx="222">
                        <c:v>0.85867623076923005</c:v>
                      </c:pt>
                      <c:pt idx="223">
                        <c:v>-5.2593923076923002</c:v>
                      </c:pt>
                      <c:pt idx="224">
                        <c:v>-33.488374076923002</c:v>
                      </c:pt>
                      <c:pt idx="225">
                        <c:v>-3.0590337999999999</c:v>
                      </c:pt>
                      <c:pt idx="226">
                        <c:v>-27.3166384615384</c:v>
                      </c:pt>
                      <c:pt idx="227">
                        <c:v>-16.74419</c:v>
                      </c:pt>
                      <c:pt idx="228">
                        <c:v>-26.404296153846101</c:v>
                      </c:pt>
                      <c:pt idx="229">
                        <c:v>-7.9964216307692304</c:v>
                      </c:pt>
                      <c:pt idx="230">
                        <c:v>1.2343469846153801</c:v>
                      </c:pt>
                      <c:pt idx="231">
                        <c:v>-29.3023247384615</c:v>
                      </c:pt>
                      <c:pt idx="232">
                        <c:v>-54.096602307692301</c:v>
                      </c:pt>
                      <c:pt idx="233">
                        <c:v>-87.262970769230705</c:v>
                      </c:pt>
                      <c:pt idx="234">
                        <c:v>-93.488370000000003</c:v>
                      </c:pt>
                      <c:pt idx="235">
                        <c:v>-94.669049999999999</c:v>
                      </c:pt>
                      <c:pt idx="236">
                        <c:v>-94.132377692307699</c:v>
                      </c:pt>
                      <c:pt idx="237">
                        <c:v>-100.35778846153799</c:v>
                      </c:pt>
                      <c:pt idx="238">
                        <c:v>-85.921287692307601</c:v>
                      </c:pt>
                      <c:pt idx="239">
                        <c:v>-58.1753146153846</c:v>
                      </c:pt>
                      <c:pt idx="240">
                        <c:v>-32.844365384615301</c:v>
                      </c:pt>
                      <c:pt idx="241">
                        <c:v>-6.3864042307692301</c:v>
                      </c:pt>
                      <c:pt idx="242">
                        <c:v>-2.0930233076923002</c:v>
                      </c:pt>
                      <c:pt idx="243">
                        <c:v>0.80500887692307599</c:v>
                      </c:pt>
                      <c:pt idx="244">
                        <c:v>-12.2361348615384</c:v>
                      </c:pt>
                      <c:pt idx="245">
                        <c:v>-26.028623076923001</c:v>
                      </c:pt>
                      <c:pt idx="246">
                        <c:v>-19.856884615384601</c:v>
                      </c:pt>
                      <c:pt idx="247">
                        <c:v>-19.534879999999902</c:v>
                      </c:pt>
                      <c:pt idx="248">
                        <c:v>-27.638640307692299</c:v>
                      </c:pt>
                      <c:pt idx="249">
                        <c:v>-2.2003578461538398</c:v>
                      </c:pt>
                      <c:pt idx="250">
                        <c:v>-28.926654230769199</c:v>
                      </c:pt>
                      <c:pt idx="251">
                        <c:v>-53.935599230769199</c:v>
                      </c:pt>
                      <c:pt idx="252">
                        <c:v>-80.286225384615307</c:v>
                      </c:pt>
                      <c:pt idx="253">
                        <c:v>-94.078711538461505</c:v>
                      </c:pt>
                      <c:pt idx="254">
                        <c:v>-95.4203938461538</c:v>
                      </c:pt>
                      <c:pt idx="255">
                        <c:v>-97.513405384615297</c:v>
                      </c:pt>
                      <c:pt idx="256">
                        <c:v>-92.307689999999994</c:v>
                      </c:pt>
                      <c:pt idx="257">
                        <c:v>-77.6565284615384</c:v>
                      </c:pt>
                      <c:pt idx="258">
                        <c:v>-57.799642307692302</c:v>
                      </c:pt>
                      <c:pt idx="259">
                        <c:v>-37.835420230769202</c:v>
                      </c:pt>
                      <c:pt idx="260">
                        <c:v>-27.316636923076899</c:v>
                      </c:pt>
                      <c:pt idx="261">
                        <c:v>-21.7352407692307</c:v>
                      </c:pt>
                      <c:pt idx="262">
                        <c:v>-43.8461523076923</c:v>
                      </c:pt>
                      <c:pt idx="263">
                        <c:v>-16.583184692307601</c:v>
                      </c:pt>
                      <c:pt idx="264">
                        <c:v>-2.629696</c:v>
                      </c:pt>
                      <c:pt idx="265">
                        <c:v>-1.8246869846153799</c:v>
                      </c:pt>
                      <c:pt idx="266">
                        <c:v>-0.697674384615384</c:v>
                      </c:pt>
                      <c:pt idx="267">
                        <c:v>0</c:v>
                      </c:pt>
                      <c:pt idx="268">
                        <c:v>-3.1663692307692299</c:v>
                      </c:pt>
                      <c:pt idx="269">
                        <c:v>-49.427550769230699</c:v>
                      </c:pt>
                      <c:pt idx="270">
                        <c:v>-76.690519230769198</c:v>
                      </c:pt>
                      <c:pt idx="271">
                        <c:v>-96.386403846153797</c:v>
                      </c:pt>
                      <c:pt idx="272">
                        <c:v>-97.674419999999998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BF93-4AD5-AB95-234B4F7C071C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Sheet1!$G$1</c15:sqref>
                        </c15:formulaRef>
                      </c:ext>
                    </c:extLst>
                    <c:strCache>
                      <c:ptCount val="1"/>
                      <c:pt idx="0">
                        <c:v>Motor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Sheet1!$G$2:$G$274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180</c:v>
                      </c:pt>
                      <c:pt idx="1">
                        <c:v>180</c:v>
                      </c:pt>
                      <c:pt idx="2">
                        <c:v>180</c:v>
                      </c:pt>
                      <c:pt idx="3">
                        <c:v>27.692307692307601</c:v>
                      </c:pt>
                      <c:pt idx="4">
                        <c:v>83.076923076922995</c:v>
                      </c:pt>
                      <c:pt idx="5">
                        <c:v>180</c:v>
                      </c:pt>
                      <c:pt idx="6">
                        <c:v>180</c:v>
                      </c:pt>
                      <c:pt idx="7">
                        <c:v>0</c:v>
                      </c:pt>
                      <c:pt idx="8">
                        <c:v>138.461538461538</c:v>
                      </c:pt>
                      <c:pt idx="9">
                        <c:v>0</c:v>
                      </c:pt>
                      <c:pt idx="10">
                        <c:v>110.76923076923001</c:v>
                      </c:pt>
                      <c:pt idx="11">
                        <c:v>41.538461538461497</c:v>
                      </c:pt>
                      <c:pt idx="12">
                        <c:v>0</c:v>
                      </c:pt>
                      <c:pt idx="13">
                        <c:v>41.538461538461497</c:v>
                      </c:pt>
                      <c:pt idx="14">
                        <c:v>55.384615384615302</c:v>
                      </c:pt>
                      <c:pt idx="15">
                        <c:v>0</c:v>
                      </c:pt>
                      <c:pt idx="16">
                        <c:v>83.076923076922995</c:v>
                      </c:pt>
                      <c:pt idx="17">
                        <c:v>27.692307692307601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13.846153846153801</c:v>
                      </c:pt>
                      <c:pt idx="22">
                        <c:v>180</c:v>
                      </c:pt>
                      <c:pt idx="23">
                        <c:v>180</c:v>
                      </c:pt>
                      <c:pt idx="24">
                        <c:v>180</c:v>
                      </c:pt>
                      <c:pt idx="25">
                        <c:v>180</c:v>
                      </c:pt>
                      <c:pt idx="26">
                        <c:v>180</c:v>
                      </c:pt>
                      <c:pt idx="27">
                        <c:v>180</c:v>
                      </c:pt>
                      <c:pt idx="28">
                        <c:v>180</c:v>
                      </c:pt>
                      <c:pt idx="29">
                        <c:v>180</c:v>
                      </c:pt>
                      <c:pt idx="30">
                        <c:v>180</c:v>
                      </c:pt>
                      <c:pt idx="31">
                        <c:v>180</c:v>
                      </c:pt>
                      <c:pt idx="32">
                        <c:v>180</c:v>
                      </c:pt>
                      <c:pt idx="33">
                        <c:v>180</c:v>
                      </c:pt>
                      <c:pt idx="34">
                        <c:v>180</c:v>
                      </c:pt>
                      <c:pt idx="35">
                        <c:v>180</c:v>
                      </c:pt>
                      <c:pt idx="36">
                        <c:v>180</c:v>
                      </c:pt>
                      <c:pt idx="37">
                        <c:v>180</c:v>
                      </c:pt>
                      <c:pt idx="38">
                        <c:v>180</c:v>
                      </c:pt>
                      <c:pt idx="39">
                        <c:v>180</c:v>
                      </c:pt>
                      <c:pt idx="40">
                        <c:v>180</c:v>
                      </c:pt>
                      <c:pt idx="41">
                        <c:v>180</c:v>
                      </c:pt>
                      <c:pt idx="42">
                        <c:v>180</c:v>
                      </c:pt>
                      <c:pt idx="43">
                        <c:v>124.615384615384</c:v>
                      </c:pt>
                      <c:pt idx="44">
                        <c:v>0</c:v>
                      </c:pt>
                      <c:pt idx="45">
                        <c:v>138.461538461538</c:v>
                      </c:pt>
                      <c:pt idx="46">
                        <c:v>180</c:v>
                      </c:pt>
                      <c:pt idx="47">
                        <c:v>166.15384615384599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13.846153846153801</c:v>
                      </c:pt>
                      <c:pt idx="51">
                        <c:v>180</c:v>
                      </c:pt>
                      <c:pt idx="52">
                        <c:v>180</c:v>
                      </c:pt>
                      <c:pt idx="53">
                        <c:v>180</c:v>
                      </c:pt>
                      <c:pt idx="54">
                        <c:v>96.923076923076906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180</c:v>
                      </c:pt>
                      <c:pt idx="63">
                        <c:v>180</c:v>
                      </c:pt>
                      <c:pt idx="64">
                        <c:v>96.923076923076906</c:v>
                      </c:pt>
                      <c:pt idx="65">
                        <c:v>0</c:v>
                      </c:pt>
                      <c:pt idx="66">
                        <c:v>110.76923076923001</c:v>
                      </c:pt>
                      <c:pt idx="67">
                        <c:v>180</c:v>
                      </c:pt>
                      <c:pt idx="68">
                        <c:v>138.461538461538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96.923076923076906</c:v>
                      </c:pt>
                      <c:pt idx="72">
                        <c:v>180</c:v>
                      </c:pt>
                      <c:pt idx="73">
                        <c:v>180</c:v>
                      </c:pt>
                      <c:pt idx="74">
                        <c:v>124.615384615384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110.76923076923001</c:v>
                      </c:pt>
                      <c:pt idx="81">
                        <c:v>180</c:v>
                      </c:pt>
                      <c:pt idx="82">
                        <c:v>180</c:v>
                      </c:pt>
                      <c:pt idx="83">
                        <c:v>180</c:v>
                      </c:pt>
                      <c:pt idx="84">
                        <c:v>180</c:v>
                      </c:pt>
                      <c:pt idx="85">
                        <c:v>180</c:v>
                      </c:pt>
                      <c:pt idx="86">
                        <c:v>180</c:v>
                      </c:pt>
                      <c:pt idx="87">
                        <c:v>180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96.923076923076906</c:v>
                      </c:pt>
                      <c:pt idx="92">
                        <c:v>180</c:v>
                      </c:pt>
                      <c:pt idx="93">
                        <c:v>180</c:v>
                      </c:pt>
                      <c:pt idx="94">
                        <c:v>41.538461538461497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41.538461538461497</c:v>
                      </c:pt>
                      <c:pt idx="100">
                        <c:v>180</c:v>
                      </c:pt>
                      <c:pt idx="101">
                        <c:v>180</c:v>
                      </c:pt>
                      <c:pt idx="102">
                        <c:v>180</c:v>
                      </c:pt>
                      <c:pt idx="103">
                        <c:v>180</c:v>
                      </c:pt>
                      <c:pt idx="104">
                        <c:v>180</c:v>
                      </c:pt>
                      <c:pt idx="105">
                        <c:v>180</c:v>
                      </c:pt>
                      <c:pt idx="106">
                        <c:v>124.615384615384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83.076923076922995</c:v>
                      </c:pt>
                      <c:pt idx="111">
                        <c:v>41.538461538461497</c:v>
                      </c:pt>
                      <c:pt idx="112">
                        <c:v>152.30769230769201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138.461538461538</c:v>
                      </c:pt>
                      <c:pt idx="116">
                        <c:v>41.538461538461497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96.923076923076906</c:v>
                      </c:pt>
                      <c:pt idx="126">
                        <c:v>180</c:v>
                      </c:pt>
                      <c:pt idx="127">
                        <c:v>166.15384615384599</c:v>
                      </c:pt>
                      <c:pt idx="128">
                        <c:v>0</c:v>
                      </c:pt>
                      <c:pt idx="129">
                        <c:v>180</c:v>
                      </c:pt>
                      <c:pt idx="130">
                        <c:v>180</c:v>
                      </c:pt>
                      <c:pt idx="131">
                        <c:v>180</c:v>
                      </c:pt>
                      <c:pt idx="132">
                        <c:v>180</c:v>
                      </c:pt>
                      <c:pt idx="133">
                        <c:v>27.692307692307601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69.230769230769198</c:v>
                      </c:pt>
                      <c:pt idx="141">
                        <c:v>69.230769230769198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138.461538461538</c:v>
                      </c:pt>
                      <c:pt idx="146">
                        <c:v>180</c:v>
                      </c:pt>
                      <c:pt idx="147">
                        <c:v>110.76923076923001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124.615384615384</c:v>
                      </c:pt>
                      <c:pt idx="151">
                        <c:v>180</c:v>
                      </c:pt>
                      <c:pt idx="152">
                        <c:v>152.30769230769201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152.30769230769201</c:v>
                      </c:pt>
                      <c:pt idx="158">
                        <c:v>180</c:v>
                      </c:pt>
                      <c:pt idx="159">
                        <c:v>180</c:v>
                      </c:pt>
                      <c:pt idx="160">
                        <c:v>180</c:v>
                      </c:pt>
                      <c:pt idx="161">
                        <c:v>180</c:v>
                      </c:pt>
                      <c:pt idx="162">
                        <c:v>13.846153846153801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27.692307692307601</c:v>
                      </c:pt>
                      <c:pt idx="171">
                        <c:v>180</c:v>
                      </c:pt>
                      <c:pt idx="172">
                        <c:v>13.846153846153801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41.538461538461497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166.15384615384599</c:v>
                      </c:pt>
                      <c:pt idx="184">
                        <c:v>180</c:v>
                      </c:pt>
                      <c:pt idx="185">
                        <c:v>180</c:v>
                      </c:pt>
                      <c:pt idx="186">
                        <c:v>180</c:v>
                      </c:pt>
                      <c:pt idx="187">
                        <c:v>180</c:v>
                      </c:pt>
                      <c:pt idx="188">
                        <c:v>180</c:v>
                      </c:pt>
                      <c:pt idx="189">
                        <c:v>180</c:v>
                      </c:pt>
                      <c:pt idx="190">
                        <c:v>27.692307692307601</c:v>
                      </c:pt>
                      <c:pt idx="191">
                        <c:v>0</c:v>
                      </c:pt>
                      <c:pt idx="192">
                        <c:v>124.615384615384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180</c:v>
                      </c:pt>
                      <c:pt idx="201">
                        <c:v>180</c:v>
                      </c:pt>
                      <c:pt idx="202">
                        <c:v>180</c:v>
                      </c:pt>
                      <c:pt idx="203">
                        <c:v>180</c:v>
                      </c:pt>
                      <c:pt idx="204">
                        <c:v>180</c:v>
                      </c:pt>
                      <c:pt idx="205">
                        <c:v>180</c:v>
                      </c:pt>
                      <c:pt idx="206">
                        <c:v>138.461538461538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41.538461538461497</c:v>
                      </c:pt>
                      <c:pt idx="210">
                        <c:v>180</c:v>
                      </c:pt>
                      <c:pt idx="211">
                        <c:v>180</c:v>
                      </c:pt>
                      <c:pt idx="212">
                        <c:v>96.923076923076906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96.923076923076906</c:v>
                      </c:pt>
                      <c:pt idx="218">
                        <c:v>180</c:v>
                      </c:pt>
                      <c:pt idx="219">
                        <c:v>180</c:v>
                      </c:pt>
                      <c:pt idx="220">
                        <c:v>180</c:v>
                      </c:pt>
                      <c:pt idx="221">
                        <c:v>180</c:v>
                      </c:pt>
                      <c:pt idx="222">
                        <c:v>180</c:v>
                      </c:pt>
                      <c:pt idx="223">
                        <c:v>180</c:v>
                      </c:pt>
                      <c:pt idx="224">
                        <c:v>180</c:v>
                      </c:pt>
                      <c:pt idx="225">
                        <c:v>138.461538461538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96.923076923076906</c:v>
                      </c:pt>
                      <c:pt idx="229">
                        <c:v>180</c:v>
                      </c:pt>
                      <c:pt idx="230">
                        <c:v>180</c:v>
                      </c:pt>
                      <c:pt idx="231">
                        <c:v>13.846153846153801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138.461538461538</c:v>
                      </c:pt>
                      <c:pt idx="238">
                        <c:v>180</c:v>
                      </c:pt>
                      <c:pt idx="239">
                        <c:v>180</c:v>
                      </c:pt>
                      <c:pt idx="240">
                        <c:v>180</c:v>
                      </c:pt>
                      <c:pt idx="241">
                        <c:v>180</c:v>
                      </c:pt>
                      <c:pt idx="242">
                        <c:v>180</c:v>
                      </c:pt>
                      <c:pt idx="243">
                        <c:v>180</c:v>
                      </c:pt>
                      <c:pt idx="244">
                        <c:v>96.923076923076906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27.692307692307601</c:v>
                      </c:pt>
                      <c:pt idx="248">
                        <c:v>180</c:v>
                      </c:pt>
                      <c:pt idx="249">
                        <c:v>180</c:v>
                      </c:pt>
                      <c:pt idx="250">
                        <c:v>41.538461538461497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138.461538461538</c:v>
                      </c:pt>
                      <c:pt idx="256">
                        <c:v>180</c:v>
                      </c:pt>
                      <c:pt idx="257">
                        <c:v>180</c:v>
                      </c:pt>
                      <c:pt idx="258">
                        <c:v>180</c:v>
                      </c:pt>
                      <c:pt idx="259">
                        <c:v>138.461538461538</c:v>
                      </c:pt>
                      <c:pt idx="260">
                        <c:v>0</c:v>
                      </c:pt>
                      <c:pt idx="261">
                        <c:v>13.846153846153801</c:v>
                      </c:pt>
                      <c:pt idx="262">
                        <c:v>180</c:v>
                      </c:pt>
                      <c:pt idx="263">
                        <c:v>180</c:v>
                      </c:pt>
                      <c:pt idx="264">
                        <c:v>180</c:v>
                      </c:pt>
                      <c:pt idx="265">
                        <c:v>180</c:v>
                      </c:pt>
                      <c:pt idx="266">
                        <c:v>180</c:v>
                      </c:pt>
                      <c:pt idx="267">
                        <c:v>180</c:v>
                      </c:pt>
                      <c:pt idx="268">
                        <c:v>138.461538461538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BF93-4AD5-AB95-234B4F7C071C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Sheet1!$H$1</c15:sqref>
                        </c15:formulaRef>
                      </c:ext>
                    </c:extLst>
                    <c:strCache>
                      <c:ptCount val="1"/>
                      <c:pt idx="0">
                        <c:v>Grab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Sheet1!$H$2:$H$274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54">
                        <c:v>0</c:v>
                      </c:pt>
                      <c:pt idx="57">
                        <c:v>1</c:v>
                      </c:pt>
                      <c:pt idx="73">
                        <c:v>0</c:v>
                      </c:pt>
                      <c:pt idx="77">
                        <c:v>1</c:v>
                      </c:pt>
                      <c:pt idx="92">
                        <c:v>0</c:v>
                      </c:pt>
                      <c:pt idx="97">
                        <c:v>1</c:v>
                      </c:pt>
                      <c:pt idx="113">
                        <c:v>0</c:v>
                      </c:pt>
                      <c:pt idx="119">
                        <c:v>1</c:v>
                      </c:pt>
                      <c:pt idx="131">
                        <c:v>0</c:v>
                      </c:pt>
                      <c:pt idx="136">
                        <c:v>1</c:v>
                      </c:pt>
                      <c:pt idx="152">
                        <c:v>0</c:v>
                      </c:pt>
                      <c:pt idx="155">
                        <c:v>1</c:v>
                      </c:pt>
                      <c:pt idx="174">
                        <c:v>0</c:v>
                      </c:pt>
                      <c:pt idx="179">
                        <c:v>1</c:v>
                      </c:pt>
                      <c:pt idx="190">
                        <c:v>0</c:v>
                      </c:pt>
                      <c:pt idx="195">
                        <c:v>1</c:v>
                      </c:pt>
                      <c:pt idx="211">
                        <c:v>0</c:v>
                      </c:pt>
                      <c:pt idx="215">
                        <c:v>1</c:v>
                      </c:pt>
                      <c:pt idx="229">
                        <c:v>0</c:v>
                      </c:pt>
                      <c:pt idx="234">
                        <c:v>1</c:v>
                      </c:pt>
                      <c:pt idx="249">
                        <c:v>0</c:v>
                      </c:pt>
                      <c:pt idx="253">
                        <c:v>1</c:v>
                      </c:pt>
                      <c:pt idx="268">
                        <c:v>0</c:v>
                      </c:pt>
                      <c:pt idx="271">
                        <c:v>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BF93-4AD5-AB95-234B4F7C071C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Sheet1!$I$1</c15:sqref>
                        </c15:formulaRef>
                      </c:ext>
                    </c:extLst>
                    <c:strCache>
                      <c:ptCount val="1"/>
                      <c:pt idx="0">
                        <c:v>Time (F)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Sheet1!$I$2:$I$274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194.68055333333299</c:v>
                      </c:pt>
                      <c:pt idx="1">
                        <c:v>194.94721428571401</c:v>
                      </c:pt>
                      <c:pt idx="2">
                        <c:v>195.22598666666599</c:v>
                      </c:pt>
                      <c:pt idx="3">
                        <c:v>195.487486666666</c:v>
                      </c:pt>
                      <c:pt idx="4">
                        <c:v>195.74648124999899</c:v>
                      </c:pt>
                      <c:pt idx="5">
                        <c:v>196.007992857142</c:v>
                      </c:pt>
                      <c:pt idx="6">
                        <c:v>196.27369230769199</c:v>
                      </c:pt>
                      <c:pt idx="7">
                        <c:v>196.52969999999999</c:v>
                      </c:pt>
                      <c:pt idx="8">
                        <c:v>196.78630000000001</c:v>
                      </c:pt>
                      <c:pt idx="9">
                        <c:v>197.044207692307</c:v>
                      </c:pt>
                      <c:pt idx="10">
                        <c:v>197.300969230769</c:v>
                      </c:pt>
                      <c:pt idx="11">
                        <c:v>197.559184615384</c:v>
                      </c:pt>
                      <c:pt idx="12">
                        <c:v>197.81445384615299</c:v>
                      </c:pt>
                      <c:pt idx="13">
                        <c:v>198.07306153846099</c:v>
                      </c:pt>
                      <c:pt idx="14">
                        <c:v>198.33005384615299</c:v>
                      </c:pt>
                      <c:pt idx="15">
                        <c:v>198.58803846153799</c:v>
                      </c:pt>
                      <c:pt idx="16">
                        <c:v>198.843815384615</c:v>
                      </c:pt>
                      <c:pt idx="17">
                        <c:v>199.10174615384599</c:v>
                      </c:pt>
                      <c:pt idx="18">
                        <c:v>199.359876923076</c:v>
                      </c:pt>
                      <c:pt idx="19">
                        <c:v>199.615646153846</c:v>
                      </c:pt>
                      <c:pt idx="20">
                        <c:v>199.87434615384601</c:v>
                      </c:pt>
                      <c:pt idx="21">
                        <c:v>200.13153846153801</c:v>
                      </c:pt>
                      <c:pt idx="22">
                        <c:v>200.38780769230701</c:v>
                      </c:pt>
                      <c:pt idx="23">
                        <c:v>200.64454615384599</c:v>
                      </c:pt>
                      <c:pt idx="24">
                        <c:v>200.90233846153799</c:v>
                      </c:pt>
                      <c:pt idx="25">
                        <c:v>201.158161538461</c:v>
                      </c:pt>
                      <c:pt idx="26">
                        <c:v>201.41719230769201</c:v>
                      </c:pt>
                      <c:pt idx="27">
                        <c:v>201.67292307692301</c:v>
                      </c:pt>
                      <c:pt idx="28">
                        <c:v>201.930176923076</c:v>
                      </c:pt>
                      <c:pt idx="29">
                        <c:v>202.18661538461501</c:v>
                      </c:pt>
                      <c:pt idx="30">
                        <c:v>202.44549999999899</c:v>
                      </c:pt>
                      <c:pt idx="31">
                        <c:v>202.70321538461499</c:v>
                      </c:pt>
                      <c:pt idx="32">
                        <c:v>202.960361538461</c:v>
                      </c:pt>
                      <c:pt idx="33">
                        <c:v>203.217915384615</c:v>
                      </c:pt>
                      <c:pt idx="34">
                        <c:v>203.473161538461</c:v>
                      </c:pt>
                      <c:pt idx="35">
                        <c:v>203.73097692307601</c:v>
                      </c:pt>
                      <c:pt idx="36">
                        <c:v>203.98833846153801</c:v>
                      </c:pt>
                      <c:pt idx="37">
                        <c:v>204.24495384615301</c:v>
                      </c:pt>
                      <c:pt idx="38">
                        <c:v>204.500523076923</c:v>
                      </c:pt>
                      <c:pt idx="39">
                        <c:v>204.75815384615299</c:v>
                      </c:pt>
                      <c:pt idx="40">
                        <c:v>205.01446923076901</c:v>
                      </c:pt>
                      <c:pt idx="41">
                        <c:v>205.27146923076899</c:v>
                      </c:pt>
                      <c:pt idx="42">
                        <c:v>205.52816923076901</c:v>
                      </c:pt>
                      <c:pt idx="43">
                        <c:v>205.78553846153801</c:v>
                      </c:pt>
                      <c:pt idx="44">
                        <c:v>206.04286923076901</c:v>
                      </c:pt>
                      <c:pt idx="45">
                        <c:v>206.299307692307</c:v>
                      </c:pt>
                      <c:pt idx="46">
                        <c:v>206.55657692307599</c:v>
                      </c:pt>
                      <c:pt idx="47">
                        <c:v>206.813538461538</c:v>
                      </c:pt>
                      <c:pt idx="48">
                        <c:v>207.07089230769199</c:v>
                      </c:pt>
                      <c:pt idx="49">
                        <c:v>207.32726153846099</c:v>
                      </c:pt>
                      <c:pt idx="50">
                        <c:v>207.584892307692</c:v>
                      </c:pt>
                      <c:pt idx="51">
                        <c:v>207.841738461538</c:v>
                      </c:pt>
                      <c:pt idx="52">
                        <c:v>208.09884615384601</c:v>
                      </c:pt>
                      <c:pt idx="53">
                        <c:v>208.355807692307</c:v>
                      </c:pt>
                      <c:pt idx="54">
                        <c:v>208.61287692307599</c:v>
                      </c:pt>
                      <c:pt idx="55">
                        <c:v>208.87061538461501</c:v>
                      </c:pt>
                      <c:pt idx="56">
                        <c:v>209.12823846153799</c:v>
                      </c:pt>
                      <c:pt idx="57">
                        <c:v>209.38706923076899</c:v>
                      </c:pt>
                      <c:pt idx="58">
                        <c:v>209.641869230769</c:v>
                      </c:pt>
                      <c:pt idx="59">
                        <c:v>209.89915384615301</c:v>
                      </c:pt>
                      <c:pt idx="60">
                        <c:v>210.156315384615</c:v>
                      </c:pt>
                      <c:pt idx="61">
                        <c:v>210.41315384615299</c:v>
                      </c:pt>
                      <c:pt idx="62">
                        <c:v>210.67111538461501</c:v>
                      </c:pt>
                      <c:pt idx="63">
                        <c:v>210.93013846153801</c:v>
                      </c:pt>
                      <c:pt idx="64">
                        <c:v>211.18570769230701</c:v>
                      </c:pt>
                      <c:pt idx="65">
                        <c:v>211.44262307692301</c:v>
                      </c:pt>
                      <c:pt idx="66">
                        <c:v>211.69928461538399</c:v>
                      </c:pt>
                      <c:pt idx="67">
                        <c:v>211.95662307692299</c:v>
                      </c:pt>
                      <c:pt idx="68">
                        <c:v>212.214</c:v>
                      </c:pt>
                      <c:pt idx="69">
                        <c:v>212.47138461538401</c:v>
                      </c:pt>
                      <c:pt idx="70">
                        <c:v>212.728261538461</c:v>
                      </c:pt>
                      <c:pt idx="71">
                        <c:v>212.98716923076901</c:v>
                      </c:pt>
                      <c:pt idx="72">
                        <c:v>213.24289230769199</c:v>
                      </c:pt>
                      <c:pt idx="73">
                        <c:v>213.511</c:v>
                      </c:pt>
                      <c:pt idx="74">
                        <c:v>213.77627692307601</c:v>
                      </c:pt>
                      <c:pt idx="75">
                        <c:v>214.03416923076901</c:v>
                      </c:pt>
                      <c:pt idx="76">
                        <c:v>214.29323076923001</c:v>
                      </c:pt>
                      <c:pt idx="77">
                        <c:v>214.550784615384</c:v>
                      </c:pt>
                      <c:pt idx="78">
                        <c:v>214.80623846153799</c:v>
                      </c:pt>
                      <c:pt idx="79">
                        <c:v>215.063023076923</c:v>
                      </c:pt>
                      <c:pt idx="80">
                        <c:v>215.31899999999999</c:v>
                      </c:pt>
                      <c:pt idx="81">
                        <c:v>215.57627692307599</c:v>
                      </c:pt>
                      <c:pt idx="82">
                        <c:v>215.83439230769201</c:v>
                      </c:pt>
                      <c:pt idx="83">
                        <c:v>216.09119999999999</c:v>
                      </c:pt>
                      <c:pt idx="84">
                        <c:v>216.350523076923</c:v>
                      </c:pt>
                      <c:pt idx="85">
                        <c:v>216.60857692307599</c:v>
                      </c:pt>
                      <c:pt idx="86">
                        <c:v>216.864084615384</c:v>
                      </c:pt>
                      <c:pt idx="87">
                        <c:v>217.120607692307</c:v>
                      </c:pt>
                      <c:pt idx="88">
                        <c:v>217.378546153846</c:v>
                      </c:pt>
                      <c:pt idx="89">
                        <c:v>217.63684615384599</c:v>
                      </c:pt>
                      <c:pt idx="90">
                        <c:v>217.89380769230701</c:v>
                      </c:pt>
                      <c:pt idx="91">
                        <c:v>218.15153076922999</c:v>
                      </c:pt>
                      <c:pt idx="92">
                        <c:v>218.40718461538401</c:v>
                      </c:pt>
                      <c:pt idx="93">
                        <c:v>218.663069230769</c:v>
                      </c:pt>
                      <c:pt idx="94">
                        <c:v>218.92043076922999</c:v>
                      </c:pt>
                      <c:pt idx="95">
                        <c:v>219.17876923076901</c:v>
                      </c:pt>
                      <c:pt idx="96">
                        <c:v>219.436684615384</c:v>
                      </c:pt>
                      <c:pt idx="97">
                        <c:v>219.69412307692301</c:v>
                      </c:pt>
                      <c:pt idx="98">
                        <c:v>219.95104615384599</c:v>
                      </c:pt>
                      <c:pt idx="99">
                        <c:v>220.20758461538401</c:v>
                      </c:pt>
                      <c:pt idx="100">
                        <c:v>220.46469230769199</c:v>
                      </c:pt>
                      <c:pt idx="101">
                        <c:v>220.72327692307601</c:v>
                      </c:pt>
                      <c:pt idx="102">
                        <c:v>220.97993846153801</c:v>
                      </c:pt>
                      <c:pt idx="103">
                        <c:v>221.23754615384601</c:v>
                      </c:pt>
                      <c:pt idx="104">
                        <c:v>221.493807692307</c:v>
                      </c:pt>
                      <c:pt idx="105">
                        <c:v>221.750284615384</c:v>
                      </c:pt>
                      <c:pt idx="106">
                        <c:v>222.00676153846101</c:v>
                      </c:pt>
                      <c:pt idx="107">
                        <c:v>222.264499999999</c:v>
                      </c:pt>
                      <c:pt idx="108">
                        <c:v>222.52289230769199</c:v>
                      </c:pt>
                      <c:pt idx="109">
                        <c:v>222.7792</c:v>
                      </c:pt>
                      <c:pt idx="110">
                        <c:v>223.03601538461501</c:v>
                      </c:pt>
                      <c:pt idx="111">
                        <c:v>223.293461538461</c:v>
                      </c:pt>
                      <c:pt idx="112">
                        <c:v>223.55230769230701</c:v>
                      </c:pt>
                      <c:pt idx="113">
                        <c:v>223.80930769230699</c:v>
                      </c:pt>
                      <c:pt idx="114">
                        <c:v>224.06634615384601</c:v>
                      </c:pt>
                      <c:pt idx="115">
                        <c:v>224.32183846153799</c:v>
                      </c:pt>
                      <c:pt idx="116">
                        <c:v>224.579361538461</c:v>
                      </c:pt>
                      <c:pt idx="117">
                        <c:v>224.83676923076899</c:v>
                      </c:pt>
                      <c:pt idx="118">
                        <c:v>225.09345384615301</c:v>
                      </c:pt>
                      <c:pt idx="119">
                        <c:v>225.350346153846</c:v>
                      </c:pt>
                      <c:pt idx="120">
                        <c:v>225.609453846153</c:v>
                      </c:pt>
                      <c:pt idx="121">
                        <c:v>225.86468461538399</c:v>
                      </c:pt>
                      <c:pt idx="122">
                        <c:v>226.123023076923</c:v>
                      </c:pt>
                      <c:pt idx="123">
                        <c:v>226.379492307692</c:v>
                      </c:pt>
                      <c:pt idx="124">
                        <c:v>226.63715384615301</c:v>
                      </c:pt>
                      <c:pt idx="125">
                        <c:v>226.89466153846101</c:v>
                      </c:pt>
                      <c:pt idx="126">
                        <c:v>227.15180769230699</c:v>
                      </c:pt>
                      <c:pt idx="127">
                        <c:v>227.407353846153</c:v>
                      </c:pt>
                      <c:pt idx="128">
                        <c:v>227.66559230769201</c:v>
                      </c:pt>
                      <c:pt idx="129">
                        <c:v>227.92315384615301</c:v>
                      </c:pt>
                      <c:pt idx="130">
                        <c:v>228.179653846153</c:v>
                      </c:pt>
                      <c:pt idx="131">
                        <c:v>228.43667692307599</c:v>
                      </c:pt>
                      <c:pt idx="132">
                        <c:v>228.69399999999999</c:v>
                      </c:pt>
                      <c:pt idx="133">
                        <c:v>228.95109230769199</c:v>
                      </c:pt>
                      <c:pt idx="134">
                        <c:v>229.209507692307</c:v>
                      </c:pt>
                      <c:pt idx="135">
                        <c:v>229.46557692307599</c:v>
                      </c:pt>
                      <c:pt idx="136">
                        <c:v>229.72329230769199</c:v>
                      </c:pt>
                      <c:pt idx="137">
                        <c:v>229.980576923076</c:v>
                      </c:pt>
                      <c:pt idx="138">
                        <c:v>230.23751538461499</c:v>
                      </c:pt>
                      <c:pt idx="139">
                        <c:v>230.493669230769</c:v>
                      </c:pt>
                      <c:pt idx="140">
                        <c:v>230.75143076923001</c:v>
                      </c:pt>
                      <c:pt idx="141">
                        <c:v>231.01089230769199</c:v>
                      </c:pt>
                      <c:pt idx="142">
                        <c:v>231.266769230769</c:v>
                      </c:pt>
                      <c:pt idx="143">
                        <c:v>231.523715384615</c:v>
                      </c:pt>
                      <c:pt idx="144">
                        <c:v>231.78210769230699</c:v>
                      </c:pt>
                      <c:pt idx="145">
                        <c:v>232.038023076923</c:v>
                      </c:pt>
                      <c:pt idx="146">
                        <c:v>232.295446153846</c:v>
                      </c:pt>
                      <c:pt idx="147">
                        <c:v>232.55416153846099</c:v>
                      </c:pt>
                      <c:pt idx="148">
                        <c:v>232.810461538461</c:v>
                      </c:pt>
                      <c:pt idx="149">
                        <c:v>233.06804615384601</c:v>
                      </c:pt>
                      <c:pt idx="150">
                        <c:v>233.32324615384599</c:v>
                      </c:pt>
                      <c:pt idx="151">
                        <c:v>233.58183076923001</c:v>
                      </c:pt>
                      <c:pt idx="152">
                        <c:v>233.83762307692299</c:v>
                      </c:pt>
                      <c:pt idx="153">
                        <c:v>234.09469230769199</c:v>
                      </c:pt>
                      <c:pt idx="154">
                        <c:v>234.35196153846101</c:v>
                      </c:pt>
                      <c:pt idx="155">
                        <c:v>234.608369230769</c:v>
                      </c:pt>
                      <c:pt idx="156">
                        <c:v>234.86655384615301</c:v>
                      </c:pt>
                      <c:pt idx="157">
                        <c:v>235.123915384615</c:v>
                      </c:pt>
                      <c:pt idx="158">
                        <c:v>235.38045384615299</c:v>
                      </c:pt>
                      <c:pt idx="159">
                        <c:v>235.637976923076</c:v>
                      </c:pt>
                      <c:pt idx="160">
                        <c:v>235.89590769230699</c:v>
                      </c:pt>
                      <c:pt idx="161">
                        <c:v>236.15288461538401</c:v>
                      </c:pt>
                      <c:pt idx="162">
                        <c:v>236.410476923076</c:v>
                      </c:pt>
                      <c:pt idx="163">
                        <c:v>236.66719230769201</c:v>
                      </c:pt>
                      <c:pt idx="164">
                        <c:v>236.925876923076</c:v>
                      </c:pt>
                      <c:pt idx="165">
                        <c:v>237.18204615384599</c:v>
                      </c:pt>
                      <c:pt idx="166">
                        <c:v>237.438492307692</c:v>
                      </c:pt>
                      <c:pt idx="167">
                        <c:v>237.69564615384601</c:v>
                      </c:pt>
                      <c:pt idx="168">
                        <c:v>237.95543846153799</c:v>
                      </c:pt>
                      <c:pt idx="169">
                        <c:v>238.211069230769</c:v>
                      </c:pt>
                      <c:pt idx="170">
                        <c:v>238.466692307692</c:v>
                      </c:pt>
                      <c:pt idx="171">
                        <c:v>238.72612307692299</c:v>
                      </c:pt>
                      <c:pt idx="172">
                        <c:v>238.98479999999901</c:v>
                      </c:pt>
                      <c:pt idx="173">
                        <c:v>239.238</c:v>
                      </c:pt>
                      <c:pt idx="174">
                        <c:v>239.49705384615299</c:v>
                      </c:pt>
                      <c:pt idx="175">
                        <c:v>239.75393846153801</c:v>
                      </c:pt>
                      <c:pt idx="176">
                        <c:v>240.009915384615</c:v>
                      </c:pt>
                      <c:pt idx="177">
                        <c:v>240.26745384615299</c:v>
                      </c:pt>
                      <c:pt idx="178">
                        <c:v>240.52504615384601</c:v>
                      </c:pt>
                      <c:pt idx="179">
                        <c:v>240.782023076923</c:v>
                      </c:pt>
                      <c:pt idx="180">
                        <c:v>241.04018461538399</c:v>
                      </c:pt>
                      <c:pt idx="181">
                        <c:v>241.29584615384601</c:v>
                      </c:pt>
                      <c:pt idx="182">
                        <c:v>241.55293076922999</c:v>
                      </c:pt>
                      <c:pt idx="183">
                        <c:v>241.81124615384601</c:v>
                      </c:pt>
                      <c:pt idx="184">
                        <c:v>242.07002307692301</c:v>
                      </c:pt>
                      <c:pt idx="185">
                        <c:v>242.32457692307599</c:v>
                      </c:pt>
                      <c:pt idx="186">
                        <c:v>242.58378461538399</c:v>
                      </c:pt>
                      <c:pt idx="187">
                        <c:v>242.839376923076</c:v>
                      </c:pt>
                      <c:pt idx="188">
                        <c:v>243.09723846153801</c:v>
                      </c:pt>
                      <c:pt idx="189">
                        <c:v>243.353884615384</c:v>
                      </c:pt>
                      <c:pt idx="190">
                        <c:v>243.60960769230701</c:v>
                      </c:pt>
                      <c:pt idx="191">
                        <c:v>243.868946153846</c:v>
                      </c:pt>
                      <c:pt idx="192">
                        <c:v>244.12732307692301</c:v>
                      </c:pt>
                      <c:pt idx="193">
                        <c:v>244.382846153846</c:v>
                      </c:pt>
                      <c:pt idx="194">
                        <c:v>244.64175384615299</c:v>
                      </c:pt>
                      <c:pt idx="195">
                        <c:v>244.89869999999999</c:v>
                      </c:pt>
                      <c:pt idx="196">
                        <c:v>245.15578461538399</c:v>
                      </c:pt>
                      <c:pt idx="197">
                        <c:v>245.41030769230699</c:v>
                      </c:pt>
                      <c:pt idx="198">
                        <c:v>245.6696</c:v>
                      </c:pt>
                      <c:pt idx="199">
                        <c:v>245.92519230769199</c:v>
                      </c:pt>
                      <c:pt idx="200">
                        <c:v>246.183438461538</c:v>
                      </c:pt>
                      <c:pt idx="201">
                        <c:v>246.43969230769201</c:v>
                      </c:pt>
                      <c:pt idx="202">
                        <c:v>246.69683076922999</c:v>
                      </c:pt>
                      <c:pt idx="203">
                        <c:v>246.953892307692</c:v>
                      </c:pt>
                      <c:pt idx="204">
                        <c:v>247.21322307692299</c:v>
                      </c:pt>
                      <c:pt idx="205">
                        <c:v>247.469761538461</c:v>
                      </c:pt>
                      <c:pt idx="206">
                        <c:v>247.725669230769</c:v>
                      </c:pt>
                      <c:pt idx="207">
                        <c:v>247.98358461538399</c:v>
                      </c:pt>
                      <c:pt idx="208">
                        <c:v>248.23986923076899</c:v>
                      </c:pt>
                      <c:pt idx="209">
                        <c:v>248.49753076923</c:v>
                      </c:pt>
                      <c:pt idx="210">
                        <c:v>248.75593076922999</c:v>
                      </c:pt>
                      <c:pt idx="211">
                        <c:v>249.012753846153</c:v>
                      </c:pt>
                      <c:pt idx="212">
                        <c:v>249.26866923076901</c:v>
                      </c:pt>
                      <c:pt idx="213">
                        <c:v>249.52619230769201</c:v>
                      </c:pt>
                      <c:pt idx="214">
                        <c:v>249.78323846153799</c:v>
                      </c:pt>
                      <c:pt idx="215">
                        <c:v>250.039684615384</c:v>
                      </c:pt>
                      <c:pt idx="216">
                        <c:v>250.29902307692299</c:v>
                      </c:pt>
                      <c:pt idx="217">
                        <c:v>250.55472307692301</c:v>
                      </c:pt>
                      <c:pt idx="218">
                        <c:v>250.812592307692</c:v>
                      </c:pt>
                      <c:pt idx="219">
                        <c:v>251.06926923076901</c:v>
                      </c:pt>
                      <c:pt idx="220">
                        <c:v>251.32678461538401</c:v>
                      </c:pt>
                      <c:pt idx="221">
                        <c:v>251.583753846153</c:v>
                      </c:pt>
                      <c:pt idx="222">
                        <c:v>251.84093076923</c:v>
                      </c:pt>
                      <c:pt idx="223">
                        <c:v>252.09822307692301</c:v>
                      </c:pt>
                      <c:pt idx="224">
                        <c:v>252.35536923076901</c:v>
                      </c:pt>
                      <c:pt idx="225">
                        <c:v>252.611676923076</c:v>
                      </c:pt>
                      <c:pt idx="226">
                        <c:v>252.870692307692</c:v>
                      </c:pt>
                      <c:pt idx="227">
                        <c:v>253.127076923076</c:v>
                      </c:pt>
                      <c:pt idx="228">
                        <c:v>253.38461538461499</c:v>
                      </c:pt>
                      <c:pt idx="229">
                        <c:v>253.640769230769</c:v>
                      </c:pt>
                      <c:pt idx="230">
                        <c:v>253.89801538461501</c:v>
                      </c:pt>
                      <c:pt idx="231">
                        <c:v>254.15511538461499</c:v>
                      </c:pt>
                      <c:pt idx="232">
                        <c:v>254.41319999999999</c:v>
                      </c:pt>
                      <c:pt idx="233">
                        <c:v>254.67033076922999</c:v>
                      </c:pt>
                      <c:pt idx="234">
                        <c:v>254.927153846153</c:v>
                      </c:pt>
                      <c:pt idx="235">
                        <c:v>255.18356153846099</c:v>
                      </c:pt>
                      <c:pt idx="236">
                        <c:v>255.442038461538</c:v>
                      </c:pt>
                      <c:pt idx="237">
                        <c:v>255.69839999999999</c:v>
                      </c:pt>
                      <c:pt idx="238">
                        <c:v>255.95550769230701</c:v>
                      </c:pt>
                      <c:pt idx="239">
                        <c:v>256.21428461538397</c:v>
                      </c:pt>
                      <c:pt idx="240">
                        <c:v>256.4708</c:v>
                      </c:pt>
                      <c:pt idx="241">
                        <c:v>256.72820769230702</c:v>
                      </c:pt>
                      <c:pt idx="242">
                        <c:v>256.98554615384597</c:v>
                      </c:pt>
                      <c:pt idx="243">
                        <c:v>257.24213076923002</c:v>
                      </c:pt>
                      <c:pt idx="244">
                        <c:v>257.499715384615</c:v>
                      </c:pt>
                      <c:pt idx="245">
                        <c:v>257.757076923076</c:v>
                      </c:pt>
                      <c:pt idx="246">
                        <c:v>258.01296153846101</c:v>
                      </c:pt>
                      <c:pt idx="247">
                        <c:v>258.27024615384602</c:v>
                      </c:pt>
                      <c:pt idx="248">
                        <c:v>258.52793076923001</c:v>
                      </c:pt>
                      <c:pt idx="249">
                        <c:v>258.78534615384598</c:v>
                      </c:pt>
                      <c:pt idx="250">
                        <c:v>259.04373076923002</c:v>
                      </c:pt>
                      <c:pt idx="251">
                        <c:v>259.3</c:v>
                      </c:pt>
                      <c:pt idx="252">
                        <c:v>259.55664615384597</c:v>
                      </c:pt>
                      <c:pt idx="253">
                        <c:v>259.81450769230702</c:v>
                      </c:pt>
                      <c:pt idx="254">
                        <c:v>260.06976153846102</c:v>
                      </c:pt>
                      <c:pt idx="255">
                        <c:v>260.32854615384599</c:v>
                      </c:pt>
                      <c:pt idx="256">
                        <c:v>260.58504615384601</c:v>
                      </c:pt>
                      <c:pt idx="257">
                        <c:v>260.85330714285698</c:v>
                      </c:pt>
                      <c:pt idx="258">
                        <c:v>261.11833076923</c:v>
                      </c:pt>
                      <c:pt idx="259">
                        <c:v>261.37663076923002</c:v>
                      </c:pt>
                      <c:pt idx="260">
                        <c:v>261.63380769230702</c:v>
                      </c:pt>
                      <c:pt idx="261">
                        <c:v>261.89173076922998</c:v>
                      </c:pt>
                      <c:pt idx="262">
                        <c:v>262.14778461538401</c:v>
                      </c:pt>
                      <c:pt idx="263">
                        <c:v>262.40480769230697</c:v>
                      </c:pt>
                      <c:pt idx="264">
                        <c:v>262.661599999999</c:v>
                      </c:pt>
                      <c:pt idx="265">
                        <c:v>262.9194</c:v>
                      </c:pt>
                      <c:pt idx="266">
                        <c:v>263.17773846153801</c:v>
                      </c:pt>
                      <c:pt idx="267">
                        <c:v>263.43414615384597</c:v>
                      </c:pt>
                      <c:pt idx="268">
                        <c:v>263.69086153846098</c:v>
                      </c:pt>
                      <c:pt idx="269">
                        <c:v>263.94774615384603</c:v>
                      </c:pt>
                      <c:pt idx="270">
                        <c:v>264.20476153846101</c:v>
                      </c:pt>
                      <c:pt idx="271">
                        <c:v>264.46207692307598</c:v>
                      </c:pt>
                      <c:pt idx="272">
                        <c:v>264.660128571428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BF93-4AD5-AB95-234B4F7C071C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Sheet1!$J$1</c15:sqref>
                        </c15:formulaRef>
                      </c:ext>
                    </c:extLst>
                    <c:strCache>
                      <c:ptCount val="1"/>
                      <c:pt idx="0">
                        <c:v>EMG (F)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Sheet1!$J$2:$J$274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155.80000000000001</c:v>
                      </c:pt>
                      <c:pt idx="1">
                        <c:v>231.71428571428501</c:v>
                      </c:pt>
                      <c:pt idx="2">
                        <c:v>313.06666666666598</c:v>
                      </c:pt>
                      <c:pt idx="3">
                        <c:v>497.26666666666603</c:v>
                      </c:pt>
                      <c:pt idx="4">
                        <c:v>336.5625</c:v>
                      </c:pt>
                      <c:pt idx="5">
                        <c:v>291.642857142857</c:v>
                      </c:pt>
                      <c:pt idx="6">
                        <c:v>204.07692307692301</c:v>
                      </c:pt>
                      <c:pt idx="7">
                        <c:v>122.76923076923001</c:v>
                      </c:pt>
                      <c:pt idx="8">
                        <c:v>111.07692307692299</c:v>
                      </c:pt>
                      <c:pt idx="9">
                        <c:v>135.923076923076</c:v>
                      </c:pt>
                      <c:pt idx="10">
                        <c:v>112.230769230769</c:v>
                      </c:pt>
                      <c:pt idx="11">
                        <c:v>246.15384615384599</c:v>
                      </c:pt>
                      <c:pt idx="12">
                        <c:v>120.692307692307</c:v>
                      </c:pt>
                      <c:pt idx="13">
                        <c:v>130.61538461538399</c:v>
                      </c:pt>
                      <c:pt idx="14">
                        <c:v>122.30769230769199</c:v>
                      </c:pt>
                      <c:pt idx="15">
                        <c:v>64.076923076922995</c:v>
                      </c:pt>
                      <c:pt idx="16">
                        <c:v>79.615384615384599</c:v>
                      </c:pt>
                      <c:pt idx="17">
                        <c:v>86.384615384615302</c:v>
                      </c:pt>
                      <c:pt idx="18">
                        <c:v>105</c:v>
                      </c:pt>
                      <c:pt idx="19">
                        <c:v>143.692307692307</c:v>
                      </c:pt>
                      <c:pt idx="20">
                        <c:v>190.923076923076</c:v>
                      </c:pt>
                      <c:pt idx="21">
                        <c:v>71</c:v>
                      </c:pt>
                      <c:pt idx="22">
                        <c:v>128.38461538461499</c:v>
                      </c:pt>
                      <c:pt idx="23">
                        <c:v>92.769230769230703</c:v>
                      </c:pt>
                      <c:pt idx="24">
                        <c:v>186.53846153846101</c:v>
                      </c:pt>
                      <c:pt idx="25">
                        <c:v>300.692307692307</c:v>
                      </c:pt>
                      <c:pt idx="26">
                        <c:v>353.692307692307</c:v>
                      </c:pt>
                      <c:pt idx="27">
                        <c:v>517.38461538461502</c:v>
                      </c:pt>
                      <c:pt idx="28">
                        <c:v>387.30769230769198</c:v>
                      </c:pt>
                      <c:pt idx="29">
                        <c:v>312.923076923076</c:v>
                      </c:pt>
                      <c:pt idx="30">
                        <c:v>184.61538461538399</c:v>
                      </c:pt>
                      <c:pt idx="31">
                        <c:v>234.230769230769</c:v>
                      </c:pt>
                      <c:pt idx="32">
                        <c:v>316.15384615384602</c:v>
                      </c:pt>
                      <c:pt idx="33">
                        <c:v>702</c:v>
                      </c:pt>
                      <c:pt idx="34">
                        <c:v>629.23076923076906</c:v>
                      </c:pt>
                      <c:pt idx="35">
                        <c:v>513.461538461538</c:v>
                      </c:pt>
                      <c:pt idx="36">
                        <c:v>447.30769230769198</c:v>
                      </c:pt>
                      <c:pt idx="37">
                        <c:v>179.38461538461499</c:v>
                      </c:pt>
                      <c:pt idx="38">
                        <c:v>154.15384615384599</c:v>
                      </c:pt>
                      <c:pt idx="39">
                        <c:v>174.07692307692301</c:v>
                      </c:pt>
                      <c:pt idx="40">
                        <c:v>209.923076923076</c:v>
                      </c:pt>
                      <c:pt idx="41">
                        <c:v>225.61538461538399</c:v>
                      </c:pt>
                      <c:pt idx="42">
                        <c:v>222.461538461538</c:v>
                      </c:pt>
                      <c:pt idx="43">
                        <c:v>161.38461538461499</c:v>
                      </c:pt>
                      <c:pt idx="44">
                        <c:v>80.307692307692307</c:v>
                      </c:pt>
                      <c:pt idx="45">
                        <c:v>75.615384615384599</c:v>
                      </c:pt>
                      <c:pt idx="46">
                        <c:v>124.230769230769</c:v>
                      </c:pt>
                      <c:pt idx="47">
                        <c:v>315.30769230769198</c:v>
                      </c:pt>
                      <c:pt idx="48">
                        <c:v>165.923076923076</c:v>
                      </c:pt>
                      <c:pt idx="49">
                        <c:v>60</c:v>
                      </c:pt>
                      <c:pt idx="50">
                        <c:v>86.615384615384599</c:v>
                      </c:pt>
                      <c:pt idx="51">
                        <c:v>110.53846153846099</c:v>
                      </c:pt>
                      <c:pt idx="52">
                        <c:v>96.307692307692307</c:v>
                      </c:pt>
                      <c:pt idx="53">
                        <c:v>429.76923076922998</c:v>
                      </c:pt>
                      <c:pt idx="54">
                        <c:v>681.53846153846098</c:v>
                      </c:pt>
                      <c:pt idx="55">
                        <c:v>726.84615384615302</c:v>
                      </c:pt>
                      <c:pt idx="56">
                        <c:v>657.30769230769204</c:v>
                      </c:pt>
                      <c:pt idx="57">
                        <c:v>390.53846153846098</c:v>
                      </c:pt>
                      <c:pt idx="58">
                        <c:v>268.923076923076</c:v>
                      </c:pt>
                      <c:pt idx="59">
                        <c:v>190</c:v>
                      </c:pt>
                      <c:pt idx="60">
                        <c:v>369.53846153846098</c:v>
                      </c:pt>
                      <c:pt idx="61">
                        <c:v>137.692307692307</c:v>
                      </c:pt>
                      <c:pt idx="62">
                        <c:v>104.07692307692299</c:v>
                      </c:pt>
                      <c:pt idx="63">
                        <c:v>68.923076923076906</c:v>
                      </c:pt>
                      <c:pt idx="64">
                        <c:v>79.307692307692307</c:v>
                      </c:pt>
                      <c:pt idx="65">
                        <c:v>79.307692307692307</c:v>
                      </c:pt>
                      <c:pt idx="66">
                        <c:v>246.61538461538399</c:v>
                      </c:pt>
                      <c:pt idx="67">
                        <c:v>126.923076923076</c:v>
                      </c:pt>
                      <c:pt idx="68">
                        <c:v>154.923076923076</c:v>
                      </c:pt>
                      <c:pt idx="69">
                        <c:v>147.61538461538399</c:v>
                      </c:pt>
                      <c:pt idx="70">
                        <c:v>182.923076923076</c:v>
                      </c:pt>
                      <c:pt idx="71">
                        <c:v>135.53846153846101</c:v>
                      </c:pt>
                      <c:pt idx="72">
                        <c:v>277.15384615384602</c:v>
                      </c:pt>
                      <c:pt idx="73">
                        <c:v>517.92857142857099</c:v>
                      </c:pt>
                      <c:pt idx="74">
                        <c:v>539.53846153846098</c:v>
                      </c:pt>
                      <c:pt idx="75">
                        <c:v>270.461538461538</c:v>
                      </c:pt>
                      <c:pt idx="76">
                        <c:v>478.230769230769</c:v>
                      </c:pt>
                      <c:pt idx="77">
                        <c:v>259.923076923076</c:v>
                      </c:pt>
                      <c:pt idx="78">
                        <c:v>130</c:v>
                      </c:pt>
                      <c:pt idx="79">
                        <c:v>153.923076923076</c:v>
                      </c:pt>
                      <c:pt idx="80">
                        <c:v>303</c:v>
                      </c:pt>
                      <c:pt idx="81">
                        <c:v>120.30769230769199</c:v>
                      </c:pt>
                      <c:pt idx="82">
                        <c:v>115.461538461538</c:v>
                      </c:pt>
                      <c:pt idx="83">
                        <c:v>116.692307692307</c:v>
                      </c:pt>
                      <c:pt idx="84">
                        <c:v>136.38461538461499</c:v>
                      </c:pt>
                      <c:pt idx="85">
                        <c:v>108.07692307692299</c:v>
                      </c:pt>
                      <c:pt idx="86">
                        <c:v>80.923076923076906</c:v>
                      </c:pt>
                      <c:pt idx="87">
                        <c:v>70.230769230769198</c:v>
                      </c:pt>
                      <c:pt idx="88">
                        <c:v>82.230769230769198</c:v>
                      </c:pt>
                      <c:pt idx="89">
                        <c:v>96.153846153846104</c:v>
                      </c:pt>
                      <c:pt idx="90">
                        <c:v>74.230769230769198</c:v>
                      </c:pt>
                      <c:pt idx="91">
                        <c:v>57.846153846153797</c:v>
                      </c:pt>
                      <c:pt idx="92">
                        <c:v>103.923076923076</c:v>
                      </c:pt>
                      <c:pt idx="93">
                        <c:v>104.692307692307</c:v>
                      </c:pt>
                      <c:pt idx="94">
                        <c:v>265.61538461538402</c:v>
                      </c:pt>
                      <c:pt idx="95">
                        <c:v>702.53846153846098</c:v>
                      </c:pt>
                      <c:pt idx="96">
                        <c:v>526.53846153846098</c:v>
                      </c:pt>
                      <c:pt idx="97">
                        <c:v>218.30769230769201</c:v>
                      </c:pt>
                      <c:pt idx="98">
                        <c:v>283.84615384615302</c:v>
                      </c:pt>
                      <c:pt idx="99">
                        <c:v>118.923076923076</c:v>
                      </c:pt>
                      <c:pt idx="100">
                        <c:v>169</c:v>
                      </c:pt>
                      <c:pt idx="101">
                        <c:v>187.84615384615299</c:v>
                      </c:pt>
                      <c:pt idx="102">
                        <c:v>73.307692307692307</c:v>
                      </c:pt>
                      <c:pt idx="103">
                        <c:v>156.61538461538399</c:v>
                      </c:pt>
                      <c:pt idx="104">
                        <c:v>339.76923076922998</c:v>
                      </c:pt>
                      <c:pt idx="105">
                        <c:v>327.461538461538</c:v>
                      </c:pt>
                      <c:pt idx="106">
                        <c:v>275.461538461538</c:v>
                      </c:pt>
                      <c:pt idx="107">
                        <c:v>432.30769230769198</c:v>
                      </c:pt>
                      <c:pt idx="108">
                        <c:v>308.230769230769</c:v>
                      </c:pt>
                      <c:pt idx="109">
                        <c:v>381.15384615384602</c:v>
                      </c:pt>
                      <c:pt idx="110">
                        <c:v>214</c:v>
                      </c:pt>
                      <c:pt idx="111">
                        <c:v>205.53846153846101</c:v>
                      </c:pt>
                      <c:pt idx="112">
                        <c:v>160.692307692307</c:v>
                      </c:pt>
                      <c:pt idx="113">
                        <c:v>379.230769230769</c:v>
                      </c:pt>
                      <c:pt idx="114">
                        <c:v>226.923076923076</c:v>
                      </c:pt>
                      <c:pt idx="115">
                        <c:v>584.15384615384596</c:v>
                      </c:pt>
                      <c:pt idx="116">
                        <c:v>523.07692307692298</c:v>
                      </c:pt>
                      <c:pt idx="117">
                        <c:v>254.07692307692301</c:v>
                      </c:pt>
                      <c:pt idx="118">
                        <c:v>456.38461538461502</c:v>
                      </c:pt>
                      <c:pt idx="119">
                        <c:v>123.30769230769199</c:v>
                      </c:pt>
                      <c:pt idx="120">
                        <c:v>158.61538461538399</c:v>
                      </c:pt>
                      <c:pt idx="121">
                        <c:v>173.53846153846101</c:v>
                      </c:pt>
                      <c:pt idx="122">
                        <c:v>73.461538461538396</c:v>
                      </c:pt>
                      <c:pt idx="123">
                        <c:v>66.461538461538396</c:v>
                      </c:pt>
                      <c:pt idx="124">
                        <c:v>90.538461538461505</c:v>
                      </c:pt>
                      <c:pt idx="125">
                        <c:v>101</c:v>
                      </c:pt>
                      <c:pt idx="126">
                        <c:v>80</c:v>
                      </c:pt>
                      <c:pt idx="127">
                        <c:v>61.615384615384599</c:v>
                      </c:pt>
                      <c:pt idx="128">
                        <c:v>134.230769230769</c:v>
                      </c:pt>
                      <c:pt idx="129">
                        <c:v>177.76923076923001</c:v>
                      </c:pt>
                      <c:pt idx="130">
                        <c:v>124</c:v>
                      </c:pt>
                      <c:pt idx="131">
                        <c:v>89.846153846153797</c:v>
                      </c:pt>
                      <c:pt idx="132">
                        <c:v>145.53846153846101</c:v>
                      </c:pt>
                      <c:pt idx="133">
                        <c:v>195.53846153846101</c:v>
                      </c:pt>
                      <c:pt idx="134">
                        <c:v>380.461538461538</c:v>
                      </c:pt>
                      <c:pt idx="135">
                        <c:v>687.07692307692298</c:v>
                      </c:pt>
                      <c:pt idx="136">
                        <c:v>418.38461538461502</c:v>
                      </c:pt>
                      <c:pt idx="137">
                        <c:v>198.30769230769201</c:v>
                      </c:pt>
                      <c:pt idx="138">
                        <c:v>142.07692307692301</c:v>
                      </c:pt>
                      <c:pt idx="139">
                        <c:v>81.923076923076906</c:v>
                      </c:pt>
                      <c:pt idx="140">
                        <c:v>321.230769230769</c:v>
                      </c:pt>
                      <c:pt idx="141">
                        <c:v>309.230769230769</c:v>
                      </c:pt>
                      <c:pt idx="142">
                        <c:v>117.07692307692299</c:v>
                      </c:pt>
                      <c:pt idx="143">
                        <c:v>193.923076923076</c:v>
                      </c:pt>
                      <c:pt idx="144">
                        <c:v>182.461538461538</c:v>
                      </c:pt>
                      <c:pt idx="145">
                        <c:v>121.153846153846</c:v>
                      </c:pt>
                      <c:pt idx="146">
                        <c:v>107.692307692307</c:v>
                      </c:pt>
                      <c:pt idx="147">
                        <c:v>301.84615384615302</c:v>
                      </c:pt>
                      <c:pt idx="148">
                        <c:v>192.461538461538</c:v>
                      </c:pt>
                      <c:pt idx="149">
                        <c:v>64.769230769230703</c:v>
                      </c:pt>
                      <c:pt idx="150">
                        <c:v>80.076923076922995</c:v>
                      </c:pt>
                      <c:pt idx="151">
                        <c:v>223.53846153846101</c:v>
                      </c:pt>
                      <c:pt idx="152">
                        <c:v>234.53846153846101</c:v>
                      </c:pt>
                      <c:pt idx="153">
                        <c:v>675.30769230769204</c:v>
                      </c:pt>
                      <c:pt idx="154">
                        <c:v>718.923076923076</c:v>
                      </c:pt>
                      <c:pt idx="155">
                        <c:v>404.61538461538402</c:v>
                      </c:pt>
                      <c:pt idx="156">
                        <c:v>464.84615384615302</c:v>
                      </c:pt>
                      <c:pt idx="157">
                        <c:v>667.76923076923003</c:v>
                      </c:pt>
                      <c:pt idx="158">
                        <c:v>608.461538461538</c:v>
                      </c:pt>
                      <c:pt idx="159">
                        <c:v>244.923076923076</c:v>
                      </c:pt>
                      <c:pt idx="160">
                        <c:v>281.923076923076</c:v>
                      </c:pt>
                      <c:pt idx="161">
                        <c:v>256.38461538461502</c:v>
                      </c:pt>
                      <c:pt idx="162">
                        <c:v>245</c:v>
                      </c:pt>
                      <c:pt idx="163">
                        <c:v>145.07692307692301</c:v>
                      </c:pt>
                      <c:pt idx="164">
                        <c:v>100.76923076923001</c:v>
                      </c:pt>
                      <c:pt idx="165">
                        <c:v>187.30769230769201</c:v>
                      </c:pt>
                      <c:pt idx="166">
                        <c:v>378.84615384615302</c:v>
                      </c:pt>
                      <c:pt idx="167">
                        <c:v>391.76923076922998</c:v>
                      </c:pt>
                      <c:pt idx="168">
                        <c:v>155.230769230769</c:v>
                      </c:pt>
                      <c:pt idx="169">
                        <c:v>77.461538461538396</c:v>
                      </c:pt>
                      <c:pt idx="170">
                        <c:v>53.846153846153797</c:v>
                      </c:pt>
                      <c:pt idx="171">
                        <c:v>99.923076923076906</c:v>
                      </c:pt>
                      <c:pt idx="172">
                        <c:v>245.38461538461499</c:v>
                      </c:pt>
                      <c:pt idx="173">
                        <c:v>679.53846153846098</c:v>
                      </c:pt>
                      <c:pt idx="174">
                        <c:v>722.76923076923003</c:v>
                      </c:pt>
                      <c:pt idx="175">
                        <c:v>654.07692307692298</c:v>
                      </c:pt>
                      <c:pt idx="176">
                        <c:v>269.53846153846098</c:v>
                      </c:pt>
                      <c:pt idx="177">
                        <c:v>332.692307692307</c:v>
                      </c:pt>
                      <c:pt idx="178">
                        <c:v>130.230769230769</c:v>
                      </c:pt>
                      <c:pt idx="179">
                        <c:v>256.923076923076</c:v>
                      </c:pt>
                      <c:pt idx="180">
                        <c:v>154.76923076923001</c:v>
                      </c:pt>
                      <c:pt idx="181">
                        <c:v>167.923076923076</c:v>
                      </c:pt>
                      <c:pt idx="182">
                        <c:v>319.230769230769</c:v>
                      </c:pt>
                      <c:pt idx="183">
                        <c:v>274.53846153846098</c:v>
                      </c:pt>
                      <c:pt idx="184">
                        <c:v>192.923076923076</c:v>
                      </c:pt>
                      <c:pt idx="185">
                        <c:v>181.61538461538399</c:v>
                      </c:pt>
                      <c:pt idx="186">
                        <c:v>256.07692307692298</c:v>
                      </c:pt>
                      <c:pt idx="187">
                        <c:v>329.76923076922998</c:v>
                      </c:pt>
                      <c:pt idx="188">
                        <c:v>264.76923076922998</c:v>
                      </c:pt>
                      <c:pt idx="189">
                        <c:v>230.07692307692301</c:v>
                      </c:pt>
                      <c:pt idx="190">
                        <c:v>130.692307692307</c:v>
                      </c:pt>
                      <c:pt idx="191">
                        <c:v>116</c:v>
                      </c:pt>
                      <c:pt idx="192">
                        <c:v>232.461538461538</c:v>
                      </c:pt>
                      <c:pt idx="193">
                        <c:v>699.923076923076</c:v>
                      </c:pt>
                      <c:pt idx="194">
                        <c:v>702.53846153846098</c:v>
                      </c:pt>
                      <c:pt idx="195">
                        <c:v>468.15384615384602</c:v>
                      </c:pt>
                      <c:pt idx="196">
                        <c:v>425.53846153846098</c:v>
                      </c:pt>
                      <c:pt idx="197">
                        <c:v>245.15384615384599</c:v>
                      </c:pt>
                      <c:pt idx="198">
                        <c:v>190.461538461538</c:v>
                      </c:pt>
                      <c:pt idx="199">
                        <c:v>187.461538461538</c:v>
                      </c:pt>
                      <c:pt idx="200">
                        <c:v>81.769230769230703</c:v>
                      </c:pt>
                      <c:pt idx="201">
                        <c:v>124.615384615384</c:v>
                      </c:pt>
                      <c:pt idx="202">
                        <c:v>207.923076923076</c:v>
                      </c:pt>
                      <c:pt idx="203">
                        <c:v>154.61538461538399</c:v>
                      </c:pt>
                      <c:pt idx="204">
                        <c:v>207</c:v>
                      </c:pt>
                      <c:pt idx="205">
                        <c:v>290.84615384615302</c:v>
                      </c:pt>
                      <c:pt idx="206">
                        <c:v>331.461538461538</c:v>
                      </c:pt>
                      <c:pt idx="207">
                        <c:v>355.53846153846098</c:v>
                      </c:pt>
                      <c:pt idx="208">
                        <c:v>542.69230769230705</c:v>
                      </c:pt>
                      <c:pt idx="209">
                        <c:v>725.30769230769204</c:v>
                      </c:pt>
                      <c:pt idx="210">
                        <c:v>662.69230769230705</c:v>
                      </c:pt>
                      <c:pt idx="211">
                        <c:v>241.15384615384599</c:v>
                      </c:pt>
                      <c:pt idx="212">
                        <c:v>430.76923076922998</c:v>
                      </c:pt>
                      <c:pt idx="213">
                        <c:v>319.07692307692298</c:v>
                      </c:pt>
                      <c:pt idx="214">
                        <c:v>317.07692307692298</c:v>
                      </c:pt>
                      <c:pt idx="215">
                        <c:v>86.230769230769198</c:v>
                      </c:pt>
                      <c:pt idx="216">
                        <c:v>132.76923076923001</c:v>
                      </c:pt>
                      <c:pt idx="217">
                        <c:v>111.461538461538</c:v>
                      </c:pt>
                      <c:pt idx="218">
                        <c:v>86.923076923076906</c:v>
                      </c:pt>
                      <c:pt idx="219">
                        <c:v>69.615384615384599</c:v>
                      </c:pt>
                      <c:pt idx="220">
                        <c:v>70.692307692307693</c:v>
                      </c:pt>
                      <c:pt idx="221">
                        <c:v>98.846153846153797</c:v>
                      </c:pt>
                      <c:pt idx="222">
                        <c:v>74.384615384615302</c:v>
                      </c:pt>
                      <c:pt idx="223">
                        <c:v>85.153846153846104</c:v>
                      </c:pt>
                      <c:pt idx="224">
                        <c:v>164.692307692307</c:v>
                      </c:pt>
                      <c:pt idx="225">
                        <c:v>102.153846153846</c:v>
                      </c:pt>
                      <c:pt idx="226">
                        <c:v>146.230769230769</c:v>
                      </c:pt>
                      <c:pt idx="227">
                        <c:v>93.076923076922995</c:v>
                      </c:pt>
                      <c:pt idx="228">
                        <c:v>108.461538461538</c:v>
                      </c:pt>
                      <c:pt idx="229">
                        <c:v>90.461538461538396</c:v>
                      </c:pt>
                      <c:pt idx="230">
                        <c:v>105.692307692307</c:v>
                      </c:pt>
                      <c:pt idx="231">
                        <c:v>419</c:v>
                      </c:pt>
                      <c:pt idx="232">
                        <c:v>699.84615384615302</c:v>
                      </c:pt>
                      <c:pt idx="233">
                        <c:v>724.76923076923003</c:v>
                      </c:pt>
                      <c:pt idx="234">
                        <c:v>508.38461538461502</c:v>
                      </c:pt>
                      <c:pt idx="235">
                        <c:v>383.84615384615302</c:v>
                      </c:pt>
                      <c:pt idx="236">
                        <c:v>308.61538461538402</c:v>
                      </c:pt>
                      <c:pt idx="237">
                        <c:v>358.07692307692298</c:v>
                      </c:pt>
                      <c:pt idx="238">
                        <c:v>447.923076923076</c:v>
                      </c:pt>
                      <c:pt idx="239">
                        <c:v>303.07692307692298</c:v>
                      </c:pt>
                      <c:pt idx="240">
                        <c:v>363.61538461538402</c:v>
                      </c:pt>
                      <c:pt idx="241">
                        <c:v>378.461538461538</c:v>
                      </c:pt>
                      <c:pt idx="242">
                        <c:v>144.15384615384599</c:v>
                      </c:pt>
                      <c:pt idx="243">
                        <c:v>146.230769230769</c:v>
                      </c:pt>
                      <c:pt idx="244">
                        <c:v>196.07692307692301</c:v>
                      </c:pt>
                      <c:pt idx="245">
                        <c:v>301.53846153846098</c:v>
                      </c:pt>
                      <c:pt idx="246">
                        <c:v>325.461538461538</c:v>
                      </c:pt>
                      <c:pt idx="247">
                        <c:v>169.461538461538</c:v>
                      </c:pt>
                      <c:pt idx="248">
                        <c:v>121.846153846153</c:v>
                      </c:pt>
                      <c:pt idx="249">
                        <c:v>225.07692307692301</c:v>
                      </c:pt>
                      <c:pt idx="250">
                        <c:v>190</c:v>
                      </c:pt>
                      <c:pt idx="251">
                        <c:v>669.69230769230705</c:v>
                      </c:pt>
                      <c:pt idx="252">
                        <c:v>720.30769230769204</c:v>
                      </c:pt>
                      <c:pt idx="253">
                        <c:v>365.76923076922998</c:v>
                      </c:pt>
                      <c:pt idx="254">
                        <c:v>226.84615384615299</c:v>
                      </c:pt>
                      <c:pt idx="255">
                        <c:v>230.923076923076</c:v>
                      </c:pt>
                      <c:pt idx="256">
                        <c:v>285.692307692307</c:v>
                      </c:pt>
                      <c:pt idx="257">
                        <c:v>374.92857142857099</c:v>
                      </c:pt>
                      <c:pt idx="258">
                        <c:v>163.461538461538</c:v>
                      </c:pt>
                      <c:pt idx="259">
                        <c:v>149.692307692307</c:v>
                      </c:pt>
                      <c:pt idx="260">
                        <c:v>191.923076923076</c:v>
                      </c:pt>
                      <c:pt idx="261">
                        <c:v>85</c:v>
                      </c:pt>
                      <c:pt idx="262">
                        <c:v>101.76923076923001</c:v>
                      </c:pt>
                      <c:pt idx="263">
                        <c:v>74.846153846153797</c:v>
                      </c:pt>
                      <c:pt idx="264">
                        <c:v>69.461538461538396</c:v>
                      </c:pt>
                      <c:pt idx="265">
                        <c:v>106.07692307692299</c:v>
                      </c:pt>
                      <c:pt idx="266">
                        <c:v>300.692307692307</c:v>
                      </c:pt>
                      <c:pt idx="267">
                        <c:v>468.38461538461502</c:v>
                      </c:pt>
                      <c:pt idx="268">
                        <c:v>627.923076923076</c:v>
                      </c:pt>
                      <c:pt idx="269">
                        <c:v>396.461538461538</c:v>
                      </c:pt>
                      <c:pt idx="270">
                        <c:v>704.07692307692298</c:v>
                      </c:pt>
                      <c:pt idx="271">
                        <c:v>569.38461538461502</c:v>
                      </c:pt>
                      <c:pt idx="272">
                        <c:v>555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BF93-4AD5-AB95-234B4F7C071C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Sheet1!$L$1</c15:sqref>
                        </c15:formulaRef>
                      </c:ext>
                    </c:extLst>
                    <c:strCache>
                      <c:ptCount val="1"/>
                      <c:pt idx="0">
                        <c:v>Angle (F)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Sheet1!$L$2:$L$274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116.06666666666599</c:v>
                      </c:pt>
                      <c:pt idx="1">
                        <c:v>116.071428571428</c:v>
                      </c:pt>
                      <c:pt idx="2">
                        <c:v>118.6</c:v>
                      </c:pt>
                      <c:pt idx="3">
                        <c:v>120</c:v>
                      </c:pt>
                      <c:pt idx="4">
                        <c:v>111.0625</c:v>
                      </c:pt>
                      <c:pt idx="5">
                        <c:v>158</c:v>
                      </c:pt>
                      <c:pt idx="6">
                        <c:v>203.38461538461499</c:v>
                      </c:pt>
                      <c:pt idx="7">
                        <c:v>192.53846153846101</c:v>
                      </c:pt>
                      <c:pt idx="8">
                        <c:v>195.84615384615299</c:v>
                      </c:pt>
                      <c:pt idx="9">
                        <c:v>200.84615384615299</c:v>
                      </c:pt>
                      <c:pt idx="10">
                        <c:v>195.53846153846101</c:v>
                      </c:pt>
                      <c:pt idx="11">
                        <c:v>191.53846153846101</c:v>
                      </c:pt>
                      <c:pt idx="12">
                        <c:v>192.461538461538</c:v>
                      </c:pt>
                      <c:pt idx="13">
                        <c:v>192.07692307692301</c:v>
                      </c:pt>
                      <c:pt idx="14">
                        <c:v>191.84615384615299</c:v>
                      </c:pt>
                      <c:pt idx="15">
                        <c:v>188.230769230769</c:v>
                      </c:pt>
                      <c:pt idx="16">
                        <c:v>187</c:v>
                      </c:pt>
                      <c:pt idx="17">
                        <c:v>186.07692307692301</c:v>
                      </c:pt>
                      <c:pt idx="18">
                        <c:v>187</c:v>
                      </c:pt>
                      <c:pt idx="19">
                        <c:v>188</c:v>
                      </c:pt>
                      <c:pt idx="20">
                        <c:v>197</c:v>
                      </c:pt>
                      <c:pt idx="21">
                        <c:v>194.461538461538</c:v>
                      </c:pt>
                      <c:pt idx="22">
                        <c:v>178.230769230769</c:v>
                      </c:pt>
                      <c:pt idx="23">
                        <c:v>141</c:v>
                      </c:pt>
                      <c:pt idx="24">
                        <c:v>219.84615384615299</c:v>
                      </c:pt>
                      <c:pt idx="25">
                        <c:v>238.230769230769</c:v>
                      </c:pt>
                      <c:pt idx="26">
                        <c:v>216.230769230769</c:v>
                      </c:pt>
                      <c:pt idx="27">
                        <c:v>210.15384615384599</c:v>
                      </c:pt>
                      <c:pt idx="28">
                        <c:v>219.38461538461499</c:v>
                      </c:pt>
                      <c:pt idx="29">
                        <c:v>219</c:v>
                      </c:pt>
                      <c:pt idx="30">
                        <c:v>208.76923076923001</c:v>
                      </c:pt>
                      <c:pt idx="31">
                        <c:v>149.692307692307</c:v>
                      </c:pt>
                      <c:pt idx="32">
                        <c:v>117.384615384615</c:v>
                      </c:pt>
                      <c:pt idx="33">
                        <c:v>122.384615384615</c:v>
                      </c:pt>
                      <c:pt idx="34">
                        <c:v>124</c:v>
                      </c:pt>
                      <c:pt idx="35">
                        <c:v>124</c:v>
                      </c:pt>
                      <c:pt idx="36">
                        <c:v>124</c:v>
                      </c:pt>
                      <c:pt idx="37">
                        <c:v>123.461538461538</c:v>
                      </c:pt>
                      <c:pt idx="38">
                        <c:v>123.07692307692299</c:v>
                      </c:pt>
                      <c:pt idx="39">
                        <c:v>123.07692307692299</c:v>
                      </c:pt>
                      <c:pt idx="40">
                        <c:v>120.692307692307</c:v>
                      </c:pt>
                      <c:pt idx="41">
                        <c:v>120.923076923076</c:v>
                      </c:pt>
                      <c:pt idx="42">
                        <c:v>121.384615384615</c:v>
                      </c:pt>
                      <c:pt idx="43">
                        <c:v>122.07692307692299</c:v>
                      </c:pt>
                      <c:pt idx="44">
                        <c:v>122</c:v>
                      </c:pt>
                      <c:pt idx="45">
                        <c:v>121.923076923076</c:v>
                      </c:pt>
                      <c:pt idx="46">
                        <c:v>121.230769230769</c:v>
                      </c:pt>
                      <c:pt idx="47">
                        <c:v>121</c:v>
                      </c:pt>
                      <c:pt idx="48">
                        <c:v>121</c:v>
                      </c:pt>
                      <c:pt idx="49">
                        <c:v>121</c:v>
                      </c:pt>
                      <c:pt idx="50">
                        <c:v>121</c:v>
                      </c:pt>
                      <c:pt idx="51">
                        <c:v>119.692307692307</c:v>
                      </c:pt>
                      <c:pt idx="52">
                        <c:v>121</c:v>
                      </c:pt>
                      <c:pt idx="53">
                        <c:v>114.30769230769199</c:v>
                      </c:pt>
                      <c:pt idx="54">
                        <c:v>190.76923076923001</c:v>
                      </c:pt>
                      <c:pt idx="55">
                        <c:v>239.76923076923001</c:v>
                      </c:pt>
                      <c:pt idx="56">
                        <c:v>164.53846153846101</c:v>
                      </c:pt>
                      <c:pt idx="57">
                        <c:v>108.30769230769199</c:v>
                      </c:pt>
                      <c:pt idx="58">
                        <c:v>101.384615384615</c:v>
                      </c:pt>
                      <c:pt idx="59">
                        <c:v>97.307692307692307</c:v>
                      </c:pt>
                      <c:pt idx="60">
                        <c:v>138.15384615384599</c:v>
                      </c:pt>
                      <c:pt idx="61">
                        <c:v>198.84615384615299</c:v>
                      </c:pt>
                      <c:pt idx="62">
                        <c:v>238.230769230769</c:v>
                      </c:pt>
                      <c:pt idx="63">
                        <c:v>238.15384615384599</c:v>
                      </c:pt>
                      <c:pt idx="64">
                        <c:v>238.38461538461499</c:v>
                      </c:pt>
                      <c:pt idx="65">
                        <c:v>213.53846153846101</c:v>
                      </c:pt>
                      <c:pt idx="66">
                        <c:v>204.53846153846101</c:v>
                      </c:pt>
                      <c:pt idx="67">
                        <c:v>214</c:v>
                      </c:pt>
                      <c:pt idx="68">
                        <c:v>213.84615384615299</c:v>
                      </c:pt>
                      <c:pt idx="69">
                        <c:v>213.461538461538</c:v>
                      </c:pt>
                      <c:pt idx="70">
                        <c:v>214</c:v>
                      </c:pt>
                      <c:pt idx="71">
                        <c:v>213.76923076923001</c:v>
                      </c:pt>
                      <c:pt idx="72">
                        <c:v>213.692307692307</c:v>
                      </c:pt>
                      <c:pt idx="73">
                        <c:v>212.28571428571399</c:v>
                      </c:pt>
                      <c:pt idx="74">
                        <c:v>187.61538461538399</c:v>
                      </c:pt>
                      <c:pt idx="75">
                        <c:v>124.923076923076</c:v>
                      </c:pt>
                      <c:pt idx="76">
                        <c:v>98.615384615384599</c:v>
                      </c:pt>
                      <c:pt idx="77">
                        <c:v>95.769230769230703</c:v>
                      </c:pt>
                      <c:pt idx="78">
                        <c:v>131.76923076923001</c:v>
                      </c:pt>
                      <c:pt idx="79">
                        <c:v>185.923076923076</c:v>
                      </c:pt>
                      <c:pt idx="80">
                        <c:v>238.53846153846101</c:v>
                      </c:pt>
                      <c:pt idx="81">
                        <c:v>240.38461538461499</c:v>
                      </c:pt>
                      <c:pt idx="82">
                        <c:v>240</c:v>
                      </c:pt>
                      <c:pt idx="83">
                        <c:v>240</c:v>
                      </c:pt>
                      <c:pt idx="84">
                        <c:v>240.461538461538</c:v>
                      </c:pt>
                      <c:pt idx="85">
                        <c:v>201.461538461538</c:v>
                      </c:pt>
                      <c:pt idx="86">
                        <c:v>212.07692307692301</c:v>
                      </c:pt>
                      <c:pt idx="87">
                        <c:v>216</c:v>
                      </c:pt>
                      <c:pt idx="88">
                        <c:v>215.61538461538399</c:v>
                      </c:pt>
                      <c:pt idx="89">
                        <c:v>215.07692307692301</c:v>
                      </c:pt>
                      <c:pt idx="90">
                        <c:v>215</c:v>
                      </c:pt>
                      <c:pt idx="91">
                        <c:v>214.30769230769201</c:v>
                      </c:pt>
                      <c:pt idx="92">
                        <c:v>214.692307692307</c:v>
                      </c:pt>
                      <c:pt idx="93">
                        <c:v>174.53846153846101</c:v>
                      </c:pt>
                      <c:pt idx="94">
                        <c:v>118</c:v>
                      </c:pt>
                      <c:pt idx="95">
                        <c:v>98.769230769230703</c:v>
                      </c:pt>
                      <c:pt idx="96">
                        <c:v>102.846153846153</c:v>
                      </c:pt>
                      <c:pt idx="97">
                        <c:v>115.384615384615</c:v>
                      </c:pt>
                      <c:pt idx="98">
                        <c:v>173.30769230769201</c:v>
                      </c:pt>
                      <c:pt idx="99">
                        <c:v>206.84615384615299</c:v>
                      </c:pt>
                      <c:pt idx="100">
                        <c:v>215.461538461538</c:v>
                      </c:pt>
                      <c:pt idx="101">
                        <c:v>215.230769230769</c:v>
                      </c:pt>
                      <c:pt idx="102">
                        <c:v>215</c:v>
                      </c:pt>
                      <c:pt idx="103">
                        <c:v>212.38461538461499</c:v>
                      </c:pt>
                      <c:pt idx="104">
                        <c:v>212.61538461538399</c:v>
                      </c:pt>
                      <c:pt idx="105">
                        <c:v>210.230769230769</c:v>
                      </c:pt>
                      <c:pt idx="106">
                        <c:v>208.38461538461499</c:v>
                      </c:pt>
                      <c:pt idx="107">
                        <c:v>212.15384615384599</c:v>
                      </c:pt>
                      <c:pt idx="108">
                        <c:v>225.38461538461499</c:v>
                      </c:pt>
                      <c:pt idx="109">
                        <c:v>210.692307692307</c:v>
                      </c:pt>
                      <c:pt idx="110">
                        <c:v>213.07692307692301</c:v>
                      </c:pt>
                      <c:pt idx="111">
                        <c:v>213</c:v>
                      </c:pt>
                      <c:pt idx="112">
                        <c:v>213</c:v>
                      </c:pt>
                      <c:pt idx="113">
                        <c:v>185.923076923076</c:v>
                      </c:pt>
                      <c:pt idx="114">
                        <c:v>120.230769230769</c:v>
                      </c:pt>
                      <c:pt idx="115">
                        <c:v>104.461538461538</c:v>
                      </c:pt>
                      <c:pt idx="116">
                        <c:v>108.230769230769</c:v>
                      </c:pt>
                      <c:pt idx="117">
                        <c:v>118.692307692307</c:v>
                      </c:pt>
                      <c:pt idx="118">
                        <c:v>175.15384615384599</c:v>
                      </c:pt>
                      <c:pt idx="119">
                        <c:v>198</c:v>
                      </c:pt>
                      <c:pt idx="120">
                        <c:v>212.15384615384599</c:v>
                      </c:pt>
                      <c:pt idx="121">
                        <c:v>214.07692307692301</c:v>
                      </c:pt>
                      <c:pt idx="122">
                        <c:v>214</c:v>
                      </c:pt>
                      <c:pt idx="123">
                        <c:v>214</c:v>
                      </c:pt>
                      <c:pt idx="124">
                        <c:v>213.461538461538</c:v>
                      </c:pt>
                      <c:pt idx="125">
                        <c:v>213.53846153846101</c:v>
                      </c:pt>
                      <c:pt idx="126">
                        <c:v>213.53846153846101</c:v>
                      </c:pt>
                      <c:pt idx="127">
                        <c:v>213</c:v>
                      </c:pt>
                      <c:pt idx="128">
                        <c:v>213.15384615384599</c:v>
                      </c:pt>
                      <c:pt idx="129">
                        <c:v>213.84615384615299</c:v>
                      </c:pt>
                      <c:pt idx="130">
                        <c:v>213.30769230769201</c:v>
                      </c:pt>
                      <c:pt idx="131">
                        <c:v>213.461538461538</c:v>
                      </c:pt>
                      <c:pt idx="132">
                        <c:v>209.38461538461499</c:v>
                      </c:pt>
                      <c:pt idx="133">
                        <c:v>161.84615384615299</c:v>
                      </c:pt>
                      <c:pt idx="134">
                        <c:v>111</c:v>
                      </c:pt>
                      <c:pt idx="135">
                        <c:v>101.384615384615</c:v>
                      </c:pt>
                      <c:pt idx="136">
                        <c:v>93.615384615384599</c:v>
                      </c:pt>
                      <c:pt idx="137">
                        <c:v>130.692307692307</c:v>
                      </c:pt>
                      <c:pt idx="138">
                        <c:v>199.53846153846101</c:v>
                      </c:pt>
                      <c:pt idx="139">
                        <c:v>242.07692307692301</c:v>
                      </c:pt>
                      <c:pt idx="140">
                        <c:v>240.15384615384599</c:v>
                      </c:pt>
                      <c:pt idx="141">
                        <c:v>246</c:v>
                      </c:pt>
                      <c:pt idx="142">
                        <c:v>244.230769230769</c:v>
                      </c:pt>
                      <c:pt idx="143">
                        <c:v>240.07692307692301</c:v>
                      </c:pt>
                      <c:pt idx="144">
                        <c:v>213.461538461538</c:v>
                      </c:pt>
                      <c:pt idx="145">
                        <c:v>204</c:v>
                      </c:pt>
                      <c:pt idx="146">
                        <c:v>214</c:v>
                      </c:pt>
                      <c:pt idx="147">
                        <c:v>213.15384615384599</c:v>
                      </c:pt>
                      <c:pt idx="148">
                        <c:v>213</c:v>
                      </c:pt>
                      <c:pt idx="149">
                        <c:v>213</c:v>
                      </c:pt>
                      <c:pt idx="150">
                        <c:v>213</c:v>
                      </c:pt>
                      <c:pt idx="151">
                        <c:v>193.923076923076</c:v>
                      </c:pt>
                      <c:pt idx="152">
                        <c:v>131.53846153846101</c:v>
                      </c:pt>
                      <c:pt idx="153">
                        <c:v>100.615384615384</c:v>
                      </c:pt>
                      <c:pt idx="154">
                        <c:v>104.53846153846099</c:v>
                      </c:pt>
                      <c:pt idx="155">
                        <c:v>95.769230769230703</c:v>
                      </c:pt>
                      <c:pt idx="156">
                        <c:v>136.07692307692301</c:v>
                      </c:pt>
                      <c:pt idx="157">
                        <c:v>181.61538461538399</c:v>
                      </c:pt>
                      <c:pt idx="158">
                        <c:v>201.15384615384599</c:v>
                      </c:pt>
                      <c:pt idx="159">
                        <c:v>215.230769230769</c:v>
                      </c:pt>
                      <c:pt idx="160">
                        <c:v>214.61538461538399</c:v>
                      </c:pt>
                      <c:pt idx="161">
                        <c:v>214.07692307692301</c:v>
                      </c:pt>
                      <c:pt idx="162">
                        <c:v>213.76923076923001</c:v>
                      </c:pt>
                      <c:pt idx="163">
                        <c:v>214</c:v>
                      </c:pt>
                      <c:pt idx="164">
                        <c:v>214</c:v>
                      </c:pt>
                      <c:pt idx="165">
                        <c:v>213.76923076923001</c:v>
                      </c:pt>
                      <c:pt idx="166">
                        <c:v>213.53846153846101</c:v>
                      </c:pt>
                      <c:pt idx="167">
                        <c:v>213.30769230769201</c:v>
                      </c:pt>
                      <c:pt idx="168">
                        <c:v>214.15384615384599</c:v>
                      </c:pt>
                      <c:pt idx="169">
                        <c:v>212.15384615384599</c:v>
                      </c:pt>
                      <c:pt idx="170">
                        <c:v>209.15384615384599</c:v>
                      </c:pt>
                      <c:pt idx="171">
                        <c:v>191.30769230769201</c:v>
                      </c:pt>
                      <c:pt idx="172">
                        <c:v>135.923076923076</c:v>
                      </c:pt>
                      <c:pt idx="173">
                        <c:v>93.461538461538396</c:v>
                      </c:pt>
                      <c:pt idx="174">
                        <c:v>99.538461538461505</c:v>
                      </c:pt>
                      <c:pt idx="175">
                        <c:v>88.692307692307693</c:v>
                      </c:pt>
                      <c:pt idx="176">
                        <c:v>136.76923076923001</c:v>
                      </c:pt>
                      <c:pt idx="177">
                        <c:v>184.30769230769201</c:v>
                      </c:pt>
                      <c:pt idx="178">
                        <c:v>206.230769230769</c:v>
                      </c:pt>
                      <c:pt idx="179">
                        <c:v>214.692307692307</c:v>
                      </c:pt>
                      <c:pt idx="180">
                        <c:v>213.692307692307</c:v>
                      </c:pt>
                      <c:pt idx="181">
                        <c:v>213.230769230769</c:v>
                      </c:pt>
                      <c:pt idx="182">
                        <c:v>213.461538461538</c:v>
                      </c:pt>
                      <c:pt idx="183">
                        <c:v>212.692307692307</c:v>
                      </c:pt>
                      <c:pt idx="184">
                        <c:v>213</c:v>
                      </c:pt>
                      <c:pt idx="185">
                        <c:v>210</c:v>
                      </c:pt>
                      <c:pt idx="186">
                        <c:v>203</c:v>
                      </c:pt>
                      <c:pt idx="187">
                        <c:v>204.230769230769</c:v>
                      </c:pt>
                      <c:pt idx="188">
                        <c:v>204.15384615384599</c:v>
                      </c:pt>
                      <c:pt idx="189">
                        <c:v>203.923076923076</c:v>
                      </c:pt>
                      <c:pt idx="190">
                        <c:v>204.07692307692301</c:v>
                      </c:pt>
                      <c:pt idx="191">
                        <c:v>169.38461538461499</c:v>
                      </c:pt>
                      <c:pt idx="192">
                        <c:v>117.846153846153</c:v>
                      </c:pt>
                      <c:pt idx="193">
                        <c:v>94.769230769230703</c:v>
                      </c:pt>
                      <c:pt idx="194">
                        <c:v>95.230769230769198</c:v>
                      </c:pt>
                      <c:pt idx="195">
                        <c:v>119.30769230769199</c:v>
                      </c:pt>
                      <c:pt idx="196">
                        <c:v>175.76923076923001</c:v>
                      </c:pt>
                      <c:pt idx="197">
                        <c:v>194.461538461538</c:v>
                      </c:pt>
                      <c:pt idx="198">
                        <c:v>213.53846153846101</c:v>
                      </c:pt>
                      <c:pt idx="199">
                        <c:v>214.07692307692301</c:v>
                      </c:pt>
                      <c:pt idx="200">
                        <c:v>214</c:v>
                      </c:pt>
                      <c:pt idx="201">
                        <c:v>213.76923076923001</c:v>
                      </c:pt>
                      <c:pt idx="202">
                        <c:v>213.84615384615299</c:v>
                      </c:pt>
                      <c:pt idx="203">
                        <c:v>213.923076923076</c:v>
                      </c:pt>
                      <c:pt idx="204">
                        <c:v>213.461538461538</c:v>
                      </c:pt>
                      <c:pt idx="205">
                        <c:v>213.461538461538</c:v>
                      </c:pt>
                      <c:pt idx="206">
                        <c:v>213.692307692307</c:v>
                      </c:pt>
                      <c:pt idx="207">
                        <c:v>213.84615384615299</c:v>
                      </c:pt>
                      <c:pt idx="208">
                        <c:v>213.53846153846101</c:v>
                      </c:pt>
                      <c:pt idx="209">
                        <c:v>213.230769230769</c:v>
                      </c:pt>
                      <c:pt idx="210">
                        <c:v>198.923076923076</c:v>
                      </c:pt>
                      <c:pt idx="211">
                        <c:v>136.84615384615299</c:v>
                      </c:pt>
                      <c:pt idx="212">
                        <c:v>96.769230769230703</c:v>
                      </c:pt>
                      <c:pt idx="213">
                        <c:v>102.53846153846099</c:v>
                      </c:pt>
                      <c:pt idx="214">
                        <c:v>92.923076923076906</c:v>
                      </c:pt>
                      <c:pt idx="215">
                        <c:v>135.461538461538</c:v>
                      </c:pt>
                      <c:pt idx="216">
                        <c:v>181</c:v>
                      </c:pt>
                      <c:pt idx="217">
                        <c:v>201.461538461538</c:v>
                      </c:pt>
                      <c:pt idx="218">
                        <c:v>213.692307692307</c:v>
                      </c:pt>
                      <c:pt idx="219">
                        <c:v>213.84615384615299</c:v>
                      </c:pt>
                      <c:pt idx="220">
                        <c:v>213.07692307692301</c:v>
                      </c:pt>
                      <c:pt idx="221">
                        <c:v>213</c:v>
                      </c:pt>
                      <c:pt idx="222">
                        <c:v>213</c:v>
                      </c:pt>
                      <c:pt idx="223">
                        <c:v>208</c:v>
                      </c:pt>
                      <c:pt idx="224">
                        <c:v>208</c:v>
                      </c:pt>
                      <c:pt idx="225">
                        <c:v>208.07692307692301</c:v>
                      </c:pt>
                      <c:pt idx="226">
                        <c:v>208.461538461538</c:v>
                      </c:pt>
                      <c:pt idx="227">
                        <c:v>208.230769230769</c:v>
                      </c:pt>
                      <c:pt idx="228">
                        <c:v>208</c:v>
                      </c:pt>
                      <c:pt idx="229">
                        <c:v>207.923076923076</c:v>
                      </c:pt>
                      <c:pt idx="230">
                        <c:v>168.230769230769</c:v>
                      </c:pt>
                      <c:pt idx="231">
                        <c:v>118.07692307692299</c:v>
                      </c:pt>
                      <c:pt idx="232">
                        <c:v>97.076923076922995</c:v>
                      </c:pt>
                      <c:pt idx="233">
                        <c:v>104.846153846153</c:v>
                      </c:pt>
                      <c:pt idx="234">
                        <c:v>102.461538461538</c:v>
                      </c:pt>
                      <c:pt idx="235">
                        <c:v>165.15384615384599</c:v>
                      </c:pt>
                      <c:pt idx="236">
                        <c:v>204.923076923076</c:v>
                      </c:pt>
                      <c:pt idx="237">
                        <c:v>203.53846153846101</c:v>
                      </c:pt>
                      <c:pt idx="238">
                        <c:v>214.230769230769</c:v>
                      </c:pt>
                      <c:pt idx="239">
                        <c:v>214</c:v>
                      </c:pt>
                      <c:pt idx="240">
                        <c:v>214.692307692307</c:v>
                      </c:pt>
                      <c:pt idx="241">
                        <c:v>214</c:v>
                      </c:pt>
                      <c:pt idx="242">
                        <c:v>213.84615384615299</c:v>
                      </c:pt>
                      <c:pt idx="243">
                        <c:v>214</c:v>
                      </c:pt>
                      <c:pt idx="244">
                        <c:v>213.30769230769201</c:v>
                      </c:pt>
                      <c:pt idx="245">
                        <c:v>213.38461538461499</c:v>
                      </c:pt>
                      <c:pt idx="246">
                        <c:v>213.15384615384599</c:v>
                      </c:pt>
                      <c:pt idx="247">
                        <c:v>213</c:v>
                      </c:pt>
                      <c:pt idx="248">
                        <c:v>213</c:v>
                      </c:pt>
                      <c:pt idx="249">
                        <c:v>168.230769230769</c:v>
                      </c:pt>
                      <c:pt idx="250">
                        <c:v>112.153846153846</c:v>
                      </c:pt>
                      <c:pt idx="251">
                        <c:v>95.846153846153797</c:v>
                      </c:pt>
                      <c:pt idx="252">
                        <c:v>100.76923076923001</c:v>
                      </c:pt>
                      <c:pt idx="253">
                        <c:v>92.615384615384599</c:v>
                      </c:pt>
                      <c:pt idx="254">
                        <c:v>144.76923076923001</c:v>
                      </c:pt>
                      <c:pt idx="255">
                        <c:v>218.15384615384599</c:v>
                      </c:pt>
                      <c:pt idx="256">
                        <c:v>196</c:v>
                      </c:pt>
                      <c:pt idx="257">
                        <c:v>211.57142857142799</c:v>
                      </c:pt>
                      <c:pt idx="258">
                        <c:v>213.692307692307</c:v>
                      </c:pt>
                      <c:pt idx="259">
                        <c:v>213.230769230769</c:v>
                      </c:pt>
                      <c:pt idx="260">
                        <c:v>213.07692307692301</c:v>
                      </c:pt>
                      <c:pt idx="261">
                        <c:v>213</c:v>
                      </c:pt>
                      <c:pt idx="262">
                        <c:v>213</c:v>
                      </c:pt>
                      <c:pt idx="263">
                        <c:v>213</c:v>
                      </c:pt>
                      <c:pt idx="264">
                        <c:v>213</c:v>
                      </c:pt>
                      <c:pt idx="265">
                        <c:v>213</c:v>
                      </c:pt>
                      <c:pt idx="266">
                        <c:v>213</c:v>
                      </c:pt>
                      <c:pt idx="267">
                        <c:v>212.53846153846101</c:v>
                      </c:pt>
                      <c:pt idx="268">
                        <c:v>176.84615384615299</c:v>
                      </c:pt>
                      <c:pt idx="269">
                        <c:v>106.384615384615</c:v>
                      </c:pt>
                      <c:pt idx="270">
                        <c:v>98.384615384615302</c:v>
                      </c:pt>
                      <c:pt idx="271">
                        <c:v>93.692307692307693</c:v>
                      </c:pt>
                      <c:pt idx="272">
                        <c:v>128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BF93-4AD5-AB95-234B4F7C071C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Sheet1!$M$1</c15:sqref>
                        </c15:formulaRef>
                      </c:ext>
                    </c:extLst>
                    <c:strCache>
                      <c:ptCount val="1"/>
                      <c:pt idx="0">
                        <c:v>Angle_T (F)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Sheet1!$M$2:$M$274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-85.767447999999902</c:v>
                      </c:pt>
                      <c:pt idx="1">
                        <c:v>-85.764125714285598</c:v>
                      </c:pt>
                      <c:pt idx="2">
                        <c:v>-84.000001333333302</c:v>
                      </c:pt>
                      <c:pt idx="3">
                        <c:v>-83.023250666666598</c:v>
                      </c:pt>
                      <c:pt idx="4">
                        <c:v>-89.258728749999904</c:v>
                      </c:pt>
                      <c:pt idx="5">
                        <c:v>-56.511627857142798</c:v>
                      </c:pt>
                      <c:pt idx="6">
                        <c:v>-24.847943153846099</c:v>
                      </c:pt>
                      <c:pt idx="7">
                        <c:v>-32.4150261538461</c:v>
                      </c:pt>
                      <c:pt idx="8">
                        <c:v>-30.107334615384602</c:v>
                      </c:pt>
                      <c:pt idx="9">
                        <c:v>-26.618963076922999</c:v>
                      </c:pt>
                      <c:pt idx="10">
                        <c:v>-30.322003846153802</c:v>
                      </c:pt>
                      <c:pt idx="11">
                        <c:v>-33.112702307692302</c:v>
                      </c:pt>
                      <c:pt idx="12">
                        <c:v>-32.468693846153798</c:v>
                      </c:pt>
                      <c:pt idx="13">
                        <c:v>-32.737032307692303</c:v>
                      </c:pt>
                      <c:pt idx="14">
                        <c:v>-32.898033846153801</c:v>
                      </c:pt>
                      <c:pt idx="15">
                        <c:v>-35.420395384615297</c:v>
                      </c:pt>
                      <c:pt idx="16">
                        <c:v>-36.279068461538401</c:v>
                      </c:pt>
                      <c:pt idx="17">
                        <c:v>-36.923079999999999</c:v>
                      </c:pt>
                      <c:pt idx="18">
                        <c:v>-36.279069999999997</c:v>
                      </c:pt>
                      <c:pt idx="19">
                        <c:v>-35.581394615384603</c:v>
                      </c:pt>
                      <c:pt idx="20">
                        <c:v>-29.302324615384599</c:v>
                      </c:pt>
                      <c:pt idx="21">
                        <c:v>-31.073343846153801</c:v>
                      </c:pt>
                      <c:pt idx="22">
                        <c:v>-42.397137692307602</c:v>
                      </c:pt>
                      <c:pt idx="23">
                        <c:v>-68.372093846153803</c:v>
                      </c:pt>
                      <c:pt idx="24">
                        <c:v>-13.363148615384601</c:v>
                      </c:pt>
                      <c:pt idx="25">
                        <c:v>-0.53667261538461497</c:v>
                      </c:pt>
                      <c:pt idx="26">
                        <c:v>-15.885510784615301</c:v>
                      </c:pt>
                      <c:pt idx="27">
                        <c:v>-20.125222307692301</c:v>
                      </c:pt>
                      <c:pt idx="28">
                        <c:v>-13.685151538461501</c:v>
                      </c:pt>
                      <c:pt idx="29">
                        <c:v>-13.953489999999899</c:v>
                      </c:pt>
                      <c:pt idx="30">
                        <c:v>-21.091235384615299</c:v>
                      </c:pt>
                      <c:pt idx="31">
                        <c:v>-62.307693076923002</c:v>
                      </c:pt>
                      <c:pt idx="32">
                        <c:v>-84.847941538461498</c:v>
                      </c:pt>
                      <c:pt idx="33">
                        <c:v>-81.359569999999906</c:v>
                      </c:pt>
                      <c:pt idx="34">
                        <c:v>-80.232560000000007</c:v>
                      </c:pt>
                      <c:pt idx="35">
                        <c:v>-80.232560000000007</c:v>
                      </c:pt>
                      <c:pt idx="36">
                        <c:v>-80.232560000000007</c:v>
                      </c:pt>
                      <c:pt idx="37">
                        <c:v>-80.608228461538403</c:v>
                      </c:pt>
                      <c:pt idx="38">
                        <c:v>-80.876563076923006</c:v>
                      </c:pt>
                      <c:pt idx="39">
                        <c:v>-80.876563076923006</c:v>
                      </c:pt>
                      <c:pt idx="40">
                        <c:v>-82.540249999999901</c:v>
                      </c:pt>
                      <c:pt idx="41">
                        <c:v>-82.379246923076906</c:v>
                      </c:pt>
                      <c:pt idx="42">
                        <c:v>-82.057245384615399</c:v>
                      </c:pt>
                      <c:pt idx="43">
                        <c:v>-81.574242307692302</c:v>
                      </c:pt>
                      <c:pt idx="44">
                        <c:v>-81.62791</c:v>
                      </c:pt>
                      <c:pt idx="45">
                        <c:v>-81.681576923076904</c:v>
                      </c:pt>
                      <c:pt idx="46">
                        <c:v>-82.164579230769206</c:v>
                      </c:pt>
                      <c:pt idx="47">
                        <c:v>-82.325579999999903</c:v>
                      </c:pt>
                      <c:pt idx="48">
                        <c:v>-82.325579999999903</c:v>
                      </c:pt>
                      <c:pt idx="49">
                        <c:v>-82.325579999999903</c:v>
                      </c:pt>
                      <c:pt idx="50">
                        <c:v>-82.325579999999903</c:v>
                      </c:pt>
                      <c:pt idx="51">
                        <c:v>-83.237920769230698</c:v>
                      </c:pt>
                      <c:pt idx="52">
                        <c:v>-82.325577692307604</c:v>
                      </c:pt>
                      <c:pt idx="53">
                        <c:v>-86.994632307692299</c:v>
                      </c:pt>
                      <c:pt idx="54">
                        <c:v>-33.649373076922998</c:v>
                      </c:pt>
                      <c:pt idx="55">
                        <c:v>0.53667255384615398</c:v>
                      </c:pt>
                      <c:pt idx="56">
                        <c:v>-51.949911107692301</c:v>
                      </c:pt>
                      <c:pt idx="57">
                        <c:v>-91.180676153846093</c:v>
                      </c:pt>
                      <c:pt idx="58">
                        <c:v>-96.010728461538406</c:v>
                      </c:pt>
                      <c:pt idx="59">
                        <c:v>-98.855099999999993</c:v>
                      </c:pt>
                      <c:pt idx="60">
                        <c:v>-70.357781538461495</c:v>
                      </c:pt>
                      <c:pt idx="61">
                        <c:v>-28.014311384615301</c:v>
                      </c:pt>
                      <c:pt idx="62">
                        <c:v>-0.53667260000000006</c:v>
                      </c:pt>
                      <c:pt idx="63">
                        <c:v>-0.59033987692307699</c:v>
                      </c:pt>
                      <c:pt idx="64">
                        <c:v>-0.42933809230769199</c:v>
                      </c:pt>
                      <c:pt idx="65">
                        <c:v>-17.763863892307601</c:v>
                      </c:pt>
                      <c:pt idx="66">
                        <c:v>-24.042933076922999</c:v>
                      </c:pt>
                      <c:pt idx="67">
                        <c:v>-17.441859999999899</c:v>
                      </c:pt>
                      <c:pt idx="68">
                        <c:v>-17.549193846153798</c:v>
                      </c:pt>
                      <c:pt idx="69">
                        <c:v>-17.817528461538402</c:v>
                      </c:pt>
                      <c:pt idx="70">
                        <c:v>-17.441859999999899</c:v>
                      </c:pt>
                      <c:pt idx="71">
                        <c:v>-17.602860769230698</c:v>
                      </c:pt>
                      <c:pt idx="72">
                        <c:v>-17.656527692307598</c:v>
                      </c:pt>
                      <c:pt idx="73">
                        <c:v>-18.637869999999999</c:v>
                      </c:pt>
                      <c:pt idx="74">
                        <c:v>-35.849730000000001</c:v>
                      </c:pt>
                      <c:pt idx="75">
                        <c:v>-79.588551538461502</c:v>
                      </c:pt>
                      <c:pt idx="76">
                        <c:v>-97.942760000000007</c:v>
                      </c:pt>
                      <c:pt idx="77">
                        <c:v>-99.9284392307692</c:v>
                      </c:pt>
                      <c:pt idx="78">
                        <c:v>-74.812163846153794</c:v>
                      </c:pt>
                      <c:pt idx="79">
                        <c:v>-37.0304115384615</c:v>
                      </c:pt>
                      <c:pt idx="80">
                        <c:v>-0.32200350769230701</c:v>
                      </c:pt>
                      <c:pt idx="81">
                        <c:v>0.96601078461538403</c:v>
                      </c:pt>
                      <c:pt idx="82">
                        <c:v>0.69767440000000003</c:v>
                      </c:pt>
                      <c:pt idx="83">
                        <c:v>0.69767440000000003</c:v>
                      </c:pt>
                      <c:pt idx="84">
                        <c:v>1.01967806153846</c:v>
                      </c:pt>
                      <c:pt idx="85">
                        <c:v>-26.189623615384601</c:v>
                      </c:pt>
                      <c:pt idx="86">
                        <c:v>-18.783541538461499</c:v>
                      </c:pt>
                      <c:pt idx="87">
                        <c:v>-16.046510000000001</c:v>
                      </c:pt>
                      <c:pt idx="88">
                        <c:v>-16.3148484615384</c:v>
                      </c:pt>
                      <c:pt idx="89">
                        <c:v>-16.690522307692301</c:v>
                      </c:pt>
                      <c:pt idx="90">
                        <c:v>-16.74419</c:v>
                      </c:pt>
                      <c:pt idx="91">
                        <c:v>-17.227192307692299</c:v>
                      </c:pt>
                      <c:pt idx="92">
                        <c:v>-16.9588576923076</c:v>
                      </c:pt>
                      <c:pt idx="93">
                        <c:v>-44.973166923076903</c:v>
                      </c:pt>
                      <c:pt idx="94">
                        <c:v>-84.418605384615304</c:v>
                      </c:pt>
                      <c:pt idx="95">
                        <c:v>-97.835415384615402</c:v>
                      </c:pt>
                      <c:pt idx="96">
                        <c:v>-94.991050769230696</c:v>
                      </c:pt>
                      <c:pt idx="97">
                        <c:v>-86.243300000000005</c:v>
                      </c:pt>
                      <c:pt idx="98">
                        <c:v>-45.831843846153802</c:v>
                      </c:pt>
                      <c:pt idx="99">
                        <c:v>-22.4329146153846</c:v>
                      </c:pt>
                      <c:pt idx="100">
                        <c:v>-16.422182307692299</c:v>
                      </c:pt>
                      <c:pt idx="101">
                        <c:v>-16.583186923076902</c:v>
                      </c:pt>
                      <c:pt idx="102">
                        <c:v>-16.74419</c:v>
                      </c:pt>
                      <c:pt idx="103">
                        <c:v>-18.568870769230699</c:v>
                      </c:pt>
                      <c:pt idx="104">
                        <c:v>-18.407867692307601</c:v>
                      </c:pt>
                      <c:pt idx="105">
                        <c:v>-20.071554615384599</c:v>
                      </c:pt>
                      <c:pt idx="106">
                        <c:v>-21.3595707692307</c:v>
                      </c:pt>
                      <c:pt idx="107">
                        <c:v>-18.729873846153801</c:v>
                      </c:pt>
                      <c:pt idx="108">
                        <c:v>-9.4991048461538394</c:v>
                      </c:pt>
                      <c:pt idx="109">
                        <c:v>-19.7495515384615</c:v>
                      </c:pt>
                      <c:pt idx="110">
                        <c:v>-18.085863076923001</c:v>
                      </c:pt>
                      <c:pt idx="111">
                        <c:v>-18.139530000000001</c:v>
                      </c:pt>
                      <c:pt idx="112">
                        <c:v>-18.139530000000001</c:v>
                      </c:pt>
                      <c:pt idx="113">
                        <c:v>-37.0304115384615</c:v>
                      </c:pt>
                      <c:pt idx="114">
                        <c:v>-82.862255384615295</c:v>
                      </c:pt>
                      <c:pt idx="115">
                        <c:v>-93.864043076922997</c:v>
                      </c:pt>
                      <c:pt idx="116">
                        <c:v>-91.234343846153806</c:v>
                      </c:pt>
                      <c:pt idx="117">
                        <c:v>-83.935603846153796</c:v>
                      </c:pt>
                      <c:pt idx="118">
                        <c:v>-44.543828461538403</c:v>
                      </c:pt>
                      <c:pt idx="119">
                        <c:v>-28.6046515384615</c:v>
                      </c:pt>
                      <c:pt idx="120">
                        <c:v>-18.729875384615301</c:v>
                      </c:pt>
                      <c:pt idx="121">
                        <c:v>-17.388193076922999</c:v>
                      </c:pt>
                      <c:pt idx="122">
                        <c:v>-17.441859999999899</c:v>
                      </c:pt>
                      <c:pt idx="123">
                        <c:v>-17.441859999999899</c:v>
                      </c:pt>
                      <c:pt idx="124">
                        <c:v>-17.8175307692307</c:v>
                      </c:pt>
                      <c:pt idx="125">
                        <c:v>-17.7638623076923</c:v>
                      </c:pt>
                      <c:pt idx="126">
                        <c:v>-17.763861538461502</c:v>
                      </c:pt>
                      <c:pt idx="127">
                        <c:v>-18.139530000000001</c:v>
                      </c:pt>
                      <c:pt idx="128">
                        <c:v>-18.032196153846101</c:v>
                      </c:pt>
                      <c:pt idx="129">
                        <c:v>-17.549193846153798</c:v>
                      </c:pt>
                      <c:pt idx="130">
                        <c:v>-17.924862307692301</c:v>
                      </c:pt>
                      <c:pt idx="131">
                        <c:v>-17.817528461538402</c:v>
                      </c:pt>
                      <c:pt idx="132">
                        <c:v>-20.661895384615299</c:v>
                      </c:pt>
                      <c:pt idx="133">
                        <c:v>-53.828264615384597</c:v>
                      </c:pt>
                      <c:pt idx="134">
                        <c:v>-89.302327692307699</c:v>
                      </c:pt>
                      <c:pt idx="135">
                        <c:v>-96.010734615384607</c:v>
                      </c:pt>
                      <c:pt idx="136">
                        <c:v>-101.431123846153</c:v>
                      </c:pt>
                      <c:pt idx="137">
                        <c:v>-75.563506923076901</c:v>
                      </c:pt>
                      <c:pt idx="138">
                        <c:v>-27.531304153846101</c:v>
                      </c:pt>
                      <c:pt idx="139">
                        <c:v>2.1466908769230701</c:v>
                      </c:pt>
                      <c:pt idx="140">
                        <c:v>0.80500895384615401</c:v>
                      </c:pt>
                      <c:pt idx="141">
                        <c:v>4.8837208769230704</c:v>
                      </c:pt>
                      <c:pt idx="142">
                        <c:v>3.6493738307692198</c:v>
                      </c:pt>
                      <c:pt idx="143">
                        <c:v>0.75134167692307696</c:v>
                      </c:pt>
                      <c:pt idx="144">
                        <c:v>-17.817531892307599</c:v>
                      </c:pt>
                      <c:pt idx="145">
                        <c:v>-24.418605384615301</c:v>
                      </c:pt>
                      <c:pt idx="146">
                        <c:v>-17.441859999999899</c:v>
                      </c:pt>
                      <c:pt idx="147">
                        <c:v>-18.032196153846101</c:v>
                      </c:pt>
                      <c:pt idx="148">
                        <c:v>-18.139530000000001</c:v>
                      </c:pt>
                      <c:pt idx="149">
                        <c:v>-18.139530000000001</c:v>
                      </c:pt>
                      <c:pt idx="150">
                        <c:v>-18.139530000000001</c:v>
                      </c:pt>
                      <c:pt idx="151">
                        <c:v>-31.449015384615301</c:v>
                      </c:pt>
                      <c:pt idx="152">
                        <c:v>-74.973164615384604</c:v>
                      </c:pt>
                      <c:pt idx="153">
                        <c:v>-96.547406923076906</c:v>
                      </c:pt>
                      <c:pt idx="154">
                        <c:v>-93.810375384615398</c:v>
                      </c:pt>
                      <c:pt idx="155">
                        <c:v>-99.928436923076902</c:v>
                      </c:pt>
                      <c:pt idx="156">
                        <c:v>-71.806797692307597</c:v>
                      </c:pt>
                      <c:pt idx="157">
                        <c:v>-40.035778692307602</c:v>
                      </c:pt>
                      <c:pt idx="158">
                        <c:v>-26.404293846153799</c:v>
                      </c:pt>
                      <c:pt idx="159">
                        <c:v>-16.583186923076902</c:v>
                      </c:pt>
                      <c:pt idx="160">
                        <c:v>-17.012524615384599</c:v>
                      </c:pt>
                      <c:pt idx="161">
                        <c:v>-17.388193076922999</c:v>
                      </c:pt>
                      <c:pt idx="162">
                        <c:v>-17.6028615384615</c:v>
                      </c:pt>
                      <c:pt idx="163">
                        <c:v>-17.441859999999899</c:v>
                      </c:pt>
                      <c:pt idx="164">
                        <c:v>-17.441859999999899</c:v>
                      </c:pt>
                      <c:pt idx="165">
                        <c:v>-17.602860769230698</c:v>
                      </c:pt>
                      <c:pt idx="166">
                        <c:v>-17.763861538461502</c:v>
                      </c:pt>
                      <c:pt idx="167">
                        <c:v>-17.924862307692301</c:v>
                      </c:pt>
                      <c:pt idx="168">
                        <c:v>-17.334523615384601</c:v>
                      </c:pt>
                      <c:pt idx="169">
                        <c:v>-18.7298723076923</c:v>
                      </c:pt>
                      <c:pt idx="170">
                        <c:v>-20.822898461538401</c:v>
                      </c:pt>
                      <c:pt idx="171">
                        <c:v>-33.273702307692297</c:v>
                      </c:pt>
                      <c:pt idx="172">
                        <c:v>-71.914131538461504</c:v>
                      </c:pt>
                      <c:pt idx="173">
                        <c:v>-101.53846153846099</c:v>
                      </c:pt>
                      <c:pt idx="174">
                        <c:v>-97.298748461538395</c:v>
                      </c:pt>
                      <c:pt idx="175">
                        <c:v>-104.86584230769201</c:v>
                      </c:pt>
                      <c:pt idx="176">
                        <c:v>-71.323792307692301</c:v>
                      </c:pt>
                      <c:pt idx="177">
                        <c:v>-38.157423076923003</c:v>
                      </c:pt>
                      <c:pt idx="178">
                        <c:v>-22.862252307692302</c:v>
                      </c:pt>
                      <c:pt idx="179">
                        <c:v>-16.958853999999899</c:v>
                      </c:pt>
                      <c:pt idx="180">
                        <c:v>-17.656527692307598</c:v>
                      </c:pt>
                      <c:pt idx="181">
                        <c:v>-17.978529230769201</c:v>
                      </c:pt>
                      <c:pt idx="182">
                        <c:v>-17.817527461538401</c:v>
                      </c:pt>
                      <c:pt idx="183">
                        <c:v>-18.354199999999999</c:v>
                      </c:pt>
                      <c:pt idx="184">
                        <c:v>-18.139530000000001</c:v>
                      </c:pt>
                      <c:pt idx="185">
                        <c:v>-20.232556923076899</c:v>
                      </c:pt>
                      <c:pt idx="186">
                        <c:v>-25.116279230769202</c:v>
                      </c:pt>
                      <c:pt idx="187">
                        <c:v>-24.2576</c:v>
                      </c:pt>
                      <c:pt idx="188">
                        <c:v>-24.311269230769199</c:v>
                      </c:pt>
                      <c:pt idx="189">
                        <c:v>-24.4722676923076</c:v>
                      </c:pt>
                      <c:pt idx="190">
                        <c:v>-24.364933076922998</c:v>
                      </c:pt>
                      <c:pt idx="191">
                        <c:v>-48.568873846153799</c:v>
                      </c:pt>
                      <c:pt idx="192">
                        <c:v>-84.525940000000006</c:v>
                      </c:pt>
                      <c:pt idx="193">
                        <c:v>-100.626133076923</c:v>
                      </c:pt>
                      <c:pt idx="194">
                        <c:v>-100.304118461538</c:v>
                      </c:pt>
                      <c:pt idx="195">
                        <c:v>-83.506262307692296</c:v>
                      </c:pt>
                      <c:pt idx="196">
                        <c:v>-44.1144884615384</c:v>
                      </c:pt>
                      <c:pt idx="197">
                        <c:v>-31.0733446923076</c:v>
                      </c:pt>
                      <c:pt idx="198">
                        <c:v>-17.763865384615301</c:v>
                      </c:pt>
                      <c:pt idx="199">
                        <c:v>-17.3881923076923</c:v>
                      </c:pt>
                      <c:pt idx="200">
                        <c:v>-17.441859999999899</c:v>
                      </c:pt>
                      <c:pt idx="201">
                        <c:v>-17.602860769230698</c:v>
                      </c:pt>
                      <c:pt idx="202">
                        <c:v>-17.549193846153798</c:v>
                      </c:pt>
                      <c:pt idx="203">
                        <c:v>-17.495526923076898</c:v>
                      </c:pt>
                      <c:pt idx="204">
                        <c:v>-17.817528461538402</c:v>
                      </c:pt>
                      <c:pt idx="205">
                        <c:v>-17.817528461538402</c:v>
                      </c:pt>
                      <c:pt idx="206">
                        <c:v>-17.656527692307598</c:v>
                      </c:pt>
                      <c:pt idx="207">
                        <c:v>-17.549193846153798</c:v>
                      </c:pt>
                      <c:pt idx="208">
                        <c:v>-17.763861538461502</c:v>
                      </c:pt>
                      <c:pt idx="209">
                        <c:v>-17.978529230769201</c:v>
                      </c:pt>
                      <c:pt idx="210">
                        <c:v>-27.9606423076923</c:v>
                      </c:pt>
                      <c:pt idx="211">
                        <c:v>-71.270125384615298</c:v>
                      </c:pt>
                      <c:pt idx="212">
                        <c:v>-99.230765384615395</c:v>
                      </c:pt>
                      <c:pt idx="213">
                        <c:v>-95.205719999999999</c:v>
                      </c:pt>
                      <c:pt idx="214">
                        <c:v>-101.91413153846101</c:v>
                      </c:pt>
                      <c:pt idx="215">
                        <c:v>-72.236136153846104</c:v>
                      </c:pt>
                      <c:pt idx="216">
                        <c:v>-40.465116923076899</c:v>
                      </c:pt>
                      <c:pt idx="217">
                        <c:v>-26.189623076922999</c:v>
                      </c:pt>
                      <c:pt idx="218">
                        <c:v>-17.656529230769198</c:v>
                      </c:pt>
                      <c:pt idx="219">
                        <c:v>-17.549193846153798</c:v>
                      </c:pt>
                      <c:pt idx="220">
                        <c:v>-18.085863076923001</c:v>
                      </c:pt>
                      <c:pt idx="221">
                        <c:v>-18.139530000000001</c:v>
                      </c:pt>
                      <c:pt idx="222">
                        <c:v>-18.139530000000001</c:v>
                      </c:pt>
                      <c:pt idx="223">
                        <c:v>-21.627907692307598</c:v>
                      </c:pt>
                      <c:pt idx="224">
                        <c:v>-21.627909230769198</c:v>
                      </c:pt>
                      <c:pt idx="225">
                        <c:v>-21.574242307692298</c:v>
                      </c:pt>
                      <c:pt idx="226">
                        <c:v>-21.3059038461538</c:v>
                      </c:pt>
                      <c:pt idx="227">
                        <c:v>-21.466906923076898</c:v>
                      </c:pt>
                      <c:pt idx="228">
                        <c:v>-21.6279099999999</c:v>
                      </c:pt>
                      <c:pt idx="229">
                        <c:v>-21.6815769230769</c:v>
                      </c:pt>
                      <c:pt idx="230">
                        <c:v>-49.373881538461497</c:v>
                      </c:pt>
                      <c:pt idx="231">
                        <c:v>-84.364937692307706</c:v>
                      </c:pt>
                      <c:pt idx="232">
                        <c:v>-99.016098461538405</c:v>
                      </c:pt>
                      <c:pt idx="233">
                        <c:v>-93.595702307692306</c:v>
                      </c:pt>
                      <c:pt idx="234">
                        <c:v>-95.259386153846094</c:v>
                      </c:pt>
                      <c:pt idx="235">
                        <c:v>-51.520572307692298</c:v>
                      </c:pt>
                      <c:pt idx="236">
                        <c:v>-23.774597384615301</c:v>
                      </c:pt>
                      <c:pt idx="237">
                        <c:v>-24.74061</c:v>
                      </c:pt>
                      <c:pt idx="238">
                        <c:v>-17.280859230769199</c:v>
                      </c:pt>
                      <c:pt idx="239">
                        <c:v>-17.441859999999899</c:v>
                      </c:pt>
                      <c:pt idx="240">
                        <c:v>-16.958854846153798</c:v>
                      </c:pt>
                      <c:pt idx="241">
                        <c:v>-17.441859999999899</c:v>
                      </c:pt>
                      <c:pt idx="242">
                        <c:v>-17.549193846153798</c:v>
                      </c:pt>
                      <c:pt idx="243">
                        <c:v>-17.441859999999899</c:v>
                      </c:pt>
                      <c:pt idx="244">
                        <c:v>-17.924862307692301</c:v>
                      </c:pt>
                      <c:pt idx="245">
                        <c:v>-17.871195384615302</c:v>
                      </c:pt>
                      <c:pt idx="246">
                        <c:v>-18.032196153846101</c:v>
                      </c:pt>
                      <c:pt idx="247">
                        <c:v>-18.139530000000001</c:v>
                      </c:pt>
                      <c:pt idx="248">
                        <c:v>-18.139530000000001</c:v>
                      </c:pt>
                      <c:pt idx="249">
                        <c:v>-49.373880769230702</c:v>
                      </c:pt>
                      <c:pt idx="250">
                        <c:v>-88.497316923076895</c:v>
                      </c:pt>
                      <c:pt idx="251">
                        <c:v>-99.874771538461502</c:v>
                      </c:pt>
                      <c:pt idx="252">
                        <c:v>-96.440074615384603</c:v>
                      </c:pt>
                      <c:pt idx="253">
                        <c:v>-102.128801538461</c:v>
                      </c:pt>
                      <c:pt idx="254">
                        <c:v>-65.742396923076896</c:v>
                      </c:pt>
                      <c:pt idx="255">
                        <c:v>-14.543827815384599</c:v>
                      </c:pt>
                      <c:pt idx="256">
                        <c:v>-30.0000003076923</c:v>
                      </c:pt>
                      <c:pt idx="257">
                        <c:v>-19.136212142857101</c:v>
                      </c:pt>
                      <c:pt idx="258">
                        <c:v>-17.656527692307598</c:v>
                      </c:pt>
                      <c:pt idx="259">
                        <c:v>-17.978529230769201</c:v>
                      </c:pt>
                      <c:pt idx="260">
                        <c:v>-18.085863076923001</c:v>
                      </c:pt>
                      <c:pt idx="261">
                        <c:v>-18.139530000000001</c:v>
                      </c:pt>
                      <c:pt idx="262">
                        <c:v>-18.139530000000001</c:v>
                      </c:pt>
                      <c:pt idx="263">
                        <c:v>-18.139530000000001</c:v>
                      </c:pt>
                      <c:pt idx="264">
                        <c:v>-18.139530000000001</c:v>
                      </c:pt>
                      <c:pt idx="265">
                        <c:v>-18.139530000000001</c:v>
                      </c:pt>
                      <c:pt idx="266">
                        <c:v>-18.139530000000001</c:v>
                      </c:pt>
                      <c:pt idx="267">
                        <c:v>-18.461533846153799</c:v>
                      </c:pt>
                      <c:pt idx="268">
                        <c:v>-43.363147692307599</c:v>
                      </c:pt>
                      <c:pt idx="269">
                        <c:v>-92.5223546153846</c:v>
                      </c:pt>
                      <c:pt idx="270">
                        <c:v>-98.103751538461495</c:v>
                      </c:pt>
                      <c:pt idx="271">
                        <c:v>-101.377468461538</c:v>
                      </c:pt>
                      <c:pt idx="272">
                        <c:v>-77.441860000000005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BF93-4AD5-AB95-234B4F7C071C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Sheet1!$N$1</c15:sqref>
                        </c15:formulaRef>
                      </c:ext>
                    </c:extLst>
                    <c:strCache>
                      <c:ptCount val="1"/>
                      <c:pt idx="0">
                        <c:v>Motor (F)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Sheet1!$N$2:$N$274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123.75</c:v>
                      </c:pt>
                      <c:pt idx="5">
                        <c:v>180</c:v>
                      </c:pt>
                      <c:pt idx="6">
                        <c:v>152.30769230769201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110.76923076923001</c:v>
                      </c:pt>
                      <c:pt idx="24">
                        <c:v>180</c:v>
                      </c:pt>
                      <c:pt idx="25">
                        <c:v>180</c:v>
                      </c:pt>
                      <c:pt idx="26">
                        <c:v>110.76923076923001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13.846153846153801</c:v>
                      </c:pt>
                      <c:pt idx="53">
                        <c:v>180</c:v>
                      </c:pt>
                      <c:pt idx="54">
                        <c:v>180</c:v>
                      </c:pt>
                      <c:pt idx="55">
                        <c:v>180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110.76923076923001</c:v>
                      </c:pt>
                      <c:pt idx="60">
                        <c:v>180</c:v>
                      </c:pt>
                      <c:pt idx="61">
                        <c:v>180</c:v>
                      </c:pt>
                      <c:pt idx="62">
                        <c:v>180</c:v>
                      </c:pt>
                      <c:pt idx="63">
                        <c:v>180</c:v>
                      </c:pt>
                      <c:pt idx="64">
                        <c:v>180</c:v>
                      </c:pt>
                      <c:pt idx="65">
                        <c:v>96.923076923076906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96.923076923076906</c:v>
                      </c:pt>
                      <c:pt idx="78">
                        <c:v>180</c:v>
                      </c:pt>
                      <c:pt idx="79">
                        <c:v>180</c:v>
                      </c:pt>
                      <c:pt idx="80">
                        <c:v>180</c:v>
                      </c:pt>
                      <c:pt idx="81">
                        <c:v>180</c:v>
                      </c:pt>
                      <c:pt idx="82">
                        <c:v>180</c:v>
                      </c:pt>
                      <c:pt idx="83">
                        <c:v>180</c:v>
                      </c:pt>
                      <c:pt idx="84">
                        <c:v>180</c:v>
                      </c:pt>
                      <c:pt idx="85">
                        <c:v>55.384615384615302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55.384615384615302</c:v>
                      </c:pt>
                      <c:pt idx="97">
                        <c:v>180</c:v>
                      </c:pt>
                      <c:pt idx="98">
                        <c:v>124.615384615384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55.384615384615302</c:v>
                      </c:pt>
                      <c:pt idx="117">
                        <c:v>180</c:v>
                      </c:pt>
                      <c:pt idx="118">
                        <c:v>180</c:v>
                      </c:pt>
                      <c:pt idx="119">
                        <c:v>41.538461538461497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96.923076923076906</c:v>
                      </c:pt>
                      <c:pt idx="137">
                        <c:v>180</c:v>
                      </c:pt>
                      <c:pt idx="138">
                        <c:v>180</c:v>
                      </c:pt>
                      <c:pt idx="139">
                        <c:v>180</c:v>
                      </c:pt>
                      <c:pt idx="140">
                        <c:v>180</c:v>
                      </c:pt>
                      <c:pt idx="141">
                        <c:v>180</c:v>
                      </c:pt>
                      <c:pt idx="142">
                        <c:v>180</c:v>
                      </c:pt>
                      <c:pt idx="143">
                        <c:v>180</c:v>
                      </c:pt>
                      <c:pt idx="144">
                        <c:v>96.923076923076906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138.461538461538</c:v>
                      </c:pt>
                      <c:pt idx="156">
                        <c:v>180</c:v>
                      </c:pt>
                      <c:pt idx="157">
                        <c:v>138.461538461538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138.461538461538</c:v>
                      </c:pt>
                      <c:pt idx="176">
                        <c:v>180</c:v>
                      </c:pt>
                      <c:pt idx="177">
                        <c:v>96.923076923076906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69.230769230769198</c:v>
                      </c:pt>
                      <c:pt idx="195">
                        <c:v>180</c:v>
                      </c:pt>
                      <c:pt idx="196">
                        <c:v>180</c:v>
                      </c:pt>
                      <c:pt idx="197">
                        <c:v>13.846153846153801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110.76923076923001</c:v>
                      </c:pt>
                      <c:pt idx="215">
                        <c:v>180</c:v>
                      </c:pt>
                      <c:pt idx="216">
                        <c:v>138.461538461538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27.692307692307601</c:v>
                      </c:pt>
                      <c:pt idx="234">
                        <c:v>180</c:v>
                      </c:pt>
                      <c:pt idx="235">
                        <c:v>180</c:v>
                      </c:pt>
                      <c:pt idx="236">
                        <c:v>96.923076923076906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180</c:v>
                      </c:pt>
                      <c:pt idx="254">
                        <c:v>180</c:v>
                      </c:pt>
                      <c:pt idx="255">
                        <c:v>180</c:v>
                      </c:pt>
                      <c:pt idx="256">
                        <c:v>41.538461538461497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124.615384615384</c:v>
                      </c:pt>
                      <c:pt idx="272">
                        <c:v>180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BF93-4AD5-AB95-234B4F7C071C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Sheet1!$O$1</c15:sqref>
                        </c15:formulaRef>
                      </c:ext>
                    </c:extLst>
                    <c:strCache>
                      <c:ptCount val="1"/>
                      <c:pt idx="0">
                        <c:v>Grab (F)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Sheet1!$O$2:$O$274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55">
                        <c:v>0</c:v>
                      </c:pt>
                      <c:pt idx="57">
                        <c:v>1</c:v>
                      </c:pt>
                      <c:pt idx="73">
                        <c:v>0</c:v>
                      </c:pt>
                      <c:pt idx="75">
                        <c:v>1</c:v>
                      </c:pt>
                      <c:pt idx="92">
                        <c:v>0</c:v>
                      </c:pt>
                      <c:pt idx="94">
                        <c:v>1</c:v>
                      </c:pt>
                      <c:pt idx="112">
                        <c:v>0</c:v>
                      </c:pt>
                      <c:pt idx="114">
                        <c:v>1</c:v>
                      </c:pt>
                      <c:pt idx="131">
                        <c:v>0</c:v>
                      </c:pt>
                      <c:pt idx="134">
                        <c:v>1</c:v>
                      </c:pt>
                      <c:pt idx="151">
                        <c:v>0</c:v>
                      </c:pt>
                      <c:pt idx="152">
                        <c:v>1</c:v>
                      </c:pt>
                      <c:pt idx="170">
                        <c:v>0</c:v>
                      </c:pt>
                      <c:pt idx="173">
                        <c:v>1</c:v>
                      </c:pt>
                      <c:pt idx="190">
                        <c:v>0</c:v>
                      </c:pt>
                      <c:pt idx="192">
                        <c:v>1</c:v>
                      </c:pt>
                      <c:pt idx="209">
                        <c:v>0</c:v>
                      </c:pt>
                      <c:pt idx="212">
                        <c:v>1</c:v>
                      </c:pt>
                      <c:pt idx="229">
                        <c:v>0</c:v>
                      </c:pt>
                      <c:pt idx="231">
                        <c:v>1</c:v>
                      </c:pt>
                      <c:pt idx="248">
                        <c:v>0</c:v>
                      </c:pt>
                      <c:pt idx="250">
                        <c:v>1</c:v>
                      </c:pt>
                      <c:pt idx="267">
                        <c:v>0</c:v>
                      </c:pt>
                      <c:pt idx="269">
                        <c:v>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BF93-4AD5-AB95-234B4F7C071C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Sheet1!$P$1</c15:sqref>
                        </c15:formulaRef>
                      </c:ext>
                    </c:extLst>
                    <c:strCache>
                      <c:ptCount val="1"/>
                      <c:pt idx="0">
                        <c:v>Force Var (ECM)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Sheet1!$P$2:$P$274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73.61218195471973</c:v>
                      </c:pt>
                      <c:pt idx="1">
                        <c:v>46.383229259998714</c:v>
                      </c:pt>
                      <c:pt idx="2">
                        <c:v>41.292294084538277</c:v>
                      </c:pt>
                      <c:pt idx="3">
                        <c:v>0.11787049929164226</c:v>
                      </c:pt>
                      <c:pt idx="4">
                        <c:v>126.9317612202004</c:v>
                      </c:pt>
                      <c:pt idx="5">
                        <c:v>68.427007778849344</c:v>
                      </c:pt>
                      <c:pt idx="6">
                        <c:v>40.309610008025409</c:v>
                      </c:pt>
                      <c:pt idx="7">
                        <c:v>14.476968713000986</c:v>
                      </c:pt>
                      <c:pt idx="8">
                        <c:v>3.8587478242759188</c:v>
                      </c:pt>
                      <c:pt idx="9">
                        <c:v>342.3547591858898</c:v>
                      </c:pt>
                      <c:pt idx="10">
                        <c:v>84.55057764373845</c:v>
                      </c:pt>
                      <c:pt idx="11">
                        <c:v>203.69175036227776</c:v>
                      </c:pt>
                      <c:pt idx="12">
                        <c:v>102.26373834423417</c:v>
                      </c:pt>
                      <c:pt idx="13">
                        <c:v>83.038631338906939</c:v>
                      </c:pt>
                      <c:pt idx="14">
                        <c:v>10.208911983398082</c:v>
                      </c:pt>
                      <c:pt idx="15">
                        <c:v>152.35761610167441</c:v>
                      </c:pt>
                      <c:pt idx="16">
                        <c:v>36.428834636126076</c:v>
                      </c:pt>
                      <c:pt idx="17">
                        <c:v>0.12179050152122878</c:v>
                      </c:pt>
                      <c:pt idx="18">
                        <c:v>180.10299761036845</c:v>
                      </c:pt>
                      <c:pt idx="19">
                        <c:v>133.95960479579637</c:v>
                      </c:pt>
                      <c:pt idx="20">
                        <c:v>163.96447022249043</c:v>
                      </c:pt>
                      <c:pt idx="21">
                        <c:v>169.92766059649497</c:v>
                      </c:pt>
                      <c:pt idx="22">
                        <c:v>113.56477036377412</c:v>
                      </c:pt>
                      <c:pt idx="23">
                        <c:v>90.303799156905214</c:v>
                      </c:pt>
                      <c:pt idx="24">
                        <c:v>87.403519761277508</c:v>
                      </c:pt>
                      <c:pt idx="25">
                        <c:v>120.21740016094449</c:v>
                      </c:pt>
                      <c:pt idx="26">
                        <c:v>127.05937907056355</c:v>
                      </c:pt>
                      <c:pt idx="27">
                        <c:v>108.69955837092536</c:v>
                      </c:pt>
                      <c:pt idx="28">
                        <c:v>85.97113154275408</c:v>
                      </c:pt>
                      <c:pt idx="29">
                        <c:v>141.31138422703506</c:v>
                      </c:pt>
                      <c:pt idx="30">
                        <c:v>113.56477036377412</c:v>
                      </c:pt>
                      <c:pt idx="31">
                        <c:v>146.85115243290068</c:v>
                      </c:pt>
                      <c:pt idx="32">
                        <c:v>195.00361760650068</c:v>
                      </c:pt>
                      <c:pt idx="33">
                        <c:v>201.50196569402209</c:v>
                      </c:pt>
                      <c:pt idx="34">
                        <c:v>228.56044680153298</c:v>
                      </c:pt>
                      <c:pt idx="35">
                        <c:v>303.66227087210279</c:v>
                      </c:pt>
                      <c:pt idx="36">
                        <c:v>285.18584920039893</c:v>
                      </c:pt>
                      <c:pt idx="37">
                        <c:v>212.56923223045192</c:v>
                      </c:pt>
                      <c:pt idx="38">
                        <c:v>168.07487845798195</c:v>
                      </c:pt>
                      <c:pt idx="39">
                        <c:v>100.82755810668858</c:v>
                      </c:pt>
                      <c:pt idx="40">
                        <c:v>91.771690334008426</c:v>
                      </c:pt>
                      <c:pt idx="41">
                        <c:v>76.275774959815038</c:v>
                      </c:pt>
                      <c:pt idx="42">
                        <c:v>69.705549843526811</c:v>
                      </c:pt>
                      <c:pt idx="43">
                        <c:v>30.281150255134278</c:v>
                      </c:pt>
                      <c:pt idx="44">
                        <c:v>392.23252695209334</c:v>
                      </c:pt>
                      <c:pt idx="45">
                        <c:v>36.428834636126076</c:v>
                      </c:pt>
                      <c:pt idx="46">
                        <c:v>29.440478012941501</c:v>
                      </c:pt>
                      <c:pt idx="47">
                        <c:v>25.414631594865124</c:v>
                      </c:pt>
                      <c:pt idx="48">
                        <c:v>5.1365674030269872</c:v>
                      </c:pt>
                      <c:pt idx="49">
                        <c:v>210.16790574627959</c:v>
                      </c:pt>
                      <c:pt idx="50">
                        <c:v>216.91216120904042</c:v>
                      </c:pt>
                      <c:pt idx="51">
                        <c:v>298.32412165399199</c:v>
                      </c:pt>
                      <c:pt idx="52">
                        <c:v>50.66899515184685</c:v>
                      </c:pt>
                      <c:pt idx="53">
                        <c:v>55.144110156135049</c:v>
                      </c:pt>
                      <c:pt idx="54">
                        <c:v>105.51525530665882</c:v>
                      </c:pt>
                      <c:pt idx="55">
                        <c:v>56.207541324378738</c:v>
                      </c:pt>
                      <c:pt idx="56">
                        <c:v>3.5624542803073855</c:v>
                      </c:pt>
                      <c:pt idx="57">
                        <c:v>2.258501353363342</c:v>
                      </c:pt>
                      <c:pt idx="58">
                        <c:v>9.6879893069435425</c:v>
                      </c:pt>
                      <c:pt idx="59">
                        <c:v>133.95960479579637</c:v>
                      </c:pt>
                      <c:pt idx="60">
                        <c:v>235.4175525022701</c:v>
                      </c:pt>
                      <c:pt idx="61">
                        <c:v>377.14594733463628</c:v>
                      </c:pt>
                      <c:pt idx="62">
                        <c:v>54.007579925776106</c:v>
                      </c:pt>
                      <c:pt idx="63">
                        <c:v>72.29813693146248</c:v>
                      </c:pt>
                      <c:pt idx="64">
                        <c:v>12.269825804248809</c:v>
                      </c:pt>
                      <c:pt idx="65">
                        <c:v>622.93707252392437</c:v>
                      </c:pt>
                      <c:pt idx="66">
                        <c:v>269.62447247250236</c:v>
                      </c:pt>
                      <c:pt idx="67">
                        <c:v>94.74297564679577</c:v>
                      </c:pt>
                      <c:pt idx="68">
                        <c:v>73.61218195471973</c:v>
                      </c:pt>
                      <c:pt idx="69">
                        <c:v>58.538031159515647</c:v>
                      </c:pt>
                      <c:pt idx="70">
                        <c:v>207.94348923107975</c:v>
                      </c:pt>
                      <c:pt idx="71">
                        <c:v>45.265151320278314</c:v>
                      </c:pt>
                      <c:pt idx="72">
                        <c:v>63.431182715388296</c:v>
                      </c:pt>
                      <c:pt idx="73">
                        <c:v>44.311352231235034</c:v>
                      </c:pt>
                      <c:pt idx="74">
                        <c:v>81.744972804323893</c:v>
                      </c:pt>
                      <c:pt idx="75">
                        <c:v>2.7258506660198343</c:v>
                      </c:pt>
                      <c:pt idx="76">
                        <c:v>35.573704418350836</c:v>
                      </c:pt>
                      <c:pt idx="77">
                        <c:v>1.2695272384589066E-3</c:v>
                      </c:pt>
                      <c:pt idx="78">
                        <c:v>65.813524333579707</c:v>
                      </c:pt>
                      <c:pt idx="79">
                        <c:v>127.67568758325433</c:v>
                      </c:pt>
                      <c:pt idx="80">
                        <c:v>0.32958158336086701</c:v>
                      </c:pt>
                      <c:pt idx="81">
                        <c:v>87.403519761277508</c:v>
                      </c:pt>
                      <c:pt idx="82">
                        <c:v>76.275774959815038</c:v>
                      </c:pt>
                      <c:pt idx="83">
                        <c:v>47.436919253671228</c:v>
                      </c:pt>
                      <c:pt idx="84">
                        <c:v>38.379744813568266</c:v>
                      </c:pt>
                      <c:pt idx="85">
                        <c:v>59.808574272834306</c:v>
                      </c:pt>
                      <c:pt idx="86">
                        <c:v>57.452673575431042</c:v>
                      </c:pt>
                      <c:pt idx="87">
                        <c:v>50.66899515184685</c:v>
                      </c:pt>
                      <c:pt idx="88">
                        <c:v>2.7258506660198343</c:v>
                      </c:pt>
                      <c:pt idx="89">
                        <c:v>201.34124560263814</c:v>
                      </c:pt>
                      <c:pt idx="90">
                        <c:v>205.73090703540487</c:v>
                      </c:pt>
                      <c:pt idx="91">
                        <c:v>70.90053950681191</c:v>
                      </c:pt>
                      <c:pt idx="92">
                        <c:v>102.37828952047916</c:v>
                      </c:pt>
                      <c:pt idx="93">
                        <c:v>77.625322941652101</c:v>
                      </c:pt>
                      <c:pt idx="94">
                        <c:v>203.69175036227776</c:v>
                      </c:pt>
                      <c:pt idx="95">
                        <c:v>10.706388959325672</c:v>
                      </c:pt>
                      <c:pt idx="96">
                        <c:v>18.913670172524018</c:v>
                      </c:pt>
                      <c:pt idx="97">
                        <c:v>4.7938076925584703</c:v>
                      </c:pt>
                      <c:pt idx="98">
                        <c:v>132.18489242260779</c:v>
                      </c:pt>
                      <c:pt idx="99">
                        <c:v>292.8394873815248</c:v>
                      </c:pt>
                      <c:pt idx="100">
                        <c:v>96.246369782478794</c:v>
                      </c:pt>
                      <c:pt idx="101">
                        <c:v>47.436919253671228</c:v>
                      </c:pt>
                      <c:pt idx="102">
                        <c:v>18.913670172524018</c:v>
                      </c:pt>
                      <c:pt idx="103">
                        <c:v>26.196132239425317</c:v>
                      </c:pt>
                      <c:pt idx="104">
                        <c:v>3.0053701509499149</c:v>
                      </c:pt>
                      <c:pt idx="105">
                        <c:v>2.4956232996988694</c:v>
                      </c:pt>
                      <c:pt idx="106">
                        <c:v>17.551714010905084</c:v>
                      </c:pt>
                      <c:pt idx="107">
                        <c:v>7.027880748269137</c:v>
                      </c:pt>
                      <c:pt idx="108">
                        <c:v>171.93905936021585</c:v>
                      </c:pt>
                      <c:pt idx="109">
                        <c:v>230.72019876181145</c:v>
                      </c:pt>
                      <c:pt idx="110">
                        <c:v>55.060047886100612</c:v>
                      </c:pt>
                      <c:pt idx="111">
                        <c:v>6.6259494401673225</c:v>
                      </c:pt>
                      <c:pt idx="112">
                        <c:v>97.76159823768954</c:v>
                      </c:pt>
                      <c:pt idx="113">
                        <c:v>16.28631293316354</c:v>
                      </c:pt>
                      <c:pt idx="114">
                        <c:v>216.91216120904042</c:v>
                      </c:pt>
                      <c:pt idx="115">
                        <c:v>1.4148545333851641</c:v>
                      </c:pt>
                      <c:pt idx="116">
                        <c:v>27.794636487135143</c:v>
                      </c:pt>
                      <c:pt idx="117">
                        <c:v>8.7874869727946496</c:v>
                      </c:pt>
                      <c:pt idx="118">
                        <c:v>12.814640058276261</c:v>
                      </c:pt>
                      <c:pt idx="119">
                        <c:v>23.831817677317652</c:v>
                      </c:pt>
                      <c:pt idx="120">
                        <c:v>78.886091852474593</c:v>
                      </c:pt>
                      <c:pt idx="121">
                        <c:v>146.71395235488862</c:v>
                      </c:pt>
                      <c:pt idx="122">
                        <c:v>485.56900825982638</c:v>
                      </c:pt>
                      <c:pt idx="123">
                        <c:v>359.43258433811252</c:v>
                      </c:pt>
                      <c:pt idx="124">
                        <c:v>125.20438612511823</c:v>
                      </c:pt>
                      <c:pt idx="125">
                        <c:v>56.207541324378738</c:v>
                      </c:pt>
                      <c:pt idx="126">
                        <c:v>102.37828952047916</c:v>
                      </c:pt>
                      <c:pt idx="127">
                        <c:v>62.211812248343996</c:v>
                      </c:pt>
                      <c:pt idx="128">
                        <c:v>228.38927337087031</c:v>
                      </c:pt>
                      <c:pt idx="129">
                        <c:v>24.64496526983211</c:v>
                      </c:pt>
                      <c:pt idx="130">
                        <c:v>214.81818849631321</c:v>
                      </c:pt>
                      <c:pt idx="131">
                        <c:v>48.502443566869566</c:v>
                      </c:pt>
                      <c:pt idx="132">
                        <c:v>35.573704418350836</c:v>
                      </c:pt>
                      <c:pt idx="133">
                        <c:v>22.406972211892111</c:v>
                      </c:pt>
                      <c:pt idx="134">
                        <c:v>1.4148545333851641</c:v>
                      </c:pt>
                      <c:pt idx="135">
                        <c:v>16.332046292500433</c:v>
                      </c:pt>
                      <c:pt idx="136">
                        <c:v>18.913670172524018</c:v>
                      </c:pt>
                      <c:pt idx="137">
                        <c:v>3.8365344783122839</c:v>
                      </c:pt>
                      <c:pt idx="138">
                        <c:v>70.90053950681191</c:v>
                      </c:pt>
                      <c:pt idx="139">
                        <c:v>116.74502544260389</c:v>
                      </c:pt>
                      <c:pt idx="140">
                        <c:v>49.500095487607346</c:v>
                      </c:pt>
                      <c:pt idx="141">
                        <c:v>4.16687568777105</c:v>
                      </c:pt>
                      <c:pt idx="142">
                        <c:v>646.1888970589041</c:v>
                      </c:pt>
                      <c:pt idx="143">
                        <c:v>739.26763667189118</c:v>
                      </c:pt>
                      <c:pt idx="144">
                        <c:v>948.93947324146939</c:v>
                      </c:pt>
                      <c:pt idx="145">
                        <c:v>53.924388767348248</c:v>
                      </c:pt>
                      <c:pt idx="146">
                        <c:v>85.97113154275408</c:v>
                      </c:pt>
                      <c:pt idx="147">
                        <c:v>23.141135578345324</c:v>
                      </c:pt>
                      <c:pt idx="148">
                        <c:v>413.85077983659625</c:v>
                      </c:pt>
                      <c:pt idx="149">
                        <c:v>482.18482843101845</c:v>
                      </c:pt>
                      <c:pt idx="150">
                        <c:v>59.721027556373578</c:v>
                      </c:pt>
                      <c:pt idx="151">
                        <c:v>57.452673575431042</c:v>
                      </c:pt>
                      <c:pt idx="152">
                        <c:v>32.874172898872843</c:v>
                      </c:pt>
                      <c:pt idx="153">
                        <c:v>1.2668290961848556E-2</c:v>
                      </c:pt>
                      <c:pt idx="154">
                        <c:v>72.29813693146248</c:v>
                      </c:pt>
                      <c:pt idx="155">
                        <c:v>1.0725303787197289</c:v>
                      </c:pt>
                      <c:pt idx="156">
                        <c:v>21.631940912767742</c:v>
                      </c:pt>
                      <c:pt idx="157">
                        <c:v>23.887133264325691</c:v>
                      </c:pt>
                      <c:pt idx="158">
                        <c:v>105.51525530665882</c:v>
                      </c:pt>
                      <c:pt idx="159">
                        <c:v>110.30946138234795</c:v>
                      </c:pt>
                      <c:pt idx="160">
                        <c:v>76.275774959815038</c:v>
                      </c:pt>
                      <c:pt idx="161">
                        <c:v>72.29813693146248</c:v>
                      </c:pt>
                      <c:pt idx="162">
                        <c:v>57.366869082183463</c:v>
                      </c:pt>
                      <c:pt idx="163">
                        <c:v>492.37287087602459</c:v>
                      </c:pt>
                      <c:pt idx="164">
                        <c:v>530.6402691113077</c:v>
                      </c:pt>
                      <c:pt idx="165">
                        <c:v>544.91071623719188</c:v>
                      </c:pt>
                      <c:pt idx="166">
                        <c:v>615.28113890180975</c:v>
                      </c:pt>
                      <c:pt idx="167">
                        <c:v>646.1888970589041</c:v>
                      </c:pt>
                      <c:pt idx="168">
                        <c:v>693.97065263778757</c:v>
                      </c:pt>
                      <c:pt idx="169">
                        <c:v>722.63032564068078</c:v>
                      </c:pt>
                      <c:pt idx="170">
                        <c:v>681.86545042946989</c:v>
                      </c:pt>
                      <c:pt idx="171">
                        <c:v>41.292294084538277</c:v>
                      </c:pt>
                      <c:pt idx="172">
                        <c:v>4.7938076925584703</c:v>
                      </c:pt>
                      <c:pt idx="173">
                        <c:v>207.94348923107975</c:v>
                      </c:pt>
                      <c:pt idx="174">
                        <c:v>216.91216120904042</c:v>
                      </c:pt>
                      <c:pt idx="175">
                        <c:v>207.94348923107975</c:v>
                      </c:pt>
                      <c:pt idx="176">
                        <c:v>35.506193268853515</c:v>
                      </c:pt>
                      <c:pt idx="177">
                        <c:v>11.736845869747956</c:v>
                      </c:pt>
                      <c:pt idx="178">
                        <c:v>1.2668290961848556E-2</c:v>
                      </c:pt>
                      <c:pt idx="179">
                        <c:v>15.06824913352842</c:v>
                      </c:pt>
                      <c:pt idx="180">
                        <c:v>132.18489242260779</c:v>
                      </c:pt>
                      <c:pt idx="181">
                        <c:v>262.09915192098475</c:v>
                      </c:pt>
                      <c:pt idx="182">
                        <c:v>544.91071623719188</c:v>
                      </c:pt>
                      <c:pt idx="183">
                        <c:v>1.2504064145822524</c:v>
                      </c:pt>
                      <c:pt idx="184">
                        <c:v>88.847742299328587</c:v>
                      </c:pt>
                      <c:pt idx="185">
                        <c:v>46.383229259998714</c:v>
                      </c:pt>
                      <c:pt idx="186">
                        <c:v>70.995926227731815</c:v>
                      </c:pt>
                      <c:pt idx="187">
                        <c:v>58.624706764369805</c:v>
                      </c:pt>
                      <c:pt idx="188">
                        <c:v>48.502443566869566</c:v>
                      </c:pt>
                      <c:pt idx="189">
                        <c:v>44.311352231235034</c:v>
                      </c:pt>
                      <c:pt idx="190">
                        <c:v>5.162265195420936</c:v>
                      </c:pt>
                      <c:pt idx="191">
                        <c:v>48.423607966488824</c:v>
                      </c:pt>
                      <c:pt idx="192">
                        <c:v>184.40972385116322</c:v>
                      </c:pt>
                      <c:pt idx="193">
                        <c:v>15.112240269652922</c:v>
                      </c:pt>
                      <c:pt idx="194">
                        <c:v>1.118890420882934</c:v>
                      </c:pt>
                      <c:pt idx="195">
                        <c:v>0.11787049929164226</c:v>
                      </c:pt>
                      <c:pt idx="196">
                        <c:v>12.230190226149672</c:v>
                      </c:pt>
                      <c:pt idx="197">
                        <c:v>141.17679748384228</c:v>
                      </c:pt>
                      <c:pt idx="198">
                        <c:v>282.40335978226352</c:v>
                      </c:pt>
                      <c:pt idx="199">
                        <c:v>634.50973035354457</c:v>
                      </c:pt>
                      <c:pt idx="200">
                        <c:v>15.112240269652922</c:v>
                      </c:pt>
                      <c:pt idx="201">
                        <c:v>55.144110156135049</c:v>
                      </c:pt>
                      <c:pt idx="202">
                        <c:v>39.338760251039879</c:v>
                      </c:pt>
                      <c:pt idx="203">
                        <c:v>73.61218195471973</c:v>
                      </c:pt>
                      <c:pt idx="204">
                        <c:v>74.938061297504575</c:v>
                      </c:pt>
                      <c:pt idx="205">
                        <c:v>54.007579925776106</c:v>
                      </c:pt>
                      <c:pt idx="206">
                        <c:v>55.144110156135049</c:v>
                      </c:pt>
                      <c:pt idx="207">
                        <c:v>22.353398848087785</c:v>
                      </c:pt>
                      <c:pt idx="208">
                        <c:v>154.26250598965714</c:v>
                      </c:pt>
                      <c:pt idx="209">
                        <c:v>173.96229244346483</c:v>
                      </c:pt>
                      <c:pt idx="210">
                        <c:v>94.74297564679577</c:v>
                      </c:pt>
                      <c:pt idx="211">
                        <c:v>76.275774959815038</c:v>
                      </c:pt>
                      <c:pt idx="212">
                        <c:v>212.56923223045192</c:v>
                      </c:pt>
                      <c:pt idx="213">
                        <c:v>31.133656816853652</c:v>
                      </c:pt>
                      <c:pt idx="214">
                        <c:v>62.211812248343996</c:v>
                      </c:pt>
                      <c:pt idx="215">
                        <c:v>4.1437912302009989</c:v>
                      </c:pt>
                      <c:pt idx="216">
                        <c:v>100.71387804205116</c:v>
                      </c:pt>
                      <c:pt idx="217">
                        <c:v>13.897522611992521</c:v>
                      </c:pt>
                      <c:pt idx="218">
                        <c:v>87.403519761277508</c:v>
                      </c:pt>
                      <c:pt idx="219">
                        <c:v>48.502443566869566</c:v>
                      </c:pt>
                      <c:pt idx="220">
                        <c:v>27.794636487135143</c:v>
                      </c:pt>
                      <c:pt idx="221">
                        <c:v>70.995926227731815</c:v>
                      </c:pt>
                      <c:pt idx="222">
                        <c:v>61.004276100825408</c:v>
                      </c:pt>
                      <c:pt idx="223">
                        <c:v>4.1437912302009989</c:v>
                      </c:pt>
                      <c:pt idx="224">
                        <c:v>735.39762427606217</c:v>
                      </c:pt>
                      <c:pt idx="225">
                        <c:v>61.004276100825408</c:v>
                      </c:pt>
                      <c:pt idx="226">
                        <c:v>37.363310322925237</c:v>
                      </c:pt>
                      <c:pt idx="227">
                        <c:v>165.94036602763151</c:v>
                      </c:pt>
                      <c:pt idx="228">
                        <c:v>31.070501225377004</c:v>
                      </c:pt>
                      <c:pt idx="229">
                        <c:v>70.995926227731815</c:v>
                      </c:pt>
                      <c:pt idx="230">
                        <c:v>65.905426608057624</c:v>
                      </c:pt>
                      <c:pt idx="231">
                        <c:v>23.141135578345324</c:v>
                      </c:pt>
                      <c:pt idx="232">
                        <c:v>45.341373585853574</c:v>
                      </c:pt>
                      <c:pt idx="233">
                        <c:v>62.211812248343996</c:v>
                      </c:pt>
                      <c:pt idx="234">
                        <c:v>2.7258506660198343</c:v>
                      </c:pt>
                      <c:pt idx="235">
                        <c:v>16.913096312270774</c:v>
                      </c:pt>
                      <c:pt idx="236">
                        <c:v>83.038631338906939</c:v>
                      </c:pt>
                      <c:pt idx="237">
                        <c:v>4.8186343733413537</c:v>
                      </c:pt>
                      <c:pt idx="238">
                        <c:v>64.662387501959202</c:v>
                      </c:pt>
                      <c:pt idx="239">
                        <c:v>49.579802199594504</c:v>
                      </c:pt>
                      <c:pt idx="240">
                        <c:v>59.808574272834306</c:v>
                      </c:pt>
                      <c:pt idx="241">
                        <c:v>74.938061297504575</c:v>
                      </c:pt>
                      <c:pt idx="242">
                        <c:v>68.427007778849344</c:v>
                      </c:pt>
                      <c:pt idx="243">
                        <c:v>83.141858064268391</c:v>
                      </c:pt>
                      <c:pt idx="244">
                        <c:v>83.141858064268391</c:v>
                      </c:pt>
                      <c:pt idx="245">
                        <c:v>102.26373834423417</c:v>
                      </c:pt>
                      <c:pt idx="246">
                        <c:v>212.40415658100605</c:v>
                      </c:pt>
                      <c:pt idx="247">
                        <c:v>207.94348923107975</c:v>
                      </c:pt>
                      <c:pt idx="248">
                        <c:v>87.403519761277508</c:v>
                      </c:pt>
                      <c:pt idx="249">
                        <c:v>85.97113154275408</c:v>
                      </c:pt>
                      <c:pt idx="250">
                        <c:v>67.160300033681722</c:v>
                      </c:pt>
                      <c:pt idx="251">
                        <c:v>16.959700783214551</c:v>
                      </c:pt>
                      <c:pt idx="252">
                        <c:v>37.432563695636084</c:v>
                      </c:pt>
                      <c:pt idx="253">
                        <c:v>4.8186343733413537</c:v>
                      </c:pt>
                      <c:pt idx="254">
                        <c:v>70.90053950681191</c:v>
                      </c:pt>
                      <c:pt idx="255">
                        <c:v>23.141135578345324</c:v>
                      </c:pt>
                      <c:pt idx="256">
                        <c:v>100.82755810668858</c:v>
                      </c:pt>
                      <c:pt idx="257">
                        <c:v>77.625322941652101</c:v>
                      </c:pt>
                      <c:pt idx="258">
                        <c:v>65.905426608057624</c:v>
                      </c:pt>
                      <c:pt idx="259">
                        <c:v>46.383229259998714</c:v>
                      </c:pt>
                      <c:pt idx="260">
                        <c:v>102.26373834423417</c:v>
                      </c:pt>
                      <c:pt idx="261">
                        <c:v>199.16416636554308</c:v>
                      </c:pt>
                      <c:pt idx="262">
                        <c:v>16.959700783214551</c:v>
                      </c:pt>
                      <c:pt idx="263">
                        <c:v>362.57082582797079</c:v>
                      </c:pt>
                      <c:pt idx="264">
                        <c:v>63.431182715388296</c:v>
                      </c:pt>
                      <c:pt idx="265">
                        <c:v>74.938061297504575</c:v>
                      </c:pt>
                      <c:pt idx="266">
                        <c:v>69.705549843526811</c:v>
                      </c:pt>
                      <c:pt idx="267">
                        <c:v>80.359921863907033</c:v>
                      </c:pt>
                      <c:pt idx="268">
                        <c:v>125.33113286385191</c:v>
                      </c:pt>
                      <c:pt idx="269">
                        <c:v>44.311352231235034</c:v>
                      </c:pt>
                      <c:pt idx="270">
                        <c:v>102.37828952047916</c:v>
                      </c:pt>
                      <c:pt idx="271">
                        <c:v>18.913670172524018</c:v>
                      </c:pt>
                      <c:pt idx="272">
                        <c:v>9.3713828990441836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0-6551-4BE2-B653-5EC23CCEA4CC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Sheet1!$Q$1</c15:sqref>
                        </c15:formulaRef>
                      </c:ext>
                    </c:extLst>
                    <c:strCache>
                      <c:ptCount val="1"/>
                      <c:pt idx="0">
                        <c:v>Force Var (FCM)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Sheet1!$Q$2:$Q$274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167.04314315403857</c:v>
                      </c:pt>
                      <c:pt idx="1">
                        <c:v>172.12797728220329</c:v>
                      </c:pt>
                      <c:pt idx="2">
                        <c:v>399.64742976280706</c:v>
                      </c:pt>
                      <c:pt idx="3">
                        <c:v>415.80037680355497</c:v>
                      </c:pt>
                      <c:pt idx="4">
                        <c:v>22.597509679281494</c:v>
                      </c:pt>
                      <c:pt idx="5">
                        <c:v>198.65578958633571</c:v>
                      </c:pt>
                      <c:pt idx="6">
                        <c:v>152.45526752757954</c:v>
                      </c:pt>
                      <c:pt idx="7">
                        <c:v>18.898823727180154</c:v>
                      </c:pt>
                      <c:pt idx="8">
                        <c:v>18.87928530796157</c:v>
                      </c:pt>
                      <c:pt idx="9">
                        <c:v>32.828835715285436</c:v>
                      </c:pt>
                      <c:pt idx="10">
                        <c:v>20.93793818649835</c:v>
                      </c:pt>
                      <c:pt idx="11">
                        <c:v>17.566021653228475</c:v>
                      </c:pt>
                      <c:pt idx="12">
                        <c:v>105.43401885515627</c:v>
                      </c:pt>
                      <c:pt idx="13">
                        <c:v>96.168784103984549</c:v>
                      </c:pt>
                      <c:pt idx="14">
                        <c:v>43.241134928706352</c:v>
                      </c:pt>
                      <c:pt idx="15">
                        <c:v>28.569345217527573</c:v>
                      </c:pt>
                      <c:pt idx="16">
                        <c:v>16.927141305156272</c:v>
                      </c:pt>
                      <c:pt idx="17">
                        <c:v>15.684883567591204</c:v>
                      </c:pt>
                      <c:pt idx="18">
                        <c:v>36.449445864970201</c:v>
                      </c:pt>
                      <c:pt idx="19">
                        <c:v>97.68340409702725</c:v>
                      </c:pt>
                      <c:pt idx="20">
                        <c:v>506.19942615143771</c:v>
                      </c:pt>
                      <c:pt idx="21">
                        <c:v>516.63677725481807</c:v>
                      </c:pt>
                      <c:pt idx="22">
                        <c:v>0.42604635193053236</c:v>
                      </c:pt>
                      <c:pt idx="23">
                        <c:v>10.680522565115972</c:v>
                      </c:pt>
                      <c:pt idx="24">
                        <c:v>449.16154229208257</c:v>
                      </c:pt>
                      <c:pt idx="25">
                        <c:v>308.98773521954854</c:v>
                      </c:pt>
                      <c:pt idx="26">
                        <c:v>113.52838666447153</c:v>
                      </c:pt>
                      <c:pt idx="27">
                        <c:v>2.7314908768806081</c:v>
                      </c:pt>
                      <c:pt idx="28">
                        <c:v>22.369545036489399</c:v>
                      </c:pt>
                      <c:pt idx="29">
                        <c:v>16.927141305156272</c:v>
                      </c:pt>
                      <c:pt idx="30">
                        <c:v>0.53238232130524987</c:v>
                      </c:pt>
                      <c:pt idx="31">
                        <c:v>290.34747162057647</c:v>
                      </c:pt>
                      <c:pt idx="32">
                        <c:v>74.908506483603531</c:v>
                      </c:pt>
                      <c:pt idx="33">
                        <c:v>4.4700984091041276</c:v>
                      </c:pt>
                      <c:pt idx="34">
                        <c:v>18.87928530796157</c:v>
                      </c:pt>
                      <c:pt idx="35">
                        <c:v>13.910254357693361</c:v>
                      </c:pt>
                      <c:pt idx="36">
                        <c:v>17.566021653228475</c:v>
                      </c:pt>
                      <c:pt idx="37">
                        <c:v>16.300095276610204</c:v>
                      </c:pt>
                      <c:pt idx="38">
                        <c:v>14.489963108132562</c:v>
                      </c:pt>
                      <c:pt idx="39">
                        <c:v>31.089536557602351</c:v>
                      </c:pt>
                      <c:pt idx="40">
                        <c:v>8.3145231916107267</c:v>
                      </c:pt>
                      <c:pt idx="41">
                        <c:v>42.23539067530907</c:v>
                      </c:pt>
                      <c:pt idx="42">
                        <c:v>42.23539067530907</c:v>
                      </c:pt>
                      <c:pt idx="43">
                        <c:v>50.612705649234485</c:v>
                      </c:pt>
                      <c:pt idx="44">
                        <c:v>52.825377587996137</c:v>
                      </c:pt>
                      <c:pt idx="45">
                        <c:v>18.87928530796157</c:v>
                      </c:pt>
                      <c:pt idx="46">
                        <c:v>20.93793818649835</c:v>
                      </c:pt>
                      <c:pt idx="47">
                        <c:v>28.569345217527573</c:v>
                      </c:pt>
                      <c:pt idx="48">
                        <c:v>26.948389255100508</c:v>
                      </c:pt>
                      <c:pt idx="49">
                        <c:v>23.103099940774559</c:v>
                      </c:pt>
                      <c:pt idx="50">
                        <c:v>11.189225398395568</c:v>
                      </c:pt>
                      <c:pt idx="51">
                        <c:v>9.225419982430207</c:v>
                      </c:pt>
                      <c:pt idx="52">
                        <c:v>120.13068754992945</c:v>
                      </c:pt>
                      <c:pt idx="53">
                        <c:v>7.8894484401242417</c:v>
                      </c:pt>
                      <c:pt idx="54">
                        <c:v>240.28484189563221</c:v>
                      </c:pt>
                      <c:pt idx="55">
                        <c:v>300.92804490282919</c:v>
                      </c:pt>
                      <c:pt idx="56">
                        <c:v>752.08679031117038</c:v>
                      </c:pt>
                      <c:pt idx="57">
                        <c:v>449.16154229208257</c:v>
                      </c:pt>
                      <c:pt idx="58">
                        <c:v>2.991673000101287</c:v>
                      </c:pt>
                      <c:pt idx="59">
                        <c:v>121.82282233587019</c:v>
                      </c:pt>
                      <c:pt idx="60">
                        <c:v>205.84437847767938</c:v>
                      </c:pt>
                      <c:pt idx="61">
                        <c:v>279.95624745071513</c:v>
                      </c:pt>
                      <c:pt idx="62">
                        <c:v>235.53893395272931</c:v>
                      </c:pt>
                      <c:pt idx="63">
                        <c:v>214.76814702620752</c:v>
                      </c:pt>
                      <c:pt idx="64">
                        <c:v>226.18912990124454</c:v>
                      </c:pt>
                      <c:pt idx="65">
                        <c:v>97.727841032791261</c:v>
                      </c:pt>
                      <c:pt idx="66">
                        <c:v>9.225419982430207</c:v>
                      </c:pt>
                      <c:pt idx="67">
                        <c:v>36.449445864970201</c:v>
                      </c:pt>
                      <c:pt idx="68">
                        <c:v>36.449445864970201</c:v>
                      </c:pt>
                      <c:pt idx="69">
                        <c:v>47.382455137563021</c:v>
                      </c:pt>
                      <c:pt idx="70">
                        <c:v>102.2982699933127</c:v>
                      </c:pt>
                      <c:pt idx="71">
                        <c:v>27.752950076556054</c:v>
                      </c:pt>
                      <c:pt idx="72">
                        <c:v>22.369545036489399</c:v>
                      </c:pt>
                      <c:pt idx="73">
                        <c:v>29.996412651561748</c:v>
                      </c:pt>
                      <c:pt idx="74">
                        <c:v>51.745457949070577</c:v>
                      </c:pt>
                      <c:pt idx="75">
                        <c:v>319.8996694485827</c:v>
                      </c:pt>
                      <c:pt idx="76">
                        <c:v>26.178659299706133</c:v>
                      </c:pt>
                      <c:pt idx="77">
                        <c:v>70.929292868262536</c:v>
                      </c:pt>
                      <c:pt idx="78">
                        <c:v>245.07808711664151</c:v>
                      </c:pt>
                      <c:pt idx="79">
                        <c:v>259.7418464483373</c:v>
                      </c:pt>
                      <c:pt idx="80">
                        <c:v>226.18912990124454</c:v>
                      </c:pt>
                      <c:pt idx="81">
                        <c:v>194.95593998137025</c:v>
                      </c:pt>
                      <c:pt idx="82">
                        <c:v>197.10995904157858</c:v>
                      </c:pt>
                      <c:pt idx="83">
                        <c:v>203.64302213936469</c:v>
                      </c:pt>
                      <c:pt idx="84">
                        <c:v>182.28034633014829</c:v>
                      </c:pt>
                      <c:pt idx="85">
                        <c:v>49.555763023916818</c:v>
                      </c:pt>
                      <c:pt idx="86">
                        <c:v>60.942510438700559</c:v>
                      </c:pt>
                      <c:pt idx="87">
                        <c:v>78.916421110539176</c:v>
                      </c:pt>
                      <c:pt idx="88">
                        <c:v>65.841227097260557</c:v>
                      </c:pt>
                      <c:pt idx="89">
                        <c:v>62.149438124051095</c:v>
                      </c:pt>
                      <c:pt idx="90">
                        <c:v>49.524121159150198</c:v>
                      </c:pt>
                      <c:pt idx="91">
                        <c:v>44.258713501630986</c:v>
                      </c:pt>
                      <c:pt idx="92">
                        <c:v>50.612705649234485</c:v>
                      </c:pt>
                      <c:pt idx="93">
                        <c:v>137.63731622931536</c:v>
                      </c:pt>
                      <c:pt idx="94">
                        <c:v>269.75437239331433</c:v>
                      </c:pt>
                      <c:pt idx="95">
                        <c:v>3.5560126169998392</c:v>
                      </c:pt>
                      <c:pt idx="96">
                        <c:v>205.77988440362159</c:v>
                      </c:pt>
                      <c:pt idx="97">
                        <c:v>205.84437847767938</c:v>
                      </c:pt>
                      <c:pt idx="98">
                        <c:v>192.81375524068699</c:v>
                      </c:pt>
                      <c:pt idx="99">
                        <c:v>6.2443818062769116</c:v>
                      </c:pt>
                      <c:pt idx="100">
                        <c:v>40.259405127093579</c:v>
                      </c:pt>
                      <c:pt idx="101">
                        <c:v>37.384184201208413</c:v>
                      </c:pt>
                      <c:pt idx="102">
                        <c:v>31.089536557602351</c:v>
                      </c:pt>
                      <c:pt idx="103">
                        <c:v>18.216736320836013</c:v>
                      </c:pt>
                      <c:pt idx="104">
                        <c:v>11.189225398395568</c:v>
                      </c:pt>
                      <c:pt idx="105">
                        <c:v>22.369545036489399</c:v>
                      </c:pt>
                      <c:pt idx="106">
                        <c:v>43.241134928706352</c:v>
                      </c:pt>
                      <c:pt idx="107">
                        <c:v>223.8140041112656</c:v>
                      </c:pt>
                      <c:pt idx="108">
                        <c:v>322.57649153226771</c:v>
                      </c:pt>
                      <c:pt idx="109">
                        <c:v>18.216736320836013</c:v>
                      </c:pt>
                      <c:pt idx="110">
                        <c:v>28.569345217527573</c:v>
                      </c:pt>
                      <c:pt idx="111">
                        <c:v>23.103099940774559</c:v>
                      </c:pt>
                      <c:pt idx="112">
                        <c:v>31.089536557602351</c:v>
                      </c:pt>
                      <c:pt idx="113">
                        <c:v>72.269107416438473</c:v>
                      </c:pt>
                      <c:pt idx="114">
                        <c:v>314.42003369499508</c:v>
                      </c:pt>
                      <c:pt idx="115">
                        <c:v>6.2556207199867151</c:v>
                      </c:pt>
                      <c:pt idx="116">
                        <c:v>228.44087723344308</c:v>
                      </c:pt>
                      <c:pt idx="117">
                        <c:v>233.18373146056865</c:v>
                      </c:pt>
                      <c:pt idx="118">
                        <c:v>240.28484189563221</c:v>
                      </c:pt>
                      <c:pt idx="119">
                        <c:v>178.14982300262946</c:v>
                      </c:pt>
                      <c:pt idx="120">
                        <c:v>37.384184201208413</c:v>
                      </c:pt>
                      <c:pt idx="121">
                        <c:v>44.258713501630986</c:v>
                      </c:pt>
                      <c:pt idx="122">
                        <c:v>26.948389255100508</c:v>
                      </c:pt>
                      <c:pt idx="123">
                        <c:v>25.374770570790201</c:v>
                      </c:pt>
                      <c:pt idx="124">
                        <c:v>20.93793818649835</c:v>
                      </c:pt>
                      <c:pt idx="125">
                        <c:v>23.103099940774559</c:v>
                      </c:pt>
                      <c:pt idx="126">
                        <c:v>27.752950076556054</c:v>
                      </c:pt>
                      <c:pt idx="127">
                        <c:v>31.089536557602351</c:v>
                      </c:pt>
                      <c:pt idx="128">
                        <c:v>24.605712707925239</c:v>
                      </c:pt>
                      <c:pt idx="129">
                        <c:v>40.259405127093579</c:v>
                      </c:pt>
                      <c:pt idx="130">
                        <c:v>34.615472151074947</c:v>
                      </c:pt>
                      <c:pt idx="131">
                        <c:v>29.397574678026306</c:v>
                      </c:pt>
                      <c:pt idx="132">
                        <c:v>5.1443088093959304</c:v>
                      </c:pt>
                      <c:pt idx="133">
                        <c:v>170.03078818191261</c:v>
                      </c:pt>
                      <c:pt idx="134">
                        <c:v>217.02867496215524</c:v>
                      </c:pt>
                      <c:pt idx="135">
                        <c:v>1.2415769610780552</c:v>
                      </c:pt>
                      <c:pt idx="136">
                        <c:v>130.46101105849877</c:v>
                      </c:pt>
                      <c:pt idx="137">
                        <c:v>201.45350012057659</c:v>
                      </c:pt>
                      <c:pt idx="138">
                        <c:v>267.23348942777926</c:v>
                      </c:pt>
                      <c:pt idx="139">
                        <c:v>221.58523379266092</c:v>
                      </c:pt>
                      <c:pt idx="140">
                        <c:v>267.23348942777926</c:v>
                      </c:pt>
                      <c:pt idx="141">
                        <c:v>223.88126468719025</c:v>
                      </c:pt>
                      <c:pt idx="142">
                        <c:v>182.28034633014829</c:v>
                      </c:pt>
                      <c:pt idx="143">
                        <c:v>285.12819089660877</c:v>
                      </c:pt>
                      <c:pt idx="144">
                        <c:v>137.63731622931536</c:v>
                      </c:pt>
                      <c:pt idx="145">
                        <c:v>7.036935401830684</c:v>
                      </c:pt>
                      <c:pt idx="146">
                        <c:v>107.01964476535758</c:v>
                      </c:pt>
                      <c:pt idx="147">
                        <c:v>88.773198931674614</c:v>
                      </c:pt>
                      <c:pt idx="148">
                        <c:v>64.598796453330195</c:v>
                      </c:pt>
                      <c:pt idx="149">
                        <c:v>99.209858409595412</c:v>
                      </c:pt>
                      <c:pt idx="150">
                        <c:v>49.524121159150198</c:v>
                      </c:pt>
                      <c:pt idx="151">
                        <c:v>23.124713236380174</c:v>
                      </c:pt>
                      <c:pt idx="152">
                        <c:v>230.84036328793459</c:v>
                      </c:pt>
                      <c:pt idx="153">
                        <c:v>70.967159362146333</c:v>
                      </c:pt>
                      <c:pt idx="154">
                        <c:v>7.036935401830684</c:v>
                      </c:pt>
                      <c:pt idx="155">
                        <c:v>0.42604635193053236</c:v>
                      </c:pt>
                      <c:pt idx="156">
                        <c:v>172.04279540780155</c:v>
                      </c:pt>
                      <c:pt idx="157">
                        <c:v>197.10995904157858</c:v>
                      </c:pt>
                      <c:pt idx="158">
                        <c:v>10.19800527963857</c:v>
                      </c:pt>
                      <c:pt idx="159">
                        <c:v>40.259405127093579</c:v>
                      </c:pt>
                      <c:pt idx="160">
                        <c:v>35.526541848259278</c:v>
                      </c:pt>
                      <c:pt idx="161">
                        <c:v>27.752950076556054</c:v>
                      </c:pt>
                      <c:pt idx="162">
                        <c:v>23.848489164586873</c:v>
                      </c:pt>
                      <c:pt idx="163">
                        <c:v>28.569345217527573</c:v>
                      </c:pt>
                      <c:pt idx="164">
                        <c:v>31.953268976680913</c:v>
                      </c:pt>
                      <c:pt idx="165">
                        <c:v>26.948389255100508</c:v>
                      </c:pt>
                      <c:pt idx="166">
                        <c:v>33.716236773416561</c:v>
                      </c:pt>
                      <c:pt idx="167">
                        <c:v>22.369545036489399</c:v>
                      </c:pt>
                      <c:pt idx="168">
                        <c:v>38.330756856972542</c:v>
                      </c:pt>
                      <c:pt idx="169">
                        <c:v>18.216736320836013</c:v>
                      </c:pt>
                      <c:pt idx="170">
                        <c:v>16.300095276610204</c:v>
                      </c:pt>
                      <c:pt idx="171">
                        <c:v>7.0488659409995522</c:v>
                      </c:pt>
                      <c:pt idx="172">
                        <c:v>217.02867496215524</c:v>
                      </c:pt>
                      <c:pt idx="173">
                        <c:v>143.10529056973024</c:v>
                      </c:pt>
                      <c:pt idx="174">
                        <c:v>8.3145231916107267</c:v>
                      </c:pt>
                      <c:pt idx="175">
                        <c:v>4.150744688250211</c:v>
                      </c:pt>
                      <c:pt idx="176">
                        <c:v>127.0208941757528</c:v>
                      </c:pt>
                      <c:pt idx="177">
                        <c:v>217.02867496215524</c:v>
                      </c:pt>
                      <c:pt idx="178">
                        <c:v>7.036935401830684</c:v>
                      </c:pt>
                      <c:pt idx="179">
                        <c:v>31.953268976680913</c:v>
                      </c:pt>
                      <c:pt idx="180">
                        <c:v>24.605712707925239</c:v>
                      </c:pt>
                      <c:pt idx="181">
                        <c:v>18.216736320836013</c:v>
                      </c:pt>
                      <c:pt idx="182">
                        <c:v>12.242134023534952</c:v>
                      </c:pt>
                      <c:pt idx="183">
                        <c:v>13.34237992678076</c:v>
                      </c:pt>
                      <c:pt idx="184">
                        <c:v>16.927141305156272</c:v>
                      </c:pt>
                      <c:pt idx="185">
                        <c:v>4.150744688250211</c:v>
                      </c:pt>
                      <c:pt idx="186">
                        <c:v>27.752950076556054</c:v>
                      </c:pt>
                      <c:pt idx="187">
                        <c:v>33.716236773416561</c:v>
                      </c:pt>
                      <c:pt idx="188">
                        <c:v>28.569345217527573</c:v>
                      </c:pt>
                      <c:pt idx="189">
                        <c:v>70.929292868262536</c:v>
                      </c:pt>
                      <c:pt idx="190">
                        <c:v>108.61710499508669</c:v>
                      </c:pt>
                      <c:pt idx="191">
                        <c:v>96.212875227020007</c:v>
                      </c:pt>
                      <c:pt idx="192">
                        <c:v>182.28034633014829</c:v>
                      </c:pt>
                      <c:pt idx="193">
                        <c:v>24.628017628990232</c:v>
                      </c:pt>
                      <c:pt idx="194">
                        <c:v>120.13068754992945</c:v>
                      </c:pt>
                      <c:pt idx="195">
                        <c:v>212.51945340978475</c:v>
                      </c:pt>
                      <c:pt idx="196">
                        <c:v>128.76071205252961</c:v>
                      </c:pt>
                      <c:pt idx="197">
                        <c:v>118.49931958476519</c:v>
                      </c:pt>
                      <c:pt idx="198">
                        <c:v>28.569345217527573</c:v>
                      </c:pt>
                      <c:pt idx="199">
                        <c:v>26.948389255100508</c:v>
                      </c:pt>
                      <c:pt idx="200">
                        <c:v>23.848489164586873</c:v>
                      </c:pt>
                      <c:pt idx="201">
                        <c:v>21.647824451730838</c:v>
                      </c:pt>
                      <c:pt idx="202">
                        <c:v>20.93793818649835</c:v>
                      </c:pt>
                      <c:pt idx="203">
                        <c:v>17.566021653228475</c:v>
                      </c:pt>
                      <c:pt idx="204">
                        <c:v>15.684883567591204</c:v>
                      </c:pt>
                      <c:pt idx="205">
                        <c:v>13.34237992678076</c:v>
                      </c:pt>
                      <c:pt idx="206">
                        <c:v>16.927141305156272</c:v>
                      </c:pt>
                      <c:pt idx="207">
                        <c:v>23.848489164586873</c:v>
                      </c:pt>
                      <c:pt idx="208">
                        <c:v>18.216736320836013</c:v>
                      </c:pt>
                      <c:pt idx="209">
                        <c:v>13.910254357693361</c:v>
                      </c:pt>
                      <c:pt idx="210">
                        <c:v>7.4632400307957241</c:v>
                      </c:pt>
                      <c:pt idx="211">
                        <c:v>290.34747162057647</c:v>
                      </c:pt>
                      <c:pt idx="212">
                        <c:v>97.727841032791261</c:v>
                      </c:pt>
                      <c:pt idx="213">
                        <c:v>4.801286449484409</c:v>
                      </c:pt>
                      <c:pt idx="214">
                        <c:v>40.259405127093579</c:v>
                      </c:pt>
                      <c:pt idx="215">
                        <c:v>197.10995904157858</c:v>
                      </c:pt>
                      <c:pt idx="216">
                        <c:v>148.67977378586059</c:v>
                      </c:pt>
                      <c:pt idx="217">
                        <c:v>2.9994537865157653</c:v>
                      </c:pt>
                      <c:pt idx="218">
                        <c:v>18.87928530796157</c:v>
                      </c:pt>
                      <c:pt idx="219">
                        <c:v>20.239886240792991</c:v>
                      </c:pt>
                      <c:pt idx="220">
                        <c:v>14.489963108132562</c:v>
                      </c:pt>
                      <c:pt idx="221">
                        <c:v>13.34237992678076</c:v>
                      </c:pt>
                      <c:pt idx="222">
                        <c:v>9.225419982430207</c:v>
                      </c:pt>
                      <c:pt idx="223">
                        <c:v>12.242134023534952</c:v>
                      </c:pt>
                      <c:pt idx="224">
                        <c:v>28.569345217527573</c:v>
                      </c:pt>
                      <c:pt idx="225">
                        <c:v>28.569345217527573</c:v>
                      </c:pt>
                      <c:pt idx="226">
                        <c:v>60.942510438700559</c:v>
                      </c:pt>
                      <c:pt idx="227">
                        <c:v>45.288126394081473</c:v>
                      </c:pt>
                      <c:pt idx="228">
                        <c:v>57.392733299810352</c:v>
                      </c:pt>
                      <c:pt idx="229">
                        <c:v>93.175047076481221</c:v>
                      </c:pt>
                      <c:pt idx="230">
                        <c:v>103.90604745114457</c:v>
                      </c:pt>
                      <c:pt idx="231">
                        <c:v>190.68340481953189</c:v>
                      </c:pt>
                      <c:pt idx="232">
                        <c:v>23.870448272921625</c:v>
                      </c:pt>
                      <c:pt idx="233">
                        <c:v>154.30491712191085</c:v>
                      </c:pt>
                      <c:pt idx="234">
                        <c:v>120.17996586391025</c:v>
                      </c:pt>
                      <c:pt idx="235">
                        <c:v>212.51945340978475</c:v>
                      </c:pt>
                      <c:pt idx="236">
                        <c:v>121.87244646258067</c:v>
                      </c:pt>
                      <c:pt idx="237">
                        <c:v>13.34237992678076</c:v>
                      </c:pt>
                      <c:pt idx="238">
                        <c:v>45.288126394081473</c:v>
                      </c:pt>
                      <c:pt idx="239">
                        <c:v>34.615472151074947</c:v>
                      </c:pt>
                      <c:pt idx="240">
                        <c:v>31.089536557602351</c:v>
                      </c:pt>
                      <c:pt idx="241">
                        <c:v>32.828835715285436</c:v>
                      </c:pt>
                      <c:pt idx="242">
                        <c:v>31.953268976680913</c:v>
                      </c:pt>
                      <c:pt idx="243">
                        <c:v>44.258713501630986</c:v>
                      </c:pt>
                      <c:pt idx="244">
                        <c:v>29.397574678026306</c:v>
                      </c:pt>
                      <c:pt idx="245">
                        <c:v>36.449445864970201</c:v>
                      </c:pt>
                      <c:pt idx="246">
                        <c:v>31.953268976680913</c:v>
                      </c:pt>
                      <c:pt idx="247">
                        <c:v>41.241480741438387</c:v>
                      </c:pt>
                      <c:pt idx="248">
                        <c:v>42.23539067530907</c:v>
                      </c:pt>
                      <c:pt idx="249">
                        <c:v>199.27581242131347</c:v>
                      </c:pt>
                      <c:pt idx="250">
                        <c:v>245.07808711664151</c:v>
                      </c:pt>
                      <c:pt idx="251">
                        <c:v>9.712625272682283</c:v>
                      </c:pt>
                      <c:pt idx="252">
                        <c:v>47.382455137563021</c:v>
                      </c:pt>
                      <c:pt idx="253">
                        <c:v>53.982490152329923</c:v>
                      </c:pt>
                      <c:pt idx="254">
                        <c:v>130.51236424883433</c:v>
                      </c:pt>
                      <c:pt idx="255">
                        <c:v>190.68340481953189</c:v>
                      </c:pt>
                      <c:pt idx="256">
                        <c:v>130.51236424883433</c:v>
                      </c:pt>
                      <c:pt idx="257">
                        <c:v>51.713124458844575</c:v>
                      </c:pt>
                      <c:pt idx="258">
                        <c:v>38.330756856972542</c:v>
                      </c:pt>
                      <c:pt idx="259">
                        <c:v>30.23763845805103</c:v>
                      </c:pt>
                      <c:pt idx="260">
                        <c:v>31.953268976680913</c:v>
                      </c:pt>
                      <c:pt idx="261">
                        <c:v>28.569345217527573</c:v>
                      </c:pt>
                      <c:pt idx="262">
                        <c:v>43.241134928706352</c:v>
                      </c:pt>
                      <c:pt idx="263">
                        <c:v>44.258713501630986</c:v>
                      </c:pt>
                      <c:pt idx="264">
                        <c:v>57.392733299810352</c:v>
                      </c:pt>
                      <c:pt idx="265">
                        <c:v>45.288126394081473</c:v>
                      </c:pt>
                      <c:pt idx="266">
                        <c:v>49.524121159150198</c:v>
                      </c:pt>
                      <c:pt idx="267">
                        <c:v>21.647824451730838</c:v>
                      </c:pt>
                      <c:pt idx="268">
                        <c:v>93.218446574037529</c:v>
                      </c:pt>
                      <c:pt idx="269">
                        <c:v>348.00790738794353</c:v>
                      </c:pt>
                      <c:pt idx="270">
                        <c:v>0.33154470208234699</c:v>
                      </c:pt>
                      <c:pt idx="271">
                        <c:v>5.1443088093959304</c:v>
                      </c:pt>
                      <c:pt idx="272">
                        <c:v>206.79143965926164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6551-4BE2-B653-5EC23CCEA4CC}"/>
                  </c:ext>
                </c:extLst>
              </c15:ser>
            </c15:filteredLineSeries>
          </c:ext>
        </c:extLst>
      </c:lineChart>
      <c:catAx>
        <c:axId val="164073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0731904"/>
        <c:crosses val="autoZero"/>
        <c:auto val="1"/>
        <c:lblAlgn val="ctr"/>
        <c:lblOffset val="100"/>
        <c:noMultiLvlLbl val="0"/>
      </c:catAx>
      <c:valAx>
        <c:axId val="164073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0731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Daniela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EMG (FCM)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Sheet1!$A$2:$A$311</c:f>
              <c:numCache>
                <c:formatCode>General</c:formatCode>
                <c:ptCount val="310"/>
              </c:numCache>
            </c:numRef>
          </c:cat>
          <c:val>
            <c:numRef>
              <c:f>Sheet1!$C$2:$C$311</c:f>
              <c:numCache>
                <c:formatCode>General</c:formatCode>
                <c:ptCount val="310"/>
                <c:pt idx="0">
                  <c:v>17</c:v>
                </c:pt>
                <c:pt idx="1">
                  <c:v>16.846153846153801</c:v>
                </c:pt>
                <c:pt idx="2">
                  <c:v>16.846153846153801</c:v>
                </c:pt>
                <c:pt idx="3">
                  <c:v>16.846153846153801</c:v>
                </c:pt>
                <c:pt idx="4">
                  <c:v>17</c:v>
                </c:pt>
                <c:pt idx="5">
                  <c:v>17</c:v>
                </c:pt>
                <c:pt idx="6">
                  <c:v>16.923076923076898</c:v>
                </c:pt>
                <c:pt idx="7">
                  <c:v>16.692307692307601</c:v>
                </c:pt>
                <c:pt idx="8">
                  <c:v>16.769230769230699</c:v>
                </c:pt>
                <c:pt idx="9">
                  <c:v>16.769230769230699</c:v>
                </c:pt>
                <c:pt idx="10">
                  <c:v>17</c:v>
                </c:pt>
                <c:pt idx="11">
                  <c:v>16.692307692307601</c:v>
                </c:pt>
                <c:pt idx="12">
                  <c:v>17</c:v>
                </c:pt>
                <c:pt idx="13">
                  <c:v>17</c:v>
                </c:pt>
                <c:pt idx="14">
                  <c:v>16.769230769230699</c:v>
                </c:pt>
                <c:pt idx="15">
                  <c:v>16.846153846153801</c:v>
                </c:pt>
                <c:pt idx="16">
                  <c:v>16.846153846153801</c:v>
                </c:pt>
                <c:pt idx="17">
                  <c:v>16.923076923076898</c:v>
                </c:pt>
                <c:pt idx="18">
                  <c:v>16.769230769230699</c:v>
                </c:pt>
                <c:pt idx="19">
                  <c:v>17</c:v>
                </c:pt>
                <c:pt idx="20">
                  <c:v>16.923076923076898</c:v>
                </c:pt>
                <c:pt idx="21">
                  <c:v>16.846153846153801</c:v>
                </c:pt>
                <c:pt idx="22">
                  <c:v>17</c:v>
                </c:pt>
                <c:pt idx="23">
                  <c:v>16.769230769230699</c:v>
                </c:pt>
                <c:pt idx="24">
                  <c:v>15.9230769230769</c:v>
                </c:pt>
                <c:pt idx="25">
                  <c:v>15.2307692307692</c:v>
                </c:pt>
                <c:pt idx="26">
                  <c:v>14.3846153846153</c:v>
                </c:pt>
                <c:pt idx="27">
                  <c:v>16</c:v>
                </c:pt>
                <c:pt idx="28">
                  <c:v>16.769230769230699</c:v>
                </c:pt>
                <c:pt idx="29">
                  <c:v>16.923076923076898</c:v>
                </c:pt>
                <c:pt idx="30">
                  <c:v>16.769230769230699</c:v>
                </c:pt>
                <c:pt idx="31">
                  <c:v>17</c:v>
                </c:pt>
                <c:pt idx="32">
                  <c:v>16.846153846153801</c:v>
                </c:pt>
                <c:pt idx="33">
                  <c:v>16.769230769230699</c:v>
                </c:pt>
                <c:pt idx="34">
                  <c:v>16.923076923076898</c:v>
                </c:pt>
                <c:pt idx="35">
                  <c:v>17</c:v>
                </c:pt>
                <c:pt idx="36">
                  <c:v>16.923076923076898</c:v>
                </c:pt>
                <c:pt idx="37">
                  <c:v>16.923076923076898</c:v>
                </c:pt>
                <c:pt idx="38">
                  <c:v>16.846153846153801</c:v>
                </c:pt>
                <c:pt idx="39">
                  <c:v>17</c:v>
                </c:pt>
                <c:pt idx="40">
                  <c:v>16.769230769230699</c:v>
                </c:pt>
                <c:pt idx="41">
                  <c:v>17</c:v>
                </c:pt>
                <c:pt idx="42">
                  <c:v>17</c:v>
                </c:pt>
                <c:pt idx="43">
                  <c:v>16.615384615384599</c:v>
                </c:pt>
                <c:pt idx="44">
                  <c:v>16.769230769230699</c:v>
                </c:pt>
                <c:pt idx="45">
                  <c:v>16.230769230769202</c:v>
                </c:pt>
                <c:pt idx="46">
                  <c:v>16.692307692307601</c:v>
                </c:pt>
                <c:pt idx="47">
                  <c:v>16.230769230769202</c:v>
                </c:pt>
                <c:pt idx="48">
                  <c:v>16</c:v>
                </c:pt>
                <c:pt idx="49">
                  <c:v>16.307692307692299</c:v>
                </c:pt>
                <c:pt idx="50">
                  <c:v>16.307692307692299</c:v>
                </c:pt>
                <c:pt idx="51">
                  <c:v>16.846153846153801</c:v>
                </c:pt>
                <c:pt idx="52">
                  <c:v>17</c:v>
                </c:pt>
                <c:pt idx="53">
                  <c:v>15.692307692307599</c:v>
                </c:pt>
                <c:pt idx="54">
                  <c:v>16.076923076922998</c:v>
                </c:pt>
                <c:pt idx="55">
                  <c:v>16.076923076922998</c:v>
                </c:pt>
                <c:pt idx="56">
                  <c:v>16.769230769230699</c:v>
                </c:pt>
                <c:pt idx="57">
                  <c:v>16.538461538461501</c:v>
                </c:pt>
                <c:pt idx="58">
                  <c:v>16.923076923076898</c:v>
                </c:pt>
                <c:pt idx="59">
                  <c:v>15.692307692307599</c:v>
                </c:pt>
                <c:pt idx="60">
                  <c:v>17.4615384615384</c:v>
                </c:pt>
                <c:pt idx="61">
                  <c:v>15.9230769230769</c:v>
                </c:pt>
                <c:pt idx="62">
                  <c:v>16.692307692307601</c:v>
                </c:pt>
                <c:pt idx="63">
                  <c:v>16.846153846153801</c:v>
                </c:pt>
                <c:pt idx="64">
                  <c:v>16.923076923076898</c:v>
                </c:pt>
                <c:pt idx="65">
                  <c:v>16.615384615384599</c:v>
                </c:pt>
                <c:pt idx="66">
                  <c:v>16.923076923076898</c:v>
                </c:pt>
                <c:pt idx="67">
                  <c:v>17</c:v>
                </c:pt>
                <c:pt idx="68">
                  <c:v>17</c:v>
                </c:pt>
                <c:pt idx="69">
                  <c:v>16.615384615384599</c:v>
                </c:pt>
                <c:pt idx="70">
                  <c:v>17</c:v>
                </c:pt>
                <c:pt idx="71">
                  <c:v>16.846153846153801</c:v>
                </c:pt>
                <c:pt idx="72">
                  <c:v>17.076923076922998</c:v>
                </c:pt>
                <c:pt idx="73">
                  <c:v>16.923076923076898</c:v>
                </c:pt>
                <c:pt idx="74">
                  <c:v>17</c:v>
                </c:pt>
                <c:pt idx="75">
                  <c:v>16.923076923076898</c:v>
                </c:pt>
                <c:pt idx="76">
                  <c:v>16.923076923076898</c:v>
                </c:pt>
                <c:pt idx="77">
                  <c:v>17</c:v>
                </c:pt>
                <c:pt idx="78">
                  <c:v>17</c:v>
                </c:pt>
                <c:pt idx="79">
                  <c:v>16.923076923076898</c:v>
                </c:pt>
                <c:pt idx="80">
                  <c:v>17</c:v>
                </c:pt>
                <c:pt idx="81">
                  <c:v>17</c:v>
                </c:pt>
                <c:pt idx="82">
                  <c:v>16.923076923076898</c:v>
                </c:pt>
                <c:pt idx="83">
                  <c:v>17.076923076922998</c:v>
                </c:pt>
                <c:pt idx="84">
                  <c:v>16.692307692307601</c:v>
                </c:pt>
                <c:pt idx="85">
                  <c:v>16.846153846153801</c:v>
                </c:pt>
                <c:pt idx="86">
                  <c:v>16.923076923076898</c:v>
                </c:pt>
                <c:pt idx="87">
                  <c:v>15.769230769230701</c:v>
                </c:pt>
                <c:pt idx="88">
                  <c:v>16.538461538461501</c:v>
                </c:pt>
                <c:pt idx="89">
                  <c:v>17</c:v>
                </c:pt>
                <c:pt idx="90">
                  <c:v>16.615384615384599</c:v>
                </c:pt>
                <c:pt idx="91">
                  <c:v>16.769230769230699</c:v>
                </c:pt>
                <c:pt idx="92">
                  <c:v>16.769230769230699</c:v>
                </c:pt>
                <c:pt idx="93">
                  <c:v>16.846153846153801</c:v>
                </c:pt>
                <c:pt idx="94">
                  <c:v>17</c:v>
                </c:pt>
                <c:pt idx="95">
                  <c:v>16.846153846153801</c:v>
                </c:pt>
                <c:pt idx="96">
                  <c:v>16.846153846153801</c:v>
                </c:pt>
                <c:pt idx="97">
                  <c:v>17</c:v>
                </c:pt>
                <c:pt idx="98">
                  <c:v>16.769230769230699</c:v>
                </c:pt>
                <c:pt idx="99">
                  <c:v>16.846153846153801</c:v>
                </c:pt>
                <c:pt idx="100">
                  <c:v>16.692307692307601</c:v>
                </c:pt>
                <c:pt idx="101">
                  <c:v>16.846153846153801</c:v>
                </c:pt>
                <c:pt idx="102">
                  <c:v>16.846153846153801</c:v>
                </c:pt>
                <c:pt idx="103">
                  <c:v>16</c:v>
                </c:pt>
                <c:pt idx="104">
                  <c:v>16.307692307692299</c:v>
                </c:pt>
                <c:pt idx="105">
                  <c:v>17</c:v>
                </c:pt>
                <c:pt idx="106">
                  <c:v>16.846153846153801</c:v>
                </c:pt>
                <c:pt idx="107">
                  <c:v>17</c:v>
                </c:pt>
                <c:pt idx="108">
                  <c:v>16.846153846153801</c:v>
                </c:pt>
                <c:pt idx="109">
                  <c:v>16.769230769230699</c:v>
                </c:pt>
                <c:pt idx="110">
                  <c:v>16.769230769230699</c:v>
                </c:pt>
                <c:pt idx="111">
                  <c:v>16.923076923076898</c:v>
                </c:pt>
                <c:pt idx="112">
                  <c:v>16.923076923076898</c:v>
                </c:pt>
                <c:pt idx="113">
                  <c:v>16.769230769230699</c:v>
                </c:pt>
                <c:pt idx="114">
                  <c:v>17.1538461538461</c:v>
                </c:pt>
                <c:pt idx="115">
                  <c:v>16.307692307692299</c:v>
                </c:pt>
                <c:pt idx="116">
                  <c:v>16.538461538461501</c:v>
                </c:pt>
                <c:pt idx="117">
                  <c:v>16.230769230769202</c:v>
                </c:pt>
                <c:pt idx="118">
                  <c:v>16.692307692307601</c:v>
                </c:pt>
                <c:pt idx="119">
                  <c:v>16.692307692307601</c:v>
                </c:pt>
                <c:pt idx="120">
                  <c:v>16.846153846153801</c:v>
                </c:pt>
                <c:pt idx="121">
                  <c:v>17.076923076922998</c:v>
                </c:pt>
                <c:pt idx="122">
                  <c:v>17.076923076922998</c:v>
                </c:pt>
                <c:pt idx="123">
                  <c:v>17.076923076922998</c:v>
                </c:pt>
                <c:pt idx="124">
                  <c:v>16.692307692307601</c:v>
                </c:pt>
                <c:pt idx="125">
                  <c:v>16.076923076922998</c:v>
                </c:pt>
                <c:pt idx="126">
                  <c:v>16.230769230769202</c:v>
                </c:pt>
                <c:pt idx="127">
                  <c:v>16.769230769230699</c:v>
                </c:pt>
                <c:pt idx="128">
                  <c:v>16.923076923076898</c:v>
                </c:pt>
                <c:pt idx="129">
                  <c:v>16.846153846153801</c:v>
                </c:pt>
                <c:pt idx="130">
                  <c:v>17.076923076922998</c:v>
                </c:pt>
                <c:pt idx="131">
                  <c:v>17</c:v>
                </c:pt>
                <c:pt idx="132">
                  <c:v>16.923076923076898</c:v>
                </c:pt>
                <c:pt idx="133">
                  <c:v>17</c:v>
                </c:pt>
                <c:pt idx="134">
                  <c:v>16.769230769230699</c:v>
                </c:pt>
                <c:pt idx="135">
                  <c:v>16.615384615384599</c:v>
                </c:pt>
                <c:pt idx="136">
                  <c:v>16.307692307692299</c:v>
                </c:pt>
                <c:pt idx="137">
                  <c:v>16.692307692307601</c:v>
                </c:pt>
                <c:pt idx="138">
                  <c:v>16.923076923076898</c:v>
                </c:pt>
                <c:pt idx="139">
                  <c:v>16.846153846153801</c:v>
                </c:pt>
                <c:pt idx="140">
                  <c:v>16.846153846153801</c:v>
                </c:pt>
                <c:pt idx="141">
                  <c:v>16.923076923076898</c:v>
                </c:pt>
                <c:pt idx="142">
                  <c:v>17</c:v>
                </c:pt>
                <c:pt idx="143">
                  <c:v>17.230769230769202</c:v>
                </c:pt>
                <c:pt idx="144">
                  <c:v>16.846153846153801</c:v>
                </c:pt>
                <c:pt idx="145">
                  <c:v>17.230769230769202</c:v>
                </c:pt>
                <c:pt idx="146">
                  <c:v>16.615384615384599</c:v>
                </c:pt>
                <c:pt idx="147">
                  <c:v>16.230769230769202</c:v>
                </c:pt>
                <c:pt idx="148">
                  <c:v>16.692307692307601</c:v>
                </c:pt>
                <c:pt idx="149">
                  <c:v>16.692307692307601</c:v>
                </c:pt>
                <c:pt idx="150">
                  <c:v>17.307692307692299</c:v>
                </c:pt>
                <c:pt idx="151">
                  <c:v>16.769230769230699</c:v>
                </c:pt>
                <c:pt idx="152">
                  <c:v>16.846153846153801</c:v>
                </c:pt>
                <c:pt idx="153">
                  <c:v>16.923076923076898</c:v>
                </c:pt>
                <c:pt idx="154">
                  <c:v>16.923076923076898</c:v>
                </c:pt>
                <c:pt idx="155">
                  <c:v>16.692307692307601</c:v>
                </c:pt>
                <c:pt idx="156">
                  <c:v>16.538461538461501</c:v>
                </c:pt>
                <c:pt idx="157">
                  <c:v>16.1538461538461</c:v>
                </c:pt>
                <c:pt idx="158">
                  <c:v>16.1538461538461</c:v>
                </c:pt>
                <c:pt idx="159">
                  <c:v>16.230769230769202</c:v>
                </c:pt>
                <c:pt idx="160">
                  <c:v>16.615384615384599</c:v>
                </c:pt>
                <c:pt idx="161">
                  <c:v>16.846153846153801</c:v>
                </c:pt>
                <c:pt idx="162">
                  <c:v>16.769230769230699</c:v>
                </c:pt>
                <c:pt idx="163">
                  <c:v>16.846153846153801</c:v>
                </c:pt>
                <c:pt idx="164">
                  <c:v>16.846153846153801</c:v>
                </c:pt>
                <c:pt idx="165">
                  <c:v>16.923076923076898</c:v>
                </c:pt>
                <c:pt idx="166">
                  <c:v>17.1538461538461</c:v>
                </c:pt>
                <c:pt idx="167">
                  <c:v>16.846153846153801</c:v>
                </c:pt>
                <c:pt idx="168">
                  <c:v>16</c:v>
                </c:pt>
                <c:pt idx="169">
                  <c:v>16.615384615384599</c:v>
                </c:pt>
                <c:pt idx="170">
                  <c:v>16.692307692307601</c:v>
                </c:pt>
                <c:pt idx="171">
                  <c:v>16.923076923076898</c:v>
                </c:pt>
                <c:pt idx="172">
                  <c:v>16.846153846153801</c:v>
                </c:pt>
                <c:pt idx="173">
                  <c:v>16.846153846153801</c:v>
                </c:pt>
                <c:pt idx="174">
                  <c:v>17</c:v>
                </c:pt>
                <c:pt idx="175">
                  <c:v>16.1538461538461</c:v>
                </c:pt>
                <c:pt idx="176">
                  <c:v>15.9230769230769</c:v>
                </c:pt>
                <c:pt idx="177">
                  <c:v>16.076923076922998</c:v>
                </c:pt>
                <c:pt idx="178">
                  <c:v>16.230769230769202</c:v>
                </c:pt>
                <c:pt idx="179">
                  <c:v>16.923076923076898</c:v>
                </c:pt>
                <c:pt idx="180">
                  <c:v>17</c:v>
                </c:pt>
                <c:pt idx="181">
                  <c:v>17.1538461538461</c:v>
                </c:pt>
                <c:pt idx="182">
                  <c:v>16.846153846153801</c:v>
                </c:pt>
                <c:pt idx="183">
                  <c:v>17.615384615384599</c:v>
                </c:pt>
                <c:pt idx="184">
                  <c:v>15.846153846153801</c:v>
                </c:pt>
                <c:pt idx="185">
                  <c:v>16.307692307692299</c:v>
                </c:pt>
                <c:pt idx="186">
                  <c:v>17.384615384615302</c:v>
                </c:pt>
                <c:pt idx="187">
                  <c:v>16.846153846153801</c:v>
                </c:pt>
                <c:pt idx="188">
                  <c:v>16.923076923076898</c:v>
                </c:pt>
                <c:pt idx="189">
                  <c:v>16.769230769230699</c:v>
                </c:pt>
                <c:pt idx="190">
                  <c:v>16.692307692307601</c:v>
                </c:pt>
                <c:pt idx="191">
                  <c:v>17.307692307692299</c:v>
                </c:pt>
                <c:pt idx="192">
                  <c:v>15.615384615384601</c:v>
                </c:pt>
                <c:pt idx="193">
                  <c:v>15.9230769230769</c:v>
                </c:pt>
                <c:pt idx="194">
                  <c:v>16.692307692307601</c:v>
                </c:pt>
                <c:pt idx="195">
                  <c:v>16.4615384615384</c:v>
                </c:pt>
                <c:pt idx="196">
                  <c:v>17.307692307692299</c:v>
                </c:pt>
                <c:pt idx="197">
                  <c:v>16.769230769230699</c:v>
                </c:pt>
                <c:pt idx="198">
                  <c:v>17</c:v>
                </c:pt>
                <c:pt idx="199">
                  <c:v>16.923076923076898</c:v>
                </c:pt>
                <c:pt idx="200">
                  <c:v>16.4615384615384</c:v>
                </c:pt>
                <c:pt idx="201">
                  <c:v>16.076923076922998</c:v>
                </c:pt>
                <c:pt idx="202">
                  <c:v>16</c:v>
                </c:pt>
                <c:pt idx="203">
                  <c:v>16.846153846153801</c:v>
                </c:pt>
                <c:pt idx="204">
                  <c:v>17</c:v>
                </c:pt>
                <c:pt idx="205">
                  <c:v>16.692307692307601</c:v>
                </c:pt>
                <c:pt idx="206">
                  <c:v>16.769230769230699</c:v>
                </c:pt>
                <c:pt idx="207">
                  <c:v>16.714285714285701</c:v>
                </c:pt>
                <c:pt idx="208">
                  <c:v>16.692307692307601</c:v>
                </c:pt>
                <c:pt idx="209">
                  <c:v>17</c:v>
                </c:pt>
                <c:pt idx="210">
                  <c:v>16.307692307692299</c:v>
                </c:pt>
                <c:pt idx="211">
                  <c:v>15.846153846153801</c:v>
                </c:pt>
                <c:pt idx="212">
                  <c:v>16.076923076922998</c:v>
                </c:pt>
                <c:pt idx="213">
                  <c:v>16.615384615384599</c:v>
                </c:pt>
                <c:pt idx="214">
                  <c:v>16.846153846153801</c:v>
                </c:pt>
                <c:pt idx="215">
                  <c:v>16.4615384615384</c:v>
                </c:pt>
                <c:pt idx="216">
                  <c:v>16.923076923076898</c:v>
                </c:pt>
                <c:pt idx="217">
                  <c:v>16.769230769230699</c:v>
                </c:pt>
                <c:pt idx="218">
                  <c:v>17.4615384615384</c:v>
                </c:pt>
                <c:pt idx="219">
                  <c:v>15.4615384615384</c:v>
                </c:pt>
                <c:pt idx="220">
                  <c:v>16.1538461538461</c:v>
                </c:pt>
                <c:pt idx="221">
                  <c:v>17</c:v>
                </c:pt>
                <c:pt idx="222">
                  <c:v>16.692307692307601</c:v>
                </c:pt>
                <c:pt idx="223">
                  <c:v>16.692307692307601</c:v>
                </c:pt>
                <c:pt idx="224">
                  <c:v>17</c:v>
                </c:pt>
                <c:pt idx="225">
                  <c:v>16.923076923076898</c:v>
                </c:pt>
                <c:pt idx="226">
                  <c:v>16.769230769230699</c:v>
                </c:pt>
                <c:pt idx="227">
                  <c:v>16.692307692307601</c:v>
                </c:pt>
                <c:pt idx="228">
                  <c:v>16.692307692307601</c:v>
                </c:pt>
                <c:pt idx="229">
                  <c:v>16.615384615384599</c:v>
                </c:pt>
                <c:pt idx="230">
                  <c:v>16.076923076922998</c:v>
                </c:pt>
                <c:pt idx="231">
                  <c:v>16.076923076922998</c:v>
                </c:pt>
                <c:pt idx="232">
                  <c:v>16.4615384615384</c:v>
                </c:pt>
                <c:pt idx="233">
                  <c:v>16.384615384615302</c:v>
                </c:pt>
                <c:pt idx="234">
                  <c:v>16.769230769230699</c:v>
                </c:pt>
                <c:pt idx="235">
                  <c:v>16.846153846153801</c:v>
                </c:pt>
                <c:pt idx="236">
                  <c:v>16.769230769230699</c:v>
                </c:pt>
                <c:pt idx="237">
                  <c:v>17</c:v>
                </c:pt>
                <c:pt idx="238">
                  <c:v>17.1538461538461</c:v>
                </c:pt>
                <c:pt idx="239">
                  <c:v>15.692307692307599</c:v>
                </c:pt>
                <c:pt idx="240">
                  <c:v>16.307692307692299</c:v>
                </c:pt>
                <c:pt idx="241">
                  <c:v>16.769230769230699</c:v>
                </c:pt>
                <c:pt idx="242">
                  <c:v>16.846153846153801</c:v>
                </c:pt>
                <c:pt idx="243">
                  <c:v>16.692307692307601</c:v>
                </c:pt>
                <c:pt idx="244">
                  <c:v>16.846153846153801</c:v>
                </c:pt>
                <c:pt idx="245">
                  <c:v>16.846153846153801</c:v>
                </c:pt>
                <c:pt idx="246">
                  <c:v>16.846153846153801</c:v>
                </c:pt>
                <c:pt idx="247">
                  <c:v>16.769230769230699</c:v>
                </c:pt>
                <c:pt idx="248">
                  <c:v>17</c:v>
                </c:pt>
                <c:pt idx="249">
                  <c:v>15.846153846153801</c:v>
                </c:pt>
                <c:pt idx="250">
                  <c:v>15.846153846153801</c:v>
                </c:pt>
                <c:pt idx="251">
                  <c:v>16.076923076922998</c:v>
                </c:pt>
                <c:pt idx="252">
                  <c:v>16.692307692307601</c:v>
                </c:pt>
                <c:pt idx="253">
                  <c:v>16.769230769230699</c:v>
                </c:pt>
                <c:pt idx="254">
                  <c:v>16.538461538461501</c:v>
                </c:pt>
                <c:pt idx="255">
                  <c:v>16.615384615384599</c:v>
                </c:pt>
                <c:pt idx="256">
                  <c:v>17.076923076922998</c:v>
                </c:pt>
                <c:pt idx="257">
                  <c:v>15.9230769230769</c:v>
                </c:pt>
                <c:pt idx="258">
                  <c:v>16.076923076922998</c:v>
                </c:pt>
                <c:pt idx="259">
                  <c:v>16.615384615384599</c:v>
                </c:pt>
                <c:pt idx="260">
                  <c:v>16.923076923076898</c:v>
                </c:pt>
                <c:pt idx="261">
                  <c:v>16.923076923076898</c:v>
                </c:pt>
                <c:pt idx="262">
                  <c:v>16.615384615384599</c:v>
                </c:pt>
                <c:pt idx="263">
                  <c:v>16.692307692307601</c:v>
                </c:pt>
                <c:pt idx="264">
                  <c:v>16.923076923076898</c:v>
                </c:pt>
                <c:pt idx="265">
                  <c:v>16.846153846153801</c:v>
                </c:pt>
                <c:pt idx="266">
                  <c:v>15.9230769230769</c:v>
                </c:pt>
                <c:pt idx="267">
                  <c:v>16.769230769230699</c:v>
                </c:pt>
                <c:pt idx="268">
                  <c:v>16.307692307692299</c:v>
                </c:pt>
                <c:pt idx="269">
                  <c:v>16.307692307692299</c:v>
                </c:pt>
                <c:pt idx="270">
                  <c:v>16.923076923076898</c:v>
                </c:pt>
                <c:pt idx="271">
                  <c:v>16.769230769230699</c:v>
                </c:pt>
                <c:pt idx="272">
                  <c:v>16.846153846153801</c:v>
                </c:pt>
                <c:pt idx="273">
                  <c:v>16.846153846153801</c:v>
                </c:pt>
                <c:pt idx="274">
                  <c:v>16.384615384615302</c:v>
                </c:pt>
                <c:pt idx="275">
                  <c:v>16.307692307692299</c:v>
                </c:pt>
                <c:pt idx="276">
                  <c:v>16.923076923076898</c:v>
                </c:pt>
                <c:pt idx="277">
                  <c:v>16.538461538461501</c:v>
                </c:pt>
                <c:pt idx="278">
                  <c:v>16.769230769230699</c:v>
                </c:pt>
                <c:pt idx="279">
                  <c:v>16.923076923076898</c:v>
                </c:pt>
                <c:pt idx="280">
                  <c:v>16.769230769230699</c:v>
                </c:pt>
                <c:pt idx="281">
                  <c:v>16.692307692307601</c:v>
                </c:pt>
                <c:pt idx="282">
                  <c:v>16.923076923076898</c:v>
                </c:pt>
                <c:pt idx="283">
                  <c:v>16.846153846153801</c:v>
                </c:pt>
                <c:pt idx="284">
                  <c:v>16.846153846153801</c:v>
                </c:pt>
                <c:pt idx="285">
                  <c:v>15.4615384615384</c:v>
                </c:pt>
                <c:pt idx="286">
                  <c:v>15.9230769230769</c:v>
                </c:pt>
                <c:pt idx="287">
                  <c:v>16.1538461538461</c:v>
                </c:pt>
                <c:pt idx="288">
                  <c:v>16.4615384615384</c:v>
                </c:pt>
                <c:pt idx="289">
                  <c:v>16.846153846153801</c:v>
                </c:pt>
                <c:pt idx="290">
                  <c:v>16.846153846153801</c:v>
                </c:pt>
                <c:pt idx="291">
                  <c:v>16.769230769230699</c:v>
                </c:pt>
                <c:pt idx="292">
                  <c:v>17.230769230769202</c:v>
                </c:pt>
                <c:pt idx="293">
                  <c:v>16.1538461538461</c:v>
                </c:pt>
                <c:pt idx="294">
                  <c:v>16.307692307692299</c:v>
                </c:pt>
                <c:pt idx="295">
                  <c:v>16.307692307692299</c:v>
                </c:pt>
                <c:pt idx="296">
                  <c:v>16.692307692307601</c:v>
                </c:pt>
                <c:pt idx="297">
                  <c:v>16.923076923076898</c:v>
                </c:pt>
                <c:pt idx="298">
                  <c:v>16.923076923076898</c:v>
                </c:pt>
                <c:pt idx="299">
                  <c:v>17.1538461538461</c:v>
                </c:pt>
                <c:pt idx="300">
                  <c:v>16.923076923076898</c:v>
                </c:pt>
                <c:pt idx="301">
                  <c:v>17.230769230769202</c:v>
                </c:pt>
                <c:pt idx="302">
                  <c:v>16.769230769230699</c:v>
                </c:pt>
                <c:pt idx="303">
                  <c:v>16.846153846153801</c:v>
                </c:pt>
                <c:pt idx="304">
                  <c:v>16.4615384615384</c:v>
                </c:pt>
                <c:pt idx="305">
                  <c:v>16.1538461538461</c:v>
                </c:pt>
                <c:pt idx="306">
                  <c:v>15.9230769230769</c:v>
                </c:pt>
                <c:pt idx="307">
                  <c:v>16.307692307692299</c:v>
                </c:pt>
                <c:pt idx="308">
                  <c:v>16.692307692307601</c:v>
                </c:pt>
                <c:pt idx="309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93-4AD5-AB95-234B4F7C071C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Force (FCM)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Sheet1!$A$2:$A$311</c:f>
              <c:numCache>
                <c:formatCode>General</c:formatCode>
                <c:ptCount val="310"/>
              </c:numCache>
            </c:numRef>
          </c:cat>
          <c:val>
            <c:numRef>
              <c:f>Sheet1!$D$2:$D$311</c:f>
              <c:numCache>
                <c:formatCode>General</c:formatCode>
                <c:ptCount val="310"/>
                <c:pt idx="0">
                  <c:v>416.76923076922998</c:v>
                </c:pt>
                <c:pt idx="1">
                  <c:v>416.84615384615302</c:v>
                </c:pt>
                <c:pt idx="2">
                  <c:v>417.07692307692298</c:v>
                </c:pt>
                <c:pt idx="3">
                  <c:v>417.15384615384602</c:v>
                </c:pt>
                <c:pt idx="4">
                  <c:v>417</c:v>
                </c:pt>
                <c:pt idx="5">
                  <c:v>416.923076923076</c:v>
                </c:pt>
                <c:pt idx="6">
                  <c:v>416.692307692307</c:v>
                </c:pt>
                <c:pt idx="7">
                  <c:v>416.61538461538402</c:v>
                </c:pt>
                <c:pt idx="8">
                  <c:v>417</c:v>
                </c:pt>
                <c:pt idx="9">
                  <c:v>416</c:v>
                </c:pt>
                <c:pt idx="10">
                  <c:v>416.07692307692298</c:v>
                </c:pt>
                <c:pt idx="11">
                  <c:v>416.230769230769</c:v>
                </c:pt>
                <c:pt idx="12">
                  <c:v>416.07692307692298</c:v>
                </c:pt>
                <c:pt idx="13">
                  <c:v>416.15384615384602</c:v>
                </c:pt>
                <c:pt idx="14">
                  <c:v>416.38461538461502</c:v>
                </c:pt>
                <c:pt idx="15">
                  <c:v>416.15384615384602</c:v>
                </c:pt>
                <c:pt idx="16">
                  <c:v>416.61538461538402</c:v>
                </c:pt>
                <c:pt idx="17">
                  <c:v>416.230769230769</c:v>
                </c:pt>
                <c:pt idx="18">
                  <c:v>416.38461538461502</c:v>
                </c:pt>
                <c:pt idx="19">
                  <c:v>416.230769230769</c:v>
                </c:pt>
                <c:pt idx="20">
                  <c:v>416.230769230769</c:v>
                </c:pt>
                <c:pt idx="21">
                  <c:v>415.923076923076</c:v>
                </c:pt>
                <c:pt idx="22">
                  <c:v>410.38461538461502</c:v>
                </c:pt>
                <c:pt idx="23">
                  <c:v>425.15384615384602</c:v>
                </c:pt>
                <c:pt idx="24">
                  <c:v>439.84615384615302</c:v>
                </c:pt>
                <c:pt idx="25">
                  <c:v>439.692307692307</c:v>
                </c:pt>
                <c:pt idx="26">
                  <c:v>439.230769230769</c:v>
                </c:pt>
                <c:pt idx="27">
                  <c:v>430.07692307692298</c:v>
                </c:pt>
                <c:pt idx="28">
                  <c:v>419.76923076922998</c:v>
                </c:pt>
                <c:pt idx="29">
                  <c:v>419.07692307692298</c:v>
                </c:pt>
                <c:pt idx="30">
                  <c:v>418.692307692307</c:v>
                </c:pt>
                <c:pt idx="31">
                  <c:v>417.692307692307</c:v>
                </c:pt>
                <c:pt idx="32">
                  <c:v>417.692307692307</c:v>
                </c:pt>
                <c:pt idx="33">
                  <c:v>418.07692307692298</c:v>
                </c:pt>
                <c:pt idx="34">
                  <c:v>418.15384615384602</c:v>
                </c:pt>
                <c:pt idx="35">
                  <c:v>418.53846153846098</c:v>
                </c:pt>
                <c:pt idx="36">
                  <c:v>418.923076923076</c:v>
                </c:pt>
                <c:pt idx="37">
                  <c:v>419.07692307692298</c:v>
                </c:pt>
                <c:pt idx="38">
                  <c:v>419.15384615384602</c:v>
                </c:pt>
                <c:pt idx="39">
                  <c:v>419.38461538461502</c:v>
                </c:pt>
                <c:pt idx="40">
                  <c:v>419.692307692307</c:v>
                </c:pt>
                <c:pt idx="41">
                  <c:v>420</c:v>
                </c:pt>
                <c:pt idx="42">
                  <c:v>421.230769230769</c:v>
                </c:pt>
                <c:pt idx="43">
                  <c:v>423.30769230769198</c:v>
                </c:pt>
                <c:pt idx="44">
                  <c:v>422.38461538461502</c:v>
                </c:pt>
                <c:pt idx="45">
                  <c:v>424.07692307692298</c:v>
                </c:pt>
                <c:pt idx="46">
                  <c:v>426.76923076922998</c:v>
                </c:pt>
                <c:pt idx="47">
                  <c:v>427.53846153846098</c:v>
                </c:pt>
                <c:pt idx="48">
                  <c:v>433.30769230769198</c:v>
                </c:pt>
                <c:pt idx="49">
                  <c:v>430.84615384615302</c:v>
                </c:pt>
                <c:pt idx="50">
                  <c:v>426.61538461538402</c:v>
                </c:pt>
                <c:pt idx="51">
                  <c:v>414.38461538461502</c:v>
                </c:pt>
                <c:pt idx="52">
                  <c:v>428.61538461538402</c:v>
                </c:pt>
                <c:pt idx="53">
                  <c:v>440.38461538461502</c:v>
                </c:pt>
                <c:pt idx="54">
                  <c:v>440.15384615384602</c:v>
                </c:pt>
                <c:pt idx="55">
                  <c:v>441.07692307692298</c:v>
                </c:pt>
                <c:pt idx="56">
                  <c:v>439.53846153846098</c:v>
                </c:pt>
                <c:pt idx="57">
                  <c:v>443.07692307692298</c:v>
                </c:pt>
                <c:pt idx="58">
                  <c:v>442.15384615384602</c:v>
                </c:pt>
                <c:pt idx="59">
                  <c:v>445.30769230769198</c:v>
                </c:pt>
                <c:pt idx="60">
                  <c:v>445</c:v>
                </c:pt>
                <c:pt idx="61">
                  <c:v>433.230769230769</c:v>
                </c:pt>
                <c:pt idx="62">
                  <c:v>429.30769230769198</c:v>
                </c:pt>
                <c:pt idx="63">
                  <c:v>421.53846153846098</c:v>
                </c:pt>
                <c:pt idx="64">
                  <c:v>420.923076923076</c:v>
                </c:pt>
                <c:pt idx="65">
                  <c:v>420.30769230769198</c:v>
                </c:pt>
                <c:pt idx="66">
                  <c:v>420.692307692307</c:v>
                </c:pt>
                <c:pt idx="67">
                  <c:v>420.692307692307</c:v>
                </c:pt>
                <c:pt idx="68">
                  <c:v>421.15384615384602</c:v>
                </c:pt>
                <c:pt idx="69">
                  <c:v>421.38461538461502</c:v>
                </c:pt>
                <c:pt idx="70">
                  <c:v>420.461538461538</c:v>
                </c:pt>
                <c:pt idx="71">
                  <c:v>419.30769230769198</c:v>
                </c:pt>
                <c:pt idx="72">
                  <c:v>419.38461538461502</c:v>
                </c:pt>
                <c:pt idx="73">
                  <c:v>419.84615384615302</c:v>
                </c:pt>
                <c:pt idx="74">
                  <c:v>418.923076923076</c:v>
                </c:pt>
                <c:pt idx="75">
                  <c:v>418.38461538461502</c:v>
                </c:pt>
                <c:pt idx="76">
                  <c:v>418.61538461538402</c:v>
                </c:pt>
                <c:pt idx="77">
                  <c:v>419</c:v>
                </c:pt>
                <c:pt idx="78">
                  <c:v>418.692307692307</c:v>
                </c:pt>
                <c:pt idx="79">
                  <c:v>418.30769230769198</c:v>
                </c:pt>
                <c:pt idx="80">
                  <c:v>415.76923076922998</c:v>
                </c:pt>
                <c:pt idx="81">
                  <c:v>412.76923076922998</c:v>
                </c:pt>
                <c:pt idx="82">
                  <c:v>409.461538461538</c:v>
                </c:pt>
                <c:pt idx="83">
                  <c:v>408</c:v>
                </c:pt>
                <c:pt idx="84">
                  <c:v>406.61538461538402</c:v>
                </c:pt>
                <c:pt idx="85">
                  <c:v>413.76923076922998</c:v>
                </c:pt>
                <c:pt idx="86">
                  <c:v>440.07692307692298</c:v>
                </c:pt>
                <c:pt idx="87">
                  <c:v>439.30769230769198</c:v>
                </c:pt>
                <c:pt idx="88">
                  <c:v>437.461538461538</c:v>
                </c:pt>
                <c:pt idx="89">
                  <c:v>437.692307692307</c:v>
                </c:pt>
                <c:pt idx="90">
                  <c:v>440.53846153846098</c:v>
                </c:pt>
                <c:pt idx="91">
                  <c:v>437.84615384615302</c:v>
                </c:pt>
                <c:pt idx="92">
                  <c:v>438.230769230769</c:v>
                </c:pt>
                <c:pt idx="93">
                  <c:v>441.53846153846098</c:v>
                </c:pt>
                <c:pt idx="94">
                  <c:v>447.15384615384602</c:v>
                </c:pt>
                <c:pt idx="95">
                  <c:v>453.38461538461502</c:v>
                </c:pt>
                <c:pt idx="96">
                  <c:v>447.30769230769198</c:v>
                </c:pt>
                <c:pt idx="97">
                  <c:v>443</c:v>
                </c:pt>
                <c:pt idx="98">
                  <c:v>444</c:v>
                </c:pt>
                <c:pt idx="99">
                  <c:v>444.53846153846098</c:v>
                </c:pt>
                <c:pt idx="100">
                  <c:v>445.461538461538</c:v>
                </c:pt>
                <c:pt idx="101">
                  <c:v>449.76923076922998</c:v>
                </c:pt>
                <c:pt idx="102">
                  <c:v>444.84615384615302</c:v>
                </c:pt>
                <c:pt idx="103">
                  <c:v>428.15384615384602</c:v>
                </c:pt>
                <c:pt idx="104">
                  <c:v>422.461538461538</c:v>
                </c:pt>
                <c:pt idx="105">
                  <c:v>417.461538461538</c:v>
                </c:pt>
                <c:pt idx="106">
                  <c:v>417.76923076922998</c:v>
                </c:pt>
                <c:pt idx="107">
                  <c:v>416.76923076922998</c:v>
                </c:pt>
                <c:pt idx="108">
                  <c:v>416.38461538461502</c:v>
                </c:pt>
                <c:pt idx="109">
                  <c:v>416.15384615384602</c:v>
                </c:pt>
                <c:pt idx="110">
                  <c:v>416.07692307692298</c:v>
                </c:pt>
                <c:pt idx="111">
                  <c:v>415.923076923076</c:v>
                </c:pt>
                <c:pt idx="112">
                  <c:v>415.38461538461502</c:v>
                </c:pt>
                <c:pt idx="113">
                  <c:v>411.38461538461502</c:v>
                </c:pt>
                <c:pt idx="114">
                  <c:v>417.38461538461502</c:v>
                </c:pt>
                <c:pt idx="115">
                  <c:v>441.230769230769</c:v>
                </c:pt>
                <c:pt idx="116">
                  <c:v>438.923076923076</c:v>
                </c:pt>
                <c:pt idx="117">
                  <c:v>438.84615384615302</c:v>
                </c:pt>
                <c:pt idx="118">
                  <c:v>438.923076923076</c:v>
                </c:pt>
                <c:pt idx="119">
                  <c:v>439.15384615384602</c:v>
                </c:pt>
                <c:pt idx="120">
                  <c:v>439.84615384615302</c:v>
                </c:pt>
                <c:pt idx="121">
                  <c:v>440.230769230769</c:v>
                </c:pt>
                <c:pt idx="122">
                  <c:v>444.07692307692298</c:v>
                </c:pt>
                <c:pt idx="123">
                  <c:v>452.692307692307</c:v>
                </c:pt>
                <c:pt idx="124">
                  <c:v>437.923076923076</c:v>
                </c:pt>
                <c:pt idx="125">
                  <c:v>426.61538461538402</c:v>
                </c:pt>
                <c:pt idx="126">
                  <c:v>423.692307692307</c:v>
                </c:pt>
                <c:pt idx="127">
                  <c:v>419.76923076922998</c:v>
                </c:pt>
                <c:pt idx="128">
                  <c:v>418.692307692307</c:v>
                </c:pt>
                <c:pt idx="129">
                  <c:v>417.61538461538402</c:v>
                </c:pt>
                <c:pt idx="130">
                  <c:v>416.38461538461502</c:v>
                </c:pt>
                <c:pt idx="131">
                  <c:v>415.07692307692298</c:v>
                </c:pt>
                <c:pt idx="132">
                  <c:v>411.461538461538</c:v>
                </c:pt>
                <c:pt idx="133">
                  <c:v>412.53846153846098</c:v>
                </c:pt>
                <c:pt idx="134">
                  <c:v>441.07692307692298</c:v>
                </c:pt>
                <c:pt idx="135">
                  <c:v>438.15384615384602</c:v>
                </c:pt>
                <c:pt idx="136">
                  <c:v>438.07692307692298</c:v>
                </c:pt>
                <c:pt idx="137">
                  <c:v>438</c:v>
                </c:pt>
                <c:pt idx="138">
                  <c:v>439.230769230769</c:v>
                </c:pt>
                <c:pt idx="139">
                  <c:v>440.53846153846098</c:v>
                </c:pt>
                <c:pt idx="140">
                  <c:v>442.923076923076</c:v>
                </c:pt>
                <c:pt idx="141">
                  <c:v>443.76923076922998</c:v>
                </c:pt>
                <c:pt idx="142">
                  <c:v>444.38461538461502</c:v>
                </c:pt>
                <c:pt idx="143">
                  <c:v>445.61538461538402</c:v>
                </c:pt>
                <c:pt idx="144">
                  <c:v>450.53846153846098</c:v>
                </c:pt>
                <c:pt idx="145">
                  <c:v>438.53846153846098</c:v>
                </c:pt>
                <c:pt idx="146">
                  <c:v>425.692307692307</c:v>
                </c:pt>
                <c:pt idx="147">
                  <c:v>423.07692307692298</c:v>
                </c:pt>
                <c:pt idx="148">
                  <c:v>420.53846153846098</c:v>
                </c:pt>
                <c:pt idx="149">
                  <c:v>419.53846153846098</c:v>
                </c:pt>
                <c:pt idx="150">
                  <c:v>419.230769230769</c:v>
                </c:pt>
                <c:pt idx="151">
                  <c:v>417</c:v>
                </c:pt>
                <c:pt idx="152">
                  <c:v>413.461538461538</c:v>
                </c:pt>
                <c:pt idx="153">
                  <c:v>410.15384615384602</c:v>
                </c:pt>
                <c:pt idx="154">
                  <c:v>406.15384615384602</c:v>
                </c:pt>
                <c:pt idx="155">
                  <c:v>417.692307692307</c:v>
                </c:pt>
                <c:pt idx="156">
                  <c:v>440.461538461538</c:v>
                </c:pt>
                <c:pt idx="157">
                  <c:v>439.38461538461502</c:v>
                </c:pt>
                <c:pt idx="158">
                  <c:v>440</c:v>
                </c:pt>
                <c:pt idx="159">
                  <c:v>439.692307692307</c:v>
                </c:pt>
                <c:pt idx="160">
                  <c:v>438.923076923076</c:v>
                </c:pt>
                <c:pt idx="161">
                  <c:v>440.461538461538</c:v>
                </c:pt>
                <c:pt idx="162">
                  <c:v>439.84615384615302</c:v>
                </c:pt>
                <c:pt idx="163">
                  <c:v>440.30769230769198</c:v>
                </c:pt>
                <c:pt idx="164">
                  <c:v>444.61538461538402</c:v>
                </c:pt>
                <c:pt idx="165">
                  <c:v>447.923076923076</c:v>
                </c:pt>
                <c:pt idx="166">
                  <c:v>452.84615384615302</c:v>
                </c:pt>
                <c:pt idx="167">
                  <c:v>434.461538461538</c:v>
                </c:pt>
                <c:pt idx="168">
                  <c:v>427.923076923076</c:v>
                </c:pt>
                <c:pt idx="169">
                  <c:v>421.53846153846098</c:v>
                </c:pt>
                <c:pt idx="170">
                  <c:v>418.923076923076</c:v>
                </c:pt>
                <c:pt idx="171">
                  <c:v>416.30769230769198</c:v>
                </c:pt>
                <c:pt idx="172">
                  <c:v>413.61538461538402</c:v>
                </c:pt>
                <c:pt idx="173">
                  <c:v>404.84615384615302</c:v>
                </c:pt>
                <c:pt idx="174">
                  <c:v>432.30769230769198</c:v>
                </c:pt>
                <c:pt idx="175">
                  <c:v>440.84615384615302</c:v>
                </c:pt>
                <c:pt idx="176">
                  <c:v>440</c:v>
                </c:pt>
                <c:pt idx="177">
                  <c:v>439.53846153846098</c:v>
                </c:pt>
                <c:pt idx="178">
                  <c:v>439.30769230769198</c:v>
                </c:pt>
                <c:pt idx="179">
                  <c:v>438.923076923076</c:v>
                </c:pt>
                <c:pt idx="180">
                  <c:v>441</c:v>
                </c:pt>
                <c:pt idx="181">
                  <c:v>446.923076923076</c:v>
                </c:pt>
                <c:pt idx="182">
                  <c:v>453.53846153846098</c:v>
                </c:pt>
                <c:pt idx="183">
                  <c:v>447.923076923076</c:v>
                </c:pt>
                <c:pt idx="184">
                  <c:v>432.53846153846098</c:v>
                </c:pt>
                <c:pt idx="185">
                  <c:v>426.692307692307</c:v>
                </c:pt>
                <c:pt idx="186">
                  <c:v>418.461538461538</c:v>
                </c:pt>
                <c:pt idx="187">
                  <c:v>412.692307692307</c:v>
                </c:pt>
                <c:pt idx="188">
                  <c:v>409.07692307692298</c:v>
                </c:pt>
                <c:pt idx="189">
                  <c:v>408.923076923076</c:v>
                </c:pt>
                <c:pt idx="190">
                  <c:v>404</c:v>
                </c:pt>
                <c:pt idx="191">
                  <c:v>437.84615384615302</c:v>
                </c:pt>
                <c:pt idx="192">
                  <c:v>440.230769230769</c:v>
                </c:pt>
                <c:pt idx="193">
                  <c:v>439.61538461538402</c:v>
                </c:pt>
                <c:pt idx="194">
                  <c:v>439.84615384615302</c:v>
                </c:pt>
                <c:pt idx="195">
                  <c:v>439.84615384615302</c:v>
                </c:pt>
                <c:pt idx="196">
                  <c:v>440.38461538461502</c:v>
                </c:pt>
                <c:pt idx="197">
                  <c:v>439.692307692307</c:v>
                </c:pt>
                <c:pt idx="198">
                  <c:v>444.53846153846098</c:v>
                </c:pt>
                <c:pt idx="199">
                  <c:v>454.15384615384602</c:v>
                </c:pt>
                <c:pt idx="200">
                  <c:v>431.461538461538</c:v>
                </c:pt>
                <c:pt idx="201">
                  <c:v>430.692307692307</c:v>
                </c:pt>
                <c:pt idx="202">
                  <c:v>423.61538461538402</c:v>
                </c:pt>
                <c:pt idx="203">
                  <c:v>417.84615384615302</c:v>
                </c:pt>
                <c:pt idx="204">
                  <c:v>415.461538461538</c:v>
                </c:pt>
                <c:pt idx="205">
                  <c:v>412.61538461538402</c:v>
                </c:pt>
                <c:pt idx="206">
                  <c:v>411.230769230769</c:v>
                </c:pt>
                <c:pt idx="207">
                  <c:v>410.07142857142799</c:v>
                </c:pt>
                <c:pt idx="208">
                  <c:v>402.38461538461502</c:v>
                </c:pt>
                <c:pt idx="209">
                  <c:v>431.15384615384602</c:v>
                </c:pt>
                <c:pt idx="210">
                  <c:v>439.76923076922998</c:v>
                </c:pt>
                <c:pt idx="211">
                  <c:v>440.461538461538</c:v>
                </c:pt>
                <c:pt idx="212">
                  <c:v>440.07692307692298</c:v>
                </c:pt>
                <c:pt idx="213">
                  <c:v>441.692307692307</c:v>
                </c:pt>
                <c:pt idx="214">
                  <c:v>441.53846153846098</c:v>
                </c:pt>
                <c:pt idx="215">
                  <c:v>444.30769230769198</c:v>
                </c:pt>
                <c:pt idx="216">
                  <c:v>446.461538461538</c:v>
                </c:pt>
                <c:pt idx="217">
                  <c:v>453.84615384615302</c:v>
                </c:pt>
                <c:pt idx="218">
                  <c:v>438.76923076922998</c:v>
                </c:pt>
                <c:pt idx="219">
                  <c:v>430.53846153846098</c:v>
                </c:pt>
                <c:pt idx="220">
                  <c:v>423.76923076922998</c:v>
                </c:pt>
                <c:pt idx="221">
                  <c:v>419.61538461538402</c:v>
                </c:pt>
                <c:pt idx="222">
                  <c:v>418.61538461538402</c:v>
                </c:pt>
                <c:pt idx="223">
                  <c:v>416.15384615384602</c:v>
                </c:pt>
                <c:pt idx="224">
                  <c:v>415</c:v>
                </c:pt>
                <c:pt idx="225">
                  <c:v>411.84615384615302</c:v>
                </c:pt>
                <c:pt idx="226">
                  <c:v>409.61538461538402</c:v>
                </c:pt>
                <c:pt idx="227">
                  <c:v>406.230769230769</c:v>
                </c:pt>
                <c:pt idx="228">
                  <c:v>404.61538461538402</c:v>
                </c:pt>
                <c:pt idx="229">
                  <c:v>419.30769230769198</c:v>
                </c:pt>
                <c:pt idx="230">
                  <c:v>440.76923076922998</c:v>
                </c:pt>
                <c:pt idx="231">
                  <c:v>440.15384615384602</c:v>
                </c:pt>
                <c:pt idx="232">
                  <c:v>440.84615384615302</c:v>
                </c:pt>
                <c:pt idx="233">
                  <c:v>440.38461538461502</c:v>
                </c:pt>
                <c:pt idx="234">
                  <c:v>440.38461538461502</c:v>
                </c:pt>
                <c:pt idx="235">
                  <c:v>441.38461538461502</c:v>
                </c:pt>
                <c:pt idx="236">
                  <c:v>444.230769230769</c:v>
                </c:pt>
                <c:pt idx="237">
                  <c:v>453.84615384615302</c:v>
                </c:pt>
                <c:pt idx="238">
                  <c:v>435.30769230769198</c:v>
                </c:pt>
                <c:pt idx="239">
                  <c:v>429</c:v>
                </c:pt>
                <c:pt idx="240">
                  <c:v>422.230769230769</c:v>
                </c:pt>
                <c:pt idx="241">
                  <c:v>419.461538461538</c:v>
                </c:pt>
                <c:pt idx="242">
                  <c:v>418.76923076922998</c:v>
                </c:pt>
                <c:pt idx="243">
                  <c:v>418.76923076922998</c:v>
                </c:pt>
                <c:pt idx="244">
                  <c:v>417.61538461538402</c:v>
                </c:pt>
                <c:pt idx="245">
                  <c:v>415.38461538461502</c:v>
                </c:pt>
                <c:pt idx="246">
                  <c:v>409.15384615384602</c:v>
                </c:pt>
                <c:pt idx="247">
                  <c:v>405.07692307692298</c:v>
                </c:pt>
                <c:pt idx="248">
                  <c:v>438.61538461538402</c:v>
                </c:pt>
                <c:pt idx="249">
                  <c:v>440.30769230769198</c:v>
                </c:pt>
                <c:pt idx="250">
                  <c:v>440.692307692307</c:v>
                </c:pt>
                <c:pt idx="251">
                  <c:v>440.53846153846098</c:v>
                </c:pt>
                <c:pt idx="252">
                  <c:v>440.923076923076</c:v>
                </c:pt>
                <c:pt idx="253">
                  <c:v>441.76923076922998</c:v>
                </c:pt>
                <c:pt idx="254">
                  <c:v>442.53846153846098</c:v>
                </c:pt>
                <c:pt idx="255">
                  <c:v>450.84615384615302</c:v>
                </c:pt>
                <c:pt idx="256">
                  <c:v>439.76923076922998</c:v>
                </c:pt>
                <c:pt idx="257">
                  <c:v>432.07692307692298</c:v>
                </c:pt>
                <c:pt idx="258">
                  <c:v>424.07692307692298</c:v>
                </c:pt>
                <c:pt idx="259">
                  <c:v>419</c:v>
                </c:pt>
                <c:pt idx="260">
                  <c:v>415.84615384615302</c:v>
                </c:pt>
                <c:pt idx="261">
                  <c:v>415.38461538461502</c:v>
                </c:pt>
                <c:pt idx="262">
                  <c:v>414.84615384615302</c:v>
                </c:pt>
                <c:pt idx="263">
                  <c:v>413.923076923076</c:v>
                </c:pt>
                <c:pt idx="264">
                  <c:v>409.461538461538</c:v>
                </c:pt>
                <c:pt idx="265">
                  <c:v>413.84615384615302</c:v>
                </c:pt>
                <c:pt idx="266">
                  <c:v>441.230769230769</c:v>
                </c:pt>
                <c:pt idx="267">
                  <c:v>440.84615384615302</c:v>
                </c:pt>
                <c:pt idx="268">
                  <c:v>439.692307692307</c:v>
                </c:pt>
                <c:pt idx="269">
                  <c:v>440.53846153846098</c:v>
                </c:pt>
                <c:pt idx="270">
                  <c:v>437.84615384615302</c:v>
                </c:pt>
                <c:pt idx="271">
                  <c:v>438.692307692307</c:v>
                </c:pt>
                <c:pt idx="272">
                  <c:v>445.38461538461502</c:v>
                </c:pt>
                <c:pt idx="273">
                  <c:v>450.15384615384602</c:v>
                </c:pt>
                <c:pt idx="274">
                  <c:v>430</c:v>
                </c:pt>
                <c:pt idx="275">
                  <c:v>424.461538461538</c:v>
                </c:pt>
                <c:pt idx="276">
                  <c:v>420.15384615384602</c:v>
                </c:pt>
                <c:pt idx="277">
                  <c:v>420</c:v>
                </c:pt>
                <c:pt idx="278">
                  <c:v>419.30769230769198</c:v>
                </c:pt>
                <c:pt idx="279">
                  <c:v>417.53846153846098</c:v>
                </c:pt>
                <c:pt idx="280">
                  <c:v>416.76923076922998</c:v>
                </c:pt>
                <c:pt idx="281">
                  <c:v>415.692307692307</c:v>
                </c:pt>
                <c:pt idx="282">
                  <c:v>416.07692307692298</c:v>
                </c:pt>
                <c:pt idx="283">
                  <c:v>409.61538461538402</c:v>
                </c:pt>
                <c:pt idx="284">
                  <c:v>434.38461538461502</c:v>
                </c:pt>
                <c:pt idx="285">
                  <c:v>441.53846153846098</c:v>
                </c:pt>
                <c:pt idx="286">
                  <c:v>440.923076923076</c:v>
                </c:pt>
                <c:pt idx="287">
                  <c:v>439.230769230769</c:v>
                </c:pt>
                <c:pt idx="288">
                  <c:v>437.461538461538</c:v>
                </c:pt>
                <c:pt idx="289">
                  <c:v>438.15384615384602</c:v>
                </c:pt>
                <c:pt idx="290">
                  <c:v>443.61538461538402</c:v>
                </c:pt>
                <c:pt idx="291">
                  <c:v>447.30769230769198</c:v>
                </c:pt>
                <c:pt idx="292">
                  <c:v>452.230769230769</c:v>
                </c:pt>
                <c:pt idx="293">
                  <c:v>431</c:v>
                </c:pt>
                <c:pt idx="294">
                  <c:v>427.15384615384602</c:v>
                </c:pt>
                <c:pt idx="295">
                  <c:v>420.84615384615302</c:v>
                </c:pt>
                <c:pt idx="296">
                  <c:v>419.15384615384602</c:v>
                </c:pt>
                <c:pt idx="297">
                  <c:v>414.230769230769</c:v>
                </c:pt>
                <c:pt idx="298">
                  <c:v>406.07692307692298</c:v>
                </c:pt>
                <c:pt idx="299">
                  <c:v>405.692307692307</c:v>
                </c:pt>
                <c:pt idx="300">
                  <c:v>406.38461538461502</c:v>
                </c:pt>
                <c:pt idx="301">
                  <c:v>405.07692307692298</c:v>
                </c:pt>
                <c:pt idx="302">
                  <c:v>402.15384615384602</c:v>
                </c:pt>
                <c:pt idx="303">
                  <c:v>427.76923076922998</c:v>
                </c:pt>
                <c:pt idx="304">
                  <c:v>441.53846153846098</c:v>
                </c:pt>
                <c:pt idx="305">
                  <c:v>441.53846153846098</c:v>
                </c:pt>
                <c:pt idx="306">
                  <c:v>441.230769230769</c:v>
                </c:pt>
                <c:pt idx="307">
                  <c:v>439.61538461538402</c:v>
                </c:pt>
                <c:pt idx="308">
                  <c:v>442.53846153846098</c:v>
                </c:pt>
                <c:pt idx="309">
                  <c:v>450.5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93-4AD5-AB95-234B4F7C071C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Angle (FCM)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Sheet1!$A$2:$A$311</c:f>
              <c:numCache>
                <c:formatCode>General</c:formatCode>
                <c:ptCount val="310"/>
              </c:numCache>
            </c:numRef>
          </c:cat>
          <c:val>
            <c:numRef>
              <c:f>Sheet1!$E$2:$E$311</c:f>
              <c:numCache>
                <c:formatCode>General</c:formatCode>
                <c:ptCount val="310"/>
                <c:pt idx="0">
                  <c:v>96</c:v>
                </c:pt>
                <c:pt idx="1">
                  <c:v>95.615384615384599</c:v>
                </c:pt>
                <c:pt idx="2">
                  <c:v>95.230769230769198</c:v>
                </c:pt>
                <c:pt idx="3">
                  <c:v>95.076923076922995</c:v>
                </c:pt>
                <c:pt idx="4">
                  <c:v>95.230769230769198</c:v>
                </c:pt>
                <c:pt idx="5">
                  <c:v>95</c:v>
                </c:pt>
                <c:pt idx="6">
                  <c:v>95</c:v>
                </c:pt>
                <c:pt idx="7">
                  <c:v>95</c:v>
                </c:pt>
                <c:pt idx="8">
                  <c:v>95</c:v>
                </c:pt>
                <c:pt idx="9">
                  <c:v>95.230769230769198</c:v>
                </c:pt>
                <c:pt idx="10">
                  <c:v>95.230769230769198</c:v>
                </c:pt>
                <c:pt idx="11">
                  <c:v>95</c:v>
                </c:pt>
                <c:pt idx="12">
                  <c:v>95</c:v>
                </c:pt>
                <c:pt idx="13">
                  <c:v>95.153846153846104</c:v>
                </c:pt>
                <c:pt idx="14">
                  <c:v>95.076923076922995</c:v>
                </c:pt>
                <c:pt idx="15">
                  <c:v>95</c:v>
                </c:pt>
                <c:pt idx="16">
                  <c:v>95</c:v>
                </c:pt>
                <c:pt idx="17">
                  <c:v>95</c:v>
                </c:pt>
                <c:pt idx="18">
                  <c:v>95</c:v>
                </c:pt>
                <c:pt idx="19">
                  <c:v>95</c:v>
                </c:pt>
                <c:pt idx="20">
                  <c:v>95</c:v>
                </c:pt>
                <c:pt idx="21">
                  <c:v>95</c:v>
                </c:pt>
                <c:pt idx="22">
                  <c:v>96</c:v>
                </c:pt>
                <c:pt idx="23">
                  <c:v>81</c:v>
                </c:pt>
                <c:pt idx="24">
                  <c:v>133.15384615384599</c:v>
                </c:pt>
                <c:pt idx="25">
                  <c:v>163.692307692307</c:v>
                </c:pt>
                <c:pt idx="26">
                  <c:v>191.07692307692301</c:v>
                </c:pt>
                <c:pt idx="27">
                  <c:v>200.692307692307</c:v>
                </c:pt>
                <c:pt idx="28">
                  <c:v>208</c:v>
                </c:pt>
                <c:pt idx="29">
                  <c:v>209.30769230769201</c:v>
                </c:pt>
                <c:pt idx="30">
                  <c:v>209</c:v>
                </c:pt>
                <c:pt idx="31">
                  <c:v>209.07692307692301</c:v>
                </c:pt>
                <c:pt idx="32">
                  <c:v>209.15384615384599</c:v>
                </c:pt>
                <c:pt idx="33">
                  <c:v>209</c:v>
                </c:pt>
                <c:pt idx="34">
                  <c:v>209</c:v>
                </c:pt>
                <c:pt idx="35">
                  <c:v>209</c:v>
                </c:pt>
                <c:pt idx="36">
                  <c:v>209</c:v>
                </c:pt>
                <c:pt idx="37">
                  <c:v>208.923076923076</c:v>
                </c:pt>
                <c:pt idx="38">
                  <c:v>208.61538461538399</c:v>
                </c:pt>
                <c:pt idx="39">
                  <c:v>208.923076923076</c:v>
                </c:pt>
                <c:pt idx="40">
                  <c:v>208.84615384615299</c:v>
                </c:pt>
                <c:pt idx="41">
                  <c:v>208.461538461538</c:v>
                </c:pt>
                <c:pt idx="42">
                  <c:v>207.38461538461499</c:v>
                </c:pt>
                <c:pt idx="43">
                  <c:v>202.15384615384599</c:v>
                </c:pt>
                <c:pt idx="44">
                  <c:v>201.38461538461499</c:v>
                </c:pt>
                <c:pt idx="45">
                  <c:v>193</c:v>
                </c:pt>
                <c:pt idx="46">
                  <c:v>179.38461538461499</c:v>
                </c:pt>
                <c:pt idx="47">
                  <c:v>163.15384615384599</c:v>
                </c:pt>
                <c:pt idx="48">
                  <c:v>121.153846153846</c:v>
                </c:pt>
                <c:pt idx="49">
                  <c:v>91.461538461538396</c:v>
                </c:pt>
                <c:pt idx="50">
                  <c:v>82</c:v>
                </c:pt>
                <c:pt idx="51">
                  <c:v>88.846153846153797</c:v>
                </c:pt>
                <c:pt idx="52">
                  <c:v>76.615384615384599</c:v>
                </c:pt>
                <c:pt idx="53">
                  <c:v>124.384615384615</c:v>
                </c:pt>
                <c:pt idx="54">
                  <c:v>160.07692307692301</c:v>
                </c:pt>
                <c:pt idx="55">
                  <c:v>187.461538461538</c:v>
                </c:pt>
                <c:pt idx="56">
                  <c:v>207.692307692307</c:v>
                </c:pt>
                <c:pt idx="57">
                  <c:v>210.53846153846101</c:v>
                </c:pt>
                <c:pt idx="58">
                  <c:v>211.923076923076</c:v>
                </c:pt>
                <c:pt idx="59">
                  <c:v>206.84615384615299</c:v>
                </c:pt>
                <c:pt idx="60">
                  <c:v>141.61538461538399</c:v>
                </c:pt>
                <c:pt idx="61">
                  <c:v>111.07692307692299</c:v>
                </c:pt>
                <c:pt idx="62">
                  <c:v>82.923076923076906</c:v>
                </c:pt>
                <c:pt idx="63">
                  <c:v>91.538461538461505</c:v>
                </c:pt>
                <c:pt idx="64">
                  <c:v>90.769230769230703</c:v>
                </c:pt>
                <c:pt idx="65">
                  <c:v>91</c:v>
                </c:pt>
                <c:pt idx="66">
                  <c:v>91</c:v>
                </c:pt>
                <c:pt idx="67">
                  <c:v>91</c:v>
                </c:pt>
                <c:pt idx="68">
                  <c:v>91</c:v>
                </c:pt>
                <c:pt idx="69">
                  <c:v>91</c:v>
                </c:pt>
                <c:pt idx="70">
                  <c:v>91</c:v>
                </c:pt>
                <c:pt idx="71">
                  <c:v>91</c:v>
                </c:pt>
                <c:pt idx="72">
                  <c:v>91</c:v>
                </c:pt>
                <c:pt idx="73">
                  <c:v>91.076923076922995</c:v>
                </c:pt>
                <c:pt idx="74">
                  <c:v>91</c:v>
                </c:pt>
                <c:pt idx="75">
                  <c:v>91.153846153846104</c:v>
                </c:pt>
                <c:pt idx="76">
                  <c:v>91</c:v>
                </c:pt>
                <c:pt idx="77">
                  <c:v>91</c:v>
                </c:pt>
                <c:pt idx="78">
                  <c:v>91</c:v>
                </c:pt>
                <c:pt idx="79">
                  <c:v>91</c:v>
                </c:pt>
                <c:pt idx="80">
                  <c:v>91.230769230769198</c:v>
                </c:pt>
                <c:pt idx="81">
                  <c:v>92</c:v>
                </c:pt>
                <c:pt idx="82">
                  <c:v>93</c:v>
                </c:pt>
                <c:pt idx="83">
                  <c:v>92.615384615384599</c:v>
                </c:pt>
                <c:pt idx="84">
                  <c:v>92.384615384615302</c:v>
                </c:pt>
                <c:pt idx="85">
                  <c:v>79.923076923076906</c:v>
                </c:pt>
                <c:pt idx="86">
                  <c:v>108.615384615384</c:v>
                </c:pt>
                <c:pt idx="87">
                  <c:v>140.461538461538</c:v>
                </c:pt>
                <c:pt idx="88">
                  <c:v>169.53846153846101</c:v>
                </c:pt>
                <c:pt idx="89">
                  <c:v>181.230769230769</c:v>
                </c:pt>
                <c:pt idx="90">
                  <c:v>182.76923076923001</c:v>
                </c:pt>
                <c:pt idx="91">
                  <c:v>190</c:v>
                </c:pt>
                <c:pt idx="92">
                  <c:v>190.461538461538</c:v>
                </c:pt>
                <c:pt idx="93">
                  <c:v>192</c:v>
                </c:pt>
                <c:pt idx="94">
                  <c:v>197</c:v>
                </c:pt>
                <c:pt idx="95">
                  <c:v>191.923076923076</c:v>
                </c:pt>
                <c:pt idx="96">
                  <c:v>190.923076923076</c:v>
                </c:pt>
                <c:pt idx="97">
                  <c:v>191</c:v>
                </c:pt>
                <c:pt idx="98">
                  <c:v>191.30769230769201</c:v>
                </c:pt>
                <c:pt idx="99">
                  <c:v>191</c:v>
                </c:pt>
                <c:pt idx="100">
                  <c:v>191.230769230769</c:v>
                </c:pt>
                <c:pt idx="101">
                  <c:v>191</c:v>
                </c:pt>
                <c:pt idx="102">
                  <c:v>138.84615384615299</c:v>
                </c:pt>
                <c:pt idx="103">
                  <c:v>114.76923076923001</c:v>
                </c:pt>
                <c:pt idx="104">
                  <c:v>105.384615384615</c:v>
                </c:pt>
                <c:pt idx="105">
                  <c:v>108.615384615384</c:v>
                </c:pt>
                <c:pt idx="106">
                  <c:v>108.53846153846099</c:v>
                </c:pt>
                <c:pt idx="107">
                  <c:v>108.30769230769199</c:v>
                </c:pt>
                <c:pt idx="108">
                  <c:v>108</c:v>
                </c:pt>
                <c:pt idx="109">
                  <c:v>108</c:v>
                </c:pt>
                <c:pt idx="110">
                  <c:v>108.07692307692299</c:v>
                </c:pt>
                <c:pt idx="111">
                  <c:v>108</c:v>
                </c:pt>
                <c:pt idx="112">
                  <c:v>108</c:v>
                </c:pt>
                <c:pt idx="113">
                  <c:v>108.230769230769</c:v>
                </c:pt>
                <c:pt idx="114">
                  <c:v>95.615384615384599</c:v>
                </c:pt>
                <c:pt idx="115">
                  <c:v>133.692307692307</c:v>
                </c:pt>
                <c:pt idx="116">
                  <c:v>161.84615384615299</c:v>
                </c:pt>
                <c:pt idx="117">
                  <c:v>171.76923076923001</c:v>
                </c:pt>
                <c:pt idx="118">
                  <c:v>186.76923076923001</c:v>
                </c:pt>
                <c:pt idx="119">
                  <c:v>193.461538461538</c:v>
                </c:pt>
                <c:pt idx="120">
                  <c:v>197.38461538461499</c:v>
                </c:pt>
                <c:pt idx="121">
                  <c:v>199</c:v>
                </c:pt>
                <c:pt idx="122">
                  <c:v>200.07692307692301</c:v>
                </c:pt>
                <c:pt idx="123">
                  <c:v>198.38461538461499</c:v>
                </c:pt>
                <c:pt idx="124">
                  <c:v>127.153846153846</c:v>
                </c:pt>
                <c:pt idx="125">
                  <c:v>114.923076923076</c:v>
                </c:pt>
                <c:pt idx="126">
                  <c:v>107</c:v>
                </c:pt>
                <c:pt idx="127">
                  <c:v>105.07692307692299</c:v>
                </c:pt>
                <c:pt idx="128">
                  <c:v>105.384615384615</c:v>
                </c:pt>
                <c:pt idx="129">
                  <c:v>106</c:v>
                </c:pt>
                <c:pt idx="130">
                  <c:v>106</c:v>
                </c:pt>
                <c:pt idx="131">
                  <c:v>105.923076923076</c:v>
                </c:pt>
                <c:pt idx="132">
                  <c:v>106</c:v>
                </c:pt>
                <c:pt idx="133">
                  <c:v>93.692307692307693</c:v>
                </c:pt>
                <c:pt idx="134">
                  <c:v>123</c:v>
                </c:pt>
                <c:pt idx="135">
                  <c:v>145</c:v>
                </c:pt>
                <c:pt idx="136">
                  <c:v>166.15384615384599</c:v>
                </c:pt>
                <c:pt idx="137">
                  <c:v>184</c:v>
                </c:pt>
                <c:pt idx="138">
                  <c:v>193.15384615384599</c:v>
                </c:pt>
                <c:pt idx="139">
                  <c:v>197.38461538461499</c:v>
                </c:pt>
                <c:pt idx="140">
                  <c:v>197.84615384615299</c:v>
                </c:pt>
                <c:pt idx="141">
                  <c:v>197.30769230769201</c:v>
                </c:pt>
                <c:pt idx="142">
                  <c:v>197.30769230769201</c:v>
                </c:pt>
                <c:pt idx="143">
                  <c:v>202.692307692307</c:v>
                </c:pt>
                <c:pt idx="144">
                  <c:v>198.84615384615299</c:v>
                </c:pt>
                <c:pt idx="145">
                  <c:v>123.76923076923001</c:v>
                </c:pt>
                <c:pt idx="146">
                  <c:v>115.923076923076</c:v>
                </c:pt>
                <c:pt idx="147">
                  <c:v>109.153846153846</c:v>
                </c:pt>
                <c:pt idx="148">
                  <c:v>105</c:v>
                </c:pt>
                <c:pt idx="149">
                  <c:v>103</c:v>
                </c:pt>
                <c:pt idx="150">
                  <c:v>102.384615384615</c:v>
                </c:pt>
                <c:pt idx="151">
                  <c:v>103</c:v>
                </c:pt>
                <c:pt idx="152">
                  <c:v>103</c:v>
                </c:pt>
                <c:pt idx="153">
                  <c:v>103</c:v>
                </c:pt>
                <c:pt idx="154">
                  <c:v>103.230769230769</c:v>
                </c:pt>
                <c:pt idx="155">
                  <c:v>90.230769230769198</c:v>
                </c:pt>
                <c:pt idx="156">
                  <c:v>124.846153846153</c:v>
                </c:pt>
                <c:pt idx="157">
                  <c:v>141.76923076923001</c:v>
                </c:pt>
                <c:pt idx="158">
                  <c:v>162.30769230769201</c:v>
                </c:pt>
                <c:pt idx="159">
                  <c:v>175.230769230769</c:v>
                </c:pt>
                <c:pt idx="160">
                  <c:v>189.692307692307</c:v>
                </c:pt>
                <c:pt idx="161">
                  <c:v>195.692307692307</c:v>
                </c:pt>
                <c:pt idx="162">
                  <c:v>198</c:v>
                </c:pt>
                <c:pt idx="163">
                  <c:v>198.461538461538</c:v>
                </c:pt>
                <c:pt idx="164">
                  <c:v>198.07692307692301</c:v>
                </c:pt>
                <c:pt idx="165">
                  <c:v>197.923076923076</c:v>
                </c:pt>
                <c:pt idx="166">
                  <c:v>184.61538461538399</c:v>
                </c:pt>
                <c:pt idx="167">
                  <c:v>120</c:v>
                </c:pt>
                <c:pt idx="168">
                  <c:v>103.384615384615</c:v>
                </c:pt>
                <c:pt idx="169">
                  <c:v>96.692307692307693</c:v>
                </c:pt>
                <c:pt idx="170">
                  <c:v>97.769230769230703</c:v>
                </c:pt>
                <c:pt idx="171">
                  <c:v>99</c:v>
                </c:pt>
                <c:pt idx="172">
                  <c:v>99</c:v>
                </c:pt>
                <c:pt idx="173">
                  <c:v>99.307692307692307</c:v>
                </c:pt>
                <c:pt idx="174">
                  <c:v>88.692307692307693</c:v>
                </c:pt>
                <c:pt idx="175">
                  <c:v>132.15384615384599</c:v>
                </c:pt>
                <c:pt idx="176">
                  <c:v>154.84615384615299</c:v>
                </c:pt>
                <c:pt idx="177">
                  <c:v>171.84615384615299</c:v>
                </c:pt>
                <c:pt idx="178">
                  <c:v>191.230769230769</c:v>
                </c:pt>
                <c:pt idx="179">
                  <c:v>206</c:v>
                </c:pt>
                <c:pt idx="180">
                  <c:v>205.923076923076</c:v>
                </c:pt>
                <c:pt idx="181">
                  <c:v>212.461538461538</c:v>
                </c:pt>
                <c:pt idx="182">
                  <c:v>207</c:v>
                </c:pt>
                <c:pt idx="183">
                  <c:v>146.15384615384599</c:v>
                </c:pt>
                <c:pt idx="184">
                  <c:v>111.615384615384</c:v>
                </c:pt>
                <c:pt idx="185">
                  <c:v>90.461538461538396</c:v>
                </c:pt>
                <c:pt idx="186">
                  <c:v>94.461538461538396</c:v>
                </c:pt>
                <c:pt idx="187">
                  <c:v>95.923076923076906</c:v>
                </c:pt>
                <c:pt idx="188">
                  <c:v>96.153846153846104</c:v>
                </c:pt>
                <c:pt idx="189">
                  <c:v>96</c:v>
                </c:pt>
                <c:pt idx="190">
                  <c:v>96.538461538461505</c:v>
                </c:pt>
                <c:pt idx="191">
                  <c:v>90.307692307692307</c:v>
                </c:pt>
                <c:pt idx="192">
                  <c:v>127.846153846153</c:v>
                </c:pt>
                <c:pt idx="193">
                  <c:v>152.15384615384599</c:v>
                </c:pt>
                <c:pt idx="194">
                  <c:v>176</c:v>
                </c:pt>
                <c:pt idx="195">
                  <c:v>191.15384615384599</c:v>
                </c:pt>
                <c:pt idx="196">
                  <c:v>199.30769230769201</c:v>
                </c:pt>
                <c:pt idx="197">
                  <c:v>200.38461538461499</c:v>
                </c:pt>
                <c:pt idx="198">
                  <c:v>203.38461538461499</c:v>
                </c:pt>
                <c:pt idx="199">
                  <c:v>175.61538461538399</c:v>
                </c:pt>
                <c:pt idx="200">
                  <c:v>131.61538461538399</c:v>
                </c:pt>
                <c:pt idx="201">
                  <c:v>105.53846153846099</c:v>
                </c:pt>
                <c:pt idx="202">
                  <c:v>94.769230769230703</c:v>
                </c:pt>
                <c:pt idx="203">
                  <c:v>99.846153846153797</c:v>
                </c:pt>
                <c:pt idx="204">
                  <c:v>100</c:v>
                </c:pt>
                <c:pt idx="205">
                  <c:v>100.07692307692299</c:v>
                </c:pt>
                <c:pt idx="206">
                  <c:v>100.30769230769199</c:v>
                </c:pt>
                <c:pt idx="207">
                  <c:v>100.142857142857</c:v>
                </c:pt>
                <c:pt idx="208">
                  <c:v>101.461538461538</c:v>
                </c:pt>
                <c:pt idx="209">
                  <c:v>91.307692307692307</c:v>
                </c:pt>
                <c:pt idx="210">
                  <c:v>133.692307692307</c:v>
                </c:pt>
                <c:pt idx="211">
                  <c:v>161.53846153846101</c:v>
                </c:pt>
                <c:pt idx="212">
                  <c:v>183.230769230769</c:v>
                </c:pt>
                <c:pt idx="213">
                  <c:v>196.461538461538</c:v>
                </c:pt>
                <c:pt idx="214">
                  <c:v>202.53846153846101</c:v>
                </c:pt>
                <c:pt idx="215">
                  <c:v>202.07692307692301</c:v>
                </c:pt>
                <c:pt idx="216">
                  <c:v>201.53846153846101</c:v>
                </c:pt>
                <c:pt idx="217">
                  <c:v>200.07692307692301</c:v>
                </c:pt>
                <c:pt idx="218">
                  <c:v>132.61538461538399</c:v>
                </c:pt>
                <c:pt idx="219">
                  <c:v>113.53846153846099</c:v>
                </c:pt>
                <c:pt idx="220">
                  <c:v>101.923076923076</c:v>
                </c:pt>
                <c:pt idx="221">
                  <c:v>104.461538461538</c:v>
                </c:pt>
                <c:pt idx="222">
                  <c:v>104.461538461538</c:v>
                </c:pt>
                <c:pt idx="223">
                  <c:v>104.692307692307</c:v>
                </c:pt>
                <c:pt idx="224">
                  <c:v>104.846153846153</c:v>
                </c:pt>
                <c:pt idx="225">
                  <c:v>105</c:v>
                </c:pt>
                <c:pt idx="226">
                  <c:v>105</c:v>
                </c:pt>
                <c:pt idx="227">
                  <c:v>105.07692307692299</c:v>
                </c:pt>
                <c:pt idx="228">
                  <c:v>105</c:v>
                </c:pt>
                <c:pt idx="229">
                  <c:v>92.615384615384599</c:v>
                </c:pt>
                <c:pt idx="230">
                  <c:v>126.846153846153</c:v>
                </c:pt>
                <c:pt idx="231">
                  <c:v>153.53846153846101</c:v>
                </c:pt>
                <c:pt idx="232">
                  <c:v>176.38461538461499</c:v>
                </c:pt>
                <c:pt idx="233">
                  <c:v>192.692307692307</c:v>
                </c:pt>
                <c:pt idx="234">
                  <c:v>196.84615384615299</c:v>
                </c:pt>
                <c:pt idx="235">
                  <c:v>197.30769230769201</c:v>
                </c:pt>
                <c:pt idx="236">
                  <c:v>197</c:v>
                </c:pt>
                <c:pt idx="237">
                  <c:v>179.923076923076</c:v>
                </c:pt>
                <c:pt idx="238">
                  <c:v>120.53846153846099</c:v>
                </c:pt>
                <c:pt idx="239">
                  <c:v>102.384615384615</c:v>
                </c:pt>
                <c:pt idx="240">
                  <c:v>99.230769230769198</c:v>
                </c:pt>
                <c:pt idx="241">
                  <c:v>98.692307692307693</c:v>
                </c:pt>
                <c:pt idx="242">
                  <c:v>99.769230769230703</c:v>
                </c:pt>
                <c:pt idx="243">
                  <c:v>99.846153846153797</c:v>
                </c:pt>
                <c:pt idx="244">
                  <c:v>99.615384615384599</c:v>
                </c:pt>
                <c:pt idx="245">
                  <c:v>99.461538461538396</c:v>
                </c:pt>
                <c:pt idx="246">
                  <c:v>100</c:v>
                </c:pt>
                <c:pt idx="247">
                  <c:v>99.692307692307693</c:v>
                </c:pt>
                <c:pt idx="248">
                  <c:v>94.615384615384599</c:v>
                </c:pt>
                <c:pt idx="249">
                  <c:v>140.53846153846101</c:v>
                </c:pt>
                <c:pt idx="250">
                  <c:v>163.61538461538399</c:v>
                </c:pt>
                <c:pt idx="251">
                  <c:v>185.84615384615299</c:v>
                </c:pt>
                <c:pt idx="252">
                  <c:v>196.692307692307</c:v>
                </c:pt>
                <c:pt idx="253">
                  <c:v>201</c:v>
                </c:pt>
                <c:pt idx="254">
                  <c:v>200.76923076923001</c:v>
                </c:pt>
                <c:pt idx="255">
                  <c:v>198.53846153846101</c:v>
                </c:pt>
                <c:pt idx="256">
                  <c:v>126.53846153846099</c:v>
                </c:pt>
                <c:pt idx="257">
                  <c:v>104.846153846153</c:v>
                </c:pt>
                <c:pt idx="258">
                  <c:v>93.153846153846104</c:v>
                </c:pt>
                <c:pt idx="259">
                  <c:v>98.538461538461505</c:v>
                </c:pt>
                <c:pt idx="260">
                  <c:v>98.846153846153797</c:v>
                </c:pt>
                <c:pt idx="261">
                  <c:v>98.846153846153797</c:v>
                </c:pt>
                <c:pt idx="262">
                  <c:v>98.769230769230703</c:v>
                </c:pt>
                <c:pt idx="263">
                  <c:v>98.923076923076906</c:v>
                </c:pt>
                <c:pt idx="264">
                  <c:v>99</c:v>
                </c:pt>
                <c:pt idx="265">
                  <c:v>85.692307692307693</c:v>
                </c:pt>
                <c:pt idx="266">
                  <c:v>122</c:v>
                </c:pt>
                <c:pt idx="267">
                  <c:v>155.692307692307</c:v>
                </c:pt>
                <c:pt idx="268">
                  <c:v>172.53846153846101</c:v>
                </c:pt>
                <c:pt idx="269">
                  <c:v>183.230769230769</c:v>
                </c:pt>
                <c:pt idx="270">
                  <c:v>190.76923076923001</c:v>
                </c:pt>
                <c:pt idx="271">
                  <c:v>193</c:v>
                </c:pt>
                <c:pt idx="272">
                  <c:v>193.30769230769201</c:v>
                </c:pt>
                <c:pt idx="273">
                  <c:v>146.07692307692301</c:v>
                </c:pt>
                <c:pt idx="274">
                  <c:v>115.30769230769199</c:v>
                </c:pt>
                <c:pt idx="275">
                  <c:v>104.384615384615</c:v>
                </c:pt>
                <c:pt idx="276">
                  <c:v>105.615384615384</c:v>
                </c:pt>
                <c:pt idx="277">
                  <c:v>104.153846153846</c:v>
                </c:pt>
                <c:pt idx="278">
                  <c:v>105.07692307692299</c:v>
                </c:pt>
                <c:pt idx="279">
                  <c:v>105.07692307692299</c:v>
                </c:pt>
                <c:pt idx="280">
                  <c:v>105.30769230769199</c:v>
                </c:pt>
                <c:pt idx="281">
                  <c:v>105.692307692307</c:v>
                </c:pt>
                <c:pt idx="282">
                  <c:v>105.615384615384</c:v>
                </c:pt>
                <c:pt idx="283">
                  <c:v>106.384615384615</c:v>
                </c:pt>
                <c:pt idx="284">
                  <c:v>98.307692307692307</c:v>
                </c:pt>
                <c:pt idx="285">
                  <c:v>138.230769230769</c:v>
                </c:pt>
                <c:pt idx="286">
                  <c:v>161.76923076923001</c:v>
                </c:pt>
                <c:pt idx="287">
                  <c:v>181</c:v>
                </c:pt>
                <c:pt idx="288">
                  <c:v>192.61538461538399</c:v>
                </c:pt>
                <c:pt idx="289">
                  <c:v>199.76923076923001</c:v>
                </c:pt>
                <c:pt idx="290">
                  <c:v>199.15384615384599</c:v>
                </c:pt>
                <c:pt idx="291">
                  <c:v>202.692307692307</c:v>
                </c:pt>
                <c:pt idx="292">
                  <c:v>164.30769230769201</c:v>
                </c:pt>
                <c:pt idx="293">
                  <c:v>122.923076923076</c:v>
                </c:pt>
                <c:pt idx="294">
                  <c:v>103.615384615384</c:v>
                </c:pt>
                <c:pt idx="295">
                  <c:v>104.384615384615</c:v>
                </c:pt>
                <c:pt idx="296">
                  <c:v>106.846153846153</c:v>
                </c:pt>
                <c:pt idx="297">
                  <c:v>106.923076923076</c:v>
                </c:pt>
                <c:pt idx="298">
                  <c:v>110.30769230769199</c:v>
                </c:pt>
                <c:pt idx="299">
                  <c:v>118.384615384615</c:v>
                </c:pt>
                <c:pt idx="300">
                  <c:v>118.230769230769</c:v>
                </c:pt>
                <c:pt idx="301">
                  <c:v>118.153846153846</c:v>
                </c:pt>
                <c:pt idx="302">
                  <c:v>112.07692307692299</c:v>
                </c:pt>
                <c:pt idx="303">
                  <c:v>96.538461538461505</c:v>
                </c:pt>
                <c:pt idx="304">
                  <c:v>138.923076923076</c:v>
                </c:pt>
                <c:pt idx="305">
                  <c:v>156.61538461538399</c:v>
                </c:pt>
                <c:pt idx="306">
                  <c:v>172.84615384615299</c:v>
                </c:pt>
                <c:pt idx="307">
                  <c:v>191.07692307692301</c:v>
                </c:pt>
                <c:pt idx="308">
                  <c:v>196.53846153846101</c:v>
                </c:pt>
                <c:pt idx="309">
                  <c:v>196.5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93-4AD5-AB95-234B4F7C071C}"/>
            </c:ext>
          </c:extLst>
        </c:ser>
        <c:ser>
          <c:idx val="3"/>
          <c:order val="3"/>
          <c:tx>
            <c:strRef>
              <c:f>Sheet1!$F$1</c:f>
              <c:strCache>
                <c:ptCount val="1"/>
                <c:pt idx="0">
                  <c:v>Angle_T (FCM)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Sheet1!$A$2:$A$311</c:f>
              <c:numCache>
                <c:formatCode>General</c:formatCode>
                <c:ptCount val="310"/>
              </c:numCache>
            </c:numRef>
          </c:cat>
          <c:val>
            <c:numRef>
              <c:f>Sheet1!$F$2:$F$311</c:f>
              <c:numCache>
                <c:formatCode>General</c:formatCode>
                <c:ptCount val="310"/>
                <c:pt idx="0">
                  <c:v>-86.538460000000001</c:v>
                </c:pt>
                <c:pt idx="1">
                  <c:v>-86.804733076923</c:v>
                </c:pt>
                <c:pt idx="2">
                  <c:v>-87.071006153846099</c:v>
                </c:pt>
                <c:pt idx="3">
                  <c:v>-87.177515384615404</c:v>
                </c:pt>
                <c:pt idx="4">
                  <c:v>-87.071006153846099</c:v>
                </c:pt>
                <c:pt idx="5">
                  <c:v>-87.230770000000007</c:v>
                </c:pt>
                <c:pt idx="6">
                  <c:v>-87.230770000000007</c:v>
                </c:pt>
                <c:pt idx="7">
                  <c:v>-87.230770000000007</c:v>
                </c:pt>
                <c:pt idx="8">
                  <c:v>-87.230770000000007</c:v>
                </c:pt>
                <c:pt idx="9">
                  <c:v>-87.071006153846099</c:v>
                </c:pt>
                <c:pt idx="10">
                  <c:v>-87.071006153846099</c:v>
                </c:pt>
                <c:pt idx="11">
                  <c:v>-87.230770000000007</c:v>
                </c:pt>
                <c:pt idx="12">
                  <c:v>-87.230770000000007</c:v>
                </c:pt>
                <c:pt idx="13">
                  <c:v>-87.124260769230702</c:v>
                </c:pt>
                <c:pt idx="14">
                  <c:v>-87.177515384615404</c:v>
                </c:pt>
                <c:pt idx="15">
                  <c:v>-87.230770000000007</c:v>
                </c:pt>
                <c:pt idx="16">
                  <c:v>-87.230770000000007</c:v>
                </c:pt>
                <c:pt idx="17">
                  <c:v>-87.230770000000007</c:v>
                </c:pt>
                <c:pt idx="18">
                  <c:v>-87.230770000000007</c:v>
                </c:pt>
                <c:pt idx="19">
                  <c:v>-87.230770000000007</c:v>
                </c:pt>
                <c:pt idx="20">
                  <c:v>-87.230770000000007</c:v>
                </c:pt>
                <c:pt idx="21">
                  <c:v>-87.230770000000007</c:v>
                </c:pt>
                <c:pt idx="22">
                  <c:v>-86.538460000000001</c:v>
                </c:pt>
                <c:pt idx="23">
                  <c:v>-96.923072307692294</c:v>
                </c:pt>
                <c:pt idx="24">
                  <c:v>-60.816568461538402</c:v>
                </c:pt>
                <c:pt idx="25">
                  <c:v>-39.674557692307602</c:v>
                </c:pt>
                <c:pt idx="26">
                  <c:v>-20.7159755384615</c:v>
                </c:pt>
                <c:pt idx="27">
                  <c:v>-14.0591715384615</c:v>
                </c:pt>
                <c:pt idx="28">
                  <c:v>-8.9999995384615392</c:v>
                </c:pt>
                <c:pt idx="29">
                  <c:v>-8.0946751538461506</c:v>
                </c:pt>
                <c:pt idx="30">
                  <c:v>-8.3076930000000004</c:v>
                </c:pt>
                <c:pt idx="31">
                  <c:v>-8.25443853846153</c:v>
                </c:pt>
                <c:pt idx="32">
                  <c:v>-8.2011840769230702</c:v>
                </c:pt>
                <c:pt idx="33">
                  <c:v>-8.3076930000000004</c:v>
                </c:pt>
                <c:pt idx="34">
                  <c:v>-8.3076930000000004</c:v>
                </c:pt>
                <c:pt idx="35">
                  <c:v>-8.3076930000000004</c:v>
                </c:pt>
                <c:pt idx="36">
                  <c:v>-8.3076930000000004</c:v>
                </c:pt>
                <c:pt idx="37">
                  <c:v>-8.3609473846153808</c:v>
                </c:pt>
                <c:pt idx="38">
                  <c:v>-8.5739649230769199</c:v>
                </c:pt>
                <c:pt idx="39">
                  <c:v>-8.3609473846153808</c:v>
                </c:pt>
                <c:pt idx="40">
                  <c:v>-8.41420176923077</c:v>
                </c:pt>
                <c:pt idx="41">
                  <c:v>-8.6804736923076895</c:v>
                </c:pt>
                <c:pt idx="42">
                  <c:v>-9.4260353846153802</c:v>
                </c:pt>
                <c:pt idx="43">
                  <c:v>-13.0473369230769</c:v>
                </c:pt>
                <c:pt idx="44">
                  <c:v>-13.579883076923</c:v>
                </c:pt>
                <c:pt idx="45">
                  <c:v>-19.384615384615302</c:v>
                </c:pt>
                <c:pt idx="46">
                  <c:v>-28.810652307692301</c:v>
                </c:pt>
                <c:pt idx="47">
                  <c:v>-40.047336153846103</c:v>
                </c:pt>
                <c:pt idx="48">
                  <c:v>-69.124260769230702</c:v>
                </c:pt>
                <c:pt idx="49">
                  <c:v>-89.680473846153802</c:v>
                </c:pt>
                <c:pt idx="50">
                  <c:v>-96.230767692307694</c:v>
                </c:pt>
                <c:pt idx="51">
                  <c:v>-91.491122307692194</c:v>
                </c:pt>
                <c:pt idx="52">
                  <c:v>-99.958574615384507</c:v>
                </c:pt>
                <c:pt idx="53">
                  <c:v>-66.887575384615303</c:v>
                </c:pt>
                <c:pt idx="54">
                  <c:v>-42.177515384615297</c:v>
                </c:pt>
                <c:pt idx="55">
                  <c:v>-23.218936153846101</c:v>
                </c:pt>
                <c:pt idx="56">
                  <c:v>-9.2130163076922997</c:v>
                </c:pt>
                <c:pt idx="57">
                  <c:v>-7.2426036153846098</c:v>
                </c:pt>
                <c:pt idx="58">
                  <c:v>-6.2840234615384603</c:v>
                </c:pt>
                <c:pt idx="59">
                  <c:v>-9.7988172307692292</c:v>
                </c:pt>
                <c:pt idx="60">
                  <c:v>-54.958579230769203</c:v>
                </c:pt>
                <c:pt idx="61">
                  <c:v>-76.100592307692295</c:v>
                </c:pt>
                <c:pt idx="62">
                  <c:v>-95.591717692307597</c:v>
                </c:pt>
                <c:pt idx="63">
                  <c:v>-89.627220769230703</c:v>
                </c:pt>
                <c:pt idx="64">
                  <c:v>-90.159763846153794</c:v>
                </c:pt>
                <c:pt idx="65">
                  <c:v>-90</c:v>
                </c:pt>
                <c:pt idx="66">
                  <c:v>-90</c:v>
                </c:pt>
                <c:pt idx="67">
                  <c:v>-90</c:v>
                </c:pt>
                <c:pt idx="68">
                  <c:v>-90</c:v>
                </c:pt>
                <c:pt idx="69">
                  <c:v>-90</c:v>
                </c:pt>
                <c:pt idx="70">
                  <c:v>-90</c:v>
                </c:pt>
                <c:pt idx="71">
                  <c:v>-90</c:v>
                </c:pt>
                <c:pt idx="72">
                  <c:v>-90</c:v>
                </c:pt>
                <c:pt idx="73">
                  <c:v>-89.946745384615397</c:v>
                </c:pt>
                <c:pt idx="74">
                  <c:v>-90</c:v>
                </c:pt>
                <c:pt idx="75">
                  <c:v>-89.893490769230695</c:v>
                </c:pt>
                <c:pt idx="76">
                  <c:v>-90</c:v>
                </c:pt>
                <c:pt idx="77">
                  <c:v>-90</c:v>
                </c:pt>
                <c:pt idx="78">
                  <c:v>-90</c:v>
                </c:pt>
                <c:pt idx="79">
                  <c:v>-90</c:v>
                </c:pt>
                <c:pt idx="80">
                  <c:v>-89.840236153846107</c:v>
                </c:pt>
                <c:pt idx="81">
                  <c:v>-89.307689999999994</c:v>
                </c:pt>
                <c:pt idx="82">
                  <c:v>-88.615389230769196</c:v>
                </c:pt>
                <c:pt idx="83">
                  <c:v>-88.881659230769202</c:v>
                </c:pt>
                <c:pt idx="84">
                  <c:v>-89.041420769230697</c:v>
                </c:pt>
                <c:pt idx="85">
                  <c:v>-97.6686415384615</c:v>
                </c:pt>
                <c:pt idx="86">
                  <c:v>-77.804733846153795</c:v>
                </c:pt>
                <c:pt idx="87">
                  <c:v>-55.757396923076897</c:v>
                </c:pt>
                <c:pt idx="88">
                  <c:v>-35.627220000000001</c:v>
                </c:pt>
                <c:pt idx="89">
                  <c:v>-27.5325453846153</c:v>
                </c:pt>
                <c:pt idx="90">
                  <c:v>-26.467456923076899</c:v>
                </c:pt>
                <c:pt idx="91">
                  <c:v>-21.461536923076899</c:v>
                </c:pt>
                <c:pt idx="92">
                  <c:v>-21.142011538461499</c:v>
                </c:pt>
                <c:pt idx="93">
                  <c:v>-20.076919999999902</c:v>
                </c:pt>
                <c:pt idx="94">
                  <c:v>-16.615383076922999</c:v>
                </c:pt>
                <c:pt idx="95">
                  <c:v>-20.130176923076899</c:v>
                </c:pt>
                <c:pt idx="96">
                  <c:v>-20.822484615384599</c:v>
                </c:pt>
                <c:pt idx="97">
                  <c:v>-20.769229999999901</c:v>
                </c:pt>
                <c:pt idx="98">
                  <c:v>-20.556211538461501</c:v>
                </c:pt>
                <c:pt idx="99">
                  <c:v>-20.769229999999901</c:v>
                </c:pt>
                <c:pt idx="100">
                  <c:v>-20.6094661538461</c:v>
                </c:pt>
                <c:pt idx="101">
                  <c:v>-20.769229999999901</c:v>
                </c:pt>
                <c:pt idx="102">
                  <c:v>-56.87574</c:v>
                </c:pt>
                <c:pt idx="103">
                  <c:v>-73.544380000000004</c:v>
                </c:pt>
                <c:pt idx="104">
                  <c:v>-80.041423076922996</c:v>
                </c:pt>
                <c:pt idx="105">
                  <c:v>-77.804733076923</c:v>
                </c:pt>
                <c:pt idx="106">
                  <c:v>-77.857987692307603</c:v>
                </c:pt>
                <c:pt idx="107">
                  <c:v>-78.017751538461496</c:v>
                </c:pt>
                <c:pt idx="108">
                  <c:v>-78.230770000000007</c:v>
                </c:pt>
                <c:pt idx="109">
                  <c:v>-78.230770000000007</c:v>
                </c:pt>
                <c:pt idx="110">
                  <c:v>-78.177515384615305</c:v>
                </c:pt>
                <c:pt idx="111">
                  <c:v>-78.230770000000007</c:v>
                </c:pt>
                <c:pt idx="112">
                  <c:v>-78.230770000000007</c:v>
                </c:pt>
                <c:pt idx="113">
                  <c:v>-78.071006153846099</c:v>
                </c:pt>
                <c:pt idx="114">
                  <c:v>-86.804735384615299</c:v>
                </c:pt>
                <c:pt idx="115">
                  <c:v>-60.443786153846098</c:v>
                </c:pt>
                <c:pt idx="116">
                  <c:v>-40.9526623076923</c:v>
                </c:pt>
                <c:pt idx="117">
                  <c:v>-34.082839999999997</c:v>
                </c:pt>
                <c:pt idx="118">
                  <c:v>-23.6982246153846</c:v>
                </c:pt>
                <c:pt idx="119">
                  <c:v>-19.065088461538402</c:v>
                </c:pt>
                <c:pt idx="120">
                  <c:v>-16.349113846153799</c:v>
                </c:pt>
                <c:pt idx="121">
                  <c:v>-15.23077</c:v>
                </c:pt>
                <c:pt idx="122">
                  <c:v>-14.485207615384599</c:v>
                </c:pt>
                <c:pt idx="123">
                  <c:v>-15.6568058461538</c:v>
                </c:pt>
                <c:pt idx="124">
                  <c:v>-64.970413076922995</c:v>
                </c:pt>
                <c:pt idx="125">
                  <c:v>-73.437870000000004</c:v>
                </c:pt>
                <c:pt idx="126">
                  <c:v>-78.923078461538395</c:v>
                </c:pt>
                <c:pt idx="127">
                  <c:v>-80.254439230769194</c:v>
                </c:pt>
                <c:pt idx="128">
                  <c:v>-80.041423076922996</c:v>
                </c:pt>
                <c:pt idx="129">
                  <c:v>-79.615390000000005</c:v>
                </c:pt>
                <c:pt idx="130">
                  <c:v>-79.615390000000005</c:v>
                </c:pt>
                <c:pt idx="131">
                  <c:v>-79.668643846153799</c:v>
                </c:pt>
                <c:pt idx="132">
                  <c:v>-79.615390000000005</c:v>
                </c:pt>
                <c:pt idx="133">
                  <c:v>-88.136094615384593</c:v>
                </c:pt>
                <c:pt idx="134">
                  <c:v>-67.846152307692293</c:v>
                </c:pt>
                <c:pt idx="135">
                  <c:v>-52.615383846153797</c:v>
                </c:pt>
                <c:pt idx="136">
                  <c:v>-37.970413076923002</c:v>
                </c:pt>
                <c:pt idx="137">
                  <c:v>-25.615385384615301</c:v>
                </c:pt>
                <c:pt idx="138">
                  <c:v>-19.278104615384599</c:v>
                </c:pt>
                <c:pt idx="139">
                  <c:v>-16.3491146153846</c:v>
                </c:pt>
                <c:pt idx="140">
                  <c:v>-16.029589230769201</c:v>
                </c:pt>
                <c:pt idx="141">
                  <c:v>-16.402371538461502</c:v>
                </c:pt>
                <c:pt idx="142">
                  <c:v>-16.402371538461502</c:v>
                </c:pt>
                <c:pt idx="143">
                  <c:v>-12.6745578461538</c:v>
                </c:pt>
                <c:pt idx="144">
                  <c:v>-15.337279461538399</c:v>
                </c:pt>
                <c:pt idx="145">
                  <c:v>-67.313609230769202</c:v>
                </c:pt>
                <c:pt idx="146">
                  <c:v>-72.745563076923005</c:v>
                </c:pt>
                <c:pt idx="147">
                  <c:v>-77.431953846153803</c:v>
                </c:pt>
                <c:pt idx="148">
                  <c:v>-80.307693076923002</c:v>
                </c:pt>
                <c:pt idx="149">
                  <c:v>-81.692306923076899</c:v>
                </c:pt>
                <c:pt idx="150">
                  <c:v>-82.118343076922997</c:v>
                </c:pt>
                <c:pt idx="151">
                  <c:v>-81.692310000000006</c:v>
                </c:pt>
                <c:pt idx="152">
                  <c:v>-81.692310000000006</c:v>
                </c:pt>
                <c:pt idx="153">
                  <c:v>-81.692310000000006</c:v>
                </c:pt>
                <c:pt idx="154">
                  <c:v>-81.532546153846098</c:v>
                </c:pt>
                <c:pt idx="155">
                  <c:v>-90.532545384615403</c:v>
                </c:pt>
                <c:pt idx="156">
                  <c:v>-66.568046153846097</c:v>
                </c:pt>
                <c:pt idx="157">
                  <c:v>-54.852071538461502</c:v>
                </c:pt>
                <c:pt idx="158">
                  <c:v>-40.633134615384598</c:v>
                </c:pt>
                <c:pt idx="159">
                  <c:v>-31.6863915384615</c:v>
                </c:pt>
                <c:pt idx="160">
                  <c:v>-21.674555384615299</c:v>
                </c:pt>
                <c:pt idx="161">
                  <c:v>-17.520710000000001</c:v>
                </c:pt>
                <c:pt idx="162">
                  <c:v>-15.923080000000001</c:v>
                </c:pt>
                <c:pt idx="163">
                  <c:v>-15.603551538461501</c:v>
                </c:pt>
                <c:pt idx="164">
                  <c:v>-15.8698253846153</c:v>
                </c:pt>
                <c:pt idx="165">
                  <c:v>-15.9763346153846</c:v>
                </c:pt>
                <c:pt idx="166">
                  <c:v>-25.1893504615384</c:v>
                </c:pt>
                <c:pt idx="167">
                  <c:v>-69.923075384615302</c:v>
                </c:pt>
                <c:pt idx="168">
                  <c:v>-81.426036153846098</c:v>
                </c:pt>
                <c:pt idx="169">
                  <c:v>-86.059171538461499</c:v>
                </c:pt>
                <c:pt idx="170">
                  <c:v>-85.313609999999997</c:v>
                </c:pt>
                <c:pt idx="171">
                  <c:v>-84.461539999999999</c:v>
                </c:pt>
                <c:pt idx="172">
                  <c:v>-84.461539999999999</c:v>
                </c:pt>
                <c:pt idx="173">
                  <c:v>-84.248521538461503</c:v>
                </c:pt>
                <c:pt idx="174">
                  <c:v>-91.597636153846096</c:v>
                </c:pt>
                <c:pt idx="175">
                  <c:v>-61.508876923076897</c:v>
                </c:pt>
                <c:pt idx="176">
                  <c:v>-45.798816923076899</c:v>
                </c:pt>
                <c:pt idx="177">
                  <c:v>-34.029586153846097</c:v>
                </c:pt>
                <c:pt idx="178">
                  <c:v>-20.609468461538398</c:v>
                </c:pt>
                <c:pt idx="179">
                  <c:v>-10.384613230769199</c:v>
                </c:pt>
                <c:pt idx="180">
                  <c:v>-10.4378646153846</c:v>
                </c:pt>
                <c:pt idx="181">
                  <c:v>-5.9112409999999898</c:v>
                </c:pt>
                <c:pt idx="182">
                  <c:v>-9.6923060769230691</c:v>
                </c:pt>
                <c:pt idx="183">
                  <c:v>-51.816566692307603</c:v>
                </c:pt>
                <c:pt idx="184">
                  <c:v>-75.727810000000005</c:v>
                </c:pt>
                <c:pt idx="185">
                  <c:v>-90.372779999999906</c:v>
                </c:pt>
                <c:pt idx="186">
                  <c:v>-87.603549230769204</c:v>
                </c:pt>
                <c:pt idx="187">
                  <c:v>-86.591714615384603</c:v>
                </c:pt>
                <c:pt idx="188">
                  <c:v>-86.431950769230696</c:v>
                </c:pt>
                <c:pt idx="189">
                  <c:v>-86.538460000000001</c:v>
                </c:pt>
                <c:pt idx="190">
                  <c:v>-86.165677692307696</c:v>
                </c:pt>
                <c:pt idx="191">
                  <c:v>-90.479293076923</c:v>
                </c:pt>
                <c:pt idx="192">
                  <c:v>-64.491123846153798</c:v>
                </c:pt>
                <c:pt idx="193">
                  <c:v>-47.662722307692299</c:v>
                </c:pt>
                <c:pt idx="194">
                  <c:v>-31.1538446153846</c:v>
                </c:pt>
                <c:pt idx="195">
                  <c:v>-20.662721538461501</c:v>
                </c:pt>
                <c:pt idx="196">
                  <c:v>-15.0177507692307</c:v>
                </c:pt>
                <c:pt idx="197">
                  <c:v>-14.2721869230769</c:v>
                </c:pt>
                <c:pt idx="198">
                  <c:v>-12.195265076923</c:v>
                </c:pt>
                <c:pt idx="199">
                  <c:v>-31.420119230769199</c:v>
                </c:pt>
                <c:pt idx="200">
                  <c:v>-61.881656153846102</c:v>
                </c:pt>
                <c:pt idx="201">
                  <c:v>-79.934911538461506</c:v>
                </c:pt>
                <c:pt idx="202">
                  <c:v>-87.390530769230693</c:v>
                </c:pt>
                <c:pt idx="203">
                  <c:v>-83.875739230769199</c:v>
                </c:pt>
                <c:pt idx="204">
                  <c:v>-83.769229999999894</c:v>
                </c:pt>
                <c:pt idx="205">
                  <c:v>-83.715975384615305</c:v>
                </c:pt>
                <c:pt idx="206">
                  <c:v>-83.556211538461497</c:v>
                </c:pt>
                <c:pt idx="207">
                  <c:v>-83.670328571428499</c:v>
                </c:pt>
                <c:pt idx="208">
                  <c:v>-82.757393846153803</c:v>
                </c:pt>
                <c:pt idx="209">
                  <c:v>-89.7869884615384</c:v>
                </c:pt>
                <c:pt idx="210">
                  <c:v>-60.4437869230769</c:v>
                </c:pt>
                <c:pt idx="211">
                  <c:v>-41.165680769230697</c:v>
                </c:pt>
                <c:pt idx="212">
                  <c:v>-26.147928461538399</c:v>
                </c:pt>
                <c:pt idx="213">
                  <c:v>-16.9881653846153</c:v>
                </c:pt>
                <c:pt idx="214">
                  <c:v>-12.781066153846099</c:v>
                </c:pt>
                <c:pt idx="215">
                  <c:v>-13.100594615384599</c:v>
                </c:pt>
                <c:pt idx="216">
                  <c:v>-13.473373076923</c:v>
                </c:pt>
                <c:pt idx="217">
                  <c:v>-14.4852058461538</c:v>
                </c:pt>
                <c:pt idx="218">
                  <c:v>-61.189349230769203</c:v>
                </c:pt>
                <c:pt idx="219">
                  <c:v>-74.396449230769207</c:v>
                </c:pt>
                <c:pt idx="220">
                  <c:v>-82.4378684615384</c:v>
                </c:pt>
                <c:pt idx="221">
                  <c:v>-80.680472307692298</c:v>
                </c:pt>
                <c:pt idx="222">
                  <c:v>-80.680472307692298</c:v>
                </c:pt>
                <c:pt idx="223">
                  <c:v>-80.520708461538405</c:v>
                </c:pt>
                <c:pt idx="224">
                  <c:v>-80.414199230769199</c:v>
                </c:pt>
                <c:pt idx="225">
                  <c:v>-80.307689999999994</c:v>
                </c:pt>
                <c:pt idx="226">
                  <c:v>-80.307689999999994</c:v>
                </c:pt>
                <c:pt idx="227">
                  <c:v>-80.2544361538461</c:v>
                </c:pt>
                <c:pt idx="228">
                  <c:v>-80.307689999999994</c:v>
                </c:pt>
                <c:pt idx="229">
                  <c:v>-88.8816553846153</c:v>
                </c:pt>
                <c:pt idx="230">
                  <c:v>-65.183430769230696</c:v>
                </c:pt>
                <c:pt idx="231">
                  <c:v>-46.704142307692301</c:v>
                </c:pt>
                <c:pt idx="232">
                  <c:v>-30.887573846153799</c:v>
                </c:pt>
                <c:pt idx="233">
                  <c:v>-19.597632307692301</c:v>
                </c:pt>
                <c:pt idx="234">
                  <c:v>-16.7218961538461</c:v>
                </c:pt>
                <c:pt idx="235">
                  <c:v>-16.402371538461502</c:v>
                </c:pt>
                <c:pt idx="236">
                  <c:v>-16.615389999999898</c:v>
                </c:pt>
                <c:pt idx="237">
                  <c:v>-28.4378705384615</c:v>
                </c:pt>
                <c:pt idx="238">
                  <c:v>-69.550295384615396</c:v>
                </c:pt>
                <c:pt idx="239">
                  <c:v>-82.118342307692302</c:v>
                </c:pt>
                <c:pt idx="240">
                  <c:v>-84.301774615384602</c:v>
                </c:pt>
                <c:pt idx="241">
                  <c:v>-84.674558461538396</c:v>
                </c:pt>
                <c:pt idx="242">
                  <c:v>-83.928993846153801</c:v>
                </c:pt>
                <c:pt idx="243">
                  <c:v>-83.875739230769199</c:v>
                </c:pt>
                <c:pt idx="244">
                  <c:v>-84.035503076923007</c:v>
                </c:pt>
                <c:pt idx="245">
                  <c:v>-84.142012307692298</c:v>
                </c:pt>
                <c:pt idx="246">
                  <c:v>-83.769229999999894</c:v>
                </c:pt>
                <c:pt idx="247">
                  <c:v>-83.982247692307595</c:v>
                </c:pt>
                <c:pt idx="248">
                  <c:v>-87.497046923076894</c:v>
                </c:pt>
                <c:pt idx="249">
                  <c:v>-55.704141538461499</c:v>
                </c:pt>
                <c:pt idx="250">
                  <c:v>-39.727809999999998</c:v>
                </c:pt>
                <c:pt idx="251">
                  <c:v>-24.337279230769202</c:v>
                </c:pt>
                <c:pt idx="252">
                  <c:v>-16.828402307692301</c:v>
                </c:pt>
                <c:pt idx="253">
                  <c:v>-13.8461499999999</c:v>
                </c:pt>
                <c:pt idx="254">
                  <c:v>-14.005913846153801</c:v>
                </c:pt>
                <c:pt idx="255">
                  <c:v>-15.5502947692307</c:v>
                </c:pt>
                <c:pt idx="256">
                  <c:v>-65.396447692307603</c:v>
                </c:pt>
                <c:pt idx="257">
                  <c:v>-80.414200769230703</c:v>
                </c:pt>
                <c:pt idx="258">
                  <c:v>-88.508878461538401</c:v>
                </c:pt>
                <c:pt idx="259">
                  <c:v>-84.781066923076907</c:v>
                </c:pt>
                <c:pt idx="260">
                  <c:v>-84.568049230769205</c:v>
                </c:pt>
                <c:pt idx="261">
                  <c:v>-84.568049230769205</c:v>
                </c:pt>
                <c:pt idx="262">
                  <c:v>-84.621303846153793</c:v>
                </c:pt>
                <c:pt idx="263">
                  <c:v>-84.514794615384602</c:v>
                </c:pt>
                <c:pt idx="264">
                  <c:v>-84.461539999999999</c:v>
                </c:pt>
                <c:pt idx="265">
                  <c:v>-93.674558461538396</c:v>
                </c:pt>
                <c:pt idx="266">
                  <c:v>-68.538460769230696</c:v>
                </c:pt>
                <c:pt idx="267">
                  <c:v>-45.213018461538397</c:v>
                </c:pt>
                <c:pt idx="268">
                  <c:v>-33.550294615384601</c:v>
                </c:pt>
                <c:pt idx="269">
                  <c:v>-26.147929230769201</c:v>
                </c:pt>
                <c:pt idx="270">
                  <c:v>-20.928993076923</c:v>
                </c:pt>
                <c:pt idx="271">
                  <c:v>-19.384609999999999</c:v>
                </c:pt>
                <c:pt idx="272">
                  <c:v>-19.171593846153801</c:v>
                </c:pt>
                <c:pt idx="273">
                  <c:v>-51.869821538461501</c:v>
                </c:pt>
                <c:pt idx="274">
                  <c:v>-73.171596923076905</c:v>
                </c:pt>
                <c:pt idx="275">
                  <c:v>-80.7337292307692</c:v>
                </c:pt>
                <c:pt idx="276">
                  <c:v>-79.881659230769202</c:v>
                </c:pt>
                <c:pt idx="277">
                  <c:v>-80.893490769230695</c:v>
                </c:pt>
                <c:pt idx="278">
                  <c:v>-80.2544361538461</c:v>
                </c:pt>
                <c:pt idx="279">
                  <c:v>-80.2544361538461</c:v>
                </c:pt>
                <c:pt idx="280">
                  <c:v>-80.094674615384605</c:v>
                </c:pt>
                <c:pt idx="281">
                  <c:v>-79.828405384615294</c:v>
                </c:pt>
                <c:pt idx="282">
                  <c:v>-79.881659230769202</c:v>
                </c:pt>
                <c:pt idx="283">
                  <c:v>-79.349116153846097</c:v>
                </c:pt>
                <c:pt idx="284">
                  <c:v>-84.940825384615295</c:v>
                </c:pt>
                <c:pt idx="285">
                  <c:v>-57.301774615384602</c:v>
                </c:pt>
                <c:pt idx="286">
                  <c:v>-41.005916153846101</c:v>
                </c:pt>
                <c:pt idx="287">
                  <c:v>-27.692307692307601</c:v>
                </c:pt>
                <c:pt idx="288">
                  <c:v>-19.650889230769199</c:v>
                </c:pt>
                <c:pt idx="289">
                  <c:v>-14.6982238461538</c:v>
                </c:pt>
                <c:pt idx="290">
                  <c:v>-15.1242607692307</c:v>
                </c:pt>
                <c:pt idx="291">
                  <c:v>-12.6745567692307</c:v>
                </c:pt>
                <c:pt idx="292">
                  <c:v>-39.248523076923</c:v>
                </c:pt>
                <c:pt idx="293">
                  <c:v>-67.899409230769194</c:v>
                </c:pt>
                <c:pt idx="294">
                  <c:v>-81.266272307692304</c:v>
                </c:pt>
                <c:pt idx="295">
                  <c:v>-80.733727692307696</c:v>
                </c:pt>
                <c:pt idx="296">
                  <c:v>-79.029589230769204</c:v>
                </c:pt>
                <c:pt idx="297">
                  <c:v>-78.976334615384602</c:v>
                </c:pt>
                <c:pt idx="298">
                  <c:v>-76.633137692307699</c:v>
                </c:pt>
                <c:pt idx="299">
                  <c:v>-71.041420769230697</c:v>
                </c:pt>
                <c:pt idx="300">
                  <c:v>-71.147928461538399</c:v>
                </c:pt>
                <c:pt idx="301">
                  <c:v>-71.201182307692306</c:v>
                </c:pt>
                <c:pt idx="302">
                  <c:v>-75.408283846153793</c:v>
                </c:pt>
                <c:pt idx="303">
                  <c:v>-86.165683076923003</c:v>
                </c:pt>
                <c:pt idx="304">
                  <c:v>-56.822485384615298</c:v>
                </c:pt>
                <c:pt idx="305">
                  <c:v>-44.573965384615299</c:v>
                </c:pt>
                <c:pt idx="306">
                  <c:v>-33.337279230769198</c:v>
                </c:pt>
                <c:pt idx="307">
                  <c:v>-20.7159761538461</c:v>
                </c:pt>
                <c:pt idx="308">
                  <c:v>-16.934915384615302</c:v>
                </c:pt>
                <c:pt idx="309">
                  <c:v>-16.961539999999999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F93-4AD5-AB95-234B4F7C071C}"/>
            </c:ext>
          </c:extLst>
        </c:ser>
        <c:ser>
          <c:idx val="4"/>
          <c:order val="4"/>
          <c:tx>
            <c:strRef>
              <c:f>Sheet1!$G$1</c:f>
              <c:strCache>
                <c:ptCount val="1"/>
                <c:pt idx="0">
                  <c:v>Motor (FCM)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Sheet1!$A$2:$A$311</c:f>
              <c:numCache>
                <c:formatCode>General</c:formatCode>
                <c:ptCount val="310"/>
              </c:numCache>
            </c:numRef>
          </c:cat>
          <c:val>
            <c:numRef>
              <c:f>Sheet1!$G$2:$G$311</c:f>
              <c:numCache>
                <c:formatCode>General</c:formatCode>
                <c:ptCount val="3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152.30769230769201</c:v>
                </c:pt>
                <c:pt idx="24">
                  <c:v>180</c:v>
                </c:pt>
                <c:pt idx="25">
                  <c:v>180</c:v>
                </c:pt>
                <c:pt idx="26">
                  <c:v>166.15384615384599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166.15384615384599</c:v>
                </c:pt>
                <c:pt idx="53">
                  <c:v>180</c:v>
                </c:pt>
                <c:pt idx="54">
                  <c:v>180</c:v>
                </c:pt>
                <c:pt idx="55">
                  <c:v>180</c:v>
                </c:pt>
                <c:pt idx="56">
                  <c:v>180</c:v>
                </c:pt>
                <c:pt idx="57">
                  <c:v>180</c:v>
                </c:pt>
                <c:pt idx="58">
                  <c:v>180</c:v>
                </c:pt>
                <c:pt idx="59">
                  <c:v>166.15384615384599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96.923076923076906</c:v>
                </c:pt>
                <c:pt idx="86">
                  <c:v>180</c:v>
                </c:pt>
                <c:pt idx="87">
                  <c:v>180</c:v>
                </c:pt>
                <c:pt idx="88">
                  <c:v>180</c:v>
                </c:pt>
                <c:pt idx="89">
                  <c:v>180</c:v>
                </c:pt>
                <c:pt idx="90">
                  <c:v>180</c:v>
                </c:pt>
                <c:pt idx="91">
                  <c:v>180</c:v>
                </c:pt>
                <c:pt idx="92">
                  <c:v>180</c:v>
                </c:pt>
                <c:pt idx="93">
                  <c:v>180</c:v>
                </c:pt>
                <c:pt idx="94">
                  <c:v>180</c:v>
                </c:pt>
                <c:pt idx="95">
                  <c:v>180</c:v>
                </c:pt>
                <c:pt idx="96">
                  <c:v>180</c:v>
                </c:pt>
                <c:pt idx="97">
                  <c:v>180</c:v>
                </c:pt>
                <c:pt idx="98">
                  <c:v>180</c:v>
                </c:pt>
                <c:pt idx="99">
                  <c:v>180</c:v>
                </c:pt>
                <c:pt idx="100">
                  <c:v>180</c:v>
                </c:pt>
                <c:pt idx="101">
                  <c:v>180</c:v>
                </c:pt>
                <c:pt idx="102">
                  <c:v>13.846153846153801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110.76923076923001</c:v>
                </c:pt>
                <c:pt idx="115">
                  <c:v>180</c:v>
                </c:pt>
                <c:pt idx="116">
                  <c:v>180</c:v>
                </c:pt>
                <c:pt idx="117">
                  <c:v>180</c:v>
                </c:pt>
                <c:pt idx="118">
                  <c:v>180</c:v>
                </c:pt>
                <c:pt idx="119">
                  <c:v>180</c:v>
                </c:pt>
                <c:pt idx="120">
                  <c:v>180</c:v>
                </c:pt>
                <c:pt idx="121">
                  <c:v>180</c:v>
                </c:pt>
                <c:pt idx="122">
                  <c:v>180</c:v>
                </c:pt>
                <c:pt idx="123">
                  <c:v>138.461538461538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83.076923076922995</c:v>
                </c:pt>
                <c:pt idx="134">
                  <c:v>180</c:v>
                </c:pt>
                <c:pt idx="135">
                  <c:v>180</c:v>
                </c:pt>
                <c:pt idx="136">
                  <c:v>180</c:v>
                </c:pt>
                <c:pt idx="137">
                  <c:v>180</c:v>
                </c:pt>
                <c:pt idx="138">
                  <c:v>180</c:v>
                </c:pt>
                <c:pt idx="139">
                  <c:v>180</c:v>
                </c:pt>
                <c:pt idx="140">
                  <c:v>180</c:v>
                </c:pt>
                <c:pt idx="141">
                  <c:v>180</c:v>
                </c:pt>
                <c:pt idx="142">
                  <c:v>180</c:v>
                </c:pt>
                <c:pt idx="143">
                  <c:v>180</c:v>
                </c:pt>
                <c:pt idx="144">
                  <c:v>152.30769230769201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110.76923076923001</c:v>
                </c:pt>
                <c:pt idx="156">
                  <c:v>180</c:v>
                </c:pt>
                <c:pt idx="157">
                  <c:v>180</c:v>
                </c:pt>
                <c:pt idx="158">
                  <c:v>180</c:v>
                </c:pt>
                <c:pt idx="159">
                  <c:v>180</c:v>
                </c:pt>
                <c:pt idx="160">
                  <c:v>180</c:v>
                </c:pt>
                <c:pt idx="161">
                  <c:v>180</c:v>
                </c:pt>
                <c:pt idx="162">
                  <c:v>180</c:v>
                </c:pt>
                <c:pt idx="163">
                  <c:v>180</c:v>
                </c:pt>
                <c:pt idx="164">
                  <c:v>180</c:v>
                </c:pt>
                <c:pt idx="165">
                  <c:v>180</c:v>
                </c:pt>
                <c:pt idx="166">
                  <c:v>110.76923076923001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180</c:v>
                </c:pt>
                <c:pt idx="175">
                  <c:v>180</c:v>
                </c:pt>
                <c:pt idx="176">
                  <c:v>180</c:v>
                </c:pt>
                <c:pt idx="177">
                  <c:v>180</c:v>
                </c:pt>
                <c:pt idx="178">
                  <c:v>180</c:v>
                </c:pt>
                <c:pt idx="179">
                  <c:v>180</c:v>
                </c:pt>
                <c:pt idx="180">
                  <c:v>180</c:v>
                </c:pt>
                <c:pt idx="181">
                  <c:v>180</c:v>
                </c:pt>
                <c:pt idx="182">
                  <c:v>180</c:v>
                </c:pt>
                <c:pt idx="183">
                  <c:v>13.846153846153801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13.846153846153801</c:v>
                </c:pt>
                <c:pt idx="191">
                  <c:v>180</c:v>
                </c:pt>
                <c:pt idx="192">
                  <c:v>180</c:v>
                </c:pt>
                <c:pt idx="193">
                  <c:v>180</c:v>
                </c:pt>
                <c:pt idx="194">
                  <c:v>180</c:v>
                </c:pt>
                <c:pt idx="195">
                  <c:v>180</c:v>
                </c:pt>
                <c:pt idx="196">
                  <c:v>180</c:v>
                </c:pt>
                <c:pt idx="197">
                  <c:v>180</c:v>
                </c:pt>
                <c:pt idx="198">
                  <c:v>180</c:v>
                </c:pt>
                <c:pt idx="199">
                  <c:v>96.923076923076906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180</c:v>
                </c:pt>
                <c:pt idx="210">
                  <c:v>180</c:v>
                </c:pt>
                <c:pt idx="211">
                  <c:v>180</c:v>
                </c:pt>
                <c:pt idx="212">
                  <c:v>180</c:v>
                </c:pt>
                <c:pt idx="213">
                  <c:v>180</c:v>
                </c:pt>
                <c:pt idx="214">
                  <c:v>180</c:v>
                </c:pt>
                <c:pt idx="215">
                  <c:v>180</c:v>
                </c:pt>
                <c:pt idx="216">
                  <c:v>180</c:v>
                </c:pt>
                <c:pt idx="217">
                  <c:v>152.30769230769201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124.615384615384</c:v>
                </c:pt>
                <c:pt idx="230">
                  <c:v>180</c:v>
                </c:pt>
                <c:pt idx="231">
                  <c:v>180</c:v>
                </c:pt>
                <c:pt idx="232">
                  <c:v>180</c:v>
                </c:pt>
                <c:pt idx="233">
                  <c:v>180</c:v>
                </c:pt>
                <c:pt idx="234">
                  <c:v>180</c:v>
                </c:pt>
                <c:pt idx="235">
                  <c:v>180</c:v>
                </c:pt>
                <c:pt idx="236">
                  <c:v>180</c:v>
                </c:pt>
                <c:pt idx="237">
                  <c:v>110.76923076923001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27.692307692307601</c:v>
                </c:pt>
                <c:pt idx="248">
                  <c:v>180</c:v>
                </c:pt>
                <c:pt idx="249">
                  <c:v>180</c:v>
                </c:pt>
                <c:pt idx="250">
                  <c:v>180</c:v>
                </c:pt>
                <c:pt idx="251">
                  <c:v>180</c:v>
                </c:pt>
                <c:pt idx="252">
                  <c:v>180</c:v>
                </c:pt>
                <c:pt idx="253">
                  <c:v>180</c:v>
                </c:pt>
                <c:pt idx="254">
                  <c:v>180</c:v>
                </c:pt>
                <c:pt idx="255">
                  <c:v>152.30769230769201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96.923076923076906</c:v>
                </c:pt>
                <c:pt idx="266">
                  <c:v>180</c:v>
                </c:pt>
                <c:pt idx="267">
                  <c:v>180</c:v>
                </c:pt>
                <c:pt idx="268">
                  <c:v>180</c:v>
                </c:pt>
                <c:pt idx="269">
                  <c:v>180</c:v>
                </c:pt>
                <c:pt idx="270">
                  <c:v>180</c:v>
                </c:pt>
                <c:pt idx="271">
                  <c:v>180</c:v>
                </c:pt>
                <c:pt idx="272">
                  <c:v>180</c:v>
                </c:pt>
                <c:pt idx="273">
                  <c:v>41.538461538461497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180</c:v>
                </c:pt>
                <c:pt idx="285">
                  <c:v>180</c:v>
                </c:pt>
                <c:pt idx="286">
                  <c:v>180</c:v>
                </c:pt>
                <c:pt idx="287">
                  <c:v>180</c:v>
                </c:pt>
                <c:pt idx="288">
                  <c:v>180</c:v>
                </c:pt>
                <c:pt idx="289">
                  <c:v>180</c:v>
                </c:pt>
                <c:pt idx="290">
                  <c:v>180</c:v>
                </c:pt>
                <c:pt idx="291">
                  <c:v>180</c:v>
                </c:pt>
                <c:pt idx="292">
                  <c:v>69.230769230769198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152.30769230769201</c:v>
                </c:pt>
                <c:pt idx="304">
                  <c:v>180</c:v>
                </c:pt>
                <c:pt idx="305">
                  <c:v>180</c:v>
                </c:pt>
                <c:pt idx="306">
                  <c:v>180</c:v>
                </c:pt>
                <c:pt idx="307">
                  <c:v>180</c:v>
                </c:pt>
                <c:pt idx="308">
                  <c:v>180</c:v>
                </c:pt>
                <c:pt idx="309">
                  <c:v>180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93-4AD5-AB95-234B4F7C071C}"/>
            </c:ext>
          </c:extLst>
        </c:ser>
        <c:ser>
          <c:idx val="5"/>
          <c:order val="5"/>
          <c:tx>
            <c:strRef>
              <c:f>Sheet1!$H$1</c:f>
              <c:strCache>
                <c:ptCount val="1"/>
                <c:pt idx="0">
                  <c:v>Grab (FCM)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Sheet1!$A$2:$A$311</c:f>
              <c:numCache>
                <c:formatCode>General</c:formatCode>
                <c:ptCount val="310"/>
              </c:numCache>
            </c:numRef>
          </c:cat>
          <c:val>
            <c:numRef>
              <c:f>Sheet1!$H$2:$H$311</c:f>
              <c:numCache>
                <c:formatCode>General</c:formatCode>
                <c:ptCount val="3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1</c:v>
                </c:pt>
                <c:pt idx="308">
                  <c:v>1</c:v>
                </c:pt>
                <c:pt idx="30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F93-4AD5-AB95-234B4F7C071C}"/>
            </c:ext>
          </c:extLst>
        </c:ser>
        <c:ser>
          <c:idx val="6"/>
          <c:order val="6"/>
          <c:tx>
            <c:strRef>
              <c:f>Sheet1!$I$1</c:f>
              <c:strCache>
                <c:ptCount val="1"/>
                <c:pt idx="0">
                  <c:v>Time (ECM)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Sheet1!$A$2:$A$311</c:f>
              <c:numCache>
                <c:formatCode>General</c:formatCode>
                <c:ptCount val="310"/>
              </c:numCache>
            </c:numRef>
          </c:cat>
          <c:val>
            <c:numRef>
              <c:f>Sheet1!$I$2:$I$311</c:f>
              <c:numCache>
                <c:formatCode>General</c:formatCode>
                <c:ptCount val="310"/>
                <c:pt idx="0">
                  <c:v>18.378635882352899</c:v>
                </c:pt>
                <c:pt idx="1">
                  <c:v>18.622976470588199</c:v>
                </c:pt>
                <c:pt idx="2">
                  <c:v>18.894178461538399</c:v>
                </c:pt>
                <c:pt idx="3">
                  <c:v>19.155838749999901</c:v>
                </c:pt>
                <c:pt idx="4">
                  <c:v>19.414975625</c:v>
                </c:pt>
                <c:pt idx="5">
                  <c:v>19.678273125</c:v>
                </c:pt>
                <c:pt idx="6">
                  <c:v>19.929200666666599</c:v>
                </c:pt>
                <c:pt idx="7">
                  <c:v>20.178903333333299</c:v>
                </c:pt>
                <c:pt idx="8">
                  <c:v>20.434411874999999</c:v>
                </c:pt>
                <c:pt idx="9">
                  <c:v>20.681412857142799</c:v>
                </c:pt>
                <c:pt idx="10">
                  <c:v>20.945218461538399</c:v>
                </c:pt>
                <c:pt idx="11">
                  <c:v>21.203112307692301</c:v>
                </c:pt>
                <c:pt idx="12">
                  <c:v>21.461406153846099</c:v>
                </c:pt>
                <c:pt idx="13">
                  <c:v>21.721650769230699</c:v>
                </c:pt>
                <c:pt idx="14">
                  <c:v>21.976746153846101</c:v>
                </c:pt>
                <c:pt idx="15">
                  <c:v>22.2338369230769</c:v>
                </c:pt>
                <c:pt idx="16">
                  <c:v>22.493900769230699</c:v>
                </c:pt>
                <c:pt idx="17">
                  <c:v>22.750196153846101</c:v>
                </c:pt>
                <c:pt idx="18">
                  <c:v>23.007030769230699</c:v>
                </c:pt>
                <c:pt idx="19">
                  <c:v>23.264965384615302</c:v>
                </c:pt>
                <c:pt idx="20">
                  <c:v>23.524193076923002</c:v>
                </c:pt>
                <c:pt idx="21">
                  <c:v>23.781713076923001</c:v>
                </c:pt>
                <c:pt idx="22">
                  <c:v>24.0379723076923</c:v>
                </c:pt>
                <c:pt idx="23">
                  <c:v>24.297076153846099</c:v>
                </c:pt>
                <c:pt idx="24">
                  <c:v>24.5547607692307</c:v>
                </c:pt>
                <c:pt idx="25">
                  <c:v>24.812288461538401</c:v>
                </c:pt>
                <c:pt idx="26">
                  <c:v>25.0696446153846</c:v>
                </c:pt>
                <c:pt idx="27">
                  <c:v>25.3268369230769</c:v>
                </c:pt>
                <c:pt idx="28">
                  <c:v>25.584426923076901</c:v>
                </c:pt>
                <c:pt idx="29">
                  <c:v>25.843077692307599</c:v>
                </c:pt>
                <c:pt idx="30">
                  <c:v>26.100501538461501</c:v>
                </c:pt>
                <c:pt idx="31">
                  <c:v>26.35859</c:v>
                </c:pt>
                <c:pt idx="32">
                  <c:v>26.615511538461501</c:v>
                </c:pt>
                <c:pt idx="33">
                  <c:v>26.8722438461538</c:v>
                </c:pt>
                <c:pt idx="34">
                  <c:v>27.1300046153846</c:v>
                </c:pt>
                <c:pt idx="35">
                  <c:v>27.389319999999898</c:v>
                </c:pt>
                <c:pt idx="36">
                  <c:v>27.6471646153846</c:v>
                </c:pt>
                <c:pt idx="37">
                  <c:v>27.9039361538461</c:v>
                </c:pt>
                <c:pt idx="38">
                  <c:v>28.161452307692301</c:v>
                </c:pt>
                <c:pt idx="39">
                  <c:v>28.418694615384599</c:v>
                </c:pt>
                <c:pt idx="40">
                  <c:v>28.6767084615384</c:v>
                </c:pt>
                <c:pt idx="41">
                  <c:v>28.933264615384601</c:v>
                </c:pt>
                <c:pt idx="42">
                  <c:v>29.19134</c:v>
                </c:pt>
                <c:pt idx="43">
                  <c:v>29.448704615384599</c:v>
                </c:pt>
                <c:pt idx="44">
                  <c:v>29.705719230769201</c:v>
                </c:pt>
                <c:pt idx="45">
                  <c:v>29.9634</c:v>
                </c:pt>
                <c:pt idx="46">
                  <c:v>30.221492307692301</c:v>
                </c:pt>
                <c:pt idx="47">
                  <c:v>30.479089230769201</c:v>
                </c:pt>
                <c:pt idx="48">
                  <c:v>30.7366192307692</c:v>
                </c:pt>
                <c:pt idx="49">
                  <c:v>30.99456</c:v>
                </c:pt>
                <c:pt idx="50">
                  <c:v>31.252103076922999</c:v>
                </c:pt>
                <c:pt idx="51">
                  <c:v>31.509613846153801</c:v>
                </c:pt>
                <c:pt idx="52">
                  <c:v>31.766349230769201</c:v>
                </c:pt>
                <c:pt idx="53">
                  <c:v>32.023146923076901</c:v>
                </c:pt>
                <c:pt idx="54">
                  <c:v>32.281175384615302</c:v>
                </c:pt>
                <c:pt idx="55">
                  <c:v>32.537645384615303</c:v>
                </c:pt>
                <c:pt idx="56">
                  <c:v>32.794673846153799</c:v>
                </c:pt>
                <c:pt idx="57">
                  <c:v>33.051699230769202</c:v>
                </c:pt>
                <c:pt idx="58">
                  <c:v>33.309680769230702</c:v>
                </c:pt>
                <c:pt idx="59">
                  <c:v>33.566409230769203</c:v>
                </c:pt>
                <c:pt idx="60">
                  <c:v>33.823543076923002</c:v>
                </c:pt>
                <c:pt idx="61">
                  <c:v>34.080543846153802</c:v>
                </c:pt>
                <c:pt idx="62">
                  <c:v>34.337461538461497</c:v>
                </c:pt>
                <c:pt idx="63">
                  <c:v>34.594634615384599</c:v>
                </c:pt>
                <c:pt idx="64">
                  <c:v>34.852400769230698</c:v>
                </c:pt>
                <c:pt idx="65">
                  <c:v>35.110373076922997</c:v>
                </c:pt>
                <c:pt idx="66">
                  <c:v>35.367608461538403</c:v>
                </c:pt>
                <c:pt idx="67">
                  <c:v>35.624835384615302</c:v>
                </c:pt>
                <c:pt idx="68">
                  <c:v>35.882813076923</c:v>
                </c:pt>
                <c:pt idx="69">
                  <c:v>36.139072307692302</c:v>
                </c:pt>
                <c:pt idx="70">
                  <c:v>36.396764615384598</c:v>
                </c:pt>
                <c:pt idx="71">
                  <c:v>36.652910769230701</c:v>
                </c:pt>
                <c:pt idx="72">
                  <c:v>36.911820769230701</c:v>
                </c:pt>
                <c:pt idx="73">
                  <c:v>37.168479230769201</c:v>
                </c:pt>
                <c:pt idx="74">
                  <c:v>37.425466153846102</c:v>
                </c:pt>
                <c:pt idx="75">
                  <c:v>37.683479230769201</c:v>
                </c:pt>
                <c:pt idx="76">
                  <c:v>37.942175384615297</c:v>
                </c:pt>
                <c:pt idx="77">
                  <c:v>38.199240769230698</c:v>
                </c:pt>
                <c:pt idx="78">
                  <c:v>38.458106153846103</c:v>
                </c:pt>
                <c:pt idx="79">
                  <c:v>38.715007692307601</c:v>
                </c:pt>
                <c:pt idx="80">
                  <c:v>38.972789230769202</c:v>
                </c:pt>
                <c:pt idx="81">
                  <c:v>39.232447692307602</c:v>
                </c:pt>
                <c:pt idx="82">
                  <c:v>39.489251538461502</c:v>
                </c:pt>
                <c:pt idx="83">
                  <c:v>39.746809999999897</c:v>
                </c:pt>
                <c:pt idx="84">
                  <c:v>40.003534615384602</c:v>
                </c:pt>
                <c:pt idx="85">
                  <c:v>40.260852307692303</c:v>
                </c:pt>
                <c:pt idx="86">
                  <c:v>40.519258461538399</c:v>
                </c:pt>
                <c:pt idx="87">
                  <c:v>40.779478461538403</c:v>
                </c:pt>
                <c:pt idx="88">
                  <c:v>41.034559230769197</c:v>
                </c:pt>
                <c:pt idx="89">
                  <c:v>41.2947176923076</c:v>
                </c:pt>
                <c:pt idx="90">
                  <c:v>41.551043076923001</c:v>
                </c:pt>
                <c:pt idx="91">
                  <c:v>41.808505384615302</c:v>
                </c:pt>
                <c:pt idx="92">
                  <c:v>42.067426923076901</c:v>
                </c:pt>
                <c:pt idx="93">
                  <c:v>42.326213076922997</c:v>
                </c:pt>
                <c:pt idx="94">
                  <c:v>42.5811261538461</c:v>
                </c:pt>
                <c:pt idx="95">
                  <c:v>42.838805384615398</c:v>
                </c:pt>
                <c:pt idx="96">
                  <c:v>43.0971299999999</c:v>
                </c:pt>
                <c:pt idx="97">
                  <c:v>43.354917692307602</c:v>
                </c:pt>
                <c:pt idx="98">
                  <c:v>43.612123076922998</c:v>
                </c:pt>
                <c:pt idx="99">
                  <c:v>43.8691946153846</c:v>
                </c:pt>
                <c:pt idx="100">
                  <c:v>44.126796923076903</c:v>
                </c:pt>
                <c:pt idx="101">
                  <c:v>44.385426153846097</c:v>
                </c:pt>
                <c:pt idx="102">
                  <c:v>44.642450769230699</c:v>
                </c:pt>
                <c:pt idx="103">
                  <c:v>44.900573076923003</c:v>
                </c:pt>
                <c:pt idx="104">
                  <c:v>45.158166153846103</c:v>
                </c:pt>
                <c:pt idx="105">
                  <c:v>45.416397692307598</c:v>
                </c:pt>
                <c:pt idx="106">
                  <c:v>45.6739769230769</c:v>
                </c:pt>
                <c:pt idx="107">
                  <c:v>45.931246923076898</c:v>
                </c:pt>
                <c:pt idx="108">
                  <c:v>46.1899515384615</c:v>
                </c:pt>
                <c:pt idx="109">
                  <c:v>46.449840769230697</c:v>
                </c:pt>
                <c:pt idx="110">
                  <c:v>46.705053076923001</c:v>
                </c:pt>
                <c:pt idx="111">
                  <c:v>46.962601538461499</c:v>
                </c:pt>
                <c:pt idx="112">
                  <c:v>47.2206761538461</c:v>
                </c:pt>
                <c:pt idx="113">
                  <c:v>47.479616153846102</c:v>
                </c:pt>
                <c:pt idx="114">
                  <c:v>47.737286923076901</c:v>
                </c:pt>
                <c:pt idx="115">
                  <c:v>47.995464615384599</c:v>
                </c:pt>
                <c:pt idx="116">
                  <c:v>48.252283846153802</c:v>
                </c:pt>
                <c:pt idx="117">
                  <c:v>48.5101284615384</c:v>
                </c:pt>
                <c:pt idx="118">
                  <c:v>48.7679592307692</c:v>
                </c:pt>
                <c:pt idx="119">
                  <c:v>49.025799999999997</c:v>
                </c:pt>
                <c:pt idx="120">
                  <c:v>49.283602307692298</c:v>
                </c:pt>
                <c:pt idx="121">
                  <c:v>49.540904615384598</c:v>
                </c:pt>
                <c:pt idx="122">
                  <c:v>49.798287692307603</c:v>
                </c:pt>
                <c:pt idx="123">
                  <c:v>50.056136153846097</c:v>
                </c:pt>
                <c:pt idx="124">
                  <c:v>50.313911538461497</c:v>
                </c:pt>
                <c:pt idx="125">
                  <c:v>50.571851538461502</c:v>
                </c:pt>
                <c:pt idx="126">
                  <c:v>50.830527692307598</c:v>
                </c:pt>
                <c:pt idx="127">
                  <c:v>51.087604615384599</c:v>
                </c:pt>
                <c:pt idx="128">
                  <c:v>51.345549999999903</c:v>
                </c:pt>
                <c:pt idx="129">
                  <c:v>51.602613846153801</c:v>
                </c:pt>
                <c:pt idx="130">
                  <c:v>51.860356153846098</c:v>
                </c:pt>
                <c:pt idx="131">
                  <c:v>52.117915384615301</c:v>
                </c:pt>
                <c:pt idx="132">
                  <c:v>52.376093076922999</c:v>
                </c:pt>
                <c:pt idx="133">
                  <c:v>52.633990769230699</c:v>
                </c:pt>
                <c:pt idx="134">
                  <c:v>52.892073846153799</c:v>
                </c:pt>
                <c:pt idx="135">
                  <c:v>53.149215384615303</c:v>
                </c:pt>
                <c:pt idx="136">
                  <c:v>53.406664615384599</c:v>
                </c:pt>
                <c:pt idx="137">
                  <c:v>53.664977692307602</c:v>
                </c:pt>
                <c:pt idx="138">
                  <c:v>53.922183076922998</c:v>
                </c:pt>
                <c:pt idx="139">
                  <c:v>54.179678461538401</c:v>
                </c:pt>
                <c:pt idx="140">
                  <c:v>54.438613076922998</c:v>
                </c:pt>
                <c:pt idx="141">
                  <c:v>54.695938461538397</c:v>
                </c:pt>
                <c:pt idx="142">
                  <c:v>54.952548461538399</c:v>
                </c:pt>
                <c:pt idx="143">
                  <c:v>55.2119084615384</c:v>
                </c:pt>
                <c:pt idx="144">
                  <c:v>55.469756153846099</c:v>
                </c:pt>
                <c:pt idx="145">
                  <c:v>55.727113076922997</c:v>
                </c:pt>
                <c:pt idx="146">
                  <c:v>55.984311538461498</c:v>
                </c:pt>
                <c:pt idx="147">
                  <c:v>56.242455384615297</c:v>
                </c:pt>
                <c:pt idx="148">
                  <c:v>56.499304615384602</c:v>
                </c:pt>
                <c:pt idx="149">
                  <c:v>56.757740769230701</c:v>
                </c:pt>
                <c:pt idx="150">
                  <c:v>57.0138769230769</c:v>
                </c:pt>
                <c:pt idx="151">
                  <c:v>57.2708169230769</c:v>
                </c:pt>
                <c:pt idx="152">
                  <c:v>57.528645384615302</c:v>
                </c:pt>
                <c:pt idx="153">
                  <c:v>57.788826923076897</c:v>
                </c:pt>
                <c:pt idx="154">
                  <c:v>58.044813076922999</c:v>
                </c:pt>
                <c:pt idx="155">
                  <c:v>58.301709230769198</c:v>
                </c:pt>
                <c:pt idx="156">
                  <c:v>58.560040769230703</c:v>
                </c:pt>
                <c:pt idx="157">
                  <c:v>58.817873846153802</c:v>
                </c:pt>
                <c:pt idx="158">
                  <c:v>59.075931538461496</c:v>
                </c:pt>
                <c:pt idx="159">
                  <c:v>59.335243076923</c:v>
                </c:pt>
                <c:pt idx="160">
                  <c:v>59.592749999999903</c:v>
                </c:pt>
                <c:pt idx="161">
                  <c:v>59.850349230769197</c:v>
                </c:pt>
                <c:pt idx="162">
                  <c:v>60.107623076922998</c:v>
                </c:pt>
                <c:pt idx="163">
                  <c:v>60.363770000000002</c:v>
                </c:pt>
                <c:pt idx="164">
                  <c:v>60.6210684615384</c:v>
                </c:pt>
                <c:pt idx="165">
                  <c:v>60.881262307692303</c:v>
                </c:pt>
                <c:pt idx="166">
                  <c:v>61.138939999999998</c:v>
                </c:pt>
                <c:pt idx="167">
                  <c:v>61.395442307692299</c:v>
                </c:pt>
                <c:pt idx="168">
                  <c:v>61.653894615384601</c:v>
                </c:pt>
                <c:pt idx="169">
                  <c:v>61.910686923076902</c:v>
                </c:pt>
                <c:pt idx="170">
                  <c:v>62.168889999999898</c:v>
                </c:pt>
                <c:pt idx="171">
                  <c:v>62.426655384615302</c:v>
                </c:pt>
                <c:pt idx="172">
                  <c:v>62.684478461538397</c:v>
                </c:pt>
                <c:pt idx="173">
                  <c:v>62.942129999999899</c:v>
                </c:pt>
                <c:pt idx="174">
                  <c:v>63.199979230769202</c:v>
                </c:pt>
                <c:pt idx="175">
                  <c:v>63.457692307692298</c:v>
                </c:pt>
                <c:pt idx="176">
                  <c:v>63.715052307692297</c:v>
                </c:pt>
                <c:pt idx="177">
                  <c:v>63.9727738461538</c:v>
                </c:pt>
                <c:pt idx="178">
                  <c:v>64.230572307692299</c:v>
                </c:pt>
                <c:pt idx="179">
                  <c:v>64.487808461538407</c:v>
                </c:pt>
                <c:pt idx="180">
                  <c:v>64.746046923076904</c:v>
                </c:pt>
                <c:pt idx="181">
                  <c:v>65.002433076922998</c:v>
                </c:pt>
                <c:pt idx="182">
                  <c:v>65.260478461538398</c:v>
                </c:pt>
                <c:pt idx="183">
                  <c:v>65.519671538461495</c:v>
                </c:pt>
                <c:pt idx="184">
                  <c:v>65.777380769230703</c:v>
                </c:pt>
                <c:pt idx="185">
                  <c:v>66.034983076922998</c:v>
                </c:pt>
                <c:pt idx="186">
                  <c:v>66.291531538461498</c:v>
                </c:pt>
                <c:pt idx="187">
                  <c:v>66.5494615384615</c:v>
                </c:pt>
                <c:pt idx="188">
                  <c:v>66.806973846153795</c:v>
                </c:pt>
                <c:pt idx="189">
                  <c:v>67.064346153846103</c:v>
                </c:pt>
                <c:pt idx="190">
                  <c:v>67.321955384615293</c:v>
                </c:pt>
                <c:pt idx="191">
                  <c:v>67.580258461538406</c:v>
                </c:pt>
                <c:pt idx="192">
                  <c:v>67.838261538461495</c:v>
                </c:pt>
                <c:pt idx="193">
                  <c:v>68.096614615384595</c:v>
                </c:pt>
                <c:pt idx="194">
                  <c:v>68.353453846153798</c:v>
                </c:pt>
                <c:pt idx="195">
                  <c:v>68.612198461538398</c:v>
                </c:pt>
                <c:pt idx="196">
                  <c:v>68.870423846153798</c:v>
                </c:pt>
                <c:pt idx="197">
                  <c:v>69.127127692307695</c:v>
                </c:pt>
                <c:pt idx="198">
                  <c:v>69.384836923076904</c:v>
                </c:pt>
                <c:pt idx="199">
                  <c:v>69.643559230769199</c:v>
                </c:pt>
                <c:pt idx="200">
                  <c:v>69.902377692307695</c:v>
                </c:pt>
                <c:pt idx="201">
                  <c:v>70.157969999999906</c:v>
                </c:pt>
                <c:pt idx="202">
                  <c:v>70.41534</c:v>
                </c:pt>
                <c:pt idx="203">
                  <c:v>70.673166153846097</c:v>
                </c:pt>
                <c:pt idx="204">
                  <c:v>70.930941538461497</c:v>
                </c:pt>
                <c:pt idx="205">
                  <c:v>71.188471538461499</c:v>
                </c:pt>
                <c:pt idx="206">
                  <c:v>71.4468915384615</c:v>
                </c:pt>
                <c:pt idx="207">
                  <c:v>71.705819230769194</c:v>
                </c:pt>
                <c:pt idx="208">
                  <c:v>71.963239230769204</c:v>
                </c:pt>
                <c:pt idx="209">
                  <c:v>72.219406923076903</c:v>
                </c:pt>
                <c:pt idx="210">
                  <c:v>72.477630000000005</c:v>
                </c:pt>
                <c:pt idx="211">
                  <c:v>72.737385384615294</c:v>
                </c:pt>
                <c:pt idx="212">
                  <c:v>72.994425384615298</c:v>
                </c:pt>
                <c:pt idx="213">
                  <c:v>73.260750000000002</c:v>
                </c:pt>
                <c:pt idx="214">
                  <c:v>73.527544615384599</c:v>
                </c:pt>
                <c:pt idx="215">
                  <c:v>73.786746923076905</c:v>
                </c:pt>
                <c:pt idx="216">
                  <c:v>74.043223076922999</c:v>
                </c:pt>
                <c:pt idx="217">
                  <c:v>74.300370000000001</c:v>
                </c:pt>
                <c:pt idx="218">
                  <c:v>74.558170000000004</c:v>
                </c:pt>
                <c:pt idx="219">
                  <c:v>74.815668461538394</c:v>
                </c:pt>
                <c:pt idx="220">
                  <c:v>75.072936153846101</c:v>
                </c:pt>
                <c:pt idx="221">
                  <c:v>75.332843846153807</c:v>
                </c:pt>
                <c:pt idx="222">
                  <c:v>75.5895315384615</c:v>
                </c:pt>
                <c:pt idx="223">
                  <c:v>75.847337692307605</c:v>
                </c:pt>
                <c:pt idx="224">
                  <c:v>76.104956153846103</c:v>
                </c:pt>
                <c:pt idx="225">
                  <c:v>76.361920769230693</c:v>
                </c:pt>
                <c:pt idx="226">
                  <c:v>76.620324615384604</c:v>
                </c:pt>
                <c:pt idx="227">
                  <c:v>76.877690000000001</c:v>
                </c:pt>
                <c:pt idx="228">
                  <c:v>77.136027692307593</c:v>
                </c:pt>
                <c:pt idx="229">
                  <c:v>77.395560000000003</c:v>
                </c:pt>
                <c:pt idx="230">
                  <c:v>77.6517384615384</c:v>
                </c:pt>
                <c:pt idx="231">
                  <c:v>77.910339230769196</c:v>
                </c:pt>
                <c:pt idx="232">
                  <c:v>78.167826923076902</c:v>
                </c:pt>
                <c:pt idx="233">
                  <c:v>78.426353076922993</c:v>
                </c:pt>
                <c:pt idx="234">
                  <c:v>78.6838007692307</c:v>
                </c:pt>
                <c:pt idx="235">
                  <c:v>78.940404615384594</c:v>
                </c:pt>
                <c:pt idx="236">
                  <c:v>79.198734615384595</c:v>
                </c:pt>
                <c:pt idx="237">
                  <c:v>79.457370769230707</c:v>
                </c:pt>
                <c:pt idx="238">
                  <c:v>79.714769999999902</c:v>
                </c:pt>
                <c:pt idx="239">
                  <c:v>79.974349999999902</c:v>
                </c:pt>
                <c:pt idx="240">
                  <c:v>80.229305384615301</c:v>
                </c:pt>
                <c:pt idx="241">
                  <c:v>80.487719230769201</c:v>
                </c:pt>
                <c:pt idx="242">
                  <c:v>80.745174615384599</c:v>
                </c:pt>
                <c:pt idx="243">
                  <c:v>81.002745384615295</c:v>
                </c:pt>
                <c:pt idx="244">
                  <c:v>81.260256923076895</c:v>
                </c:pt>
                <c:pt idx="245">
                  <c:v>81.517619230769199</c:v>
                </c:pt>
                <c:pt idx="246">
                  <c:v>81.775402307692303</c:v>
                </c:pt>
                <c:pt idx="247">
                  <c:v>82.035030769230701</c:v>
                </c:pt>
                <c:pt idx="248">
                  <c:v>82.290683846153797</c:v>
                </c:pt>
                <c:pt idx="249">
                  <c:v>82.549766153846093</c:v>
                </c:pt>
                <c:pt idx="250">
                  <c:v>82.807453076922997</c:v>
                </c:pt>
                <c:pt idx="251">
                  <c:v>83.0645307692307</c:v>
                </c:pt>
                <c:pt idx="252">
                  <c:v>83.322012307692304</c:v>
                </c:pt>
                <c:pt idx="253">
                  <c:v>83.579709230769197</c:v>
                </c:pt>
                <c:pt idx="254">
                  <c:v>83.837770769230701</c:v>
                </c:pt>
                <c:pt idx="255">
                  <c:v>84.096852307692302</c:v>
                </c:pt>
                <c:pt idx="256">
                  <c:v>84.353269999999995</c:v>
                </c:pt>
                <c:pt idx="257">
                  <c:v>84.611073846153801</c:v>
                </c:pt>
                <c:pt idx="258">
                  <c:v>84.870613846153802</c:v>
                </c:pt>
                <c:pt idx="259">
                  <c:v>85.126886923076896</c:v>
                </c:pt>
                <c:pt idx="260">
                  <c:v>85.385684615384605</c:v>
                </c:pt>
                <c:pt idx="261">
                  <c:v>85.645180769230706</c:v>
                </c:pt>
                <c:pt idx="262">
                  <c:v>85.902046153846101</c:v>
                </c:pt>
                <c:pt idx="263">
                  <c:v>86.160136923076905</c:v>
                </c:pt>
                <c:pt idx="264">
                  <c:v>86.416661538461497</c:v>
                </c:pt>
                <c:pt idx="265">
                  <c:v>86.673996153846105</c:v>
                </c:pt>
                <c:pt idx="266">
                  <c:v>86.931734615384599</c:v>
                </c:pt>
                <c:pt idx="267">
                  <c:v>87.189229999999995</c:v>
                </c:pt>
                <c:pt idx="268">
                  <c:v>87.447150769230703</c:v>
                </c:pt>
                <c:pt idx="269">
                  <c:v>87.704744615384598</c:v>
                </c:pt>
                <c:pt idx="270">
                  <c:v>87.962215384615305</c:v>
                </c:pt>
                <c:pt idx="271">
                  <c:v>88.220061538461493</c:v>
                </c:pt>
                <c:pt idx="272">
                  <c:v>88.478326923076906</c:v>
                </c:pt>
                <c:pt idx="273">
                  <c:v>88.738487692307601</c:v>
                </c:pt>
                <c:pt idx="274">
                  <c:v>88.994664615384593</c:v>
                </c:pt>
                <c:pt idx="275">
                  <c:v>89.251472307692296</c:v>
                </c:pt>
                <c:pt idx="276">
                  <c:v>89.508785384615294</c:v>
                </c:pt>
                <c:pt idx="277">
                  <c:v>89.767234615384595</c:v>
                </c:pt>
                <c:pt idx="278">
                  <c:v>90.025668461538402</c:v>
                </c:pt>
                <c:pt idx="279">
                  <c:v>90.282668461538407</c:v>
                </c:pt>
                <c:pt idx="280">
                  <c:v>90.540214615384599</c:v>
                </c:pt>
                <c:pt idx="281">
                  <c:v>90.799630769230703</c:v>
                </c:pt>
                <c:pt idx="282">
                  <c:v>91.056463846153804</c:v>
                </c:pt>
                <c:pt idx="283">
                  <c:v>91.314853846153795</c:v>
                </c:pt>
                <c:pt idx="284">
                  <c:v>91.571906923076895</c:v>
                </c:pt>
                <c:pt idx="285">
                  <c:v>91.8302007692307</c:v>
                </c:pt>
                <c:pt idx="286">
                  <c:v>92.087237692307696</c:v>
                </c:pt>
                <c:pt idx="287">
                  <c:v>92.345456923076895</c:v>
                </c:pt>
                <c:pt idx="288">
                  <c:v>92.603032307692303</c:v>
                </c:pt>
                <c:pt idx="289">
                  <c:v>92.860796153846096</c:v>
                </c:pt>
                <c:pt idx="290">
                  <c:v>93.118491538461498</c:v>
                </c:pt>
                <c:pt idx="291">
                  <c:v>93.374788461538401</c:v>
                </c:pt>
                <c:pt idx="292">
                  <c:v>93.633403076923003</c:v>
                </c:pt>
                <c:pt idx="293">
                  <c:v>93.892375384615406</c:v>
                </c:pt>
                <c:pt idx="294">
                  <c:v>94.149329999999907</c:v>
                </c:pt>
                <c:pt idx="295">
                  <c:v>94.405294615384605</c:v>
                </c:pt>
                <c:pt idx="296">
                  <c:v>94.662908461538393</c:v>
                </c:pt>
                <c:pt idx="297">
                  <c:v>94.922823846153804</c:v>
                </c:pt>
                <c:pt idx="298">
                  <c:v>95.179133846153803</c:v>
                </c:pt>
                <c:pt idx="299">
                  <c:v>95.436262307692303</c:v>
                </c:pt>
                <c:pt idx="300">
                  <c:v>95.694281538461496</c:v>
                </c:pt>
                <c:pt idx="301">
                  <c:v>95.953758461538399</c:v>
                </c:pt>
                <c:pt idx="302">
                  <c:v>96.211025384615297</c:v>
                </c:pt>
                <c:pt idx="303">
                  <c:v>96.4694115384615</c:v>
                </c:pt>
                <c:pt idx="304">
                  <c:v>96.728086923076901</c:v>
                </c:pt>
                <c:pt idx="305">
                  <c:v>96.982849999999999</c:v>
                </c:pt>
                <c:pt idx="306">
                  <c:v>97.240273076923103</c:v>
                </c:pt>
                <c:pt idx="307">
                  <c:v>97.498113846153799</c:v>
                </c:pt>
                <c:pt idx="308">
                  <c:v>97.755584615384606</c:v>
                </c:pt>
                <c:pt idx="309">
                  <c:v>97.944436666666604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F93-4AD5-AB95-234B4F7C071C}"/>
            </c:ext>
          </c:extLst>
        </c:ser>
        <c:ser>
          <c:idx val="7"/>
          <c:order val="7"/>
          <c:tx>
            <c:strRef>
              <c:f>Sheet1!$J$1</c:f>
              <c:strCache>
                <c:ptCount val="1"/>
                <c:pt idx="0">
                  <c:v>EMG (ECM)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Sheet1!$A$2:$A$311</c:f>
              <c:numCache>
                <c:formatCode>General</c:formatCode>
                <c:ptCount val="310"/>
              </c:numCache>
            </c:numRef>
          </c:cat>
          <c:val>
            <c:numRef>
              <c:f>Sheet1!$J$2:$J$311</c:f>
              <c:numCache>
                <c:formatCode>General</c:formatCode>
                <c:ptCount val="310"/>
                <c:pt idx="0">
                  <c:v>23.8823529411764</c:v>
                </c:pt>
                <c:pt idx="1">
                  <c:v>24.764705882352899</c:v>
                </c:pt>
                <c:pt idx="2">
                  <c:v>54.307692307692299</c:v>
                </c:pt>
                <c:pt idx="3">
                  <c:v>76.6875</c:v>
                </c:pt>
                <c:pt idx="4">
                  <c:v>82.9375</c:v>
                </c:pt>
                <c:pt idx="5">
                  <c:v>73.5625</c:v>
                </c:pt>
                <c:pt idx="6">
                  <c:v>65</c:v>
                </c:pt>
                <c:pt idx="7">
                  <c:v>71.2</c:v>
                </c:pt>
                <c:pt idx="8">
                  <c:v>79.6875</c:v>
                </c:pt>
                <c:pt idx="9">
                  <c:v>89.071428571428498</c:v>
                </c:pt>
                <c:pt idx="10">
                  <c:v>86.307692307692307</c:v>
                </c:pt>
                <c:pt idx="11">
                  <c:v>87.153846153846104</c:v>
                </c:pt>
                <c:pt idx="12">
                  <c:v>100.53846153846099</c:v>
                </c:pt>
                <c:pt idx="13">
                  <c:v>99.153846153846104</c:v>
                </c:pt>
                <c:pt idx="14">
                  <c:v>93.076923076922995</c:v>
                </c:pt>
                <c:pt idx="15">
                  <c:v>108.923076923076</c:v>
                </c:pt>
                <c:pt idx="16">
                  <c:v>105.923076923076</c:v>
                </c:pt>
                <c:pt idx="17">
                  <c:v>98.461538461538396</c:v>
                </c:pt>
                <c:pt idx="18">
                  <c:v>91.692307692307693</c:v>
                </c:pt>
                <c:pt idx="19">
                  <c:v>81.153846153846104</c:v>
                </c:pt>
                <c:pt idx="20">
                  <c:v>74.461538461538396</c:v>
                </c:pt>
                <c:pt idx="21">
                  <c:v>67.769230769230703</c:v>
                </c:pt>
                <c:pt idx="22">
                  <c:v>48.461538461538403</c:v>
                </c:pt>
                <c:pt idx="23">
                  <c:v>35.384615384615302</c:v>
                </c:pt>
                <c:pt idx="24">
                  <c:v>39.923076923076898</c:v>
                </c:pt>
                <c:pt idx="25">
                  <c:v>45.923076923076898</c:v>
                </c:pt>
                <c:pt idx="26">
                  <c:v>50.230769230769198</c:v>
                </c:pt>
                <c:pt idx="27">
                  <c:v>55.153846153846096</c:v>
                </c:pt>
                <c:pt idx="28">
                  <c:v>77.538461538461505</c:v>
                </c:pt>
                <c:pt idx="29">
                  <c:v>271.76923076922998</c:v>
                </c:pt>
                <c:pt idx="30">
                  <c:v>148.07692307692301</c:v>
                </c:pt>
                <c:pt idx="31">
                  <c:v>67.307692307692307</c:v>
                </c:pt>
                <c:pt idx="32">
                  <c:v>75.846153846153797</c:v>
                </c:pt>
                <c:pt idx="33">
                  <c:v>207.61538461538399</c:v>
                </c:pt>
                <c:pt idx="34">
                  <c:v>322.923076923076</c:v>
                </c:pt>
                <c:pt idx="35">
                  <c:v>499.15384615384602</c:v>
                </c:pt>
                <c:pt idx="36">
                  <c:v>279.84615384615302</c:v>
                </c:pt>
                <c:pt idx="37">
                  <c:v>121.846153846153</c:v>
                </c:pt>
                <c:pt idx="38">
                  <c:v>243.07692307692301</c:v>
                </c:pt>
                <c:pt idx="39">
                  <c:v>145.230769230769</c:v>
                </c:pt>
                <c:pt idx="40">
                  <c:v>247.53846153846101</c:v>
                </c:pt>
                <c:pt idx="41">
                  <c:v>222.53846153846101</c:v>
                </c:pt>
                <c:pt idx="42">
                  <c:v>244.230769230769</c:v>
                </c:pt>
                <c:pt idx="43">
                  <c:v>159.692307692307</c:v>
                </c:pt>
                <c:pt idx="44">
                  <c:v>220.692307692307</c:v>
                </c:pt>
                <c:pt idx="45">
                  <c:v>49.307692307692299</c:v>
                </c:pt>
                <c:pt idx="46">
                  <c:v>27.384615384615302</c:v>
                </c:pt>
                <c:pt idx="47">
                  <c:v>55.692307692307601</c:v>
                </c:pt>
                <c:pt idx="48">
                  <c:v>147.461538461538</c:v>
                </c:pt>
                <c:pt idx="49">
                  <c:v>217.30769230769201</c:v>
                </c:pt>
                <c:pt idx="50">
                  <c:v>114.923076923076</c:v>
                </c:pt>
                <c:pt idx="51">
                  <c:v>174.923076923076</c:v>
                </c:pt>
                <c:pt idx="52">
                  <c:v>186.15384615384599</c:v>
                </c:pt>
                <c:pt idx="53">
                  <c:v>168.07692307692301</c:v>
                </c:pt>
                <c:pt idx="54">
                  <c:v>214.461538461538</c:v>
                </c:pt>
                <c:pt idx="55">
                  <c:v>180.07692307692301</c:v>
                </c:pt>
                <c:pt idx="56">
                  <c:v>156.30769230769201</c:v>
                </c:pt>
                <c:pt idx="57">
                  <c:v>161.461538461538</c:v>
                </c:pt>
                <c:pt idx="58">
                  <c:v>160.61538461538399</c:v>
                </c:pt>
                <c:pt idx="59">
                  <c:v>164.230769230769</c:v>
                </c:pt>
                <c:pt idx="60">
                  <c:v>167.84615384615299</c:v>
                </c:pt>
                <c:pt idx="61">
                  <c:v>172.07692307692301</c:v>
                </c:pt>
                <c:pt idx="62">
                  <c:v>165.53846153846101</c:v>
                </c:pt>
                <c:pt idx="63">
                  <c:v>205.692307692307</c:v>
                </c:pt>
                <c:pt idx="64">
                  <c:v>223.461538461538</c:v>
                </c:pt>
                <c:pt idx="65">
                  <c:v>113.384615384615</c:v>
                </c:pt>
                <c:pt idx="66">
                  <c:v>118.230769230769</c:v>
                </c:pt>
                <c:pt idx="67">
                  <c:v>201.76923076923001</c:v>
                </c:pt>
                <c:pt idx="68">
                  <c:v>230.15384615384599</c:v>
                </c:pt>
                <c:pt idx="69">
                  <c:v>230.30769230769201</c:v>
                </c:pt>
                <c:pt idx="70">
                  <c:v>219.15384615384599</c:v>
                </c:pt>
                <c:pt idx="71">
                  <c:v>186.230769230769</c:v>
                </c:pt>
                <c:pt idx="72">
                  <c:v>144.38461538461499</c:v>
                </c:pt>
                <c:pt idx="73">
                  <c:v>99</c:v>
                </c:pt>
                <c:pt idx="74">
                  <c:v>62.384615384615302</c:v>
                </c:pt>
                <c:pt idx="75">
                  <c:v>40.076923076923002</c:v>
                </c:pt>
                <c:pt idx="76">
                  <c:v>36.230769230769198</c:v>
                </c:pt>
                <c:pt idx="77">
                  <c:v>37.769230769230703</c:v>
                </c:pt>
                <c:pt idx="78">
                  <c:v>34.384615384615302</c:v>
                </c:pt>
                <c:pt idx="79">
                  <c:v>54.769230769230703</c:v>
                </c:pt>
                <c:pt idx="80">
                  <c:v>63.692307692307601</c:v>
                </c:pt>
                <c:pt idx="81">
                  <c:v>58.769230769230703</c:v>
                </c:pt>
                <c:pt idx="82">
                  <c:v>66.461538461538396</c:v>
                </c:pt>
                <c:pt idx="83">
                  <c:v>69</c:v>
                </c:pt>
                <c:pt idx="84">
                  <c:v>101.846153846153</c:v>
                </c:pt>
                <c:pt idx="85">
                  <c:v>92.461538461538396</c:v>
                </c:pt>
                <c:pt idx="86">
                  <c:v>71.615384615384599</c:v>
                </c:pt>
                <c:pt idx="87">
                  <c:v>68.230769230769198</c:v>
                </c:pt>
                <c:pt idx="88">
                  <c:v>77.384615384615302</c:v>
                </c:pt>
                <c:pt idx="89">
                  <c:v>94.769230769230703</c:v>
                </c:pt>
                <c:pt idx="90">
                  <c:v>75.384615384615302</c:v>
                </c:pt>
                <c:pt idx="91">
                  <c:v>48.230769230769198</c:v>
                </c:pt>
                <c:pt idx="92">
                  <c:v>62.153846153846096</c:v>
                </c:pt>
                <c:pt idx="93">
                  <c:v>111.53846153846099</c:v>
                </c:pt>
                <c:pt idx="94">
                  <c:v>229.692307692307</c:v>
                </c:pt>
                <c:pt idx="95">
                  <c:v>555.76923076923003</c:v>
                </c:pt>
                <c:pt idx="96">
                  <c:v>643.76923076923003</c:v>
                </c:pt>
                <c:pt idx="97">
                  <c:v>417.230769230769</c:v>
                </c:pt>
                <c:pt idx="98">
                  <c:v>215.461538461538</c:v>
                </c:pt>
                <c:pt idx="99">
                  <c:v>121.153846153846</c:v>
                </c:pt>
                <c:pt idx="100">
                  <c:v>244.76923076923001</c:v>
                </c:pt>
                <c:pt idx="101">
                  <c:v>104.615384615384</c:v>
                </c:pt>
                <c:pt idx="102">
                  <c:v>115.384615384615</c:v>
                </c:pt>
                <c:pt idx="103">
                  <c:v>141.61538461538399</c:v>
                </c:pt>
                <c:pt idx="104">
                  <c:v>125.07692307692299</c:v>
                </c:pt>
                <c:pt idx="105">
                  <c:v>79.846153846153797</c:v>
                </c:pt>
                <c:pt idx="106">
                  <c:v>36.153846153846096</c:v>
                </c:pt>
                <c:pt idx="107">
                  <c:v>57</c:v>
                </c:pt>
                <c:pt idx="108">
                  <c:v>91.692307692307693</c:v>
                </c:pt>
                <c:pt idx="109">
                  <c:v>90.384615384615302</c:v>
                </c:pt>
                <c:pt idx="110">
                  <c:v>94.769230769230703</c:v>
                </c:pt>
                <c:pt idx="111">
                  <c:v>109.923076923076</c:v>
                </c:pt>
                <c:pt idx="112">
                  <c:v>78.692307692307693</c:v>
                </c:pt>
                <c:pt idx="113">
                  <c:v>70.153846153846104</c:v>
                </c:pt>
                <c:pt idx="114">
                  <c:v>40.384615384615302</c:v>
                </c:pt>
                <c:pt idx="115">
                  <c:v>32.615384615384599</c:v>
                </c:pt>
                <c:pt idx="116">
                  <c:v>30.538461538461501</c:v>
                </c:pt>
                <c:pt idx="117">
                  <c:v>44.615384615384599</c:v>
                </c:pt>
                <c:pt idx="118">
                  <c:v>63.692307692307601</c:v>
                </c:pt>
                <c:pt idx="119">
                  <c:v>51.769230769230703</c:v>
                </c:pt>
                <c:pt idx="120">
                  <c:v>145.76923076923001</c:v>
                </c:pt>
                <c:pt idx="121">
                  <c:v>144.230769230769</c:v>
                </c:pt>
                <c:pt idx="122">
                  <c:v>70.384615384615302</c:v>
                </c:pt>
                <c:pt idx="123">
                  <c:v>64.461538461538396</c:v>
                </c:pt>
                <c:pt idx="124">
                  <c:v>27</c:v>
                </c:pt>
                <c:pt idx="125">
                  <c:v>45.615384615384599</c:v>
                </c:pt>
                <c:pt idx="126">
                  <c:v>51.230769230769198</c:v>
                </c:pt>
                <c:pt idx="127">
                  <c:v>49.153846153846096</c:v>
                </c:pt>
                <c:pt idx="128">
                  <c:v>45</c:v>
                </c:pt>
                <c:pt idx="129">
                  <c:v>86.538461538461505</c:v>
                </c:pt>
                <c:pt idx="130">
                  <c:v>470.61538461538402</c:v>
                </c:pt>
                <c:pt idx="131">
                  <c:v>582.15384615384596</c:v>
                </c:pt>
                <c:pt idx="132">
                  <c:v>362.923076923076</c:v>
                </c:pt>
                <c:pt idx="133">
                  <c:v>149.84615384615299</c:v>
                </c:pt>
                <c:pt idx="134">
                  <c:v>322.61538461538402</c:v>
                </c:pt>
                <c:pt idx="135">
                  <c:v>232.230769230769</c:v>
                </c:pt>
                <c:pt idx="136">
                  <c:v>223.76923076923001</c:v>
                </c:pt>
                <c:pt idx="137">
                  <c:v>156.461538461538</c:v>
                </c:pt>
                <c:pt idx="138">
                  <c:v>139.15384615384599</c:v>
                </c:pt>
                <c:pt idx="139">
                  <c:v>70.615384615384599</c:v>
                </c:pt>
                <c:pt idx="140">
                  <c:v>214.30769230769201</c:v>
                </c:pt>
                <c:pt idx="141">
                  <c:v>487.76923076922998</c:v>
                </c:pt>
                <c:pt idx="142">
                  <c:v>696.84615384615302</c:v>
                </c:pt>
                <c:pt idx="143">
                  <c:v>639.15384615384596</c:v>
                </c:pt>
                <c:pt idx="144">
                  <c:v>474.15384615384602</c:v>
                </c:pt>
                <c:pt idx="145">
                  <c:v>356.30769230769198</c:v>
                </c:pt>
                <c:pt idx="146">
                  <c:v>258.923076923076</c:v>
                </c:pt>
                <c:pt idx="147">
                  <c:v>202.76923076923001</c:v>
                </c:pt>
                <c:pt idx="148">
                  <c:v>157.07692307692301</c:v>
                </c:pt>
                <c:pt idx="149">
                  <c:v>73.307692307692307</c:v>
                </c:pt>
                <c:pt idx="150">
                  <c:v>160.692307692307</c:v>
                </c:pt>
                <c:pt idx="151">
                  <c:v>203.692307692307</c:v>
                </c:pt>
                <c:pt idx="152">
                  <c:v>87.615384615384599</c:v>
                </c:pt>
                <c:pt idx="153">
                  <c:v>131.38461538461499</c:v>
                </c:pt>
                <c:pt idx="154">
                  <c:v>66.846153846153797</c:v>
                </c:pt>
                <c:pt idx="155">
                  <c:v>32.846153846153797</c:v>
                </c:pt>
                <c:pt idx="156">
                  <c:v>27.846153846153801</c:v>
                </c:pt>
                <c:pt idx="157">
                  <c:v>29.923076923076898</c:v>
                </c:pt>
                <c:pt idx="158">
                  <c:v>57.923076923076898</c:v>
                </c:pt>
                <c:pt idx="159">
                  <c:v>101.846153846153</c:v>
                </c:pt>
                <c:pt idx="160">
                  <c:v>126.384615384615</c:v>
                </c:pt>
                <c:pt idx="161">
                  <c:v>147.76923076923001</c:v>
                </c:pt>
                <c:pt idx="162">
                  <c:v>185.923076923076</c:v>
                </c:pt>
                <c:pt idx="163">
                  <c:v>167.84615384615299</c:v>
                </c:pt>
                <c:pt idx="164">
                  <c:v>126.30769230769199</c:v>
                </c:pt>
                <c:pt idx="165">
                  <c:v>108.76923076923001</c:v>
                </c:pt>
                <c:pt idx="166">
                  <c:v>108.53846153846099</c:v>
                </c:pt>
                <c:pt idx="167">
                  <c:v>110.76923076923001</c:v>
                </c:pt>
                <c:pt idx="168">
                  <c:v>94.153846153846104</c:v>
                </c:pt>
                <c:pt idx="169">
                  <c:v>104</c:v>
                </c:pt>
                <c:pt idx="170">
                  <c:v>128.230769230769</c:v>
                </c:pt>
                <c:pt idx="171">
                  <c:v>65.615384615384599</c:v>
                </c:pt>
                <c:pt idx="172">
                  <c:v>27.230769230769202</c:v>
                </c:pt>
                <c:pt idx="173">
                  <c:v>69.615384615384599</c:v>
                </c:pt>
                <c:pt idx="174">
                  <c:v>179.07692307692301</c:v>
                </c:pt>
                <c:pt idx="175">
                  <c:v>116.692307692307</c:v>
                </c:pt>
                <c:pt idx="176">
                  <c:v>111.76923076923001</c:v>
                </c:pt>
                <c:pt idx="177">
                  <c:v>450</c:v>
                </c:pt>
                <c:pt idx="178">
                  <c:v>667.61538461538396</c:v>
                </c:pt>
                <c:pt idx="179">
                  <c:v>337.461538461538</c:v>
                </c:pt>
                <c:pt idx="180">
                  <c:v>131.84615384615299</c:v>
                </c:pt>
                <c:pt idx="181">
                  <c:v>315.230769230769</c:v>
                </c:pt>
                <c:pt idx="182">
                  <c:v>139.230769230769</c:v>
                </c:pt>
                <c:pt idx="183">
                  <c:v>225.692307692307</c:v>
                </c:pt>
                <c:pt idx="184">
                  <c:v>132.15384615384599</c:v>
                </c:pt>
                <c:pt idx="185">
                  <c:v>173.30769230769201</c:v>
                </c:pt>
                <c:pt idx="186">
                  <c:v>62.846153846153797</c:v>
                </c:pt>
                <c:pt idx="187">
                  <c:v>95.461538461538396</c:v>
                </c:pt>
                <c:pt idx="188">
                  <c:v>39.307692307692299</c:v>
                </c:pt>
                <c:pt idx="189">
                  <c:v>64.538461538461505</c:v>
                </c:pt>
                <c:pt idx="190">
                  <c:v>50.307692307692299</c:v>
                </c:pt>
                <c:pt idx="191">
                  <c:v>28</c:v>
                </c:pt>
                <c:pt idx="192">
                  <c:v>27.230769230769202</c:v>
                </c:pt>
                <c:pt idx="193">
                  <c:v>28.307692307692299</c:v>
                </c:pt>
                <c:pt idx="194">
                  <c:v>25.846153846153801</c:v>
                </c:pt>
                <c:pt idx="195">
                  <c:v>60.538461538461497</c:v>
                </c:pt>
                <c:pt idx="196">
                  <c:v>81.538461538461505</c:v>
                </c:pt>
                <c:pt idx="197">
                  <c:v>112.692307692307</c:v>
                </c:pt>
                <c:pt idx="198">
                  <c:v>107.07692307692299</c:v>
                </c:pt>
                <c:pt idx="199">
                  <c:v>118.76923076923001</c:v>
                </c:pt>
                <c:pt idx="200">
                  <c:v>108.07692307692299</c:v>
                </c:pt>
                <c:pt idx="201">
                  <c:v>186.230769230769</c:v>
                </c:pt>
                <c:pt idx="202">
                  <c:v>136.30769230769201</c:v>
                </c:pt>
                <c:pt idx="203">
                  <c:v>91.692307692307693</c:v>
                </c:pt>
                <c:pt idx="204">
                  <c:v>42.923076923076898</c:v>
                </c:pt>
                <c:pt idx="205">
                  <c:v>36.153846153846096</c:v>
                </c:pt>
                <c:pt idx="206">
                  <c:v>54.153846153846096</c:v>
                </c:pt>
                <c:pt idx="207">
                  <c:v>124.53846153846099</c:v>
                </c:pt>
                <c:pt idx="208">
                  <c:v>231.84615384615299</c:v>
                </c:pt>
                <c:pt idx="209">
                  <c:v>482.230769230769</c:v>
                </c:pt>
                <c:pt idx="210">
                  <c:v>678.15384615384596</c:v>
                </c:pt>
                <c:pt idx="211">
                  <c:v>417.84615384615302</c:v>
                </c:pt>
                <c:pt idx="212">
                  <c:v>127.846153846153</c:v>
                </c:pt>
                <c:pt idx="213">
                  <c:v>221.21428571428501</c:v>
                </c:pt>
                <c:pt idx="214">
                  <c:v>101.461538461538</c:v>
                </c:pt>
                <c:pt idx="215">
                  <c:v>172.76923076923001</c:v>
                </c:pt>
                <c:pt idx="216">
                  <c:v>92.615384615384599</c:v>
                </c:pt>
                <c:pt idx="217">
                  <c:v>115.923076923076</c:v>
                </c:pt>
                <c:pt idx="218">
                  <c:v>218.38461538461499</c:v>
                </c:pt>
                <c:pt idx="219">
                  <c:v>135.923076923076</c:v>
                </c:pt>
                <c:pt idx="220">
                  <c:v>47.615384615384599</c:v>
                </c:pt>
                <c:pt idx="221">
                  <c:v>99.461538461538396</c:v>
                </c:pt>
                <c:pt idx="222">
                  <c:v>78.538461538461505</c:v>
                </c:pt>
                <c:pt idx="223">
                  <c:v>55.923076923076898</c:v>
                </c:pt>
                <c:pt idx="224">
                  <c:v>54.461538461538403</c:v>
                </c:pt>
                <c:pt idx="225">
                  <c:v>78.076923076922995</c:v>
                </c:pt>
                <c:pt idx="226">
                  <c:v>53.692307692307601</c:v>
                </c:pt>
                <c:pt idx="227">
                  <c:v>27.076923076922998</c:v>
                </c:pt>
                <c:pt idx="228">
                  <c:v>75.692307692307693</c:v>
                </c:pt>
                <c:pt idx="229">
                  <c:v>97.846153846153797</c:v>
                </c:pt>
                <c:pt idx="230">
                  <c:v>48.153846153846096</c:v>
                </c:pt>
                <c:pt idx="231">
                  <c:v>56</c:v>
                </c:pt>
                <c:pt idx="232">
                  <c:v>60.615384615384599</c:v>
                </c:pt>
                <c:pt idx="233">
                  <c:v>97</c:v>
                </c:pt>
                <c:pt idx="234">
                  <c:v>77.461538461538396</c:v>
                </c:pt>
                <c:pt idx="235">
                  <c:v>66.692307692307693</c:v>
                </c:pt>
                <c:pt idx="236">
                  <c:v>46.153846153846096</c:v>
                </c:pt>
                <c:pt idx="237">
                  <c:v>36.461538461538403</c:v>
                </c:pt>
                <c:pt idx="238">
                  <c:v>142.30769230769201</c:v>
                </c:pt>
                <c:pt idx="239">
                  <c:v>498.84615384615302</c:v>
                </c:pt>
                <c:pt idx="240">
                  <c:v>626.15384615384596</c:v>
                </c:pt>
                <c:pt idx="241">
                  <c:v>412.15384615384602</c:v>
                </c:pt>
                <c:pt idx="242">
                  <c:v>192.61538461538399</c:v>
                </c:pt>
                <c:pt idx="243">
                  <c:v>165.30769230769201</c:v>
                </c:pt>
                <c:pt idx="244">
                  <c:v>254.38461538461499</c:v>
                </c:pt>
                <c:pt idx="245">
                  <c:v>128.15384615384599</c:v>
                </c:pt>
                <c:pt idx="246">
                  <c:v>181.61538461538399</c:v>
                </c:pt>
                <c:pt idx="247">
                  <c:v>57.538461538461497</c:v>
                </c:pt>
                <c:pt idx="248">
                  <c:v>31.4615384615384</c:v>
                </c:pt>
                <c:pt idx="249">
                  <c:v>56</c:v>
                </c:pt>
                <c:pt idx="250">
                  <c:v>43.076923076923002</c:v>
                </c:pt>
                <c:pt idx="251">
                  <c:v>27.846153846153801</c:v>
                </c:pt>
                <c:pt idx="252">
                  <c:v>27.4615384615384</c:v>
                </c:pt>
                <c:pt idx="253">
                  <c:v>31.615384615384599</c:v>
                </c:pt>
                <c:pt idx="254">
                  <c:v>23.846153846153801</c:v>
                </c:pt>
                <c:pt idx="255">
                  <c:v>26.4615384615384</c:v>
                </c:pt>
                <c:pt idx="256">
                  <c:v>31.692307692307601</c:v>
                </c:pt>
                <c:pt idx="257">
                  <c:v>39.769230769230703</c:v>
                </c:pt>
                <c:pt idx="258">
                  <c:v>45.384615384615302</c:v>
                </c:pt>
                <c:pt idx="259">
                  <c:v>71.846153846153797</c:v>
                </c:pt>
                <c:pt idx="260">
                  <c:v>79.692307692307693</c:v>
                </c:pt>
                <c:pt idx="261">
                  <c:v>43</c:v>
                </c:pt>
                <c:pt idx="262">
                  <c:v>34.769230769230703</c:v>
                </c:pt>
                <c:pt idx="263">
                  <c:v>33.307692307692299</c:v>
                </c:pt>
                <c:pt idx="264">
                  <c:v>34.153846153846096</c:v>
                </c:pt>
                <c:pt idx="265">
                  <c:v>45.384615384615302</c:v>
                </c:pt>
                <c:pt idx="266">
                  <c:v>160.38461538461499</c:v>
                </c:pt>
                <c:pt idx="267">
                  <c:v>109.461538461538</c:v>
                </c:pt>
                <c:pt idx="268">
                  <c:v>43.615384615384599</c:v>
                </c:pt>
                <c:pt idx="269">
                  <c:v>83.230769230769198</c:v>
                </c:pt>
                <c:pt idx="270">
                  <c:v>52.153846153846096</c:v>
                </c:pt>
                <c:pt idx="271">
                  <c:v>77.307692307692307</c:v>
                </c:pt>
                <c:pt idx="272">
                  <c:v>51.538461538461497</c:v>
                </c:pt>
                <c:pt idx="273">
                  <c:v>155.692307692307</c:v>
                </c:pt>
                <c:pt idx="274">
                  <c:v>114.461538461538</c:v>
                </c:pt>
                <c:pt idx="275">
                  <c:v>68.461538461538396</c:v>
                </c:pt>
                <c:pt idx="276">
                  <c:v>63.769230769230703</c:v>
                </c:pt>
                <c:pt idx="277">
                  <c:v>41.076923076923002</c:v>
                </c:pt>
                <c:pt idx="278">
                  <c:v>25.1538461538461</c:v>
                </c:pt>
                <c:pt idx="279">
                  <c:v>26.846153846153801</c:v>
                </c:pt>
                <c:pt idx="280">
                  <c:v>30</c:v>
                </c:pt>
                <c:pt idx="281">
                  <c:v>45.461538461538403</c:v>
                </c:pt>
                <c:pt idx="282">
                  <c:v>67.153846153846104</c:v>
                </c:pt>
                <c:pt idx="283">
                  <c:v>60.692307692307601</c:v>
                </c:pt>
                <c:pt idx="284">
                  <c:v>85.307692307692307</c:v>
                </c:pt>
                <c:pt idx="285">
                  <c:v>70.923076923076906</c:v>
                </c:pt>
                <c:pt idx="286">
                  <c:v>317.30769230769198</c:v>
                </c:pt>
                <c:pt idx="287">
                  <c:v>565.923076923076</c:v>
                </c:pt>
                <c:pt idx="288">
                  <c:v>455.76923076922998</c:v>
                </c:pt>
                <c:pt idx="289">
                  <c:v>322.30769230769198</c:v>
                </c:pt>
                <c:pt idx="290">
                  <c:v>234.53846153846101</c:v>
                </c:pt>
                <c:pt idx="291">
                  <c:v>119.846153846153</c:v>
                </c:pt>
                <c:pt idx="292">
                  <c:v>203.461538461538</c:v>
                </c:pt>
                <c:pt idx="293">
                  <c:v>176.84615384615299</c:v>
                </c:pt>
                <c:pt idx="294">
                  <c:v>199</c:v>
                </c:pt>
                <c:pt idx="295">
                  <c:v>133.923076923076</c:v>
                </c:pt>
                <c:pt idx="296">
                  <c:v>215.84615384615299</c:v>
                </c:pt>
                <c:pt idx="297">
                  <c:v>105.230769230769</c:v>
                </c:pt>
                <c:pt idx="298">
                  <c:v>110.153846153846</c:v>
                </c:pt>
                <c:pt idx="299">
                  <c:v>85.307692307692307</c:v>
                </c:pt>
                <c:pt idx="300">
                  <c:v>78.307692307692307</c:v>
                </c:pt>
                <c:pt idx="301">
                  <c:v>87.769230769230703</c:v>
                </c:pt>
                <c:pt idx="302">
                  <c:v>72.076923076922995</c:v>
                </c:pt>
                <c:pt idx="303">
                  <c:v>56.846153846153797</c:v>
                </c:pt>
                <c:pt idx="304">
                  <c:v>172.923076923076</c:v>
                </c:pt>
                <c:pt idx="305">
                  <c:v>167.07692307692301</c:v>
                </c:pt>
                <c:pt idx="306">
                  <c:v>95.615384615384599</c:v>
                </c:pt>
                <c:pt idx="307">
                  <c:v>46.538461538461497</c:v>
                </c:pt>
                <c:pt idx="308">
                  <c:v>26.692307692307601</c:v>
                </c:pt>
                <c:pt idx="309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F93-4AD5-AB95-234B4F7C071C}"/>
            </c:ext>
          </c:extLst>
        </c:ser>
        <c:ser>
          <c:idx val="8"/>
          <c:order val="8"/>
          <c:tx>
            <c:strRef>
              <c:f>Sheet1!$K$1</c:f>
              <c:strCache>
                <c:ptCount val="1"/>
                <c:pt idx="0">
                  <c:v>Force (ECM)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Sheet1!$A$2:$A$311</c:f>
              <c:numCache>
                <c:formatCode>General</c:formatCode>
                <c:ptCount val="310"/>
              </c:numCache>
            </c:numRef>
          </c:cat>
          <c:val>
            <c:numRef>
              <c:f>Sheet1!$K$2:$K$311</c:f>
              <c:numCache>
                <c:formatCode>General</c:formatCode>
                <c:ptCount val="310"/>
                <c:pt idx="0">
                  <c:v>439.47058823529397</c:v>
                </c:pt>
                <c:pt idx="1">
                  <c:v>440.529411764705</c:v>
                </c:pt>
                <c:pt idx="2">
                  <c:v>441.61538461538402</c:v>
                </c:pt>
                <c:pt idx="3">
                  <c:v>441.625</c:v>
                </c:pt>
                <c:pt idx="4">
                  <c:v>442.8125</c:v>
                </c:pt>
                <c:pt idx="5">
                  <c:v>443.8125</c:v>
                </c:pt>
                <c:pt idx="6">
                  <c:v>444.33333333333297</c:v>
                </c:pt>
                <c:pt idx="7">
                  <c:v>444.53333333333302</c:v>
                </c:pt>
                <c:pt idx="8">
                  <c:v>445.125</c:v>
                </c:pt>
                <c:pt idx="9">
                  <c:v>445</c:v>
                </c:pt>
                <c:pt idx="10">
                  <c:v>444.461538461538</c:v>
                </c:pt>
                <c:pt idx="11">
                  <c:v>444.15384615384602</c:v>
                </c:pt>
                <c:pt idx="12">
                  <c:v>444.38461538461502</c:v>
                </c:pt>
                <c:pt idx="13">
                  <c:v>444.07692307692298</c:v>
                </c:pt>
                <c:pt idx="14">
                  <c:v>443.76923076922998</c:v>
                </c:pt>
                <c:pt idx="15">
                  <c:v>443.923076923076</c:v>
                </c:pt>
                <c:pt idx="16">
                  <c:v>443.923076923076</c:v>
                </c:pt>
                <c:pt idx="17">
                  <c:v>444.61538461538402</c:v>
                </c:pt>
                <c:pt idx="18">
                  <c:v>444.692307692307</c:v>
                </c:pt>
                <c:pt idx="19">
                  <c:v>444.76923076922998</c:v>
                </c:pt>
                <c:pt idx="20">
                  <c:v>444.923076923076</c:v>
                </c:pt>
                <c:pt idx="21">
                  <c:v>445</c:v>
                </c:pt>
                <c:pt idx="22">
                  <c:v>444.692307692307</c:v>
                </c:pt>
                <c:pt idx="23">
                  <c:v>444</c:v>
                </c:pt>
                <c:pt idx="24">
                  <c:v>444.07692307692298</c:v>
                </c:pt>
                <c:pt idx="25">
                  <c:v>443.923076923076</c:v>
                </c:pt>
                <c:pt idx="26">
                  <c:v>443.461538461538</c:v>
                </c:pt>
                <c:pt idx="27">
                  <c:v>441.230769230769</c:v>
                </c:pt>
                <c:pt idx="28">
                  <c:v>441.38461538461502</c:v>
                </c:pt>
                <c:pt idx="29">
                  <c:v>440.30769230769198</c:v>
                </c:pt>
                <c:pt idx="30">
                  <c:v>431.15384615384602</c:v>
                </c:pt>
                <c:pt idx="31">
                  <c:v>439.53846153846098</c:v>
                </c:pt>
                <c:pt idx="32">
                  <c:v>434.61538461538402</c:v>
                </c:pt>
                <c:pt idx="33">
                  <c:v>445.30769230769198</c:v>
                </c:pt>
                <c:pt idx="34">
                  <c:v>433.38461538461502</c:v>
                </c:pt>
                <c:pt idx="35">
                  <c:v>422.230769230769</c:v>
                </c:pt>
                <c:pt idx="36">
                  <c:v>422.230769230769</c:v>
                </c:pt>
                <c:pt idx="37">
                  <c:v>441.15384615384602</c:v>
                </c:pt>
                <c:pt idx="38">
                  <c:v>455.07692307692298</c:v>
                </c:pt>
                <c:pt idx="39">
                  <c:v>448.61538461538402</c:v>
                </c:pt>
                <c:pt idx="40">
                  <c:v>447.30769230769198</c:v>
                </c:pt>
                <c:pt idx="41">
                  <c:v>444.461538461538</c:v>
                </c:pt>
                <c:pt idx="42">
                  <c:v>425.923076923076</c:v>
                </c:pt>
                <c:pt idx="43">
                  <c:v>435.38461538461502</c:v>
                </c:pt>
                <c:pt idx="44">
                  <c:v>430.76923076922998</c:v>
                </c:pt>
                <c:pt idx="45">
                  <c:v>440.461538461538</c:v>
                </c:pt>
                <c:pt idx="46">
                  <c:v>442.07692307692298</c:v>
                </c:pt>
                <c:pt idx="47">
                  <c:v>439.76923076922998</c:v>
                </c:pt>
                <c:pt idx="48">
                  <c:v>442.923076923076</c:v>
                </c:pt>
                <c:pt idx="49">
                  <c:v>441.923076923076</c:v>
                </c:pt>
                <c:pt idx="50">
                  <c:v>442.53846153846098</c:v>
                </c:pt>
                <c:pt idx="51">
                  <c:v>441.692307692307</c:v>
                </c:pt>
                <c:pt idx="52">
                  <c:v>439.84615384615302</c:v>
                </c:pt>
                <c:pt idx="53">
                  <c:v>443.84615384615302</c:v>
                </c:pt>
                <c:pt idx="54">
                  <c:v>445.61538461538402</c:v>
                </c:pt>
                <c:pt idx="55">
                  <c:v>445.230769230769</c:v>
                </c:pt>
                <c:pt idx="56">
                  <c:v>446.53846153846098</c:v>
                </c:pt>
                <c:pt idx="57">
                  <c:v>447.461538461538</c:v>
                </c:pt>
                <c:pt idx="58">
                  <c:v>447.461538461538</c:v>
                </c:pt>
                <c:pt idx="59">
                  <c:v>447.30769230769198</c:v>
                </c:pt>
                <c:pt idx="60">
                  <c:v>452.38461538461502</c:v>
                </c:pt>
                <c:pt idx="61">
                  <c:v>454.30769230769198</c:v>
                </c:pt>
                <c:pt idx="62">
                  <c:v>455.692307692307</c:v>
                </c:pt>
                <c:pt idx="63">
                  <c:v>458.230769230769</c:v>
                </c:pt>
                <c:pt idx="64">
                  <c:v>456.30769230769198</c:v>
                </c:pt>
                <c:pt idx="65">
                  <c:v>441.230769230769</c:v>
                </c:pt>
                <c:pt idx="66">
                  <c:v>443.76923076922998</c:v>
                </c:pt>
                <c:pt idx="67">
                  <c:v>444.07692307692298</c:v>
                </c:pt>
                <c:pt idx="68">
                  <c:v>444.30769230769198</c:v>
                </c:pt>
                <c:pt idx="69">
                  <c:v>444.76923076922998</c:v>
                </c:pt>
                <c:pt idx="70">
                  <c:v>445.07692307692298</c:v>
                </c:pt>
                <c:pt idx="71">
                  <c:v>445</c:v>
                </c:pt>
                <c:pt idx="72">
                  <c:v>444.84615384615302</c:v>
                </c:pt>
                <c:pt idx="73">
                  <c:v>444.30769230769198</c:v>
                </c:pt>
                <c:pt idx="74">
                  <c:v>444.07692307692298</c:v>
                </c:pt>
                <c:pt idx="75">
                  <c:v>444.15384615384602</c:v>
                </c:pt>
                <c:pt idx="76">
                  <c:v>444.38461538461502</c:v>
                </c:pt>
                <c:pt idx="77">
                  <c:v>444.923076923076</c:v>
                </c:pt>
                <c:pt idx="78">
                  <c:v>444.07692307692298</c:v>
                </c:pt>
                <c:pt idx="79">
                  <c:v>443.15384615384602</c:v>
                </c:pt>
                <c:pt idx="80">
                  <c:v>441.84615384615302</c:v>
                </c:pt>
                <c:pt idx="81">
                  <c:v>441</c:v>
                </c:pt>
                <c:pt idx="82">
                  <c:v>441.923076923076</c:v>
                </c:pt>
                <c:pt idx="83">
                  <c:v>440.38461538461502</c:v>
                </c:pt>
                <c:pt idx="84">
                  <c:v>439.692307692307</c:v>
                </c:pt>
                <c:pt idx="85">
                  <c:v>439.461538461538</c:v>
                </c:pt>
                <c:pt idx="86">
                  <c:v>439.461538461538</c:v>
                </c:pt>
                <c:pt idx="87">
                  <c:v>439.61538461538402</c:v>
                </c:pt>
                <c:pt idx="88">
                  <c:v>438.692307692307</c:v>
                </c:pt>
                <c:pt idx="89">
                  <c:v>442.30769230769198</c:v>
                </c:pt>
                <c:pt idx="90">
                  <c:v>440.61538461538402</c:v>
                </c:pt>
                <c:pt idx="91">
                  <c:v>439.76923076922998</c:v>
                </c:pt>
                <c:pt idx="92">
                  <c:v>443.15384615384602</c:v>
                </c:pt>
                <c:pt idx="93">
                  <c:v>442.76923076922998</c:v>
                </c:pt>
                <c:pt idx="94">
                  <c:v>448.84615384615302</c:v>
                </c:pt>
                <c:pt idx="95">
                  <c:v>435.923076923076</c:v>
                </c:pt>
                <c:pt idx="96">
                  <c:v>426.07692307692298</c:v>
                </c:pt>
                <c:pt idx="97">
                  <c:v>421.76923076922998</c:v>
                </c:pt>
                <c:pt idx="98">
                  <c:v>419.15384615384602</c:v>
                </c:pt>
                <c:pt idx="99">
                  <c:v>436.76923076922998</c:v>
                </c:pt>
                <c:pt idx="100">
                  <c:v>441.07692307692298</c:v>
                </c:pt>
                <c:pt idx="101">
                  <c:v>433.84615384615302</c:v>
                </c:pt>
                <c:pt idx="102">
                  <c:v>441.61538461538402</c:v>
                </c:pt>
                <c:pt idx="103">
                  <c:v>440.15384615384602</c:v>
                </c:pt>
                <c:pt idx="104">
                  <c:v>440.84615384615302</c:v>
                </c:pt>
                <c:pt idx="105">
                  <c:v>439.84615384615302</c:v>
                </c:pt>
                <c:pt idx="106">
                  <c:v>440.61538461538402</c:v>
                </c:pt>
                <c:pt idx="107">
                  <c:v>439.30769230769198</c:v>
                </c:pt>
                <c:pt idx="108">
                  <c:v>442.53846153846098</c:v>
                </c:pt>
                <c:pt idx="109">
                  <c:v>440.38461538461502</c:v>
                </c:pt>
                <c:pt idx="110">
                  <c:v>441.61538461538402</c:v>
                </c:pt>
                <c:pt idx="111">
                  <c:v>442.61538461538402</c:v>
                </c:pt>
                <c:pt idx="112">
                  <c:v>443.230769230769</c:v>
                </c:pt>
                <c:pt idx="113">
                  <c:v>446.07692307692298</c:v>
                </c:pt>
                <c:pt idx="114">
                  <c:v>454.230769230769</c:v>
                </c:pt>
                <c:pt idx="115">
                  <c:v>457.461538461538</c:v>
                </c:pt>
                <c:pt idx="116">
                  <c:v>456.76923076922998</c:v>
                </c:pt>
                <c:pt idx="117">
                  <c:v>454.461538461538</c:v>
                </c:pt>
                <c:pt idx="118">
                  <c:v>445.461538461538</c:v>
                </c:pt>
                <c:pt idx="119">
                  <c:v>448.461538461538</c:v>
                </c:pt>
                <c:pt idx="120">
                  <c:v>457.84615384615302</c:v>
                </c:pt>
                <c:pt idx="121">
                  <c:v>455.53846153846098</c:v>
                </c:pt>
                <c:pt idx="122">
                  <c:v>456.61538461538402</c:v>
                </c:pt>
                <c:pt idx="123">
                  <c:v>457.923076923076</c:v>
                </c:pt>
                <c:pt idx="124">
                  <c:v>462.84615384615302</c:v>
                </c:pt>
                <c:pt idx="125">
                  <c:v>459.53846153846098</c:v>
                </c:pt>
                <c:pt idx="126">
                  <c:v>462.38461538461502</c:v>
                </c:pt>
                <c:pt idx="127">
                  <c:v>458.230769230769</c:v>
                </c:pt>
                <c:pt idx="128">
                  <c:v>458.61538461538402</c:v>
                </c:pt>
                <c:pt idx="129">
                  <c:v>446.230769230769</c:v>
                </c:pt>
                <c:pt idx="130">
                  <c:v>422.53846153846098</c:v>
                </c:pt>
                <c:pt idx="131">
                  <c:v>411.07692307692298</c:v>
                </c:pt>
                <c:pt idx="132">
                  <c:v>409.230769230769</c:v>
                </c:pt>
                <c:pt idx="133">
                  <c:v>415.76923076922998</c:v>
                </c:pt>
                <c:pt idx="134">
                  <c:v>435.53846153846098</c:v>
                </c:pt>
                <c:pt idx="135">
                  <c:v>418.15384615384602</c:v>
                </c:pt>
                <c:pt idx="136">
                  <c:v>437.923076923076</c:v>
                </c:pt>
                <c:pt idx="137">
                  <c:v>431</c:v>
                </c:pt>
                <c:pt idx="138">
                  <c:v>440.923076923076</c:v>
                </c:pt>
                <c:pt idx="139">
                  <c:v>439.230769230769</c:v>
                </c:pt>
                <c:pt idx="140">
                  <c:v>444.15384615384602</c:v>
                </c:pt>
                <c:pt idx="141">
                  <c:v>437.38461538461502</c:v>
                </c:pt>
                <c:pt idx="142">
                  <c:v>428.61538461538402</c:v>
                </c:pt>
                <c:pt idx="143">
                  <c:v>422.15384615384602</c:v>
                </c:pt>
                <c:pt idx="144">
                  <c:v>419.30769230769198</c:v>
                </c:pt>
                <c:pt idx="145">
                  <c:v>418.461538461538</c:v>
                </c:pt>
                <c:pt idx="146">
                  <c:v>417.923076923076</c:v>
                </c:pt>
                <c:pt idx="147">
                  <c:v>415.15384615384602</c:v>
                </c:pt>
                <c:pt idx="148">
                  <c:v>412</c:v>
                </c:pt>
                <c:pt idx="149">
                  <c:v>440.53846153846098</c:v>
                </c:pt>
                <c:pt idx="150">
                  <c:v>441.230769230769</c:v>
                </c:pt>
                <c:pt idx="151">
                  <c:v>433.692307692307</c:v>
                </c:pt>
                <c:pt idx="152">
                  <c:v>441.923076923076</c:v>
                </c:pt>
                <c:pt idx="153">
                  <c:v>440.461538461538</c:v>
                </c:pt>
                <c:pt idx="154">
                  <c:v>441.07692307692298</c:v>
                </c:pt>
                <c:pt idx="155">
                  <c:v>440.461538461538</c:v>
                </c:pt>
                <c:pt idx="156">
                  <c:v>449.923076923076</c:v>
                </c:pt>
                <c:pt idx="157">
                  <c:v>448.923076923076</c:v>
                </c:pt>
                <c:pt idx="158">
                  <c:v>452.07692307692298</c:v>
                </c:pt>
                <c:pt idx="159">
                  <c:v>454.461538461538</c:v>
                </c:pt>
                <c:pt idx="160">
                  <c:v>453.38461538461502</c:v>
                </c:pt>
                <c:pt idx="161">
                  <c:v>456.53846153846098</c:v>
                </c:pt>
                <c:pt idx="162">
                  <c:v>458.38461538461502</c:v>
                </c:pt>
                <c:pt idx="163">
                  <c:v>456.923076923076</c:v>
                </c:pt>
                <c:pt idx="164">
                  <c:v>458</c:v>
                </c:pt>
                <c:pt idx="165">
                  <c:v>460.15384615384602</c:v>
                </c:pt>
                <c:pt idx="166">
                  <c:v>460</c:v>
                </c:pt>
                <c:pt idx="167">
                  <c:v>459</c:v>
                </c:pt>
                <c:pt idx="168">
                  <c:v>460.38461538461502</c:v>
                </c:pt>
                <c:pt idx="169">
                  <c:v>463</c:v>
                </c:pt>
                <c:pt idx="170">
                  <c:v>466.61538461538402</c:v>
                </c:pt>
                <c:pt idx="171">
                  <c:v>461.461538461538</c:v>
                </c:pt>
                <c:pt idx="172">
                  <c:v>454.84615384615302</c:v>
                </c:pt>
                <c:pt idx="173">
                  <c:v>462.07692307692298</c:v>
                </c:pt>
                <c:pt idx="174">
                  <c:v>461.84615384615302</c:v>
                </c:pt>
                <c:pt idx="175">
                  <c:v>452</c:v>
                </c:pt>
                <c:pt idx="176">
                  <c:v>442.53846153846098</c:v>
                </c:pt>
                <c:pt idx="177">
                  <c:v>422.230769230769</c:v>
                </c:pt>
                <c:pt idx="178">
                  <c:v>405.76923076922998</c:v>
                </c:pt>
                <c:pt idx="179">
                  <c:v>407</c:v>
                </c:pt>
                <c:pt idx="180">
                  <c:v>433.53846153846098</c:v>
                </c:pt>
                <c:pt idx="181">
                  <c:v>424.692307692307</c:v>
                </c:pt>
                <c:pt idx="182">
                  <c:v>437.61538461538402</c:v>
                </c:pt>
                <c:pt idx="183">
                  <c:v>428.923076923076</c:v>
                </c:pt>
                <c:pt idx="184">
                  <c:v>441</c:v>
                </c:pt>
                <c:pt idx="185">
                  <c:v>438.461538461538</c:v>
                </c:pt>
                <c:pt idx="186">
                  <c:v>439.461538461538</c:v>
                </c:pt>
                <c:pt idx="187">
                  <c:v>450.30769230769198</c:v>
                </c:pt>
                <c:pt idx="188">
                  <c:v>454.53846153846098</c:v>
                </c:pt>
                <c:pt idx="189">
                  <c:v>456.61538461538402</c:v>
                </c:pt>
                <c:pt idx="190">
                  <c:v>460</c:v>
                </c:pt>
                <c:pt idx="191">
                  <c:v>457.07692307692298</c:v>
                </c:pt>
                <c:pt idx="192">
                  <c:v>459.61538461538402</c:v>
                </c:pt>
                <c:pt idx="193">
                  <c:v>457.76923076922998</c:v>
                </c:pt>
                <c:pt idx="194">
                  <c:v>459.15384615384602</c:v>
                </c:pt>
                <c:pt idx="195">
                  <c:v>461.923076923076</c:v>
                </c:pt>
                <c:pt idx="196">
                  <c:v>461.461538461538</c:v>
                </c:pt>
                <c:pt idx="197">
                  <c:v>462.15384615384602</c:v>
                </c:pt>
                <c:pt idx="198">
                  <c:v>460.53846153846098</c:v>
                </c:pt>
                <c:pt idx="199">
                  <c:v>460.61538461538402</c:v>
                </c:pt>
                <c:pt idx="200">
                  <c:v>443.38461538461502</c:v>
                </c:pt>
                <c:pt idx="201">
                  <c:v>443.15384615384602</c:v>
                </c:pt>
                <c:pt idx="202">
                  <c:v>441.38461538461502</c:v>
                </c:pt>
                <c:pt idx="203">
                  <c:v>441.923076923076</c:v>
                </c:pt>
                <c:pt idx="204">
                  <c:v>441.61538461538402</c:v>
                </c:pt>
                <c:pt idx="205">
                  <c:v>440.61538461538402</c:v>
                </c:pt>
                <c:pt idx="206">
                  <c:v>439</c:v>
                </c:pt>
                <c:pt idx="207">
                  <c:v>438.84615384615302</c:v>
                </c:pt>
                <c:pt idx="208">
                  <c:v>442.30769230769198</c:v>
                </c:pt>
                <c:pt idx="209">
                  <c:v>435</c:v>
                </c:pt>
                <c:pt idx="210">
                  <c:v>433.230769230769</c:v>
                </c:pt>
                <c:pt idx="211">
                  <c:v>430.230769230769</c:v>
                </c:pt>
                <c:pt idx="212">
                  <c:v>439</c:v>
                </c:pt>
                <c:pt idx="213">
                  <c:v>430.642857142857</c:v>
                </c:pt>
                <c:pt idx="214">
                  <c:v>442.692307692307</c:v>
                </c:pt>
                <c:pt idx="215">
                  <c:v>440.84615384615302</c:v>
                </c:pt>
                <c:pt idx="216">
                  <c:v>441.30769230769198</c:v>
                </c:pt>
                <c:pt idx="217">
                  <c:v>441.07692307692298</c:v>
                </c:pt>
                <c:pt idx="218">
                  <c:v>440.38461538461502</c:v>
                </c:pt>
                <c:pt idx="219">
                  <c:v>437.30769230769198</c:v>
                </c:pt>
                <c:pt idx="220">
                  <c:v>451.230769230769</c:v>
                </c:pt>
                <c:pt idx="221">
                  <c:v>455.38461538461502</c:v>
                </c:pt>
                <c:pt idx="222">
                  <c:v>452.923076923076</c:v>
                </c:pt>
                <c:pt idx="223">
                  <c:v>455.07692307692298</c:v>
                </c:pt>
                <c:pt idx="224">
                  <c:v>457.84615384615302</c:v>
                </c:pt>
                <c:pt idx="225">
                  <c:v>461.230769230769</c:v>
                </c:pt>
                <c:pt idx="226">
                  <c:v>448.923076923076</c:v>
                </c:pt>
                <c:pt idx="227">
                  <c:v>445.923076923076</c:v>
                </c:pt>
                <c:pt idx="228">
                  <c:v>455.923076923076</c:v>
                </c:pt>
                <c:pt idx="229">
                  <c:v>456.692307692307</c:v>
                </c:pt>
                <c:pt idx="230">
                  <c:v>455.38461538461502</c:v>
                </c:pt>
                <c:pt idx="231">
                  <c:v>443.61538461538402</c:v>
                </c:pt>
                <c:pt idx="232">
                  <c:v>451.230769230769</c:v>
                </c:pt>
                <c:pt idx="233">
                  <c:v>457.84615384615302</c:v>
                </c:pt>
                <c:pt idx="234">
                  <c:v>458.923076923076</c:v>
                </c:pt>
                <c:pt idx="235">
                  <c:v>464</c:v>
                </c:pt>
                <c:pt idx="236">
                  <c:v>461.30769230769198</c:v>
                </c:pt>
                <c:pt idx="237">
                  <c:v>457.923076923076</c:v>
                </c:pt>
                <c:pt idx="238">
                  <c:v>442.07692307692298</c:v>
                </c:pt>
                <c:pt idx="239">
                  <c:v>418.230769230769</c:v>
                </c:pt>
                <c:pt idx="240">
                  <c:v>408.84615384615302</c:v>
                </c:pt>
                <c:pt idx="241">
                  <c:v>410.230769230769</c:v>
                </c:pt>
                <c:pt idx="242">
                  <c:v>408.07692307692298</c:v>
                </c:pt>
                <c:pt idx="243">
                  <c:v>439.30769230769198</c:v>
                </c:pt>
                <c:pt idx="244">
                  <c:v>424.692307692307</c:v>
                </c:pt>
                <c:pt idx="245">
                  <c:v>442.692307692307</c:v>
                </c:pt>
                <c:pt idx="246">
                  <c:v>436.07692307692298</c:v>
                </c:pt>
                <c:pt idx="247">
                  <c:v>441.61538461538402</c:v>
                </c:pt>
                <c:pt idx="248">
                  <c:v>440.230769230769</c:v>
                </c:pt>
                <c:pt idx="249">
                  <c:v>444.53846153846098</c:v>
                </c:pt>
                <c:pt idx="250">
                  <c:v>448.461538461538</c:v>
                </c:pt>
                <c:pt idx="251">
                  <c:v>450.692307692307</c:v>
                </c:pt>
                <c:pt idx="252">
                  <c:v>462.38461538461502</c:v>
                </c:pt>
                <c:pt idx="253">
                  <c:v>457.38461538461502</c:v>
                </c:pt>
                <c:pt idx="254">
                  <c:v>455.84615384615302</c:v>
                </c:pt>
                <c:pt idx="255">
                  <c:v>458.15384615384602</c:v>
                </c:pt>
                <c:pt idx="256">
                  <c:v>457.84615384615302</c:v>
                </c:pt>
                <c:pt idx="257">
                  <c:v>458</c:v>
                </c:pt>
                <c:pt idx="258">
                  <c:v>460.84615384615302</c:v>
                </c:pt>
                <c:pt idx="259">
                  <c:v>462.61538461538402</c:v>
                </c:pt>
                <c:pt idx="260">
                  <c:v>466.15384615384602</c:v>
                </c:pt>
                <c:pt idx="261">
                  <c:v>461.923076923076</c:v>
                </c:pt>
                <c:pt idx="262">
                  <c:v>465.923076923076</c:v>
                </c:pt>
                <c:pt idx="263">
                  <c:v>459.923076923076</c:v>
                </c:pt>
                <c:pt idx="264">
                  <c:v>458.53846153846098</c:v>
                </c:pt>
                <c:pt idx="265">
                  <c:v>450.30769230769198</c:v>
                </c:pt>
                <c:pt idx="266">
                  <c:v>442</c:v>
                </c:pt>
                <c:pt idx="267">
                  <c:v>441.38461538461502</c:v>
                </c:pt>
                <c:pt idx="268">
                  <c:v>442</c:v>
                </c:pt>
                <c:pt idx="269">
                  <c:v>441.38461538461502</c:v>
                </c:pt>
                <c:pt idx="270">
                  <c:v>440.53846153846098</c:v>
                </c:pt>
                <c:pt idx="271">
                  <c:v>440</c:v>
                </c:pt>
                <c:pt idx="272">
                  <c:v>439</c:v>
                </c:pt>
                <c:pt idx="273">
                  <c:v>446.84615384615302</c:v>
                </c:pt>
                <c:pt idx="274">
                  <c:v>454.61538461538402</c:v>
                </c:pt>
                <c:pt idx="275">
                  <c:v>456.230769230769</c:v>
                </c:pt>
                <c:pt idx="276">
                  <c:v>454.692307692307</c:v>
                </c:pt>
                <c:pt idx="277">
                  <c:v>458.923076923076</c:v>
                </c:pt>
                <c:pt idx="278">
                  <c:v>457</c:v>
                </c:pt>
                <c:pt idx="279">
                  <c:v>458.461538461538</c:v>
                </c:pt>
                <c:pt idx="280">
                  <c:v>459.461538461538</c:v>
                </c:pt>
                <c:pt idx="281">
                  <c:v>462.84615384615302</c:v>
                </c:pt>
                <c:pt idx="282">
                  <c:v>462.230769230769</c:v>
                </c:pt>
                <c:pt idx="283">
                  <c:v>461.15384615384602</c:v>
                </c:pt>
                <c:pt idx="284">
                  <c:v>462.692307692307</c:v>
                </c:pt>
                <c:pt idx="285">
                  <c:v>448.30769230769198</c:v>
                </c:pt>
                <c:pt idx="286">
                  <c:v>432.15384615384602</c:v>
                </c:pt>
                <c:pt idx="287">
                  <c:v>416</c:v>
                </c:pt>
                <c:pt idx="288">
                  <c:v>415.923076923076</c:v>
                </c:pt>
                <c:pt idx="289">
                  <c:v>412.84615384615302</c:v>
                </c:pt>
                <c:pt idx="290">
                  <c:v>411.15384615384602</c:v>
                </c:pt>
                <c:pt idx="291">
                  <c:v>421.07692307692298</c:v>
                </c:pt>
                <c:pt idx="292">
                  <c:v>439.61538461538402</c:v>
                </c:pt>
                <c:pt idx="293">
                  <c:v>428.76923076922998</c:v>
                </c:pt>
                <c:pt idx="294">
                  <c:v>445.07692307692298</c:v>
                </c:pt>
                <c:pt idx="295">
                  <c:v>441.230769230769</c:v>
                </c:pt>
                <c:pt idx="296">
                  <c:v>447.76923076922998</c:v>
                </c:pt>
                <c:pt idx="297">
                  <c:v>440.230769230769</c:v>
                </c:pt>
                <c:pt idx="298">
                  <c:v>441.53846153846098</c:v>
                </c:pt>
                <c:pt idx="299">
                  <c:v>440.84615384615302</c:v>
                </c:pt>
                <c:pt idx="300">
                  <c:v>441.230769230769</c:v>
                </c:pt>
                <c:pt idx="301">
                  <c:v>440.38461538461502</c:v>
                </c:pt>
                <c:pt idx="302">
                  <c:v>440.461538461538</c:v>
                </c:pt>
                <c:pt idx="303">
                  <c:v>439.84615384615302</c:v>
                </c:pt>
                <c:pt idx="304">
                  <c:v>445.461538461538</c:v>
                </c:pt>
                <c:pt idx="305">
                  <c:v>450.84615384615302</c:v>
                </c:pt>
                <c:pt idx="306">
                  <c:v>456.15384615384602</c:v>
                </c:pt>
                <c:pt idx="307">
                  <c:v>456</c:v>
                </c:pt>
                <c:pt idx="308">
                  <c:v>460.230769230769</c:v>
                </c:pt>
                <c:pt idx="309">
                  <c:v>462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F93-4AD5-AB95-234B4F7C071C}"/>
            </c:ext>
          </c:extLst>
        </c:ser>
        <c:ser>
          <c:idx val="9"/>
          <c:order val="9"/>
          <c:tx>
            <c:strRef>
              <c:f>Sheet1!$L$1</c:f>
              <c:strCache>
                <c:ptCount val="1"/>
                <c:pt idx="0">
                  <c:v>Angle (ECM)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Sheet1!$A$2:$A$311</c:f>
              <c:numCache>
                <c:formatCode>General</c:formatCode>
                <c:ptCount val="310"/>
              </c:numCache>
            </c:numRef>
          </c:cat>
          <c:val>
            <c:numRef>
              <c:f>Sheet1!$L$2:$L$311</c:f>
              <c:numCache>
                <c:formatCode>General</c:formatCode>
                <c:ptCount val="310"/>
                <c:pt idx="0">
                  <c:v>172.17647058823499</c:v>
                </c:pt>
                <c:pt idx="1">
                  <c:v>174</c:v>
                </c:pt>
                <c:pt idx="2">
                  <c:v>180.461538461538</c:v>
                </c:pt>
                <c:pt idx="3">
                  <c:v>184</c:v>
                </c:pt>
                <c:pt idx="4">
                  <c:v>184</c:v>
                </c:pt>
                <c:pt idx="5">
                  <c:v>183.9375</c:v>
                </c:pt>
                <c:pt idx="6">
                  <c:v>183.666666666666</c:v>
                </c:pt>
                <c:pt idx="7">
                  <c:v>183.8</c:v>
                </c:pt>
                <c:pt idx="8">
                  <c:v>183.5625</c:v>
                </c:pt>
                <c:pt idx="9">
                  <c:v>183.642857142857</c:v>
                </c:pt>
                <c:pt idx="10">
                  <c:v>183.07692307692301</c:v>
                </c:pt>
                <c:pt idx="11">
                  <c:v>183.15384615384599</c:v>
                </c:pt>
                <c:pt idx="12">
                  <c:v>183</c:v>
                </c:pt>
                <c:pt idx="13">
                  <c:v>183.07692307692301</c:v>
                </c:pt>
                <c:pt idx="14">
                  <c:v>183</c:v>
                </c:pt>
                <c:pt idx="15">
                  <c:v>183</c:v>
                </c:pt>
                <c:pt idx="16">
                  <c:v>183</c:v>
                </c:pt>
                <c:pt idx="17">
                  <c:v>183</c:v>
                </c:pt>
                <c:pt idx="18">
                  <c:v>183</c:v>
                </c:pt>
                <c:pt idx="19">
                  <c:v>183</c:v>
                </c:pt>
                <c:pt idx="20">
                  <c:v>183</c:v>
                </c:pt>
                <c:pt idx="21">
                  <c:v>183</c:v>
                </c:pt>
                <c:pt idx="22">
                  <c:v>183</c:v>
                </c:pt>
                <c:pt idx="23">
                  <c:v>183</c:v>
                </c:pt>
                <c:pt idx="24">
                  <c:v>183</c:v>
                </c:pt>
                <c:pt idx="25">
                  <c:v>183</c:v>
                </c:pt>
                <c:pt idx="26">
                  <c:v>183</c:v>
                </c:pt>
                <c:pt idx="27">
                  <c:v>180.84615384615299</c:v>
                </c:pt>
                <c:pt idx="28">
                  <c:v>179.84615384615299</c:v>
                </c:pt>
                <c:pt idx="29">
                  <c:v>193.15384615384599</c:v>
                </c:pt>
                <c:pt idx="30">
                  <c:v>187.38461538461499</c:v>
                </c:pt>
                <c:pt idx="31">
                  <c:v>214.230769230769</c:v>
                </c:pt>
                <c:pt idx="32">
                  <c:v>231.923076923076</c:v>
                </c:pt>
                <c:pt idx="33">
                  <c:v>200.07692307692301</c:v>
                </c:pt>
                <c:pt idx="34">
                  <c:v>185.76923076923001</c:v>
                </c:pt>
                <c:pt idx="35">
                  <c:v>198.38461538461499</c:v>
                </c:pt>
                <c:pt idx="36">
                  <c:v>200</c:v>
                </c:pt>
                <c:pt idx="37">
                  <c:v>192.692307692307</c:v>
                </c:pt>
                <c:pt idx="38">
                  <c:v>165.07692307692301</c:v>
                </c:pt>
                <c:pt idx="39">
                  <c:v>157.84615384615299</c:v>
                </c:pt>
                <c:pt idx="40">
                  <c:v>98.076923076922995</c:v>
                </c:pt>
                <c:pt idx="41">
                  <c:v>97.307692307692307</c:v>
                </c:pt>
                <c:pt idx="42">
                  <c:v>92.923076923076906</c:v>
                </c:pt>
                <c:pt idx="43">
                  <c:v>92.153846153846104</c:v>
                </c:pt>
                <c:pt idx="44">
                  <c:v>93.153846153846104</c:v>
                </c:pt>
                <c:pt idx="45">
                  <c:v>91.384615384615302</c:v>
                </c:pt>
                <c:pt idx="46">
                  <c:v>134.07692307692301</c:v>
                </c:pt>
                <c:pt idx="47">
                  <c:v>155</c:v>
                </c:pt>
                <c:pt idx="48">
                  <c:v>159.461538461538</c:v>
                </c:pt>
                <c:pt idx="49">
                  <c:v>120.153846153846</c:v>
                </c:pt>
                <c:pt idx="50">
                  <c:v>137.461538461538</c:v>
                </c:pt>
                <c:pt idx="51">
                  <c:v>146.461538461538</c:v>
                </c:pt>
                <c:pt idx="52">
                  <c:v>156.53846153846101</c:v>
                </c:pt>
                <c:pt idx="53">
                  <c:v>158.76923076923001</c:v>
                </c:pt>
                <c:pt idx="54">
                  <c:v>158</c:v>
                </c:pt>
                <c:pt idx="55">
                  <c:v>158.230769230769</c:v>
                </c:pt>
                <c:pt idx="56">
                  <c:v>158</c:v>
                </c:pt>
                <c:pt idx="57">
                  <c:v>158</c:v>
                </c:pt>
                <c:pt idx="58">
                  <c:v>168.15384615384599</c:v>
                </c:pt>
                <c:pt idx="59">
                  <c:v>169</c:v>
                </c:pt>
                <c:pt idx="60">
                  <c:v>160.61538461538399</c:v>
                </c:pt>
                <c:pt idx="61">
                  <c:v>157</c:v>
                </c:pt>
                <c:pt idx="62">
                  <c:v>156.84615384615299</c:v>
                </c:pt>
                <c:pt idx="63">
                  <c:v>157.461538461538</c:v>
                </c:pt>
                <c:pt idx="64">
                  <c:v>134.230769230769</c:v>
                </c:pt>
                <c:pt idx="65">
                  <c:v>123.846153846153</c:v>
                </c:pt>
                <c:pt idx="66">
                  <c:v>136</c:v>
                </c:pt>
                <c:pt idx="67">
                  <c:v>136</c:v>
                </c:pt>
                <c:pt idx="68">
                  <c:v>136</c:v>
                </c:pt>
                <c:pt idx="69">
                  <c:v>136</c:v>
                </c:pt>
                <c:pt idx="70">
                  <c:v>136</c:v>
                </c:pt>
                <c:pt idx="71">
                  <c:v>136</c:v>
                </c:pt>
                <c:pt idx="72">
                  <c:v>136</c:v>
                </c:pt>
                <c:pt idx="73">
                  <c:v>136</c:v>
                </c:pt>
                <c:pt idx="74">
                  <c:v>136</c:v>
                </c:pt>
                <c:pt idx="75">
                  <c:v>136</c:v>
                </c:pt>
                <c:pt idx="76">
                  <c:v>136</c:v>
                </c:pt>
                <c:pt idx="77">
                  <c:v>136</c:v>
                </c:pt>
                <c:pt idx="78">
                  <c:v>136</c:v>
                </c:pt>
                <c:pt idx="79">
                  <c:v>136</c:v>
                </c:pt>
                <c:pt idx="80">
                  <c:v>134.84615384615299</c:v>
                </c:pt>
                <c:pt idx="81">
                  <c:v>140.76923076923001</c:v>
                </c:pt>
                <c:pt idx="82">
                  <c:v>144.61538461538399</c:v>
                </c:pt>
                <c:pt idx="83">
                  <c:v>150.30769230769201</c:v>
                </c:pt>
                <c:pt idx="84">
                  <c:v>155.84615384615299</c:v>
                </c:pt>
                <c:pt idx="85">
                  <c:v>157</c:v>
                </c:pt>
                <c:pt idx="86">
                  <c:v>157</c:v>
                </c:pt>
                <c:pt idx="87">
                  <c:v>157</c:v>
                </c:pt>
                <c:pt idx="88">
                  <c:v>152</c:v>
                </c:pt>
                <c:pt idx="89">
                  <c:v>160.76923076923001</c:v>
                </c:pt>
                <c:pt idx="90">
                  <c:v>180.61538461538399</c:v>
                </c:pt>
                <c:pt idx="91">
                  <c:v>198.15384615384599</c:v>
                </c:pt>
                <c:pt idx="92">
                  <c:v>194.38461538461499</c:v>
                </c:pt>
                <c:pt idx="93">
                  <c:v>207.53846153846101</c:v>
                </c:pt>
                <c:pt idx="94">
                  <c:v>189.230769230769</c:v>
                </c:pt>
                <c:pt idx="95">
                  <c:v>136.61538461538399</c:v>
                </c:pt>
                <c:pt idx="96">
                  <c:v>127.07692307692299</c:v>
                </c:pt>
                <c:pt idx="97">
                  <c:v>126.615384615384</c:v>
                </c:pt>
                <c:pt idx="98">
                  <c:v>128.07692307692301</c:v>
                </c:pt>
                <c:pt idx="99">
                  <c:v>124.384615384615</c:v>
                </c:pt>
                <c:pt idx="100">
                  <c:v>138.230769230769</c:v>
                </c:pt>
                <c:pt idx="101">
                  <c:v>129</c:v>
                </c:pt>
                <c:pt idx="102">
                  <c:v>164.15384615384599</c:v>
                </c:pt>
                <c:pt idx="103">
                  <c:v>181.61538461538399</c:v>
                </c:pt>
                <c:pt idx="104">
                  <c:v>192.07692307692301</c:v>
                </c:pt>
                <c:pt idx="105">
                  <c:v>198.07692307692301</c:v>
                </c:pt>
                <c:pt idx="106">
                  <c:v>201.84615384615299</c:v>
                </c:pt>
                <c:pt idx="107">
                  <c:v>203.15384615384599</c:v>
                </c:pt>
                <c:pt idx="108">
                  <c:v>197.84615384615299</c:v>
                </c:pt>
                <c:pt idx="109">
                  <c:v>204.30769230769201</c:v>
                </c:pt>
                <c:pt idx="110">
                  <c:v>205</c:v>
                </c:pt>
                <c:pt idx="111">
                  <c:v>205</c:v>
                </c:pt>
                <c:pt idx="112">
                  <c:v>205</c:v>
                </c:pt>
                <c:pt idx="113">
                  <c:v>209.61538461538399</c:v>
                </c:pt>
                <c:pt idx="114">
                  <c:v>204.61538461538399</c:v>
                </c:pt>
                <c:pt idx="115">
                  <c:v>204.84615384615299</c:v>
                </c:pt>
                <c:pt idx="116">
                  <c:v>187.923076923076</c:v>
                </c:pt>
                <c:pt idx="117">
                  <c:v>174.15384615384599</c:v>
                </c:pt>
                <c:pt idx="118">
                  <c:v>175</c:v>
                </c:pt>
                <c:pt idx="119">
                  <c:v>174.923076923076</c:v>
                </c:pt>
                <c:pt idx="120">
                  <c:v>174.07692307692301</c:v>
                </c:pt>
                <c:pt idx="121">
                  <c:v>173.692307692307</c:v>
                </c:pt>
                <c:pt idx="122">
                  <c:v>171.61538461538399</c:v>
                </c:pt>
                <c:pt idx="123">
                  <c:v>173.923076923076</c:v>
                </c:pt>
                <c:pt idx="124">
                  <c:v>166.53846153846101</c:v>
                </c:pt>
                <c:pt idx="125">
                  <c:v>162</c:v>
                </c:pt>
                <c:pt idx="126">
                  <c:v>155</c:v>
                </c:pt>
                <c:pt idx="127">
                  <c:v>147.53846153846101</c:v>
                </c:pt>
                <c:pt idx="128">
                  <c:v>139.461538461538</c:v>
                </c:pt>
                <c:pt idx="129">
                  <c:v>137.61538461538399</c:v>
                </c:pt>
                <c:pt idx="130">
                  <c:v>147.84615384615299</c:v>
                </c:pt>
                <c:pt idx="131">
                  <c:v>154</c:v>
                </c:pt>
                <c:pt idx="132">
                  <c:v>154.30769230769201</c:v>
                </c:pt>
                <c:pt idx="133">
                  <c:v>144.230769230769</c:v>
                </c:pt>
                <c:pt idx="134">
                  <c:v>157.692307692307</c:v>
                </c:pt>
                <c:pt idx="135">
                  <c:v>178.84615384615299</c:v>
                </c:pt>
                <c:pt idx="136">
                  <c:v>165.30769230769201</c:v>
                </c:pt>
                <c:pt idx="137">
                  <c:v>170.230769230769</c:v>
                </c:pt>
                <c:pt idx="138">
                  <c:v>201.30769230769201</c:v>
                </c:pt>
                <c:pt idx="139">
                  <c:v>210.07692307692301</c:v>
                </c:pt>
                <c:pt idx="140">
                  <c:v>193.692307692307</c:v>
                </c:pt>
                <c:pt idx="141">
                  <c:v>142.61538461538399</c:v>
                </c:pt>
                <c:pt idx="142">
                  <c:v>129.53846153846101</c:v>
                </c:pt>
                <c:pt idx="143">
                  <c:v>127</c:v>
                </c:pt>
                <c:pt idx="144">
                  <c:v>130</c:v>
                </c:pt>
                <c:pt idx="145">
                  <c:v>130</c:v>
                </c:pt>
                <c:pt idx="146">
                  <c:v>130</c:v>
                </c:pt>
                <c:pt idx="147">
                  <c:v>130</c:v>
                </c:pt>
                <c:pt idx="148">
                  <c:v>128.61538461538399</c:v>
                </c:pt>
                <c:pt idx="149">
                  <c:v>128.53846153846101</c:v>
                </c:pt>
                <c:pt idx="150">
                  <c:v>175.461538461538</c:v>
                </c:pt>
                <c:pt idx="151">
                  <c:v>179</c:v>
                </c:pt>
                <c:pt idx="152">
                  <c:v>184.230769230769</c:v>
                </c:pt>
                <c:pt idx="153">
                  <c:v>208.07692307692301</c:v>
                </c:pt>
                <c:pt idx="154">
                  <c:v>210</c:v>
                </c:pt>
                <c:pt idx="155">
                  <c:v>208.15384615384599</c:v>
                </c:pt>
                <c:pt idx="156">
                  <c:v>201.923076923076</c:v>
                </c:pt>
                <c:pt idx="157">
                  <c:v>209</c:v>
                </c:pt>
                <c:pt idx="158">
                  <c:v>208.30769230769201</c:v>
                </c:pt>
                <c:pt idx="159">
                  <c:v>208</c:v>
                </c:pt>
                <c:pt idx="160">
                  <c:v>208</c:v>
                </c:pt>
                <c:pt idx="161">
                  <c:v>207.76923076923001</c:v>
                </c:pt>
                <c:pt idx="162">
                  <c:v>211.230769230769</c:v>
                </c:pt>
                <c:pt idx="163">
                  <c:v>206.230769230769</c:v>
                </c:pt>
                <c:pt idx="164">
                  <c:v>193.30769230769201</c:v>
                </c:pt>
                <c:pt idx="165">
                  <c:v>179.230769230769</c:v>
                </c:pt>
                <c:pt idx="166">
                  <c:v>179.61538461538399</c:v>
                </c:pt>
                <c:pt idx="167">
                  <c:v>170.76923076923001</c:v>
                </c:pt>
                <c:pt idx="168">
                  <c:v>165</c:v>
                </c:pt>
                <c:pt idx="169">
                  <c:v>164.923076923076</c:v>
                </c:pt>
                <c:pt idx="170">
                  <c:v>170</c:v>
                </c:pt>
                <c:pt idx="171">
                  <c:v>155.923076923076</c:v>
                </c:pt>
                <c:pt idx="172">
                  <c:v>150.38461538461499</c:v>
                </c:pt>
                <c:pt idx="173">
                  <c:v>150.923076923076</c:v>
                </c:pt>
                <c:pt idx="174">
                  <c:v>150.07692307692301</c:v>
                </c:pt>
                <c:pt idx="175">
                  <c:v>134.15384615384599</c:v>
                </c:pt>
                <c:pt idx="176">
                  <c:v>131.84615384615299</c:v>
                </c:pt>
                <c:pt idx="177">
                  <c:v>145</c:v>
                </c:pt>
                <c:pt idx="178">
                  <c:v>153.461538461538</c:v>
                </c:pt>
                <c:pt idx="179">
                  <c:v>153</c:v>
                </c:pt>
                <c:pt idx="180">
                  <c:v>140</c:v>
                </c:pt>
                <c:pt idx="181">
                  <c:v>167.230769230769</c:v>
                </c:pt>
                <c:pt idx="182">
                  <c:v>167.15384615384599</c:v>
                </c:pt>
                <c:pt idx="183">
                  <c:v>176.38461538461499</c:v>
                </c:pt>
                <c:pt idx="184">
                  <c:v>188.76923076923001</c:v>
                </c:pt>
                <c:pt idx="185">
                  <c:v>211</c:v>
                </c:pt>
                <c:pt idx="186">
                  <c:v>211.923076923076</c:v>
                </c:pt>
                <c:pt idx="187">
                  <c:v>200.461538461538</c:v>
                </c:pt>
                <c:pt idx="188">
                  <c:v>209.230769230769</c:v>
                </c:pt>
                <c:pt idx="189">
                  <c:v>209.38461538461499</c:v>
                </c:pt>
                <c:pt idx="190">
                  <c:v>204.923076923076</c:v>
                </c:pt>
                <c:pt idx="191">
                  <c:v>207.30769230769201</c:v>
                </c:pt>
                <c:pt idx="192">
                  <c:v>196.07692307692301</c:v>
                </c:pt>
                <c:pt idx="193">
                  <c:v>176.61538461538399</c:v>
                </c:pt>
                <c:pt idx="194">
                  <c:v>167.461538461538</c:v>
                </c:pt>
                <c:pt idx="195">
                  <c:v>168.15384615384599</c:v>
                </c:pt>
                <c:pt idx="196">
                  <c:v>159.76923076923001</c:v>
                </c:pt>
                <c:pt idx="197">
                  <c:v>151.692307692307</c:v>
                </c:pt>
                <c:pt idx="198">
                  <c:v>139.692307692307</c:v>
                </c:pt>
                <c:pt idx="199">
                  <c:v>139</c:v>
                </c:pt>
                <c:pt idx="200">
                  <c:v>136.30769230769201</c:v>
                </c:pt>
                <c:pt idx="201">
                  <c:v>146.923076923076</c:v>
                </c:pt>
                <c:pt idx="202">
                  <c:v>160.38461538461499</c:v>
                </c:pt>
                <c:pt idx="203">
                  <c:v>174.61538461538399</c:v>
                </c:pt>
                <c:pt idx="204">
                  <c:v>192.76923076923001</c:v>
                </c:pt>
                <c:pt idx="205">
                  <c:v>203.53846153846101</c:v>
                </c:pt>
                <c:pt idx="206">
                  <c:v>209.230769230769</c:v>
                </c:pt>
                <c:pt idx="207">
                  <c:v>210.230769230769</c:v>
                </c:pt>
                <c:pt idx="208">
                  <c:v>206.61538461538399</c:v>
                </c:pt>
                <c:pt idx="209">
                  <c:v>154.692307692307</c:v>
                </c:pt>
                <c:pt idx="210">
                  <c:v>137.692307692307</c:v>
                </c:pt>
                <c:pt idx="211">
                  <c:v>112.153846153846</c:v>
                </c:pt>
                <c:pt idx="212">
                  <c:v>100.692307692307</c:v>
                </c:pt>
                <c:pt idx="213">
                  <c:v>107.85714285714199</c:v>
                </c:pt>
                <c:pt idx="214">
                  <c:v>108.615384615384</c:v>
                </c:pt>
                <c:pt idx="215">
                  <c:v>136.692307692307</c:v>
                </c:pt>
                <c:pt idx="216">
                  <c:v>155.461538461538</c:v>
                </c:pt>
                <c:pt idx="217">
                  <c:v>177.230769230769</c:v>
                </c:pt>
                <c:pt idx="218">
                  <c:v>188.923076923076</c:v>
                </c:pt>
                <c:pt idx="219">
                  <c:v>183.53846153846101</c:v>
                </c:pt>
                <c:pt idx="220">
                  <c:v>209.461538461538</c:v>
                </c:pt>
                <c:pt idx="221">
                  <c:v>208.38461538461499</c:v>
                </c:pt>
                <c:pt idx="222">
                  <c:v>205.07692307692301</c:v>
                </c:pt>
                <c:pt idx="223">
                  <c:v>205.07692307692301</c:v>
                </c:pt>
                <c:pt idx="224">
                  <c:v>205</c:v>
                </c:pt>
                <c:pt idx="225">
                  <c:v>204.07692307692301</c:v>
                </c:pt>
                <c:pt idx="226">
                  <c:v>204.461538461538</c:v>
                </c:pt>
                <c:pt idx="227">
                  <c:v>200.15384615384599</c:v>
                </c:pt>
                <c:pt idx="228">
                  <c:v>206.53846153846101</c:v>
                </c:pt>
                <c:pt idx="229">
                  <c:v>196.76923076923001</c:v>
                </c:pt>
                <c:pt idx="230">
                  <c:v>191</c:v>
                </c:pt>
                <c:pt idx="231">
                  <c:v>191.76923076923001</c:v>
                </c:pt>
                <c:pt idx="232">
                  <c:v>192.923076923076</c:v>
                </c:pt>
                <c:pt idx="233">
                  <c:v>196.30769230769201</c:v>
                </c:pt>
                <c:pt idx="234">
                  <c:v>185.76923076923001</c:v>
                </c:pt>
                <c:pt idx="235">
                  <c:v>165.30769230769201</c:v>
                </c:pt>
                <c:pt idx="236">
                  <c:v>145.07692307692301</c:v>
                </c:pt>
                <c:pt idx="237">
                  <c:v>137.53846153846101</c:v>
                </c:pt>
                <c:pt idx="238">
                  <c:v>131.53846153846101</c:v>
                </c:pt>
                <c:pt idx="239">
                  <c:v>145.230769230769</c:v>
                </c:pt>
                <c:pt idx="240">
                  <c:v>150</c:v>
                </c:pt>
                <c:pt idx="241">
                  <c:v>150.07692307692301</c:v>
                </c:pt>
                <c:pt idx="242">
                  <c:v>149.461538461538</c:v>
                </c:pt>
                <c:pt idx="243">
                  <c:v>146.61538461538399</c:v>
                </c:pt>
                <c:pt idx="244">
                  <c:v>170.07692307692301</c:v>
                </c:pt>
                <c:pt idx="245">
                  <c:v>175.692307692307</c:v>
                </c:pt>
                <c:pt idx="246">
                  <c:v>169.30769230769201</c:v>
                </c:pt>
                <c:pt idx="247">
                  <c:v>200.15384615384599</c:v>
                </c:pt>
                <c:pt idx="248">
                  <c:v>207.692307692307</c:v>
                </c:pt>
                <c:pt idx="249">
                  <c:v>209.230769230769</c:v>
                </c:pt>
                <c:pt idx="250">
                  <c:v>208.61538461538399</c:v>
                </c:pt>
                <c:pt idx="251">
                  <c:v>207.53846153846101</c:v>
                </c:pt>
                <c:pt idx="252">
                  <c:v>198.30769230769201</c:v>
                </c:pt>
                <c:pt idx="253">
                  <c:v>209.461538461538</c:v>
                </c:pt>
                <c:pt idx="254">
                  <c:v>201.07692307692301</c:v>
                </c:pt>
                <c:pt idx="255">
                  <c:v>196.461538461538</c:v>
                </c:pt>
                <c:pt idx="256">
                  <c:v>189.15384615384599</c:v>
                </c:pt>
                <c:pt idx="257">
                  <c:v>179.53846153846101</c:v>
                </c:pt>
                <c:pt idx="258">
                  <c:v>167.923076923076</c:v>
                </c:pt>
                <c:pt idx="259">
                  <c:v>165.84615384615299</c:v>
                </c:pt>
                <c:pt idx="260">
                  <c:v>165.84615384615299</c:v>
                </c:pt>
                <c:pt idx="261">
                  <c:v>155.692307692307</c:v>
                </c:pt>
                <c:pt idx="262">
                  <c:v>150</c:v>
                </c:pt>
                <c:pt idx="263">
                  <c:v>147.692307692307</c:v>
                </c:pt>
                <c:pt idx="264">
                  <c:v>135.923076923076</c:v>
                </c:pt>
                <c:pt idx="265">
                  <c:v>136.15384615384599</c:v>
                </c:pt>
                <c:pt idx="266">
                  <c:v>134.53846153846101</c:v>
                </c:pt>
                <c:pt idx="267">
                  <c:v>152.30769230769201</c:v>
                </c:pt>
                <c:pt idx="268">
                  <c:v>155.923076923076</c:v>
                </c:pt>
                <c:pt idx="269">
                  <c:v>166.692307692307</c:v>
                </c:pt>
                <c:pt idx="270">
                  <c:v>189.76923076923001</c:v>
                </c:pt>
                <c:pt idx="271">
                  <c:v>207.230769230769</c:v>
                </c:pt>
                <c:pt idx="272">
                  <c:v>210.76923076923001</c:v>
                </c:pt>
                <c:pt idx="273">
                  <c:v>211.38461538461499</c:v>
                </c:pt>
                <c:pt idx="274">
                  <c:v>208.76923076923001</c:v>
                </c:pt>
                <c:pt idx="275">
                  <c:v>208.61538461538399</c:v>
                </c:pt>
                <c:pt idx="276">
                  <c:v>199.84615384615299</c:v>
                </c:pt>
                <c:pt idx="277">
                  <c:v>207.15384615384599</c:v>
                </c:pt>
                <c:pt idx="278">
                  <c:v>201.230769230769</c:v>
                </c:pt>
                <c:pt idx="279">
                  <c:v>184.923076923076</c:v>
                </c:pt>
                <c:pt idx="280">
                  <c:v>176.76923076923001</c:v>
                </c:pt>
                <c:pt idx="281">
                  <c:v>165.30769230769201</c:v>
                </c:pt>
                <c:pt idx="282">
                  <c:v>150.84615384615299</c:v>
                </c:pt>
                <c:pt idx="283">
                  <c:v>140.76923076923001</c:v>
                </c:pt>
                <c:pt idx="284">
                  <c:v>139.07692307692301</c:v>
                </c:pt>
                <c:pt idx="285">
                  <c:v>140.07692307692301</c:v>
                </c:pt>
                <c:pt idx="286">
                  <c:v>132.30769230769201</c:v>
                </c:pt>
                <c:pt idx="287">
                  <c:v>142</c:v>
                </c:pt>
                <c:pt idx="288">
                  <c:v>142</c:v>
                </c:pt>
                <c:pt idx="289">
                  <c:v>142.15384615384599</c:v>
                </c:pt>
                <c:pt idx="290">
                  <c:v>142.461538461538</c:v>
                </c:pt>
                <c:pt idx="291">
                  <c:v>129</c:v>
                </c:pt>
                <c:pt idx="292">
                  <c:v>168.461538461538</c:v>
                </c:pt>
                <c:pt idx="293">
                  <c:v>174.07692307692301</c:v>
                </c:pt>
                <c:pt idx="294">
                  <c:v>186.61538461538399</c:v>
                </c:pt>
                <c:pt idx="295">
                  <c:v>162.30769230769201</c:v>
                </c:pt>
                <c:pt idx="296">
                  <c:v>167.692307692307</c:v>
                </c:pt>
                <c:pt idx="297">
                  <c:v>157.84615384615299</c:v>
                </c:pt>
                <c:pt idx="298">
                  <c:v>172.30769230769201</c:v>
                </c:pt>
                <c:pt idx="299">
                  <c:v>176.15384615384599</c:v>
                </c:pt>
                <c:pt idx="300">
                  <c:v>183.461538461538</c:v>
                </c:pt>
                <c:pt idx="301">
                  <c:v>192.30769230769201</c:v>
                </c:pt>
                <c:pt idx="302">
                  <c:v>206.692307692307</c:v>
                </c:pt>
                <c:pt idx="303">
                  <c:v>208.692307692307</c:v>
                </c:pt>
                <c:pt idx="304">
                  <c:v>209.230769230769</c:v>
                </c:pt>
                <c:pt idx="305">
                  <c:v>208.461538461538</c:v>
                </c:pt>
                <c:pt idx="306">
                  <c:v>208.07692307692301</c:v>
                </c:pt>
                <c:pt idx="307">
                  <c:v>208.38461538461499</c:v>
                </c:pt>
                <c:pt idx="308">
                  <c:v>198.38461538461499</c:v>
                </c:pt>
                <c:pt idx="309">
                  <c:v>205.5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BF93-4AD5-AB95-234B4F7C071C}"/>
            </c:ext>
          </c:extLst>
        </c:ser>
        <c:ser>
          <c:idx val="10"/>
          <c:order val="10"/>
          <c:tx>
            <c:strRef>
              <c:f>Sheet1!$M$1</c:f>
              <c:strCache>
                <c:ptCount val="1"/>
                <c:pt idx="0">
                  <c:v>Angle_T (ECM)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Sheet1!$A$2:$A$311</c:f>
              <c:numCache>
                <c:formatCode>General</c:formatCode>
                <c:ptCount val="310"/>
              </c:numCache>
            </c:numRef>
          </c:cat>
          <c:val>
            <c:numRef>
              <c:f>Sheet1!$M$2:$M$311</c:f>
              <c:numCache>
                <c:formatCode>General</c:formatCode>
                <c:ptCount val="310"/>
                <c:pt idx="0">
                  <c:v>-20.695186470588201</c:v>
                </c:pt>
                <c:pt idx="1">
                  <c:v>-19.338844117647</c:v>
                </c:pt>
                <c:pt idx="2">
                  <c:v>-14.532741538461501</c:v>
                </c:pt>
                <c:pt idx="3">
                  <c:v>-11.9008299999999</c:v>
                </c:pt>
                <c:pt idx="4">
                  <c:v>-11.9008299999999</c:v>
                </c:pt>
                <c:pt idx="5">
                  <c:v>-11.947317499999899</c:v>
                </c:pt>
                <c:pt idx="6">
                  <c:v>-12.148763333333299</c:v>
                </c:pt>
                <c:pt idx="7">
                  <c:v>-12.04959</c:v>
                </c:pt>
                <c:pt idx="8">
                  <c:v>-12.2262424999999</c:v>
                </c:pt>
                <c:pt idx="9">
                  <c:v>-12.1664728571428</c:v>
                </c:pt>
                <c:pt idx="10">
                  <c:v>-12.587414615384599</c:v>
                </c:pt>
                <c:pt idx="11">
                  <c:v>-12.530199230769201</c:v>
                </c:pt>
                <c:pt idx="12">
                  <c:v>-12.644629999999999</c:v>
                </c:pt>
                <c:pt idx="13">
                  <c:v>-12.587414615384599</c:v>
                </c:pt>
                <c:pt idx="14">
                  <c:v>-12.644629999999999</c:v>
                </c:pt>
                <c:pt idx="15">
                  <c:v>-12.644629999999999</c:v>
                </c:pt>
                <c:pt idx="16">
                  <c:v>-12.644629999999999</c:v>
                </c:pt>
                <c:pt idx="17">
                  <c:v>-12.644629999999999</c:v>
                </c:pt>
                <c:pt idx="18">
                  <c:v>-12.644629999999999</c:v>
                </c:pt>
                <c:pt idx="19">
                  <c:v>-12.644629999999999</c:v>
                </c:pt>
                <c:pt idx="20">
                  <c:v>-12.644629999999999</c:v>
                </c:pt>
                <c:pt idx="21">
                  <c:v>-12.644629999999999</c:v>
                </c:pt>
                <c:pt idx="22">
                  <c:v>-12.644629999999999</c:v>
                </c:pt>
                <c:pt idx="23">
                  <c:v>-12.644629999999999</c:v>
                </c:pt>
                <c:pt idx="24">
                  <c:v>-12.644629999999999</c:v>
                </c:pt>
                <c:pt idx="25">
                  <c:v>-12.644629999999999</c:v>
                </c:pt>
                <c:pt idx="26">
                  <c:v>-12.644629999999999</c:v>
                </c:pt>
                <c:pt idx="27">
                  <c:v>-14.246663846153799</c:v>
                </c:pt>
                <c:pt idx="28">
                  <c:v>-14.9904639230769</c:v>
                </c:pt>
                <c:pt idx="29">
                  <c:v>-5.0921799999999999</c:v>
                </c:pt>
                <c:pt idx="30">
                  <c:v>-9.3833439230769198</c:v>
                </c:pt>
                <c:pt idx="31">
                  <c:v>10.5848694846153</c:v>
                </c:pt>
                <c:pt idx="32">
                  <c:v>23.744441538461501</c:v>
                </c:pt>
                <c:pt idx="33">
                  <c:v>5.72176153846157E-2</c:v>
                </c:pt>
                <c:pt idx="34">
                  <c:v>-10.5848686153846</c:v>
                </c:pt>
                <c:pt idx="35">
                  <c:v>-1.2015257923076901</c:v>
                </c:pt>
                <c:pt idx="36">
                  <c:v>0</c:v>
                </c:pt>
                <c:pt idx="37">
                  <c:v>-5.435473</c:v>
                </c:pt>
                <c:pt idx="38">
                  <c:v>-25.9758423076923</c:v>
                </c:pt>
                <c:pt idx="39">
                  <c:v>-31.354099999999999</c:v>
                </c:pt>
                <c:pt idx="40">
                  <c:v>-75.810552307692305</c:v>
                </c:pt>
                <c:pt idx="41">
                  <c:v>-76.382706153846101</c:v>
                </c:pt>
                <c:pt idx="42">
                  <c:v>-79.643993076922996</c:v>
                </c:pt>
                <c:pt idx="43">
                  <c:v>-80.216148461538396</c:v>
                </c:pt>
                <c:pt idx="44">
                  <c:v>-79.472348461538402</c:v>
                </c:pt>
                <c:pt idx="45">
                  <c:v>-80.788300000000007</c:v>
                </c:pt>
                <c:pt idx="46">
                  <c:v>-49.033693076923001</c:v>
                </c:pt>
                <c:pt idx="47">
                  <c:v>-33.471071538461501</c:v>
                </c:pt>
                <c:pt idx="48">
                  <c:v>-30.1525738461538</c:v>
                </c:pt>
                <c:pt idx="49">
                  <c:v>-59.389702307692303</c:v>
                </c:pt>
                <c:pt idx="50">
                  <c:v>-46.516208461538398</c:v>
                </c:pt>
                <c:pt idx="51">
                  <c:v>-39.821993076923</c:v>
                </c:pt>
                <c:pt idx="52">
                  <c:v>-32.326763076923001</c:v>
                </c:pt>
                <c:pt idx="53">
                  <c:v>-30.667516153846101</c:v>
                </c:pt>
                <c:pt idx="54">
                  <c:v>-31.239669999999901</c:v>
                </c:pt>
                <c:pt idx="55">
                  <c:v>-31.0680238461538</c:v>
                </c:pt>
                <c:pt idx="56">
                  <c:v>-31.239669999999901</c:v>
                </c:pt>
                <c:pt idx="57">
                  <c:v>-31.239669999999901</c:v>
                </c:pt>
                <c:pt idx="58">
                  <c:v>-23.687220769230699</c:v>
                </c:pt>
                <c:pt idx="59">
                  <c:v>-23.057849999999899</c:v>
                </c:pt>
                <c:pt idx="60">
                  <c:v>-29.294340769230701</c:v>
                </c:pt>
                <c:pt idx="61">
                  <c:v>-31.983470000000001</c:v>
                </c:pt>
                <c:pt idx="62">
                  <c:v>-32.097900769230698</c:v>
                </c:pt>
                <c:pt idx="63">
                  <c:v>-31.640176923076901</c:v>
                </c:pt>
                <c:pt idx="64">
                  <c:v>-48.9192592307692</c:v>
                </c:pt>
                <c:pt idx="65">
                  <c:v>-56.6433592307692</c:v>
                </c:pt>
                <c:pt idx="66">
                  <c:v>-47.60331</c:v>
                </c:pt>
                <c:pt idx="67">
                  <c:v>-47.60331</c:v>
                </c:pt>
                <c:pt idx="68">
                  <c:v>-47.60331</c:v>
                </c:pt>
                <c:pt idx="69">
                  <c:v>-47.60331</c:v>
                </c:pt>
                <c:pt idx="70">
                  <c:v>-47.60331</c:v>
                </c:pt>
                <c:pt idx="71">
                  <c:v>-47.60331</c:v>
                </c:pt>
                <c:pt idx="72">
                  <c:v>-47.60331</c:v>
                </c:pt>
                <c:pt idx="73">
                  <c:v>-47.60331</c:v>
                </c:pt>
                <c:pt idx="74">
                  <c:v>-47.60331</c:v>
                </c:pt>
                <c:pt idx="75">
                  <c:v>-47.60331</c:v>
                </c:pt>
                <c:pt idx="76">
                  <c:v>-47.60331</c:v>
                </c:pt>
                <c:pt idx="77">
                  <c:v>-47.60331</c:v>
                </c:pt>
                <c:pt idx="78">
                  <c:v>-47.60331</c:v>
                </c:pt>
                <c:pt idx="79">
                  <c:v>-47.60331</c:v>
                </c:pt>
                <c:pt idx="80">
                  <c:v>-48.461539230769198</c:v>
                </c:pt>
                <c:pt idx="81">
                  <c:v>-44.055944615384597</c:v>
                </c:pt>
                <c:pt idx="82">
                  <c:v>-41.195167692307699</c:v>
                </c:pt>
                <c:pt idx="83">
                  <c:v>-36.9612207692307</c:v>
                </c:pt>
                <c:pt idx="84">
                  <c:v>-32.841703076922997</c:v>
                </c:pt>
                <c:pt idx="85">
                  <c:v>-31.983470000000001</c:v>
                </c:pt>
                <c:pt idx="86">
                  <c:v>-31.983470000000001</c:v>
                </c:pt>
                <c:pt idx="87">
                  <c:v>-31.983470000000001</c:v>
                </c:pt>
                <c:pt idx="88">
                  <c:v>-35.702476923076901</c:v>
                </c:pt>
                <c:pt idx="89">
                  <c:v>-29.1799099999999</c:v>
                </c:pt>
                <c:pt idx="90">
                  <c:v>-14.4183081538461</c:v>
                </c:pt>
                <c:pt idx="91">
                  <c:v>-1.3731721307692299</c:v>
                </c:pt>
                <c:pt idx="92">
                  <c:v>-4.1767322615384597</c:v>
                </c:pt>
                <c:pt idx="93">
                  <c:v>5.6071200769230698</c:v>
                </c:pt>
                <c:pt idx="94">
                  <c:v>-8.0101719230769195</c:v>
                </c:pt>
                <c:pt idx="95">
                  <c:v>-47.145581538461499</c:v>
                </c:pt>
                <c:pt idx="96">
                  <c:v>-54.240306923076901</c:v>
                </c:pt>
                <c:pt idx="97">
                  <c:v>-54.583599999999997</c:v>
                </c:pt>
                <c:pt idx="98">
                  <c:v>-53.496504615384602</c:v>
                </c:pt>
                <c:pt idx="99">
                  <c:v>-56.242849999999997</c:v>
                </c:pt>
                <c:pt idx="100">
                  <c:v>-45.944055384615297</c:v>
                </c:pt>
                <c:pt idx="101">
                  <c:v>-52.8099176923077</c:v>
                </c:pt>
                <c:pt idx="102">
                  <c:v>-26.662428461538401</c:v>
                </c:pt>
                <c:pt idx="103">
                  <c:v>-13.6745084615384</c:v>
                </c:pt>
                <c:pt idx="104">
                  <c:v>-5.8931969769230701</c:v>
                </c:pt>
                <c:pt idx="105">
                  <c:v>-1.4303878846153799</c:v>
                </c:pt>
                <c:pt idx="106">
                  <c:v>1.37317228461538</c:v>
                </c:pt>
                <c:pt idx="107">
                  <c:v>2.3458360769230699</c:v>
                </c:pt>
                <c:pt idx="108">
                  <c:v>-1.60203453846153</c:v>
                </c:pt>
                <c:pt idx="109">
                  <c:v>3.20406851538461</c:v>
                </c:pt>
                <c:pt idx="110">
                  <c:v>3.7190080000000001</c:v>
                </c:pt>
                <c:pt idx="111">
                  <c:v>3.7190080000000001</c:v>
                </c:pt>
                <c:pt idx="112">
                  <c:v>3.7190080000000001</c:v>
                </c:pt>
                <c:pt idx="113">
                  <c:v>7.1519398461538399</c:v>
                </c:pt>
                <c:pt idx="114">
                  <c:v>3.4329307692307598</c:v>
                </c:pt>
                <c:pt idx="115">
                  <c:v>3.6045769769230702</c:v>
                </c:pt>
                <c:pt idx="116">
                  <c:v>-8.9828348461538408</c:v>
                </c:pt>
                <c:pt idx="117">
                  <c:v>-19.224409230769201</c:v>
                </c:pt>
                <c:pt idx="118">
                  <c:v>-18.595040000000001</c:v>
                </c:pt>
                <c:pt idx="119">
                  <c:v>-18.652255384615302</c:v>
                </c:pt>
                <c:pt idx="120">
                  <c:v>-19.2816253846153</c:v>
                </c:pt>
                <c:pt idx="121">
                  <c:v>-19.5677076923076</c:v>
                </c:pt>
                <c:pt idx="122">
                  <c:v>-21.112526923076899</c:v>
                </c:pt>
                <c:pt idx="123">
                  <c:v>-19.396059999999999</c:v>
                </c:pt>
                <c:pt idx="124">
                  <c:v>-24.8887492307692</c:v>
                </c:pt>
                <c:pt idx="125">
                  <c:v>-28.264463076923001</c:v>
                </c:pt>
                <c:pt idx="126">
                  <c:v>-33.471072307692303</c:v>
                </c:pt>
                <c:pt idx="127">
                  <c:v>-39.020976923076901</c:v>
                </c:pt>
                <c:pt idx="128">
                  <c:v>-45.028607692307602</c:v>
                </c:pt>
                <c:pt idx="129">
                  <c:v>-46.401780769230697</c:v>
                </c:pt>
                <c:pt idx="130">
                  <c:v>-38.792114615384598</c:v>
                </c:pt>
                <c:pt idx="131">
                  <c:v>-34.214869999999998</c:v>
                </c:pt>
                <c:pt idx="132">
                  <c:v>-33.986008461538397</c:v>
                </c:pt>
                <c:pt idx="133">
                  <c:v>-41.481243076923001</c:v>
                </c:pt>
                <c:pt idx="134">
                  <c:v>-31.4685323076923</c:v>
                </c:pt>
                <c:pt idx="135">
                  <c:v>-15.734261538461499</c:v>
                </c:pt>
                <c:pt idx="136">
                  <c:v>-25.804193999999999</c:v>
                </c:pt>
                <c:pt idx="137">
                  <c:v>-22.142402384615298</c:v>
                </c:pt>
                <c:pt idx="138">
                  <c:v>0.97266369230769201</c:v>
                </c:pt>
                <c:pt idx="139">
                  <c:v>7.4952315384615398</c:v>
                </c:pt>
                <c:pt idx="140">
                  <c:v>-4.6916720769230702</c:v>
                </c:pt>
                <c:pt idx="141">
                  <c:v>-42.6827707692307</c:v>
                </c:pt>
                <c:pt idx="142">
                  <c:v>-52.409409999999902</c:v>
                </c:pt>
                <c:pt idx="143">
                  <c:v>-54.297523076923</c:v>
                </c:pt>
                <c:pt idx="144">
                  <c:v>-52.066119999999898</c:v>
                </c:pt>
                <c:pt idx="145">
                  <c:v>-52.066119999999898</c:v>
                </c:pt>
                <c:pt idx="146">
                  <c:v>-52.066119999999898</c:v>
                </c:pt>
                <c:pt idx="147">
                  <c:v>-52.066119999999898</c:v>
                </c:pt>
                <c:pt idx="148">
                  <c:v>-53.095999230769202</c:v>
                </c:pt>
                <c:pt idx="149">
                  <c:v>-53.1532092307692</c:v>
                </c:pt>
                <c:pt idx="150">
                  <c:v>-18.251748076923</c:v>
                </c:pt>
                <c:pt idx="151">
                  <c:v>-15.619834307692299</c:v>
                </c:pt>
                <c:pt idx="152">
                  <c:v>-11.7291801538461</c:v>
                </c:pt>
                <c:pt idx="153">
                  <c:v>6.0076286923076898</c:v>
                </c:pt>
                <c:pt idx="154">
                  <c:v>7.4380160000000002</c:v>
                </c:pt>
                <c:pt idx="155">
                  <c:v>6.0648439230769204</c:v>
                </c:pt>
                <c:pt idx="156">
                  <c:v>1.43038815384615</c:v>
                </c:pt>
                <c:pt idx="157">
                  <c:v>6.6942149999999998</c:v>
                </c:pt>
                <c:pt idx="158">
                  <c:v>6.1792751538461497</c:v>
                </c:pt>
                <c:pt idx="159">
                  <c:v>5.9504129999999904</c:v>
                </c:pt>
                <c:pt idx="160">
                  <c:v>5.9504129999999904</c:v>
                </c:pt>
                <c:pt idx="161">
                  <c:v>5.77876661538461</c:v>
                </c:pt>
                <c:pt idx="162">
                  <c:v>8.3534653076923</c:v>
                </c:pt>
                <c:pt idx="163">
                  <c:v>4.63445646153846</c:v>
                </c:pt>
                <c:pt idx="164">
                  <c:v>-4.9777502076923001</c:v>
                </c:pt>
                <c:pt idx="165">
                  <c:v>-15.44819</c:v>
                </c:pt>
                <c:pt idx="166">
                  <c:v>-15.162110769230701</c:v>
                </c:pt>
                <c:pt idx="167">
                  <c:v>-21.741896153846099</c:v>
                </c:pt>
                <c:pt idx="168">
                  <c:v>-26.0330599999999</c:v>
                </c:pt>
                <c:pt idx="169">
                  <c:v>-26.0902753846153</c:v>
                </c:pt>
                <c:pt idx="170">
                  <c:v>-22.314050000000002</c:v>
                </c:pt>
                <c:pt idx="171">
                  <c:v>-32.784485384615301</c:v>
                </c:pt>
                <c:pt idx="172">
                  <c:v>-36.904003076922997</c:v>
                </c:pt>
                <c:pt idx="173">
                  <c:v>-36.503493846153802</c:v>
                </c:pt>
                <c:pt idx="174">
                  <c:v>-37.1328653846153</c:v>
                </c:pt>
                <c:pt idx="175">
                  <c:v>-48.976479230769201</c:v>
                </c:pt>
                <c:pt idx="176">
                  <c:v>-50.6929453846153</c:v>
                </c:pt>
                <c:pt idx="177">
                  <c:v>-40.909089999999999</c:v>
                </c:pt>
                <c:pt idx="178">
                  <c:v>-34.615383076923003</c:v>
                </c:pt>
                <c:pt idx="179">
                  <c:v>-34.958680000000001</c:v>
                </c:pt>
                <c:pt idx="180">
                  <c:v>-44.628100000000003</c:v>
                </c:pt>
                <c:pt idx="181">
                  <c:v>-24.373807692307601</c:v>
                </c:pt>
                <c:pt idx="182">
                  <c:v>-24.431022769230701</c:v>
                </c:pt>
                <c:pt idx="183">
                  <c:v>-17.5651627692307</c:v>
                </c:pt>
                <c:pt idx="184">
                  <c:v>-8.3534647923076903</c:v>
                </c:pt>
                <c:pt idx="185">
                  <c:v>8.1818179999999998</c:v>
                </c:pt>
                <c:pt idx="186">
                  <c:v>8.8684043076923</c:v>
                </c:pt>
                <c:pt idx="187">
                  <c:v>0.343293384615384</c:v>
                </c:pt>
                <c:pt idx="188">
                  <c:v>6.8658614615384597</c:v>
                </c:pt>
                <c:pt idx="189">
                  <c:v>6.9802920000000004</c:v>
                </c:pt>
                <c:pt idx="190">
                  <c:v>3.6617929999999999</c:v>
                </c:pt>
                <c:pt idx="191">
                  <c:v>5.4354735384615296</c:v>
                </c:pt>
                <c:pt idx="192">
                  <c:v>-2.9179910769230699</c:v>
                </c:pt>
                <c:pt idx="193">
                  <c:v>-17.393515384615299</c:v>
                </c:pt>
                <c:pt idx="194">
                  <c:v>-24.202157692307601</c:v>
                </c:pt>
                <c:pt idx="195">
                  <c:v>-23.687220769230699</c:v>
                </c:pt>
                <c:pt idx="196">
                  <c:v>-29.923710769230699</c:v>
                </c:pt>
                <c:pt idx="197">
                  <c:v>-35.931340769230701</c:v>
                </c:pt>
                <c:pt idx="198">
                  <c:v>-44.856959999999901</c:v>
                </c:pt>
                <c:pt idx="199">
                  <c:v>-45.371899999999897</c:v>
                </c:pt>
                <c:pt idx="200">
                  <c:v>-47.374443846153802</c:v>
                </c:pt>
                <c:pt idx="201">
                  <c:v>-39.478703076922997</c:v>
                </c:pt>
                <c:pt idx="202">
                  <c:v>-29.4659876923076</c:v>
                </c:pt>
                <c:pt idx="203">
                  <c:v>-18.881117692307601</c:v>
                </c:pt>
                <c:pt idx="204">
                  <c:v>-5.3782580769230703</c:v>
                </c:pt>
                <c:pt idx="205">
                  <c:v>2.6319135615384601</c:v>
                </c:pt>
                <c:pt idx="206">
                  <c:v>6.8658613076922999</c:v>
                </c:pt>
                <c:pt idx="207">
                  <c:v>7.6096629230769199</c:v>
                </c:pt>
                <c:pt idx="208">
                  <c:v>4.9205335384615303</c:v>
                </c:pt>
                <c:pt idx="209">
                  <c:v>-33.699936153846103</c:v>
                </c:pt>
                <c:pt idx="210">
                  <c:v>-46.344565384615301</c:v>
                </c:pt>
                <c:pt idx="211">
                  <c:v>-65.340116153846097</c:v>
                </c:pt>
                <c:pt idx="212">
                  <c:v>-73.865224615384605</c:v>
                </c:pt>
                <c:pt idx="213">
                  <c:v>-68.536008571428496</c:v>
                </c:pt>
                <c:pt idx="214">
                  <c:v>-67.9720284615384</c:v>
                </c:pt>
                <c:pt idx="215">
                  <c:v>-47.088367692307699</c:v>
                </c:pt>
                <c:pt idx="216">
                  <c:v>-33.127780000000001</c:v>
                </c:pt>
                <c:pt idx="217">
                  <c:v>-16.935790769230699</c:v>
                </c:pt>
                <c:pt idx="218">
                  <c:v>-8.2390331538461492</c:v>
                </c:pt>
                <c:pt idx="219">
                  <c:v>-12.244119076923001</c:v>
                </c:pt>
                <c:pt idx="220">
                  <c:v>7.0375077692307704</c:v>
                </c:pt>
                <c:pt idx="221">
                  <c:v>6.2364905384615303</c:v>
                </c:pt>
                <c:pt idx="222">
                  <c:v>3.7762235384615299</c:v>
                </c:pt>
                <c:pt idx="223">
                  <c:v>3.7762235384615299</c:v>
                </c:pt>
                <c:pt idx="224">
                  <c:v>3.7190083846153801</c:v>
                </c:pt>
                <c:pt idx="225">
                  <c:v>3.0324223846153799</c:v>
                </c:pt>
                <c:pt idx="226">
                  <c:v>3.3184997692307601</c:v>
                </c:pt>
                <c:pt idx="227">
                  <c:v>0.114431076923077</c:v>
                </c:pt>
                <c:pt idx="228">
                  <c:v>4.8633180769230702</c:v>
                </c:pt>
                <c:pt idx="229">
                  <c:v>-2.4030515384615301</c:v>
                </c:pt>
                <c:pt idx="230">
                  <c:v>-6.6942149999999998</c:v>
                </c:pt>
                <c:pt idx="231">
                  <c:v>-6.1220596153846101</c:v>
                </c:pt>
                <c:pt idx="232">
                  <c:v>-5.2638273846153796</c:v>
                </c:pt>
                <c:pt idx="233">
                  <c:v>-2.7463445923076901</c:v>
                </c:pt>
                <c:pt idx="234">
                  <c:v>-10.584870153846101</c:v>
                </c:pt>
                <c:pt idx="235">
                  <c:v>-25.8041961538461</c:v>
                </c:pt>
                <c:pt idx="236">
                  <c:v>-40.851875384615298</c:v>
                </c:pt>
                <c:pt idx="237">
                  <c:v>-46.4589984615384</c:v>
                </c:pt>
                <c:pt idx="238">
                  <c:v>-50.921805384615297</c:v>
                </c:pt>
                <c:pt idx="239">
                  <c:v>-40.737443076923</c:v>
                </c:pt>
                <c:pt idx="240">
                  <c:v>-37.190080000000002</c:v>
                </c:pt>
                <c:pt idx="241">
                  <c:v>-37.132864615384598</c:v>
                </c:pt>
                <c:pt idx="242">
                  <c:v>-37.590588461538402</c:v>
                </c:pt>
                <c:pt idx="243">
                  <c:v>-39.707564230769201</c:v>
                </c:pt>
                <c:pt idx="244">
                  <c:v>-22.256832307692299</c:v>
                </c:pt>
                <c:pt idx="245">
                  <c:v>-18.080102053846101</c:v>
                </c:pt>
                <c:pt idx="246">
                  <c:v>-22.828989099999902</c:v>
                </c:pt>
                <c:pt idx="247">
                  <c:v>0.114431076923076</c:v>
                </c:pt>
                <c:pt idx="248">
                  <c:v>5.7215509230769204</c:v>
                </c:pt>
                <c:pt idx="249">
                  <c:v>6.8658613846153802</c:v>
                </c:pt>
                <c:pt idx="250">
                  <c:v>6.4081373076923001</c:v>
                </c:pt>
                <c:pt idx="251">
                  <c:v>5.6071200000000001</c:v>
                </c:pt>
                <c:pt idx="252">
                  <c:v>-1.2587399230769201</c:v>
                </c:pt>
                <c:pt idx="253">
                  <c:v>7.0375074615384596</c:v>
                </c:pt>
                <c:pt idx="254">
                  <c:v>0.801017207692307</c:v>
                </c:pt>
                <c:pt idx="255">
                  <c:v>-2.6319136153846099</c:v>
                </c:pt>
                <c:pt idx="256">
                  <c:v>-8.0673866923076893</c:v>
                </c:pt>
                <c:pt idx="257">
                  <c:v>-15.219326923076901</c:v>
                </c:pt>
                <c:pt idx="258">
                  <c:v>-23.8588684615384</c:v>
                </c:pt>
                <c:pt idx="259">
                  <c:v>-25.403686923076901</c:v>
                </c:pt>
                <c:pt idx="260">
                  <c:v>-25.403686923076901</c:v>
                </c:pt>
                <c:pt idx="261">
                  <c:v>-32.9561323076923</c:v>
                </c:pt>
                <c:pt idx="262">
                  <c:v>-37.190079999999902</c:v>
                </c:pt>
                <c:pt idx="263">
                  <c:v>-38.906546923076903</c:v>
                </c:pt>
                <c:pt idx="264">
                  <c:v>-47.660523846153801</c:v>
                </c:pt>
                <c:pt idx="265">
                  <c:v>-47.4888761538461</c:v>
                </c:pt>
                <c:pt idx="266">
                  <c:v>-48.690402307692302</c:v>
                </c:pt>
                <c:pt idx="267">
                  <c:v>-35.473613846153803</c:v>
                </c:pt>
                <c:pt idx="268">
                  <c:v>-32.784485384615301</c:v>
                </c:pt>
                <c:pt idx="269">
                  <c:v>-24.774316923076899</c:v>
                </c:pt>
                <c:pt idx="270">
                  <c:v>-7.6096625384615297</c:v>
                </c:pt>
                <c:pt idx="271">
                  <c:v>5.3782578999999897</c:v>
                </c:pt>
                <c:pt idx="272">
                  <c:v>8.0101713846153793</c:v>
                </c:pt>
                <c:pt idx="273">
                  <c:v>8.4678963076922997</c:v>
                </c:pt>
                <c:pt idx="274">
                  <c:v>6.5225683076922998</c:v>
                </c:pt>
                <c:pt idx="275">
                  <c:v>6.4081370769230697</c:v>
                </c:pt>
                <c:pt idx="276">
                  <c:v>-0.114430461538461</c:v>
                </c:pt>
                <c:pt idx="277">
                  <c:v>5.3210423846153798</c:v>
                </c:pt>
                <c:pt idx="278">
                  <c:v>0.91544807692307595</c:v>
                </c:pt>
                <c:pt idx="279">
                  <c:v>-11.214240769230701</c:v>
                </c:pt>
                <c:pt idx="280">
                  <c:v>-17.2790853846153</c:v>
                </c:pt>
                <c:pt idx="281">
                  <c:v>-25.804195384615301</c:v>
                </c:pt>
                <c:pt idx="282">
                  <c:v>-36.560710769230703</c:v>
                </c:pt>
                <c:pt idx="283">
                  <c:v>-44.055944615384597</c:v>
                </c:pt>
                <c:pt idx="284">
                  <c:v>-45.3146846153846</c:v>
                </c:pt>
                <c:pt idx="285">
                  <c:v>-44.5708846153846</c:v>
                </c:pt>
                <c:pt idx="286">
                  <c:v>-50.349651538461501</c:v>
                </c:pt>
                <c:pt idx="287">
                  <c:v>-43.140499999999903</c:v>
                </c:pt>
                <c:pt idx="288">
                  <c:v>-43.140499999999903</c:v>
                </c:pt>
                <c:pt idx="289">
                  <c:v>-43.026067692307599</c:v>
                </c:pt>
                <c:pt idx="290">
                  <c:v>-42.797203076922997</c:v>
                </c:pt>
                <c:pt idx="291">
                  <c:v>-52.809916153846103</c:v>
                </c:pt>
                <c:pt idx="292">
                  <c:v>-23.4583594615384</c:v>
                </c:pt>
                <c:pt idx="293">
                  <c:v>-19.2816269230769</c:v>
                </c:pt>
                <c:pt idx="294">
                  <c:v>-9.9554983846153799</c:v>
                </c:pt>
                <c:pt idx="295">
                  <c:v>-28.035599999999899</c:v>
                </c:pt>
                <c:pt idx="296">
                  <c:v>-24.030516923076899</c:v>
                </c:pt>
                <c:pt idx="297">
                  <c:v>-31.354100769230701</c:v>
                </c:pt>
                <c:pt idx="298">
                  <c:v>-20.597583076923001</c:v>
                </c:pt>
                <c:pt idx="299">
                  <c:v>-17.7368076923076</c:v>
                </c:pt>
                <c:pt idx="300">
                  <c:v>-12.3013346923076</c:v>
                </c:pt>
                <c:pt idx="301">
                  <c:v>-5.7215512307692302</c:v>
                </c:pt>
                <c:pt idx="302">
                  <c:v>4.9777496923076896</c:v>
                </c:pt>
                <c:pt idx="303">
                  <c:v>6.4653526153846101</c:v>
                </c:pt>
                <c:pt idx="304">
                  <c:v>6.8658613846153802</c:v>
                </c:pt>
                <c:pt idx="305">
                  <c:v>6.2937062307692297</c:v>
                </c:pt>
                <c:pt idx="306">
                  <c:v>6.0076289999999997</c:v>
                </c:pt>
                <c:pt idx="307">
                  <c:v>6.2364904615384598</c:v>
                </c:pt>
                <c:pt idx="308">
                  <c:v>-1.2015253076923</c:v>
                </c:pt>
                <c:pt idx="309">
                  <c:v>4.0909093333333297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BF93-4AD5-AB95-234B4F7C071C}"/>
            </c:ext>
          </c:extLst>
        </c:ser>
        <c:ser>
          <c:idx val="11"/>
          <c:order val="11"/>
          <c:tx>
            <c:strRef>
              <c:f>Sheet1!$N$1</c:f>
              <c:strCache>
                <c:ptCount val="1"/>
                <c:pt idx="0">
                  <c:v>Motor (ECM)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Sheet1!$A$2:$A$311</c:f>
              <c:numCache>
                <c:formatCode>General</c:formatCode>
                <c:ptCount val="310"/>
              </c:numCache>
            </c:numRef>
          </c:cat>
          <c:val>
            <c:numRef>
              <c:f>Sheet1!$N$2:$N$311</c:f>
              <c:numCache>
                <c:formatCode>General</c:formatCode>
                <c:ptCount val="310"/>
                <c:pt idx="0">
                  <c:v>180</c:v>
                </c:pt>
                <c:pt idx="1">
                  <c:v>180</c:v>
                </c:pt>
                <c:pt idx="2">
                  <c:v>180</c:v>
                </c:pt>
                <c:pt idx="3">
                  <c:v>180</c:v>
                </c:pt>
                <c:pt idx="4">
                  <c:v>180</c:v>
                </c:pt>
                <c:pt idx="5">
                  <c:v>180</c:v>
                </c:pt>
                <c:pt idx="6">
                  <c:v>180</c:v>
                </c:pt>
                <c:pt idx="7">
                  <c:v>180</c:v>
                </c:pt>
                <c:pt idx="8">
                  <c:v>180</c:v>
                </c:pt>
                <c:pt idx="9">
                  <c:v>180</c:v>
                </c:pt>
                <c:pt idx="10">
                  <c:v>180</c:v>
                </c:pt>
                <c:pt idx="11">
                  <c:v>180</c:v>
                </c:pt>
                <c:pt idx="12">
                  <c:v>180</c:v>
                </c:pt>
                <c:pt idx="13">
                  <c:v>180</c:v>
                </c:pt>
                <c:pt idx="14">
                  <c:v>180</c:v>
                </c:pt>
                <c:pt idx="15">
                  <c:v>180</c:v>
                </c:pt>
                <c:pt idx="16">
                  <c:v>180</c:v>
                </c:pt>
                <c:pt idx="17">
                  <c:v>180</c:v>
                </c:pt>
                <c:pt idx="18">
                  <c:v>180</c:v>
                </c:pt>
                <c:pt idx="19">
                  <c:v>180</c:v>
                </c:pt>
                <c:pt idx="20">
                  <c:v>180</c:v>
                </c:pt>
                <c:pt idx="21">
                  <c:v>180</c:v>
                </c:pt>
                <c:pt idx="22">
                  <c:v>180</c:v>
                </c:pt>
                <c:pt idx="23">
                  <c:v>180</c:v>
                </c:pt>
                <c:pt idx="24">
                  <c:v>180</c:v>
                </c:pt>
                <c:pt idx="25">
                  <c:v>180</c:v>
                </c:pt>
                <c:pt idx="26">
                  <c:v>180</c:v>
                </c:pt>
                <c:pt idx="27">
                  <c:v>180</c:v>
                </c:pt>
                <c:pt idx="28">
                  <c:v>180</c:v>
                </c:pt>
                <c:pt idx="29">
                  <c:v>69.230769230769198</c:v>
                </c:pt>
                <c:pt idx="30">
                  <c:v>83.076923076922995</c:v>
                </c:pt>
                <c:pt idx="31">
                  <c:v>180</c:v>
                </c:pt>
                <c:pt idx="32">
                  <c:v>180</c:v>
                </c:pt>
                <c:pt idx="33">
                  <c:v>152.30769230769201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180</c:v>
                </c:pt>
                <c:pt idx="38">
                  <c:v>41.538461538461497</c:v>
                </c:pt>
                <c:pt idx="39">
                  <c:v>180</c:v>
                </c:pt>
                <c:pt idx="40">
                  <c:v>13.846153846153801</c:v>
                </c:pt>
                <c:pt idx="41">
                  <c:v>124.615384615384</c:v>
                </c:pt>
                <c:pt idx="42">
                  <c:v>0</c:v>
                </c:pt>
                <c:pt idx="43">
                  <c:v>124.615384615384</c:v>
                </c:pt>
                <c:pt idx="44">
                  <c:v>27.692307692307601</c:v>
                </c:pt>
                <c:pt idx="45">
                  <c:v>180</c:v>
                </c:pt>
                <c:pt idx="46">
                  <c:v>180</c:v>
                </c:pt>
                <c:pt idx="47">
                  <c:v>180</c:v>
                </c:pt>
                <c:pt idx="48">
                  <c:v>180</c:v>
                </c:pt>
                <c:pt idx="49">
                  <c:v>55.384615384615302</c:v>
                </c:pt>
                <c:pt idx="50">
                  <c:v>180</c:v>
                </c:pt>
                <c:pt idx="51">
                  <c:v>180</c:v>
                </c:pt>
                <c:pt idx="52">
                  <c:v>180</c:v>
                </c:pt>
                <c:pt idx="53">
                  <c:v>180</c:v>
                </c:pt>
                <c:pt idx="54">
                  <c:v>180</c:v>
                </c:pt>
                <c:pt idx="55">
                  <c:v>180</c:v>
                </c:pt>
                <c:pt idx="56">
                  <c:v>180</c:v>
                </c:pt>
                <c:pt idx="57">
                  <c:v>180</c:v>
                </c:pt>
                <c:pt idx="58">
                  <c:v>180</c:v>
                </c:pt>
                <c:pt idx="59">
                  <c:v>180</c:v>
                </c:pt>
                <c:pt idx="60">
                  <c:v>180</c:v>
                </c:pt>
                <c:pt idx="61">
                  <c:v>180</c:v>
                </c:pt>
                <c:pt idx="62">
                  <c:v>180</c:v>
                </c:pt>
                <c:pt idx="63">
                  <c:v>180</c:v>
                </c:pt>
                <c:pt idx="64">
                  <c:v>96.923076923076906</c:v>
                </c:pt>
                <c:pt idx="65">
                  <c:v>180</c:v>
                </c:pt>
                <c:pt idx="66">
                  <c:v>180</c:v>
                </c:pt>
                <c:pt idx="67">
                  <c:v>180</c:v>
                </c:pt>
                <c:pt idx="68">
                  <c:v>180</c:v>
                </c:pt>
                <c:pt idx="69">
                  <c:v>180</c:v>
                </c:pt>
                <c:pt idx="70">
                  <c:v>180</c:v>
                </c:pt>
                <c:pt idx="71">
                  <c:v>180</c:v>
                </c:pt>
                <c:pt idx="72">
                  <c:v>180</c:v>
                </c:pt>
                <c:pt idx="73">
                  <c:v>180</c:v>
                </c:pt>
                <c:pt idx="74">
                  <c:v>180</c:v>
                </c:pt>
                <c:pt idx="75">
                  <c:v>180</c:v>
                </c:pt>
                <c:pt idx="76">
                  <c:v>180</c:v>
                </c:pt>
                <c:pt idx="77">
                  <c:v>180</c:v>
                </c:pt>
                <c:pt idx="78">
                  <c:v>180</c:v>
                </c:pt>
                <c:pt idx="79">
                  <c:v>180</c:v>
                </c:pt>
                <c:pt idx="80">
                  <c:v>180</c:v>
                </c:pt>
                <c:pt idx="81">
                  <c:v>180</c:v>
                </c:pt>
                <c:pt idx="82">
                  <c:v>180</c:v>
                </c:pt>
                <c:pt idx="83">
                  <c:v>180</c:v>
                </c:pt>
                <c:pt idx="84">
                  <c:v>180</c:v>
                </c:pt>
                <c:pt idx="85">
                  <c:v>180</c:v>
                </c:pt>
                <c:pt idx="86">
                  <c:v>180</c:v>
                </c:pt>
                <c:pt idx="87">
                  <c:v>180</c:v>
                </c:pt>
                <c:pt idx="88">
                  <c:v>180</c:v>
                </c:pt>
                <c:pt idx="89">
                  <c:v>180</c:v>
                </c:pt>
                <c:pt idx="90">
                  <c:v>180</c:v>
                </c:pt>
                <c:pt idx="91">
                  <c:v>180</c:v>
                </c:pt>
                <c:pt idx="92">
                  <c:v>180</c:v>
                </c:pt>
                <c:pt idx="93">
                  <c:v>180</c:v>
                </c:pt>
                <c:pt idx="94">
                  <c:v>110.76923076923001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166.15384615384599</c:v>
                </c:pt>
                <c:pt idx="100">
                  <c:v>110.76923076923001</c:v>
                </c:pt>
                <c:pt idx="101">
                  <c:v>124.615384615384</c:v>
                </c:pt>
                <c:pt idx="102">
                  <c:v>180</c:v>
                </c:pt>
                <c:pt idx="103">
                  <c:v>180</c:v>
                </c:pt>
                <c:pt idx="104">
                  <c:v>180</c:v>
                </c:pt>
                <c:pt idx="105">
                  <c:v>180</c:v>
                </c:pt>
                <c:pt idx="106">
                  <c:v>180</c:v>
                </c:pt>
                <c:pt idx="107">
                  <c:v>180</c:v>
                </c:pt>
                <c:pt idx="108">
                  <c:v>180</c:v>
                </c:pt>
                <c:pt idx="109">
                  <c:v>180</c:v>
                </c:pt>
                <c:pt idx="110">
                  <c:v>180</c:v>
                </c:pt>
                <c:pt idx="111">
                  <c:v>180</c:v>
                </c:pt>
                <c:pt idx="112">
                  <c:v>180</c:v>
                </c:pt>
                <c:pt idx="113">
                  <c:v>180</c:v>
                </c:pt>
                <c:pt idx="114">
                  <c:v>180</c:v>
                </c:pt>
                <c:pt idx="115">
                  <c:v>180</c:v>
                </c:pt>
                <c:pt idx="116">
                  <c:v>180</c:v>
                </c:pt>
                <c:pt idx="117">
                  <c:v>180</c:v>
                </c:pt>
                <c:pt idx="118">
                  <c:v>180</c:v>
                </c:pt>
                <c:pt idx="119">
                  <c:v>180</c:v>
                </c:pt>
                <c:pt idx="120">
                  <c:v>180</c:v>
                </c:pt>
                <c:pt idx="121">
                  <c:v>180</c:v>
                </c:pt>
                <c:pt idx="122">
                  <c:v>180</c:v>
                </c:pt>
                <c:pt idx="123">
                  <c:v>180</c:v>
                </c:pt>
                <c:pt idx="124">
                  <c:v>180</c:v>
                </c:pt>
                <c:pt idx="125">
                  <c:v>180</c:v>
                </c:pt>
                <c:pt idx="126">
                  <c:v>180</c:v>
                </c:pt>
                <c:pt idx="127">
                  <c:v>180</c:v>
                </c:pt>
                <c:pt idx="128">
                  <c:v>180</c:v>
                </c:pt>
                <c:pt idx="129">
                  <c:v>180</c:v>
                </c:pt>
                <c:pt idx="130">
                  <c:v>13.846153846153801</c:v>
                </c:pt>
                <c:pt idx="131">
                  <c:v>0</c:v>
                </c:pt>
                <c:pt idx="132">
                  <c:v>0</c:v>
                </c:pt>
                <c:pt idx="133">
                  <c:v>69.230769230769198</c:v>
                </c:pt>
                <c:pt idx="134">
                  <c:v>69.230769230769198</c:v>
                </c:pt>
                <c:pt idx="135">
                  <c:v>13.846153846153801</c:v>
                </c:pt>
                <c:pt idx="136">
                  <c:v>110.76923076923001</c:v>
                </c:pt>
                <c:pt idx="137">
                  <c:v>96.923076923076906</c:v>
                </c:pt>
                <c:pt idx="138">
                  <c:v>180</c:v>
                </c:pt>
                <c:pt idx="139">
                  <c:v>180</c:v>
                </c:pt>
                <c:pt idx="140">
                  <c:v>124.615384615384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41.538461538461497</c:v>
                </c:pt>
                <c:pt idx="149">
                  <c:v>180</c:v>
                </c:pt>
                <c:pt idx="150">
                  <c:v>180</c:v>
                </c:pt>
                <c:pt idx="151">
                  <c:v>69.230769230769198</c:v>
                </c:pt>
                <c:pt idx="152">
                  <c:v>180</c:v>
                </c:pt>
                <c:pt idx="153">
                  <c:v>180</c:v>
                </c:pt>
                <c:pt idx="154">
                  <c:v>180</c:v>
                </c:pt>
                <c:pt idx="155">
                  <c:v>180</c:v>
                </c:pt>
                <c:pt idx="156">
                  <c:v>180</c:v>
                </c:pt>
                <c:pt idx="157">
                  <c:v>180</c:v>
                </c:pt>
                <c:pt idx="158">
                  <c:v>180</c:v>
                </c:pt>
                <c:pt idx="159">
                  <c:v>180</c:v>
                </c:pt>
                <c:pt idx="160">
                  <c:v>180</c:v>
                </c:pt>
                <c:pt idx="161">
                  <c:v>180</c:v>
                </c:pt>
                <c:pt idx="162">
                  <c:v>180</c:v>
                </c:pt>
                <c:pt idx="163">
                  <c:v>180</c:v>
                </c:pt>
                <c:pt idx="164">
                  <c:v>180</c:v>
                </c:pt>
                <c:pt idx="165">
                  <c:v>180</c:v>
                </c:pt>
                <c:pt idx="166">
                  <c:v>180</c:v>
                </c:pt>
                <c:pt idx="167">
                  <c:v>180</c:v>
                </c:pt>
                <c:pt idx="168">
                  <c:v>180</c:v>
                </c:pt>
                <c:pt idx="169">
                  <c:v>180</c:v>
                </c:pt>
                <c:pt idx="170">
                  <c:v>180</c:v>
                </c:pt>
                <c:pt idx="171">
                  <c:v>180</c:v>
                </c:pt>
                <c:pt idx="172">
                  <c:v>180</c:v>
                </c:pt>
                <c:pt idx="173">
                  <c:v>180</c:v>
                </c:pt>
                <c:pt idx="174">
                  <c:v>180</c:v>
                </c:pt>
                <c:pt idx="175">
                  <c:v>180</c:v>
                </c:pt>
                <c:pt idx="176">
                  <c:v>180</c:v>
                </c:pt>
                <c:pt idx="177">
                  <c:v>27.692307692307601</c:v>
                </c:pt>
                <c:pt idx="178">
                  <c:v>0</c:v>
                </c:pt>
                <c:pt idx="179">
                  <c:v>0</c:v>
                </c:pt>
                <c:pt idx="180">
                  <c:v>152.30769230769201</c:v>
                </c:pt>
                <c:pt idx="181">
                  <c:v>0</c:v>
                </c:pt>
                <c:pt idx="182">
                  <c:v>166.15384615384599</c:v>
                </c:pt>
                <c:pt idx="183">
                  <c:v>41.538461538461497</c:v>
                </c:pt>
                <c:pt idx="184">
                  <c:v>180</c:v>
                </c:pt>
                <c:pt idx="185">
                  <c:v>180</c:v>
                </c:pt>
                <c:pt idx="186">
                  <c:v>180</c:v>
                </c:pt>
                <c:pt idx="187">
                  <c:v>180</c:v>
                </c:pt>
                <c:pt idx="188">
                  <c:v>180</c:v>
                </c:pt>
                <c:pt idx="189">
                  <c:v>180</c:v>
                </c:pt>
                <c:pt idx="190">
                  <c:v>180</c:v>
                </c:pt>
                <c:pt idx="191">
                  <c:v>180</c:v>
                </c:pt>
                <c:pt idx="192">
                  <c:v>180</c:v>
                </c:pt>
                <c:pt idx="193">
                  <c:v>180</c:v>
                </c:pt>
                <c:pt idx="194">
                  <c:v>180</c:v>
                </c:pt>
                <c:pt idx="195">
                  <c:v>180</c:v>
                </c:pt>
                <c:pt idx="196">
                  <c:v>180</c:v>
                </c:pt>
                <c:pt idx="197">
                  <c:v>180</c:v>
                </c:pt>
                <c:pt idx="198">
                  <c:v>180</c:v>
                </c:pt>
                <c:pt idx="199">
                  <c:v>180</c:v>
                </c:pt>
                <c:pt idx="200">
                  <c:v>180</c:v>
                </c:pt>
                <c:pt idx="201">
                  <c:v>180</c:v>
                </c:pt>
                <c:pt idx="202">
                  <c:v>180</c:v>
                </c:pt>
                <c:pt idx="203">
                  <c:v>180</c:v>
                </c:pt>
                <c:pt idx="204">
                  <c:v>180</c:v>
                </c:pt>
                <c:pt idx="205">
                  <c:v>180</c:v>
                </c:pt>
                <c:pt idx="206">
                  <c:v>180</c:v>
                </c:pt>
                <c:pt idx="207">
                  <c:v>180</c:v>
                </c:pt>
                <c:pt idx="208">
                  <c:v>138.461538461538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124.615384615384</c:v>
                </c:pt>
                <c:pt idx="213">
                  <c:v>51.428571428571402</c:v>
                </c:pt>
                <c:pt idx="214">
                  <c:v>180</c:v>
                </c:pt>
                <c:pt idx="215">
                  <c:v>180</c:v>
                </c:pt>
                <c:pt idx="216">
                  <c:v>180</c:v>
                </c:pt>
                <c:pt idx="217">
                  <c:v>180</c:v>
                </c:pt>
                <c:pt idx="218">
                  <c:v>83.076923076922995</c:v>
                </c:pt>
                <c:pt idx="219">
                  <c:v>166.15384615384599</c:v>
                </c:pt>
                <c:pt idx="220">
                  <c:v>180</c:v>
                </c:pt>
                <c:pt idx="221">
                  <c:v>180</c:v>
                </c:pt>
                <c:pt idx="222">
                  <c:v>180</c:v>
                </c:pt>
                <c:pt idx="223">
                  <c:v>180</c:v>
                </c:pt>
                <c:pt idx="224">
                  <c:v>180</c:v>
                </c:pt>
                <c:pt idx="225">
                  <c:v>180</c:v>
                </c:pt>
                <c:pt idx="226">
                  <c:v>180</c:v>
                </c:pt>
                <c:pt idx="227">
                  <c:v>180</c:v>
                </c:pt>
                <c:pt idx="228">
                  <c:v>180</c:v>
                </c:pt>
                <c:pt idx="229">
                  <c:v>180</c:v>
                </c:pt>
                <c:pt idx="230">
                  <c:v>180</c:v>
                </c:pt>
                <c:pt idx="231">
                  <c:v>180</c:v>
                </c:pt>
                <c:pt idx="232">
                  <c:v>180</c:v>
                </c:pt>
                <c:pt idx="233">
                  <c:v>180</c:v>
                </c:pt>
                <c:pt idx="234">
                  <c:v>180</c:v>
                </c:pt>
                <c:pt idx="235">
                  <c:v>180</c:v>
                </c:pt>
                <c:pt idx="236">
                  <c:v>180</c:v>
                </c:pt>
                <c:pt idx="237">
                  <c:v>180</c:v>
                </c:pt>
                <c:pt idx="238">
                  <c:v>166.15384615384599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27.692307692307601</c:v>
                </c:pt>
                <c:pt idx="243">
                  <c:v>152.30769230769201</c:v>
                </c:pt>
                <c:pt idx="244">
                  <c:v>41.538461538461497</c:v>
                </c:pt>
                <c:pt idx="245">
                  <c:v>180</c:v>
                </c:pt>
                <c:pt idx="246">
                  <c:v>69.230769230769198</c:v>
                </c:pt>
                <c:pt idx="247">
                  <c:v>180</c:v>
                </c:pt>
                <c:pt idx="248">
                  <c:v>180</c:v>
                </c:pt>
                <c:pt idx="249">
                  <c:v>180</c:v>
                </c:pt>
                <c:pt idx="250">
                  <c:v>180</c:v>
                </c:pt>
                <c:pt idx="251">
                  <c:v>180</c:v>
                </c:pt>
                <c:pt idx="252">
                  <c:v>180</c:v>
                </c:pt>
                <c:pt idx="253">
                  <c:v>180</c:v>
                </c:pt>
                <c:pt idx="254">
                  <c:v>180</c:v>
                </c:pt>
                <c:pt idx="255">
                  <c:v>180</c:v>
                </c:pt>
                <c:pt idx="256">
                  <c:v>180</c:v>
                </c:pt>
                <c:pt idx="257">
                  <c:v>180</c:v>
                </c:pt>
                <c:pt idx="258">
                  <c:v>180</c:v>
                </c:pt>
                <c:pt idx="259">
                  <c:v>180</c:v>
                </c:pt>
                <c:pt idx="260">
                  <c:v>180</c:v>
                </c:pt>
                <c:pt idx="261">
                  <c:v>180</c:v>
                </c:pt>
                <c:pt idx="262">
                  <c:v>180</c:v>
                </c:pt>
                <c:pt idx="263">
                  <c:v>180</c:v>
                </c:pt>
                <c:pt idx="264">
                  <c:v>180</c:v>
                </c:pt>
                <c:pt idx="265">
                  <c:v>180</c:v>
                </c:pt>
                <c:pt idx="266">
                  <c:v>180</c:v>
                </c:pt>
                <c:pt idx="267">
                  <c:v>180</c:v>
                </c:pt>
                <c:pt idx="268">
                  <c:v>180</c:v>
                </c:pt>
                <c:pt idx="269">
                  <c:v>180</c:v>
                </c:pt>
                <c:pt idx="270">
                  <c:v>180</c:v>
                </c:pt>
                <c:pt idx="271">
                  <c:v>180</c:v>
                </c:pt>
                <c:pt idx="272">
                  <c:v>180</c:v>
                </c:pt>
                <c:pt idx="273">
                  <c:v>180</c:v>
                </c:pt>
                <c:pt idx="274">
                  <c:v>180</c:v>
                </c:pt>
                <c:pt idx="275">
                  <c:v>180</c:v>
                </c:pt>
                <c:pt idx="276">
                  <c:v>180</c:v>
                </c:pt>
                <c:pt idx="277">
                  <c:v>180</c:v>
                </c:pt>
                <c:pt idx="278">
                  <c:v>180</c:v>
                </c:pt>
                <c:pt idx="279">
                  <c:v>180</c:v>
                </c:pt>
                <c:pt idx="280">
                  <c:v>180</c:v>
                </c:pt>
                <c:pt idx="281">
                  <c:v>180</c:v>
                </c:pt>
                <c:pt idx="282">
                  <c:v>180</c:v>
                </c:pt>
                <c:pt idx="283">
                  <c:v>180</c:v>
                </c:pt>
                <c:pt idx="284">
                  <c:v>180</c:v>
                </c:pt>
                <c:pt idx="285">
                  <c:v>180</c:v>
                </c:pt>
                <c:pt idx="286">
                  <c:v>55.384615384615302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110.76923076923001</c:v>
                </c:pt>
                <c:pt idx="292">
                  <c:v>138.461538461538</c:v>
                </c:pt>
                <c:pt idx="293">
                  <c:v>69.230769230769198</c:v>
                </c:pt>
                <c:pt idx="294">
                  <c:v>124.615384615384</c:v>
                </c:pt>
                <c:pt idx="295">
                  <c:v>124.615384615384</c:v>
                </c:pt>
                <c:pt idx="296">
                  <c:v>96.923076923076906</c:v>
                </c:pt>
                <c:pt idx="297">
                  <c:v>180</c:v>
                </c:pt>
                <c:pt idx="298">
                  <c:v>180</c:v>
                </c:pt>
                <c:pt idx="299">
                  <c:v>180</c:v>
                </c:pt>
                <c:pt idx="300">
                  <c:v>180</c:v>
                </c:pt>
                <c:pt idx="301">
                  <c:v>180</c:v>
                </c:pt>
                <c:pt idx="302">
                  <c:v>180</c:v>
                </c:pt>
                <c:pt idx="303">
                  <c:v>180</c:v>
                </c:pt>
                <c:pt idx="304">
                  <c:v>180</c:v>
                </c:pt>
                <c:pt idx="305">
                  <c:v>180</c:v>
                </c:pt>
                <c:pt idx="306">
                  <c:v>180</c:v>
                </c:pt>
                <c:pt idx="307">
                  <c:v>180</c:v>
                </c:pt>
                <c:pt idx="308">
                  <c:v>180</c:v>
                </c:pt>
                <c:pt idx="309">
                  <c:v>180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BF93-4AD5-AB95-234B4F7C071C}"/>
            </c:ext>
          </c:extLst>
        </c:ser>
        <c:ser>
          <c:idx val="12"/>
          <c:order val="12"/>
          <c:tx>
            <c:strRef>
              <c:f>Sheet1!$O$1</c:f>
              <c:strCache>
                <c:ptCount val="1"/>
                <c:pt idx="0">
                  <c:v>Grab (ECM)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Sheet1!$A$2:$A$311</c:f>
              <c:numCache>
                <c:formatCode>General</c:formatCode>
                <c:ptCount val="310"/>
              </c:numCache>
            </c:numRef>
          </c:cat>
          <c:val>
            <c:numRef>
              <c:f>Sheet1!$O$2:$O$311</c:f>
              <c:numCache>
                <c:formatCode>General</c:formatCode>
                <c:ptCount val="3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1</c:v>
                </c:pt>
                <c:pt idx="94">
                  <c:v>1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1</c:v>
                </c:pt>
                <c:pt idx="140">
                  <c:v>1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1</c:v>
                </c:pt>
                <c:pt idx="294">
                  <c:v>1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1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1</c:v>
                </c:pt>
                <c:pt idx="307">
                  <c:v>1</c:v>
                </c:pt>
                <c:pt idx="308">
                  <c:v>1</c:v>
                </c:pt>
                <c:pt idx="30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BF93-4AD5-AB95-234B4F7C071C}"/>
            </c:ext>
          </c:extLst>
        </c:ser>
        <c:ser>
          <c:idx val="13"/>
          <c:order val="13"/>
          <c:tx>
            <c:strRef>
              <c:f>Sheet1!$P$1</c:f>
              <c:strCache>
                <c:ptCount val="1"/>
                <c:pt idx="0">
                  <c:v>Force Var(FCM)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Sheet1!$A$2:$A$311</c:f>
              <c:numCache>
                <c:formatCode>General</c:formatCode>
                <c:ptCount val="310"/>
              </c:numCache>
            </c:numRef>
          </c:cat>
          <c:val>
            <c:numRef>
              <c:f>Sheet1!$P$2:$P$311</c:f>
              <c:numCache>
                <c:formatCode>General</c:formatCode>
                <c:ptCount val="310"/>
                <c:pt idx="0">
                  <c:v>129.93979518452684</c:v>
                </c:pt>
                <c:pt idx="1">
                  <c:v>128.19200253053154</c:v>
                </c:pt>
                <c:pt idx="2">
                  <c:v>123.01963048568643</c:v>
                </c:pt>
                <c:pt idx="3">
                  <c:v>121.31917510979773</c:v>
                </c:pt>
                <c:pt idx="4">
                  <c:v>124.73192018110048</c:v>
                </c:pt>
                <c:pt idx="5">
                  <c:v>126.45604419606414</c:v>
                </c:pt>
                <c:pt idx="6">
                  <c:v>131.69942215804744</c:v>
                </c:pt>
                <c:pt idx="7">
                  <c:v>133.47088345109464</c:v>
                </c:pt>
                <c:pt idx="8">
                  <c:v>124.73192018110048</c:v>
                </c:pt>
                <c:pt idx="9">
                  <c:v>148.06860929843393</c:v>
                </c:pt>
                <c:pt idx="10">
                  <c:v>146.20247344917391</c:v>
                </c:pt>
                <c:pt idx="11">
                  <c:v>142.50570470923233</c:v>
                </c:pt>
                <c:pt idx="12">
                  <c:v>146.20247344917391</c:v>
                </c:pt>
                <c:pt idx="13">
                  <c:v>144.34817191943912</c:v>
                </c:pt>
                <c:pt idx="14">
                  <c:v>138.85627324739716</c:v>
                </c:pt>
                <c:pt idx="15">
                  <c:v>144.34817191943912</c:v>
                </c:pt>
                <c:pt idx="16">
                  <c:v>133.47088345109464</c:v>
                </c:pt>
                <c:pt idx="17">
                  <c:v>142.50570470923233</c:v>
                </c:pt>
                <c:pt idx="18">
                  <c:v>138.85627324739716</c:v>
                </c:pt>
                <c:pt idx="19">
                  <c:v>142.50570470923233</c:v>
                </c:pt>
                <c:pt idx="20">
                  <c:v>142.50570470923233</c:v>
                </c:pt>
                <c:pt idx="21">
                  <c:v>149.94657946724558</c:v>
                </c:pt>
                <c:pt idx="22">
                  <c:v>316.26102333601756</c:v>
                </c:pt>
                <c:pt idx="23">
                  <c:v>9.0872006326665407</c:v>
                </c:pt>
                <c:pt idx="24">
                  <c:v>136.37122975490124</c:v>
                </c:pt>
                <c:pt idx="25">
                  <c:v>132.8017263055003</c:v>
                </c:pt>
                <c:pt idx="26">
                  <c:v>122.37723962593726</c:v>
                </c:pt>
                <c:pt idx="27">
                  <c:v>3.642671960349273</c:v>
                </c:pt>
                <c:pt idx="28">
                  <c:v>70.545112447906391</c:v>
                </c:pt>
                <c:pt idx="29">
                  <c:v>82.653944558711487</c:v>
                </c:pt>
                <c:pt idx="30">
                  <c:v>89.795274692608558</c:v>
                </c:pt>
                <c:pt idx="31">
                  <c:v>109.747348425328</c:v>
                </c:pt>
                <c:pt idx="32">
                  <c:v>109.747348425328</c:v>
                </c:pt>
                <c:pt idx="33">
                  <c:v>101.83678752219896</c:v>
                </c:pt>
                <c:pt idx="34">
                  <c:v>100.29017830015633</c:v>
                </c:pt>
                <c:pt idx="35">
                  <c:v>92.734646982846797</c:v>
                </c:pt>
                <c:pt idx="36">
                  <c:v>85.474973653701255</c:v>
                </c:pt>
                <c:pt idx="37">
                  <c:v>82.653944558711487</c:v>
                </c:pt>
                <c:pt idx="38">
                  <c:v>81.261181490514929</c:v>
                </c:pt>
                <c:pt idx="39">
                  <c:v>77.153898203086968</c:v>
                </c:pt>
                <c:pt idx="40">
                  <c:v>71.843200959889117</c:v>
                </c:pt>
                <c:pt idx="41">
                  <c:v>66.721852829100172</c:v>
                </c:pt>
                <c:pt idx="42">
                  <c:v>48.12995143025514</c:v>
                </c:pt>
                <c:pt idx="43">
                  <c:v>23.625940304905786</c:v>
                </c:pt>
                <c:pt idx="44">
                  <c:v>33.451523158776766</c:v>
                </c:pt>
                <c:pt idx="45">
                  <c:v>16.739729741274115</c:v>
                </c:pt>
                <c:pt idx="46">
                  <c:v>1.9575193957920338</c:v>
                </c:pt>
                <c:pt idx="47">
                  <c:v>0.39675261914350318</c:v>
                </c:pt>
                <c:pt idx="48">
                  <c:v>26.412895285411029</c:v>
                </c:pt>
                <c:pt idx="49">
                  <c:v>7.1706625801478738</c:v>
                </c:pt>
                <c:pt idx="50">
                  <c:v>2.4116845854406108</c:v>
                </c:pt>
                <c:pt idx="51">
                  <c:v>189.99118994360396</c:v>
                </c:pt>
                <c:pt idx="52">
                  <c:v>0.19984481230980566</c:v>
                </c:pt>
                <c:pt idx="53">
                  <c:v>149.23727289291554</c:v>
                </c:pt>
                <c:pt idx="54">
                  <c:v>143.65224848804556</c:v>
                </c:pt>
                <c:pt idx="55">
                  <c:v>166.63139936198706</c:v>
                </c:pt>
                <c:pt idx="56">
                  <c:v>129.27956013420578</c:v>
                </c:pt>
                <c:pt idx="57">
                  <c:v>222.26571343501212</c:v>
                </c:pt>
                <c:pt idx="58">
                  <c:v>195.59425486876276</c:v>
                </c:pt>
                <c:pt idx="59">
                  <c:v>293.75724126201732</c:v>
                </c:pt>
                <c:pt idx="60">
                  <c:v>283.30462489576428</c:v>
                </c:pt>
                <c:pt idx="61">
                  <c:v>25.628143560709891</c:v>
                </c:pt>
                <c:pt idx="62">
                  <c:v>1.2981132932089317</c:v>
                </c:pt>
                <c:pt idx="63">
                  <c:v>43.955348861612372</c:v>
                </c:pt>
                <c:pt idx="64">
                  <c:v>52.493903111338362</c:v>
                </c:pt>
                <c:pt idx="65">
                  <c:v>61.789853810754217</c:v>
                </c:pt>
                <c:pt idx="66">
                  <c:v>55.891127227169669</c:v>
                </c:pt>
                <c:pt idx="67">
                  <c:v>55.891127227169669</c:v>
                </c:pt>
                <c:pt idx="68">
                  <c:v>49.203187871232139</c:v>
                </c:pt>
                <c:pt idx="69">
                  <c:v>46.018981506880166</c:v>
                </c:pt>
                <c:pt idx="70">
                  <c:v>59.394860218740405</c:v>
                </c:pt>
                <c:pt idx="71">
                  <c:v>78.511158312703685</c:v>
                </c:pt>
                <c:pt idx="72">
                  <c:v>77.153898203086968</c:v>
                </c:pt>
                <c:pt idx="73">
                  <c:v>69.258858255449326</c:v>
                </c:pt>
                <c:pt idx="74">
                  <c:v>85.474973653701255</c:v>
                </c:pt>
                <c:pt idx="75">
                  <c:v>95.721356551190368</c:v>
                </c:pt>
                <c:pt idx="76">
                  <c:v>91.259043677963831</c:v>
                </c:pt>
                <c:pt idx="77">
                  <c:v>84.058541946433607</c:v>
                </c:pt>
                <c:pt idx="78">
                  <c:v>89.795274692608558</c:v>
                </c:pt>
                <c:pt idx="79">
                  <c:v>97.232462814653161</c:v>
                </c:pt>
                <c:pt idx="80">
                  <c:v>153.73802276340032</c:v>
                </c:pt>
                <c:pt idx="81">
                  <c:v>237.13270550002076</c:v>
                </c:pt>
                <c:pt idx="82">
                  <c:v>349.94459435557224</c:v>
                </c:pt>
                <c:pt idx="83">
                  <c:v>406.76212223710138</c:v>
                </c:pt>
                <c:pt idx="84">
                  <c:v>464.53008231674863</c:v>
                </c:pt>
                <c:pt idx="85">
                  <c:v>207.33447792114728</c:v>
                </c:pt>
                <c:pt idx="86">
                  <c:v>141.81424232547454</c:v>
                </c:pt>
                <c:pt idx="87">
                  <c:v>124.08506827371417</c:v>
                </c:pt>
                <c:pt idx="88">
                  <c:v>86.36345291636394</c:v>
                </c:pt>
                <c:pt idx="89">
                  <c:v>90.705873770939178</c:v>
                </c:pt>
                <c:pt idx="90">
                  <c:v>153.0197940937943</c:v>
                </c:pt>
                <c:pt idx="91">
                  <c:v>93.659992604956045</c:v>
                </c:pt>
                <c:pt idx="92">
                  <c:v>101.2523902817327</c:v>
                </c:pt>
                <c:pt idx="93">
                  <c:v>178.76002805338283</c:v>
                </c:pt>
                <c:pt idx="94">
                  <c:v>360.4492708205558</c:v>
                </c:pt>
                <c:pt idx="95">
                  <c:v>635.86031436757139</c:v>
                </c:pt>
                <c:pt idx="96">
                  <c:v>366.31463225811837</c:v>
                </c:pt>
                <c:pt idx="97">
                  <c:v>219.97800313043118</c:v>
                </c:pt>
                <c:pt idx="98">
                  <c:v>250.64131401309774</c:v>
                </c:pt>
                <c:pt idx="99">
                  <c:v>267.98072993214839</c:v>
                </c:pt>
                <c:pt idx="100">
                  <c:v>299.05455536230443</c:v>
                </c:pt>
                <c:pt idx="101">
                  <c:v>466.59828508170199</c:v>
                </c:pt>
                <c:pt idx="102">
                  <c:v>278.14932262976419</c:v>
                </c:pt>
                <c:pt idx="103">
                  <c:v>2.102037423448769E-4</c:v>
                </c:pt>
                <c:pt idx="104">
                  <c:v>32.567635830225527</c:v>
                </c:pt>
                <c:pt idx="105">
                  <c:v>114.63569680151272</c:v>
                </c:pt>
                <c:pt idx="106">
                  <c:v>108.14156760565335</c:v>
                </c:pt>
                <c:pt idx="107">
                  <c:v>129.93979518452684</c:v>
                </c:pt>
                <c:pt idx="108">
                  <c:v>138.85627324739716</c:v>
                </c:pt>
                <c:pt idx="109">
                  <c:v>144.34817191943912</c:v>
                </c:pt>
                <c:pt idx="110">
                  <c:v>146.20247344917391</c:v>
                </c:pt>
                <c:pt idx="111">
                  <c:v>149.94657946724558</c:v>
                </c:pt>
                <c:pt idx="112">
                  <c:v>163.42373159550056</c:v>
                </c:pt>
                <c:pt idx="113">
                  <c:v>281.69356498791416</c:v>
                </c:pt>
                <c:pt idx="114">
                  <c:v>116.28881489929377</c:v>
                </c:pt>
                <c:pt idx="115">
                  <c:v>170.6269383143464</c:v>
                </c:pt>
                <c:pt idx="116">
                  <c:v>115.66426823007239</c:v>
                </c:pt>
                <c:pt idx="117">
                  <c:v>114.01561117992864</c:v>
                </c:pt>
                <c:pt idx="118">
                  <c:v>115.66426823007239</c:v>
                </c:pt>
                <c:pt idx="119">
                  <c:v>120.68124529768696</c:v>
                </c:pt>
                <c:pt idx="120">
                  <c:v>136.37122975490124</c:v>
                </c:pt>
                <c:pt idx="121">
                  <c:v>145.50208897014184</c:v>
                </c:pt>
                <c:pt idx="122">
                  <c:v>253.08287047152464</c:v>
                </c:pt>
                <c:pt idx="123">
                  <c:v>601.42476778014759</c:v>
                </c:pt>
                <c:pt idx="124">
                  <c:v>95.154803501253838</c:v>
                </c:pt>
                <c:pt idx="125">
                  <c:v>2.4116845854406108</c:v>
                </c:pt>
                <c:pt idx="126">
                  <c:v>20.034906029011346</c:v>
                </c:pt>
                <c:pt idx="127">
                  <c:v>70.545112447906391</c:v>
                </c:pt>
                <c:pt idx="128">
                  <c:v>89.795274692608558</c:v>
                </c:pt>
                <c:pt idx="129">
                  <c:v>111.36496356452923</c:v>
                </c:pt>
                <c:pt idx="130">
                  <c:v>138.85627324739716</c:v>
                </c:pt>
                <c:pt idx="131">
                  <c:v>171.38531641266138</c:v>
                </c:pt>
                <c:pt idx="132">
                  <c:v>279.11736996705736</c:v>
                </c:pt>
                <c:pt idx="133">
                  <c:v>244.29324322531568</c:v>
                </c:pt>
                <c:pt idx="134">
                  <c:v>166.63139936198706</c:v>
                </c:pt>
                <c:pt idx="135">
                  <c:v>99.710242107328355</c:v>
                </c:pt>
                <c:pt idx="136">
                  <c:v>98.179928252449486</c:v>
                </c:pt>
                <c:pt idx="137">
                  <c:v>96.661448717098338</c:v>
                </c:pt>
                <c:pt idx="138">
                  <c:v>122.37723962593726</c:v>
                </c:pt>
                <c:pt idx="139">
                  <c:v>153.0197940937943</c:v>
                </c:pt>
                <c:pt idx="140">
                  <c:v>217.70212714534662</c:v>
                </c:pt>
                <c:pt idx="141">
                  <c:v>243.38765055494289</c:v>
                </c:pt>
                <c:pt idx="142">
                  <c:v>262.96743950050194</c:v>
                </c:pt>
                <c:pt idx="143">
                  <c:v>304.39920674069793</c:v>
                </c:pt>
                <c:pt idx="144">
                  <c:v>500.42213368967953</c:v>
                </c:pt>
                <c:pt idx="145">
                  <c:v>107.53932617461724</c:v>
                </c:pt>
                <c:pt idx="146">
                  <c:v>6.1307585635724644</c:v>
                </c:pt>
                <c:pt idx="147">
                  <c:v>25.922572704761588</c:v>
                </c:pt>
                <c:pt idx="148">
                  <c:v>58.215114902023849</c:v>
                </c:pt>
                <c:pt idx="149">
                  <c:v>74.47488094243532</c:v>
                </c:pt>
                <c:pt idx="150">
                  <c:v>79.880252741846007</c:v>
                </c:pt>
                <c:pt idx="151">
                  <c:v>124.73192018110048</c:v>
                </c:pt>
                <c:pt idx="152">
                  <c:v>216.29014557854248</c:v>
                </c:pt>
                <c:pt idx="153">
                  <c:v>324.52215277728754</c:v>
                </c:pt>
                <c:pt idx="154">
                  <c:v>484.63814001585314</c:v>
                </c:pt>
                <c:pt idx="155">
                  <c:v>109.747348425328</c:v>
                </c:pt>
                <c:pt idx="156">
                  <c:v>151.12261633359162</c:v>
                </c:pt>
                <c:pt idx="157">
                  <c:v>125.80473124101896</c:v>
                </c:pt>
                <c:pt idx="158">
                  <c:v>139.98807048243148</c:v>
                </c:pt>
                <c:pt idx="159">
                  <c:v>132.8017263055003</c:v>
                </c:pt>
                <c:pt idx="160">
                  <c:v>115.66426823007239</c:v>
                </c:pt>
                <c:pt idx="161">
                  <c:v>151.12261633359162</c:v>
                </c:pt>
                <c:pt idx="162">
                  <c:v>136.37122975490124</c:v>
                </c:pt>
                <c:pt idx="163">
                  <c:v>147.3637637717647</c:v>
                </c:pt>
                <c:pt idx="164">
                  <c:v>270.50512662726334</c:v>
                </c:pt>
                <c:pt idx="165">
                  <c:v>390.24945078943938</c:v>
                </c:pt>
                <c:pt idx="166">
                  <c:v>608.99427122954501</c:v>
                </c:pt>
                <c:pt idx="167">
                  <c:v>39.604289499136257</c:v>
                </c:pt>
                <c:pt idx="168">
                  <c:v>6.0156213068262958E-2</c:v>
                </c:pt>
                <c:pt idx="169">
                  <c:v>43.955348861612372</c:v>
                </c:pt>
                <c:pt idx="170">
                  <c:v>85.474973653701255</c:v>
                </c:pt>
                <c:pt idx="171">
                  <c:v>140.67507181855211</c:v>
                </c:pt>
                <c:pt idx="172">
                  <c:v>211.78864311079084</c:v>
                </c:pt>
                <c:pt idx="173">
                  <c:v>543.92457963086042</c:v>
                </c:pt>
                <c:pt idx="174">
                  <c:v>17.134199787360505</c:v>
                </c:pt>
                <c:pt idx="175">
                  <c:v>160.72684832987383</c:v>
                </c:pt>
                <c:pt idx="176">
                  <c:v>139.98807048243148</c:v>
                </c:pt>
                <c:pt idx="177">
                  <c:v>129.27956013420578</c:v>
                </c:pt>
                <c:pt idx="178">
                  <c:v>124.08506827371417</c:v>
                </c:pt>
                <c:pt idx="179">
                  <c:v>115.66426823007239</c:v>
                </c:pt>
                <c:pt idx="180">
                  <c:v>164.65138136509805</c:v>
                </c:pt>
                <c:pt idx="181">
                  <c:v>351.73998606062082</c:v>
                </c:pt>
                <c:pt idx="182">
                  <c:v>643.64283556844509</c:v>
                </c:pt>
                <c:pt idx="183">
                  <c:v>390.24945078943938</c:v>
                </c:pt>
                <c:pt idx="184">
                  <c:v>19.097922417086114</c:v>
                </c:pt>
                <c:pt idx="185">
                  <c:v>2.1786848308530233</c:v>
                </c:pt>
                <c:pt idx="186">
                  <c:v>94.222084607255283</c:v>
                </c:pt>
                <c:pt idx="187">
                  <c:v>239.5077170889252</c:v>
                </c:pt>
                <c:pt idx="188">
                  <c:v>364.48237419358622</c:v>
                </c:pt>
                <c:pt idx="189">
                  <c:v>370.38032636551566</c:v>
                </c:pt>
                <c:pt idx="190">
                  <c:v>584.10887870643512</c:v>
                </c:pt>
                <c:pt idx="191">
                  <c:v>93.659992604956045</c:v>
                </c:pt>
                <c:pt idx="192">
                  <c:v>145.50208897014184</c:v>
                </c:pt>
                <c:pt idx="193">
                  <c:v>131.03472606009038</c:v>
                </c:pt>
                <c:pt idx="194">
                  <c:v>136.37122975490124</c:v>
                </c:pt>
                <c:pt idx="195">
                  <c:v>136.37122975490124</c:v>
                </c:pt>
                <c:pt idx="196">
                  <c:v>149.23727289291554</c:v>
                </c:pt>
                <c:pt idx="197">
                  <c:v>132.8017263055003</c:v>
                </c:pt>
                <c:pt idx="198">
                  <c:v>267.98072993214839</c:v>
                </c:pt>
                <c:pt idx="199">
                  <c:v>675.24629315306595</c:v>
                </c:pt>
                <c:pt idx="200">
                  <c:v>10.845126081908576</c:v>
                </c:pt>
                <c:pt idx="201">
                  <c:v>6.3703898999752591</c:v>
                </c:pt>
                <c:pt idx="202">
                  <c:v>20.729444245136818</c:v>
                </c:pt>
                <c:pt idx="203">
                  <c:v>106.54762110550413</c:v>
                </c:pt>
                <c:pt idx="204">
                  <c:v>161.4629211900276</c:v>
                </c:pt>
                <c:pt idx="205">
                  <c:v>241.89456299735625</c:v>
                </c:pt>
                <c:pt idx="206">
                  <c:v>286.88145798820949</c:v>
                </c:pt>
                <c:pt idx="207">
                  <c:v>327.49836824917679</c:v>
                </c:pt>
                <c:pt idx="208">
                  <c:v>664.80069012084482</c:v>
                </c:pt>
                <c:pt idx="209">
                  <c:v>8.913219774818149</c:v>
                </c:pt>
                <c:pt idx="210">
                  <c:v>134.58056087043681</c:v>
                </c:pt>
                <c:pt idx="211">
                  <c:v>151.12261633359162</c:v>
                </c:pt>
                <c:pt idx="212">
                  <c:v>141.81424232547454</c:v>
                </c:pt>
                <c:pt idx="213">
                  <c:v>182.89757884006141</c:v>
                </c:pt>
                <c:pt idx="214">
                  <c:v>178.76002805338283</c:v>
                </c:pt>
                <c:pt idx="215">
                  <c:v>260.47854576396679</c:v>
                </c:pt>
                <c:pt idx="216">
                  <c:v>334.64094316804699</c:v>
                </c:pt>
                <c:pt idx="217">
                  <c:v>659.3498898045176</c:v>
                </c:pt>
                <c:pt idx="218">
                  <c:v>112.37878844931028</c:v>
                </c:pt>
                <c:pt idx="219">
                  <c:v>5.6174544979090699</c:v>
                </c:pt>
                <c:pt idx="220">
                  <c:v>19.352202132412472</c:v>
                </c:pt>
                <c:pt idx="221">
                  <c:v>73.153123791398428</c:v>
                </c:pt>
                <c:pt idx="222">
                  <c:v>91.259043677963831</c:v>
                </c:pt>
                <c:pt idx="223">
                  <c:v>144.34817191943912</c:v>
                </c:pt>
                <c:pt idx="224">
                  <c:v>173.40529841576736</c:v>
                </c:pt>
                <c:pt idx="225">
                  <c:v>266.41390965566853</c:v>
                </c:pt>
                <c:pt idx="226">
                  <c:v>344.21232265705243</c:v>
                </c:pt>
                <c:pt idx="227">
                  <c:v>481.25721126718668</c:v>
                </c:pt>
                <c:pt idx="228">
                  <c:v>554.74192208987949</c:v>
                </c:pt>
                <c:pt idx="229">
                  <c:v>78.511158312703685</c:v>
                </c:pt>
                <c:pt idx="230">
                  <c:v>158.78233329156333</c:v>
                </c:pt>
                <c:pt idx="231">
                  <c:v>143.65224848804556</c:v>
                </c:pt>
                <c:pt idx="232">
                  <c:v>160.72684832987383</c:v>
                </c:pt>
                <c:pt idx="233">
                  <c:v>149.23727289291554</c:v>
                </c:pt>
                <c:pt idx="234">
                  <c:v>149.23727289291554</c:v>
                </c:pt>
                <c:pt idx="235">
                  <c:v>174.66981454481214</c:v>
                </c:pt>
                <c:pt idx="236">
                  <c:v>258.00148634696006</c:v>
                </c:pt>
                <c:pt idx="237">
                  <c:v>659.3498898045176</c:v>
                </c:pt>
                <c:pt idx="238">
                  <c:v>50.970286281512081</c:v>
                </c:pt>
                <c:pt idx="239">
                  <c:v>0.69165077309925671</c:v>
                </c:pt>
                <c:pt idx="240">
                  <c:v>35.254800774459703</c:v>
                </c:pt>
                <c:pt idx="241">
                  <c:v>75.808472412997844</c:v>
                </c:pt>
                <c:pt idx="242">
                  <c:v>88.34334002677987</c:v>
                </c:pt>
                <c:pt idx="243">
                  <c:v>88.34334002677987</c:v>
                </c:pt>
                <c:pt idx="244">
                  <c:v>111.36496356452923</c:v>
                </c:pt>
                <c:pt idx="245">
                  <c:v>163.42373159550056</c:v>
                </c:pt>
                <c:pt idx="246">
                  <c:v>361.55114958692894</c:v>
                </c:pt>
                <c:pt idx="247">
                  <c:v>533.21374604753612</c:v>
                </c:pt>
                <c:pt idx="248">
                  <c:v>109.14064594665578</c:v>
                </c:pt>
                <c:pt idx="249">
                  <c:v>147.3637637717647</c:v>
                </c:pt>
                <c:pt idx="250">
                  <c:v>156.84965257278085</c:v>
                </c:pt>
                <c:pt idx="251">
                  <c:v>153.0197940937943</c:v>
                </c:pt>
                <c:pt idx="252">
                  <c:v>162.68319768770951</c:v>
                </c:pt>
                <c:pt idx="253">
                  <c:v>184.98410571268985</c:v>
                </c:pt>
                <c:pt idx="254">
                  <c:v>206.50026201297135</c:v>
                </c:pt>
                <c:pt idx="255">
                  <c:v>514.28303407959982</c:v>
                </c:pt>
                <c:pt idx="256">
                  <c:v>134.58056087043681</c:v>
                </c:pt>
                <c:pt idx="257">
                  <c:v>15.276986033374325</c:v>
                </c:pt>
                <c:pt idx="258">
                  <c:v>16.739729741274115</c:v>
                </c:pt>
                <c:pt idx="259">
                  <c:v>84.058541946433607</c:v>
                </c:pt>
                <c:pt idx="260">
                  <c:v>151.83638395555894</c:v>
                </c:pt>
                <c:pt idx="261">
                  <c:v>163.42373159550056</c:v>
                </c:pt>
                <c:pt idx="262">
                  <c:v>177.48076538058635</c:v>
                </c:pt>
                <c:pt idx="263">
                  <c:v>202.92765000960847</c:v>
                </c:pt>
                <c:pt idx="264">
                  <c:v>349.94459435557224</c:v>
                </c:pt>
                <c:pt idx="265">
                  <c:v>205.12514680561375</c:v>
                </c:pt>
                <c:pt idx="266">
                  <c:v>170.6269383143464</c:v>
                </c:pt>
                <c:pt idx="267">
                  <c:v>160.72684832987383</c:v>
                </c:pt>
                <c:pt idx="268">
                  <c:v>132.8017263055003</c:v>
                </c:pt>
                <c:pt idx="269">
                  <c:v>153.0197940937943</c:v>
                </c:pt>
                <c:pt idx="270">
                  <c:v>93.659992604956045</c:v>
                </c:pt>
                <c:pt idx="271">
                  <c:v>110.75380003821974</c:v>
                </c:pt>
                <c:pt idx="272">
                  <c:v>296.39998115239854</c:v>
                </c:pt>
                <c:pt idx="273">
                  <c:v>483.3622803916316</c:v>
                </c:pt>
                <c:pt idx="274">
                  <c:v>3.3549616557658215</c:v>
                </c:pt>
                <c:pt idx="275">
                  <c:v>13.74041144171065</c:v>
                </c:pt>
                <c:pt idx="276">
                  <c:v>64.23218468087353</c:v>
                </c:pt>
                <c:pt idx="277">
                  <c:v>66.721852829100172</c:v>
                </c:pt>
                <c:pt idx="278">
                  <c:v>78.511158312703685</c:v>
                </c:pt>
                <c:pt idx="279">
                  <c:v>112.99441302325828</c:v>
                </c:pt>
                <c:pt idx="280">
                  <c:v>129.93979518452684</c:v>
                </c:pt>
                <c:pt idx="281">
                  <c:v>155.65149589076688</c:v>
                </c:pt>
                <c:pt idx="282">
                  <c:v>146.20247344917391</c:v>
                </c:pt>
                <c:pt idx="283">
                  <c:v>344.21232265705243</c:v>
                </c:pt>
                <c:pt idx="284">
                  <c:v>38.642022981535959</c:v>
                </c:pt>
                <c:pt idx="285">
                  <c:v>178.76002805338283</c:v>
                </c:pt>
                <c:pt idx="286">
                  <c:v>162.68319768770951</c:v>
                </c:pt>
                <c:pt idx="287">
                  <c:v>122.37723962593726</c:v>
                </c:pt>
                <c:pt idx="288">
                  <c:v>86.36345291636394</c:v>
                </c:pt>
                <c:pt idx="289">
                  <c:v>99.710242107328355</c:v>
                </c:pt>
                <c:pt idx="290">
                  <c:v>238.61104651382877</c:v>
                </c:pt>
                <c:pt idx="291">
                  <c:v>366.31463225811837</c:v>
                </c:pt>
                <c:pt idx="292">
                  <c:v>579.00028110059657</c:v>
                </c:pt>
                <c:pt idx="293">
                  <c:v>8.0182725384323863</c:v>
                </c:pt>
                <c:pt idx="294">
                  <c:v>1.0292070133837434</c:v>
                </c:pt>
                <c:pt idx="295">
                  <c:v>53.614476830421921</c:v>
                </c:pt>
                <c:pt idx="296">
                  <c:v>81.261181490514929</c:v>
                </c:pt>
                <c:pt idx="297">
                  <c:v>194.25600602082321</c:v>
                </c:pt>
                <c:pt idx="298">
                  <c:v>488.03090308404865</c:v>
                </c:pt>
                <c:pt idx="299">
                  <c:v>505.17223321796126</c:v>
                </c:pt>
                <c:pt idx="300">
                  <c:v>474.53085672843116</c:v>
                </c:pt>
                <c:pt idx="301">
                  <c:v>533.21374604753612</c:v>
                </c:pt>
                <c:pt idx="302">
                  <c:v>676.75412725441868</c:v>
                </c:pt>
                <c:pt idx="303">
                  <c:v>0.15929181691855429</c:v>
                </c:pt>
                <c:pt idx="304">
                  <c:v>178.76002805338283</c:v>
                </c:pt>
                <c:pt idx="305">
                  <c:v>178.76002805338283</c:v>
                </c:pt>
                <c:pt idx="306">
                  <c:v>170.6269383143464</c:v>
                </c:pt>
                <c:pt idx="307">
                  <c:v>131.03472606009038</c:v>
                </c:pt>
                <c:pt idx="308">
                  <c:v>206.50026201297135</c:v>
                </c:pt>
                <c:pt idx="309">
                  <c:v>498.70283475043038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BF93-4AD5-AB95-234B4F7C071C}"/>
            </c:ext>
          </c:extLst>
        </c:ser>
        <c:ser>
          <c:idx val="14"/>
          <c:order val="14"/>
          <c:tx>
            <c:strRef>
              <c:f>Sheet1!$Q$1</c:f>
              <c:strCache>
                <c:ptCount val="1"/>
                <c:pt idx="0">
                  <c:v>Force Var (ECM)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Sheet1!$A$2:$A$311</c:f>
              <c:numCache>
                <c:formatCode>General</c:formatCode>
                <c:ptCount val="310"/>
              </c:numCache>
            </c:numRef>
          </c:cat>
          <c:val>
            <c:numRef>
              <c:f>Sheet1!$Q$2:$Q$311</c:f>
              <c:numCache>
                <c:formatCode>General</c:formatCode>
                <c:ptCount val="310"/>
                <c:pt idx="0">
                  <c:v>22.11339708045919</c:v>
                </c:pt>
                <c:pt idx="1">
                  <c:v>13.276293633627372</c:v>
                </c:pt>
                <c:pt idx="2">
                  <c:v>6.541788429726715</c:v>
                </c:pt>
                <c:pt idx="3">
                  <c:v>6.4926945004932533</c:v>
                </c:pt>
                <c:pt idx="4">
                  <c:v>1.8511687597699507</c:v>
                </c:pt>
                <c:pt idx="5">
                  <c:v>0.13001550442401136</c:v>
                </c:pt>
                <c:pt idx="6">
                  <c:v>2.5682211708997069E-2</c:v>
                </c:pt>
                <c:pt idx="7">
                  <c:v>0.12978489397303131</c:v>
                </c:pt>
                <c:pt idx="8">
                  <c:v>0.90615810678246611</c:v>
                </c:pt>
                <c:pt idx="9">
                  <c:v>0.68380226370070851</c:v>
                </c:pt>
                <c:pt idx="10">
                  <c:v>8.3210229596775265E-2</c:v>
                </c:pt>
                <c:pt idx="11">
                  <c:v>3.698111236090594E-4</c:v>
                </c:pt>
                <c:pt idx="12">
                  <c:v>4.474864568858674E-2</c:v>
                </c:pt>
                <c:pt idx="13">
                  <c:v>9.2455053218306864E-3</c:v>
                </c:pt>
                <c:pt idx="14">
                  <c:v>0.16309147738155699</c:v>
                </c:pt>
                <c:pt idx="15">
                  <c:v>6.2499852298574021E-2</c:v>
                </c:pt>
                <c:pt idx="16">
                  <c:v>6.2499852298574021E-2</c:v>
                </c:pt>
                <c:pt idx="17">
                  <c:v>0.19563635599299548</c:v>
                </c:pt>
                <c:pt idx="18">
                  <c:v>0.26960089848098562</c:v>
                </c:pt>
                <c:pt idx="19">
                  <c:v>0.35539976049557337</c:v>
                </c:pt>
                <c:pt idx="20">
                  <c:v>0.56250044310462699</c:v>
                </c:pt>
                <c:pt idx="21">
                  <c:v>0.68380226370070851</c:v>
                </c:pt>
                <c:pt idx="22">
                  <c:v>0.26960089848098562</c:v>
                </c:pt>
                <c:pt idx="23">
                  <c:v>2.9955519046647748E-2</c:v>
                </c:pt>
                <c:pt idx="24">
                  <c:v>9.2455053218306864E-3</c:v>
                </c:pt>
                <c:pt idx="25">
                  <c:v>6.2499852298574021E-2</c:v>
                </c:pt>
                <c:pt idx="26">
                  <c:v>0.50628656186671839</c:v>
                </c:pt>
                <c:pt idx="27">
                  <c:v>8.6571728178758196</c:v>
                </c:pt>
                <c:pt idx="28">
                  <c:v>7.7755161040363001</c:v>
                </c:pt>
                <c:pt idx="29">
                  <c:v>14.9411959411549</c:v>
                </c:pt>
                <c:pt idx="30">
                  <c:v>169.50036213062435</c:v>
                </c:pt>
                <c:pt idx="31">
                  <c:v>21.479657025151468</c:v>
                </c:pt>
                <c:pt idx="32">
                  <c:v>91.349476601772068</c:v>
                </c:pt>
                <c:pt idx="33">
                  <c:v>1.2873527413450008</c:v>
                </c:pt>
                <c:pt idx="34">
                  <c:v>116.39089599296354</c:v>
                </c:pt>
                <c:pt idx="35">
                  <c:v>481.46485390022673</c:v>
                </c:pt>
                <c:pt idx="36">
                  <c:v>481.46485390022673</c:v>
                </c:pt>
                <c:pt idx="37">
                  <c:v>9.1157526540853162</c:v>
                </c:pt>
                <c:pt idx="38">
                  <c:v>118.89386738882207</c:v>
                </c:pt>
                <c:pt idx="39">
                  <c:v>19.734100257681369</c:v>
                </c:pt>
                <c:pt idx="40">
                  <c:v>9.8258154614210422</c:v>
                </c:pt>
                <c:pt idx="41">
                  <c:v>8.3210229596775265E-2</c:v>
                </c:pt>
                <c:pt idx="42">
                  <c:v>333.06248921778962</c:v>
                </c:pt>
                <c:pt idx="43">
                  <c:v>77.237051020731727</c:v>
                </c:pt>
                <c:pt idx="44">
                  <c:v>179.66308379689934</c:v>
                </c:pt>
                <c:pt idx="45">
                  <c:v>13.775515558676547</c:v>
                </c:pt>
                <c:pt idx="46">
                  <c:v>4.3938597083217861</c:v>
                </c:pt>
                <c:pt idx="47">
                  <c:v>19.393858344925491</c:v>
                </c:pt>
                <c:pt idx="48">
                  <c:v>1.5624992614925211</c:v>
                </c:pt>
                <c:pt idx="49">
                  <c:v>5.0624986706864679</c:v>
                </c:pt>
                <c:pt idx="50">
                  <c:v>2.6719664898795248</c:v>
                </c:pt>
                <c:pt idx="51">
                  <c:v>6.1542145106768205</c:v>
                </c:pt>
                <c:pt idx="52">
                  <c:v>18.722260757236377</c:v>
                </c:pt>
                <c:pt idx="53">
                  <c:v>0.10687850507674374</c:v>
                </c:pt>
                <c:pt idx="54">
                  <c:v>2.0802523314150889</c:v>
                </c:pt>
                <c:pt idx="55">
                  <c:v>1.1187136426440547</c:v>
                </c:pt>
                <c:pt idx="56">
                  <c:v>5.5950457761835981</c:v>
                </c:pt>
                <c:pt idx="57">
                  <c:v>10.813981232786945</c:v>
                </c:pt>
                <c:pt idx="58">
                  <c:v>10.813981232786945</c:v>
                </c:pt>
                <c:pt idx="59">
                  <c:v>9.8258154614210422</c:v>
                </c:pt>
                <c:pt idx="60">
                  <c:v>67.429368756761349</c:v>
                </c:pt>
                <c:pt idx="61">
                  <c:v>102.71043498168719</c:v>
                </c:pt>
                <c:pt idx="62">
                  <c:v>132.69268432042958</c:v>
                </c:pt>
                <c:pt idx="63">
                  <c:v>197.61872132314082</c:v>
                </c:pt>
                <c:pt idx="64">
                  <c:v>147.24889770176321</c:v>
                </c:pt>
                <c:pt idx="65">
                  <c:v>8.6571728178758196</c:v>
                </c:pt>
                <c:pt idx="66">
                  <c:v>0.16309147738155699</c:v>
                </c:pt>
                <c:pt idx="67">
                  <c:v>9.2455053218306864E-3</c:v>
                </c:pt>
                <c:pt idx="68">
                  <c:v>1.8121381306980527E-2</c:v>
                </c:pt>
                <c:pt idx="69">
                  <c:v>0.35539976049557337</c:v>
                </c:pt>
                <c:pt idx="70">
                  <c:v>0.8169384038218529</c:v>
                </c:pt>
                <c:pt idx="71">
                  <c:v>0.68380226370070851</c:v>
                </c:pt>
                <c:pt idx="72">
                  <c:v>0.45303294203683525</c:v>
                </c:pt>
                <c:pt idx="73">
                  <c:v>1.8121381306980527E-2</c:v>
                </c:pt>
                <c:pt idx="74">
                  <c:v>9.2455053218306864E-3</c:v>
                </c:pt>
                <c:pt idx="75">
                  <c:v>3.698111236090594E-4</c:v>
                </c:pt>
                <c:pt idx="76">
                  <c:v>4.474864568858674E-2</c:v>
                </c:pt>
                <c:pt idx="77">
                  <c:v>0.56250044310462699</c:v>
                </c:pt>
                <c:pt idx="78">
                  <c:v>9.2455053218306864E-3</c:v>
                </c:pt>
                <c:pt idx="79">
                  <c:v>1.0388307587775116</c:v>
                </c:pt>
                <c:pt idx="80">
                  <c:v>5.414569631156561</c:v>
                </c:pt>
                <c:pt idx="81">
                  <c:v>10.068415285084466</c:v>
                </c:pt>
                <c:pt idx="82">
                  <c:v>5.0624986706864679</c:v>
                </c:pt>
                <c:pt idx="83">
                  <c:v>14.352438590152206</c:v>
                </c:pt>
                <c:pt idx="84">
                  <c:v>20.07729025214071</c:v>
                </c:pt>
                <c:pt idx="85">
                  <c:v>22.198591890946492</c:v>
                </c:pt>
                <c:pt idx="86">
                  <c:v>22.198591890946492</c:v>
                </c:pt>
                <c:pt idx="87">
                  <c:v>20.772556478882528</c:v>
                </c:pt>
                <c:pt idx="88">
                  <c:v>30.038828122872655</c:v>
                </c:pt>
                <c:pt idx="89">
                  <c:v>3.4796586612309399</c:v>
                </c:pt>
                <c:pt idx="90">
                  <c:v>12.657172454304622</c:v>
                </c:pt>
                <c:pt idx="91">
                  <c:v>19.393858344925491</c:v>
                </c:pt>
                <c:pt idx="92">
                  <c:v>1.0388307587775116</c:v>
                </c:pt>
                <c:pt idx="93">
                  <c:v>1.9707831942675407</c:v>
                </c:pt>
                <c:pt idx="94">
                  <c:v>21.837650689877201</c:v>
                </c:pt>
                <c:pt idx="95">
                  <c:v>68.062495125850148</c:v>
                </c:pt>
                <c:pt idx="96">
                  <c:v>327.47077333232141</c:v>
                </c:pt>
                <c:pt idx="97">
                  <c:v>501.9323092488732</c:v>
                </c:pt>
                <c:pt idx="98">
                  <c:v>625.96189350247118</c:v>
                </c:pt>
                <c:pt idx="99">
                  <c:v>54.816933495583442</c:v>
                </c:pt>
                <c:pt idx="100">
                  <c:v>9.5861668098217638</c:v>
                </c:pt>
                <c:pt idx="101">
                  <c:v>106.64533413547584</c:v>
                </c:pt>
                <c:pt idx="102">
                  <c:v>6.541788429726715</c:v>
                </c:pt>
                <c:pt idx="103">
                  <c:v>16.154213601739219</c:v>
                </c:pt>
                <c:pt idx="104">
                  <c:v>11.068415194196469</c:v>
                </c:pt>
                <c:pt idx="105">
                  <c:v>18.722260757236377</c:v>
                </c:pt>
                <c:pt idx="106">
                  <c:v>12.657172454304622</c:v>
                </c:pt>
                <c:pt idx="107">
                  <c:v>23.671964581116878</c:v>
                </c:pt>
                <c:pt idx="108">
                  <c:v>2.6719664898795248</c:v>
                </c:pt>
                <c:pt idx="109">
                  <c:v>14.352438590152206</c:v>
                </c:pt>
                <c:pt idx="110">
                  <c:v>6.541788429726715</c:v>
                </c:pt>
                <c:pt idx="111">
                  <c:v>2.4264044051488085</c:v>
                </c:pt>
                <c:pt idx="112">
                  <c:v>0.88794323025993716</c:v>
                </c:pt>
                <c:pt idx="113">
                  <c:v>3.624631302321875</c:v>
                </c:pt>
                <c:pt idx="114">
                  <c:v>101.15718049837258</c:v>
                </c:pt>
                <c:pt idx="115">
                  <c:v>176.58321791008751</c:v>
                </c:pt>
                <c:pt idx="116">
                  <c:v>158.66309915786377</c:v>
                </c:pt>
                <c:pt idx="117">
                  <c:v>105.85244690689734</c:v>
                </c:pt>
                <c:pt idx="118">
                  <c:v>1.6601338973268323</c:v>
                </c:pt>
                <c:pt idx="119">
                  <c:v>18.390904900517004</c:v>
                </c:pt>
                <c:pt idx="120">
                  <c:v>186.95304062251802</c:v>
                </c:pt>
                <c:pt idx="121">
                  <c:v>129.17197417036778</c:v>
                </c:pt>
                <c:pt idx="122">
                  <c:v>154.81102806105812</c:v>
                </c:pt>
                <c:pt idx="123">
                  <c:v>189.06250812358331</c:v>
                </c:pt>
                <c:pt idx="124">
                  <c:v>348.68381280731847</c:v>
                </c:pt>
                <c:pt idx="125">
                  <c:v>236.09505345667185</c:v>
                </c:pt>
                <c:pt idx="126">
                  <c:v>331.66014389560229</c:v>
                </c:pt>
                <c:pt idx="127">
                  <c:v>197.61872132314082</c:v>
                </c:pt>
                <c:pt idx="128">
                  <c:v>208.58026001190231</c:v>
                </c:pt>
                <c:pt idx="129">
                  <c:v>4.2340988488361138</c:v>
                </c:pt>
                <c:pt idx="130">
                  <c:v>468.05657005835917</c:v>
                </c:pt>
                <c:pt idx="131">
                  <c:v>1095.3553798548212</c:v>
                </c:pt>
                <c:pt idx="132">
                  <c:v>1220.9648462197299</c:v>
                </c:pt>
                <c:pt idx="133">
                  <c:v>806.77845955018915</c:v>
                </c:pt>
                <c:pt idx="134">
                  <c:v>74.556577738847395</c:v>
                </c:pt>
                <c:pt idx="135">
                  <c:v>677.00035445012509</c:v>
                </c:pt>
                <c:pt idx="136">
                  <c:v>39.062496307462254</c:v>
                </c:pt>
                <c:pt idx="137">
                  <c:v>173.52994783854385</c:v>
                </c:pt>
                <c:pt idx="138">
                  <c:v>10.562498079880415</c:v>
                </c:pt>
                <c:pt idx="139">
                  <c:v>24.4264024054917</c:v>
                </c:pt>
                <c:pt idx="140">
                  <c:v>3.698111236090594E-4</c:v>
                </c:pt>
                <c:pt idx="141">
                  <c:v>46.083206048499918</c:v>
                </c:pt>
                <c:pt idx="142">
                  <c:v>242.04178074923951</c:v>
                </c:pt>
                <c:pt idx="143">
                  <c:v>484.84651065950948</c:v>
                </c:pt>
                <c:pt idx="144">
                  <c:v>618.28733738035646</c:v>
                </c:pt>
                <c:pt idx="145">
                  <c:v>661.08319486861535</c:v>
                </c:pt>
                <c:pt idx="146">
                  <c:v>689.06248449134125</c:v>
                </c:pt>
                <c:pt idx="147">
                  <c:v>842.1157372930868</c:v>
                </c:pt>
                <c:pt idx="148">
                  <c:v>1035.1068596901166</c:v>
                </c:pt>
                <c:pt idx="149">
                  <c:v>13.210426846727488</c:v>
                </c:pt>
                <c:pt idx="150">
                  <c:v>8.6571728178758196</c:v>
                </c:pt>
                <c:pt idx="151">
                  <c:v>109.84651747653238</c:v>
                </c:pt>
                <c:pt idx="152">
                  <c:v>5.0624986706864679</c:v>
                </c:pt>
                <c:pt idx="153">
                  <c:v>13.775515558676547</c:v>
                </c:pt>
                <c:pt idx="154">
                  <c:v>9.5861668098217638</c:v>
                </c:pt>
                <c:pt idx="155">
                  <c:v>13.775515558676547</c:v>
                </c:pt>
                <c:pt idx="156">
                  <c:v>33.06250339713489</c:v>
                </c:pt>
                <c:pt idx="157">
                  <c:v>22.56250280632884</c:v>
                </c:pt>
                <c:pt idx="158">
                  <c:v>62.470788693322007</c:v>
                </c:pt>
                <c:pt idx="159">
                  <c:v>105.85244690689734</c:v>
                </c:pt>
                <c:pt idx="160">
                  <c:v>84.852446270645444</c:v>
                </c:pt>
                <c:pt idx="161">
                  <c:v>152.90274399194379</c:v>
                </c:pt>
                <c:pt idx="162">
                  <c:v>201.96783384006594</c:v>
                </c:pt>
                <c:pt idx="163">
                  <c:v>162.56250753277726</c:v>
                </c:pt>
                <c:pt idx="164">
                  <c:v>191.18380994420349</c:v>
                </c:pt>
                <c:pt idx="165">
                  <c:v>255.38499464866118</c:v>
                </c:pt>
                <c:pt idx="166">
                  <c:v>250.49150343351161</c:v>
                </c:pt>
                <c:pt idx="167">
                  <c:v>219.83765668885755</c:v>
                </c:pt>
                <c:pt idx="168">
                  <c:v>262.8139888678341</c:v>
                </c:pt>
                <c:pt idx="169">
                  <c:v>354.45304366747382</c:v>
                </c:pt>
                <c:pt idx="170">
                  <c:v>503.65718781527903</c:v>
                </c:pt>
                <c:pt idx="171">
                  <c:v>298.89091258100774</c:v>
                </c:pt>
                <c:pt idx="172">
                  <c:v>113.91457731163776</c:v>
                </c:pt>
                <c:pt idx="173">
                  <c:v>320.54771767832221</c:v>
                </c:pt>
                <c:pt idx="174">
                  <c:v>312.33765837035838</c:v>
                </c:pt>
                <c:pt idx="175">
                  <c:v>61.260729476279131</c:v>
                </c:pt>
                <c:pt idx="176">
                  <c:v>2.6719664898795248</c:v>
                </c:pt>
                <c:pt idx="177">
                  <c:v>481.46485390022673</c:v>
                </c:pt>
                <c:pt idx="178">
                  <c:v>1474.855376719049</c:v>
                </c:pt>
                <c:pt idx="179">
                  <c:v>1381.8376259668464</c:v>
                </c:pt>
                <c:pt idx="180">
                  <c:v>113.09503809569536</c:v>
                </c:pt>
                <c:pt idx="181">
                  <c:v>379.50035831311988</c:v>
                </c:pt>
                <c:pt idx="182">
                  <c:v>43.003324528038341</c:v>
                </c:pt>
                <c:pt idx="183">
                  <c:v>232.56249099020778</c:v>
                </c:pt>
                <c:pt idx="184">
                  <c:v>10.068415285084466</c:v>
                </c:pt>
                <c:pt idx="185">
                  <c:v>32.621668223216432</c:v>
                </c:pt>
                <c:pt idx="186">
                  <c:v>22.198591890946492</c:v>
                </c:pt>
                <c:pt idx="187">
                  <c:v>37.633509541535105</c:v>
                </c:pt>
                <c:pt idx="188">
                  <c:v>107.44120434879174</c:v>
                </c:pt>
                <c:pt idx="189">
                  <c:v>154.81102806105812</c:v>
                </c:pt>
                <c:pt idx="190">
                  <c:v>250.49150343351161</c:v>
                </c:pt>
                <c:pt idx="191">
                  <c:v>166.50925318582213</c:v>
                </c:pt>
                <c:pt idx="192">
                  <c:v>238.4648759873244</c:v>
                </c:pt>
                <c:pt idx="193">
                  <c:v>184.85540744097779</c:v>
                </c:pt>
                <c:pt idx="194">
                  <c:v>224.42345559631508</c:v>
                </c:pt>
                <c:pt idx="195">
                  <c:v>315.06251048680753</c:v>
                </c:pt>
                <c:pt idx="196">
                  <c:v>298.89091258100774</c:v>
                </c:pt>
                <c:pt idx="197">
                  <c:v>323.30807275335337</c:v>
                </c:pt>
                <c:pt idx="198">
                  <c:v>267.82582327824787</c:v>
                </c:pt>
                <c:pt idx="199">
                  <c:v>270.34949196274647</c:v>
                </c:pt>
                <c:pt idx="200">
                  <c:v>0.62167113180449129</c:v>
                </c:pt>
                <c:pt idx="201">
                  <c:v>1.0388307587775116</c:v>
                </c:pt>
                <c:pt idx="202">
                  <c:v>7.7755161040363001</c:v>
                </c:pt>
                <c:pt idx="203">
                  <c:v>5.0624986706864679</c:v>
                </c:pt>
                <c:pt idx="204">
                  <c:v>6.541788429726715</c:v>
                </c:pt>
                <c:pt idx="205">
                  <c:v>12.657172454304622</c:v>
                </c:pt>
                <c:pt idx="206">
                  <c:v>26.760721795776345</c:v>
                </c:pt>
                <c:pt idx="207">
                  <c:v>28.376106320276286</c:v>
                </c:pt>
                <c:pt idx="208">
                  <c:v>3.4796586612309399</c:v>
                </c:pt>
                <c:pt idx="209">
                  <c:v>84.145334817160105</c:v>
                </c:pt>
                <c:pt idx="210">
                  <c:v>119.73409116833935</c:v>
                </c:pt>
                <c:pt idx="211">
                  <c:v>194.38793554976317</c:v>
                </c:pt>
                <c:pt idx="212">
                  <c:v>26.760721795776345</c:v>
                </c:pt>
                <c:pt idx="213">
                  <c:v>183.0668393072938</c:v>
                </c:pt>
                <c:pt idx="214">
                  <c:v>2.1926766399448758</c:v>
                </c:pt>
                <c:pt idx="215">
                  <c:v>11.068415194196469</c:v>
                </c:pt>
                <c:pt idx="216">
                  <c:v>8.2104273011929205</c:v>
                </c:pt>
                <c:pt idx="217">
                  <c:v>9.5861668098217638</c:v>
                </c:pt>
                <c:pt idx="218">
                  <c:v>14.352438590152206</c:v>
                </c:pt>
                <c:pt idx="219">
                  <c:v>47.133501861040841</c:v>
                </c:pt>
                <c:pt idx="220">
                  <c:v>49.811024879796406</c:v>
                </c:pt>
                <c:pt idx="221">
                  <c:v>125.69860129841364</c:v>
                </c:pt>
                <c:pt idx="222">
                  <c:v>76.562505169553049</c:v>
                </c:pt>
                <c:pt idx="223">
                  <c:v>118.89386738882207</c:v>
                </c:pt>
                <c:pt idx="224">
                  <c:v>186.95304062251802</c:v>
                </c:pt>
                <c:pt idx="225">
                  <c:v>290.96487694171702</c:v>
                </c:pt>
                <c:pt idx="226">
                  <c:v>22.56250280632884</c:v>
                </c:pt>
                <c:pt idx="227">
                  <c:v>3.0625010339106797</c:v>
                </c:pt>
                <c:pt idx="228">
                  <c:v>138.06250694197121</c:v>
                </c:pt>
                <c:pt idx="229">
                  <c:v>156.73114644969763</c:v>
                </c:pt>
                <c:pt idx="230">
                  <c:v>125.69860129841364</c:v>
                </c:pt>
                <c:pt idx="231">
                  <c:v>0.31102038057090198</c:v>
                </c:pt>
                <c:pt idx="232">
                  <c:v>49.811024879796406</c:v>
                </c:pt>
                <c:pt idx="233">
                  <c:v>186.95304062251802</c:v>
                </c:pt>
                <c:pt idx="234">
                  <c:v>217.56250871438937</c:v>
                </c:pt>
                <c:pt idx="235">
                  <c:v>393.10689041212788</c:v>
                </c:pt>
                <c:pt idx="236">
                  <c:v>293.59505450195331</c:v>
                </c:pt>
                <c:pt idx="237">
                  <c:v>189.06250812358331</c:v>
                </c:pt>
                <c:pt idx="238">
                  <c:v>4.3938597083217861</c:v>
                </c:pt>
                <c:pt idx="239">
                  <c:v>673.00331307545844</c:v>
                </c:pt>
                <c:pt idx="240">
                  <c:v>1247.9914732114735</c:v>
                </c:pt>
                <c:pt idx="241">
                  <c:v>1152.080231425922</c:v>
                </c:pt>
                <c:pt idx="242">
                  <c:v>1302.932301159321</c:v>
                </c:pt>
                <c:pt idx="243">
                  <c:v>23.671964581116878</c:v>
                </c:pt>
                <c:pt idx="244">
                  <c:v>379.50035831311988</c:v>
                </c:pt>
                <c:pt idx="245">
                  <c:v>2.1926766399448758</c:v>
                </c:pt>
                <c:pt idx="246">
                  <c:v>65.547702317321651</c:v>
                </c:pt>
                <c:pt idx="247">
                  <c:v>6.541788429726715</c:v>
                </c:pt>
                <c:pt idx="248">
                  <c:v>15.541787611683761</c:v>
                </c:pt>
                <c:pt idx="249">
                  <c:v>0.13350613303156142</c:v>
                </c:pt>
                <c:pt idx="250">
                  <c:v>18.390904900517004</c:v>
                </c:pt>
                <c:pt idx="251">
                  <c:v>42.500373674089317</c:v>
                </c:pt>
                <c:pt idx="252">
                  <c:v>331.66014389560229</c:v>
                </c:pt>
                <c:pt idx="253">
                  <c:v>174.54475632618184</c:v>
                </c:pt>
                <c:pt idx="254">
                  <c:v>136.26073174859783</c:v>
                </c:pt>
                <c:pt idx="255">
                  <c:v>195.46191654396898</c:v>
                </c:pt>
                <c:pt idx="256">
                  <c:v>186.95304062251802</c:v>
                </c:pt>
                <c:pt idx="257">
                  <c:v>191.18380994420349</c:v>
                </c:pt>
                <c:pt idx="258">
                  <c:v>277.99150393339829</c:v>
                </c:pt>
                <c:pt idx="259">
                  <c:v>340.11872391359066</c:v>
                </c:pt>
                <c:pt idx="260">
                  <c:v>483.15422896273776</c:v>
                </c:pt>
                <c:pt idx="261">
                  <c:v>315.06251048680753</c:v>
                </c:pt>
                <c:pt idx="262">
                  <c:v>473.06251285003174</c:v>
                </c:pt>
                <c:pt idx="263">
                  <c:v>248.06250930519542</c:v>
                </c:pt>
                <c:pt idx="264">
                  <c:v>206.36428363509583</c:v>
                </c:pt>
                <c:pt idx="265">
                  <c:v>37.633509541535105</c:v>
                </c:pt>
                <c:pt idx="266">
                  <c:v>4.722262029738526</c:v>
                </c:pt>
                <c:pt idx="267">
                  <c:v>7.7755161040363001</c:v>
                </c:pt>
                <c:pt idx="268">
                  <c:v>4.722262029738526</c:v>
                </c:pt>
                <c:pt idx="269">
                  <c:v>7.7755161040363001</c:v>
                </c:pt>
                <c:pt idx="270">
                  <c:v>13.210426846727488</c:v>
                </c:pt>
                <c:pt idx="271">
                  <c:v>17.414568540430405</c:v>
                </c:pt>
                <c:pt idx="272">
                  <c:v>26.760721795776345</c:v>
                </c:pt>
                <c:pt idx="273">
                  <c:v>7.1453418159570186</c:v>
                </c:pt>
                <c:pt idx="274">
                  <c:v>109.04179611021394</c:v>
                </c:pt>
                <c:pt idx="275">
                  <c:v>145.3879509107567</c:v>
                </c:pt>
                <c:pt idx="276">
                  <c:v>110.65422219116154</c:v>
                </c:pt>
                <c:pt idx="277">
                  <c:v>217.56250871438937</c:v>
                </c:pt>
                <c:pt idx="278">
                  <c:v>164.52996319954943</c:v>
                </c:pt>
                <c:pt idx="279">
                  <c:v>204.16014157781757</c:v>
                </c:pt>
                <c:pt idx="280">
                  <c:v>233.73706524554763</c:v>
                </c:pt>
                <c:pt idx="281">
                  <c:v>348.68381280731847</c:v>
                </c:pt>
                <c:pt idx="282">
                  <c:v>326.08026214790908</c:v>
                </c:pt>
                <c:pt idx="283">
                  <c:v>288.34653370100727</c:v>
                </c:pt>
                <c:pt idx="284">
                  <c:v>342.96191922530596</c:v>
                </c:pt>
                <c:pt idx="285">
                  <c:v>17.095046821459061</c:v>
                </c:pt>
                <c:pt idx="286">
                  <c:v>144.46190118297045</c:v>
                </c:pt>
                <c:pt idx="287">
                  <c:v>793.72224666873296</c:v>
                </c:pt>
                <c:pt idx="288">
                  <c:v>798.06248330972915</c:v>
                </c:pt>
                <c:pt idx="289">
                  <c:v>981.37609095931396</c:v>
                </c:pt>
                <c:pt idx="290">
                  <c:v>1090.2695810837024</c:v>
                </c:pt>
                <c:pt idx="291">
                  <c:v>533.4323088398213</c:v>
                </c:pt>
                <c:pt idx="292">
                  <c:v>20.772556478882528</c:v>
                </c:pt>
                <c:pt idx="293">
                  <c:v>237.27846723067131</c:v>
                </c:pt>
                <c:pt idx="294">
                  <c:v>0.8169384038218529</c:v>
                </c:pt>
                <c:pt idx="295">
                  <c:v>8.6571728178758196</c:v>
                </c:pt>
                <c:pt idx="296">
                  <c:v>12.932324609837622</c:v>
                </c:pt>
                <c:pt idx="297">
                  <c:v>15.541787611683761</c:v>
                </c:pt>
                <c:pt idx="298">
                  <c:v>6.9411966683035065</c:v>
                </c:pt>
                <c:pt idx="299">
                  <c:v>11.068415194196469</c:v>
                </c:pt>
                <c:pt idx="300">
                  <c:v>8.6571728178758196</c:v>
                </c:pt>
                <c:pt idx="301">
                  <c:v>14.352438590152206</c:v>
                </c:pt>
                <c:pt idx="302">
                  <c:v>13.775515558676547</c:v>
                </c:pt>
                <c:pt idx="303">
                  <c:v>18.722260757236377</c:v>
                </c:pt>
                <c:pt idx="304">
                  <c:v>1.6601338973268323</c:v>
                </c:pt>
                <c:pt idx="305">
                  <c:v>44.529959563797384</c:v>
                </c:pt>
                <c:pt idx="306">
                  <c:v>143.53883843927679</c:v>
                </c:pt>
                <c:pt idx="307">
                  <c:v>139.87611645489537</c:v>
                </c:pt>
                <c:pt idx="308">
                  <c:v>257.84949173552496</c:v>
                </c:pt>
                <c:pt idx="309">
                  <c:v>317.79919692281976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87-457D-BE4A-4ED63801BF9D}"/>
            </c:ext>
          </c:extLst>
        </c:ser>
        <c:ser>
          <c:idx val="15"/>
          <c:order val="15"/>
          <c:tx>
            <c:strRef>
              <c:f>Sheet1!$R$1</c:f>
              <c:strCache>
                <c:ptCount val="1"/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Sheet1!$A$2:$A$311</c:f>
              <c:numCache>
                <c:formatCode>General</c:formatCode>
                <c:ptCount val="310"/>
              </c:numCache>
            </c:numRef>
          </c:cat>
          <c:val>
            <c:numRef>
              <c:f>Sheet1!$R$2:$R$311</c:f>
              <c:numCache>
                <c:formatCode>General</c:formatCode>
                <c:ptCount val="3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87-457D-BE4A-4ED63801BF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40731488"/>
        <c:axId val="1640731904"/>
      </c:lineChart>
      <c:catAx>
        <c:axId val="164073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0731904"/>
        <c:crosses val="autoZero"/>
        <c:auto val="1"/>
        <c:lblAlgn val="ctr"/>
        <c:lblOffset val="100"/>
        <c:noMultiLvlLbl val="0"/>
      </c:catAx>
      <c:valAx>
        <c:axId val="164073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0731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Sheet1!$D$1</c:f>
              <c:strCache>
                <c:ptCount val="1"/>
                <c:pt idx="0">
                  <c:v>Force (FCM)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Sheet1!$A$2:$A$311</c:f>
              <c:numCache>
                <c:formatCode>General</c:formatCode>
                <c:ptCount val="310"/>
              </c:numCache>
            </c:numRef>
          </c:cat>
          <c:val>
            <c:numRef>
              <c:f>Sheet1!$D$2:$D$311</c:f>
              <c:numCache>
                <c:formatCode>General</c:formatCode>
                <c:ptCount val="310"/>
                <c:pt idx="0">
                  <c:v>416.76923076922998</c:v>
                </c:pt>
                <c:pt idx="1">
                  <c:v>416.84615384615302</c:v>
                </c:pt>
                <c:pt idx="2">
                  <c:v>417.07692307692298</c:v>
                </c:pt>
                <c:pt idx="3">
                  <c:v>417.15384615384602</c:v>
                </c:pt>
                <c:pt idx="4">
                  <c:v>417</c:v>
                </c:pt>
                <c:pt idx="5">
                  <c:v>416.923076923076</c:v>
                </c:pt>
                <c:pt idx="6">
                  <c:v>416.692307692307</c:v>
                </c:pt>
                <c:pt idx="7">
                  <c:v>416.61538461538402</c:v>
                </c:pt>
                <c:pt idx="8">
                  <c:v>417</c:v>
                </c:pt>
                <c:pt idx="9">
                  <c:v>416</c:v>
                </c:pt>
                <c:pt idx="10">
                  <c:v>416.07692307692298</c:v>
                </c:pt>
                <c:pt idx="11">
                  <c:v>416.230769230769</c:v>
                </c:pt>
                <c:pt idx="12">
                  <c:v>416.07692307692298</c:v>
                </c:pt>
                <c:pt idx="13">
                  <c:v>416.15384615384602</c:v>
                </c:pt>
                <c:pt idx="14">
                  <c:v>416.38461538461502</c:v>
                </c:pt>
                <c:pt idx="15">
                  <c:v>416.15384615384602</c:v>
                </c:pt>
                <c:pt idx="16">
                  <c:v>416.61538461538402</c:v>
                </c:pt>
                <c:pt idx="17">
                  <c:v>416.230769230769</c:v>
                </c:pt>
                <c:pt idx="18">
                  <c:v>416.38461538461502</c:v>
                </c:pt>
                <c:pt idx="19">
                  <c:v>416.230769230769</c:v>
                </c:pt>
                <c:pt idx="20">
                  <c:v>416.230769230769</c:v>
                </c:pt>
                <c:pt idx="21">
                  <c:v>415.923076923076</c:v>
                </c:pt>
                <c:pt idx="22">
                  <c:v>410.38461538461502</c:v>
                </c:pt>
                <c:pt idx="23">
                  <c:v>425.15384615384602</c:v>
                </c:pt>
                <c:pt idx="24">
                  <c:v>439.84615384615302</c:v>
                </c:pt>
                <c:pt idx="25">
                  <c:v>439.692307692307</c:v>
                </c:pt>
                <c:pt idx="26">
                  <c:v>439.230769230769</c:v>
                </c:pt>
                <c:pt idx="27">
                  <c:v>430.07692307692298</c:v>
                </c:pt>
                <c:pt idx="28">
                  <c:v>419.76923076922998</c:v>
                </c:pt>
                <c:pt idx="29">
                  <c:v>419.07692307692298</c:v>
                </c:pt>
                <c:pt idx="30">
                  <c:v>418.692307692307</c:v>
                </c:pt>
                <c:pt idx="31">
                  <c:v>417.692307692307</c:v>
                </c:pt>
                <c:pt idx="32">
                  <c:v>417.692307692307</c:v>
                </c:pt>
                <c:pt idx="33">
                  <c:v>418.07692307692298</c:v>
                </c:pt>
                <c:pt idx="34">
                  <c:v>418.15384615384602</c:v>
                </c:pt>
                <c:pt idx="35">
                  <c:v>418.53846153846098</c:v>
                </c:pt>
                <c:pt idx="36">
                  <c:v>418.923076923076</c:v>
                </c:pt>
                <c:pt idx="37">
                  <c:v>419.07692307692298</c:v>
                </c:pt>
                <c:pt idx="38">
                  <c:v>419.15384615384602</c:v>
                </c:pt>
                <c:pt idx="39">
                  <c:v>419.38461538461502</c:v>
                </c:pt>
                <c:pt idx="40">
                  <c:v>419.692307692307</c:v>
                </c:pt>
                <c:pt idx="41">
                  <c:v>420</c:v>
                </c:pt>
                <c:pt idx="42">
                  <c:v>421.230769230769</c:v>
                </c:pt>
                <c:pt idx="43">
                  <c:v>423.30769230769198</c:v>
                </c:pt>
                <c:pt idx="44">
                  <c:v>422.38461538461502</c:v>
                </c:pt>
                <c:pt idx="45">
                  <c:v>424.07692307692298</c:v>
                </c:pt>
                <c:pt idx="46">
                  <c:v>426.76923076922998</c:v>
                </c:pt>
                <c:pt idx="47">
                  <c:v>427.53846153846098</c:v>
                </c:pt>
                <c:pt idx="48">
                  <c:v>433.30769230769198</c:v>
                </c:pt>
                <c:pt idx="49">
                  <c:v>430.84615384615302</c:v>
                </c:pt>
                <c:pt idx="50">
                  <c:v>426.61538461538402</c:v>
                </c:pt>
                <c:pt idx="51">
                  <c:v>414.38461538461502</c:v>
                </c:pt>
                <c:pt idx="52">
                  <c:v>428.61538461538402</c:v>
                </c:pt>
                <c:pt idx="53">
                  <c:v>440.38461538461502</c:v>
                </c:pt>
                <c:pt idx="54">
                  <c:v>440.15384615384602</c:v>
                </c:pt>
                <c:pt idx="55">
                  <c:v>441.07692307692298</c:v>
                </c:pt>
                <c:pt idx="56">
                  <c:v>439.53846153846098</c:v>
                </c:pt>
                <c:pt idx="57">
                  <c:v>443.07692307692298</c:v>
                </c:pt>
                <c:pt idx="58">
                  <c:v>442.15384615384602</c:v>
                </c:pt>
                <c:pt idx="59">
                  <c:v>445.30769230769198</c:v>
                </c:pt>
                <c:pt idx="60">
                  <c:v>445</c:v>
                </c:pt>
                <c:pt idx="61">
                  <c:v>433.230769230769</c:v>
                </c:pt>
                <c:pt idx="62">
                  <c:v>429.30769230769198</c:v>
                </c:pt>
                <c:pt idx="63">
                  <c:v>421.53846153846098</c:v>
                </c:pt>
                <c:pt idx="64">
                  <c:v>420.923076923076</c:v>
                </c:pt>
                <c:pt idx="65">
                  <c:v>420.30769230769198</c:v>
                </c:pt>
                <c:pt idx="66">
                  <c:v>420.692307692307</c:v>
                </c:pt>
                <c:pt idx="67">
                  <c:v>420.692307692307</c:v>
                </c:pt>
                <c:pt idx="68">
                  <c:v>421.15384615384602</c:v>
                </c:pt>
                <c:pt idx="69">
                  <c:v>421.38461538461502</c:v>
                </c:pt>
                <c:pt idx="70">
                  <c:v>420.461538461538</c:v>
                </c:pt>
                <c:pt idx="71">
                  <c:v>419.30769230769198</c:v>
                </c:pt>
                <c:pt idx="72">
                  <c:v>419.38461538461502</c:v>
                </c:pt>
                <c:pt idx="73">
                  <c:v>419.84615384615302</c:v>
                </c:pt>
                <c:pt idx="74">
                  <c:v>418.923076923076</c:v>
                </c:pt>
                <c:pt idx="75">
                  <c:v>418.38461538461502</c:v>
                </c:pt>
                <c:pt idx="76">
                  <c:v>418.61538461538402</c:v>
                </c:pt>
                <c:pt idx="77">
                  <c:v>419</c:v>
                </c:pt>
                <c:pt idx="78">
                  <c:v>418.692307692307</c:v>
                </c:pt>
                <c:pt idx="79">
                  <c:v>418.30769230769198</c:v>
                </c:pt>
                <c:pt idx="80">
                  <c:v>415.76923076922998</c:v>
                </c:pt>
                <c:pt idx="81">
                  <c:v>412.76923076922998</c:v>
                </c:pt>
                <c:pt idx="82">
                  <c:v>409.461538461538</c:v>
                </c:pt>
                <c:pt idx="83">
                  <c:v>408</c:v>
                </c:pt>
                <c:pt idx="84">
                  <c:v>406.61538461538402</c:v>
                </c:pt>
                <c:pt idx="85">
                  <c:v>413.76923076922998</c:v>
                </c:pt>
                <c:pt idx="86">
                  <c:v>440.07692307692298</c:v>
                </c:pt>
                <c:pt idx="87">
                  <c:v>439.30769230769198</c:v>
                </c:pt>
                <c:pt idx="88">
                  <c:v>437.461538461538</c:v>
                </c:pt>
                <c:pt idx="89">
                  <c:v>437.692307692307</c:v>
                </c:pt>
                <c:pt idx="90">
                  <c:v>440.53846153846098</c:v>
                </c:pt>
                <c:pt idx="91">
                  <c:v>437.84615384615302</c:v>
                </c:pt>
                <c:pt idx="92">
                  <c:v>438.230769230769</c:v>
                </c:pt>
                <c:pt idx="93">
                  <c:v>441.53846153846098</c:v>
                </c:pt>
                <c:pt idx="94">
                  <c:v>447.15384615384602</c:v>
                </c:pt>
                <c:pt idx="95">
                  <c:v>453.38461538461502</c:v>
                </c:pt>
                <c:pt idx="96">
                  <c:v>447.30769230769198</c:v>
                </c:pt>
                <c:pt idx="97">
                  <c:v>443</c:v>
                </c:pt>
                <c:pt idx="98">
                  <c:v>444</c:v>
                </c:pt>
                <c:pt idx="99">
                  <c:v>444.53846153846098</c:v>
                </c:pt>
                <c:pt idx="100">
                  <c:v>445.461538461538</c:v>
                </c:pt>
                <c:pt idx="101">
                  <c:v>449.76923076922998</c:v>
                </c:pt>
                <c:pt idx="102">
                  <c:v>444.84615384615302</c:v>
                </c:pt>
                <c:pt idx="103">
                  <c:v>428.15384615384602</c:v>
                </c:pt>
                <c:pt idx="104">
                  <c:v>422.461538461538</c:v>
                </c:pt>
                <c:pt idx="105">
                  <c:v>417.461538461538</c:v>
                </c:pt>
                <c:pt idx="106">
                  <c:v>417.76923076922998</c:v>
                </c:pt>
                <c:pt idx="107">
                  <c:v>416.76923076922998</c:v>
                </c:pt>
                <c:pt idx="108">
                  <c:v>416.38461538461502</c:v>
                </c:pt>
                <c:pt idx="109">
                  <c:v>416.15384615384602</c:v>
                </c:pt>
                <c:pt idx="110">
                  <c:v>416.07692307692298</c:v>
                </c:pt>
                <c:pt idx="111">
                  <c:v>415.923076923076</c:v>
                </c:pt>
                <c:pt idx="112">
                  <c:v>415.38461538461502</c:v>
                </c:pt>
                <c:pt idx="113">
                  <c:v>411.38461538461502</c:v>
                </c:pt>
                <c:pt idx="114">
                  <c:v>417.38461538461502</c:v>
                </c:pt>
                <c:pt idx="115">
                  <c:v>441.230769230769</c:v>
                </c:pt>
                <c:pt idx="116">
                  <c:v>438.923076923076</c:v>
                </c:pt>
                <c:pt idx="117">
                  <c:v>438.84615384615302</c:v>
                </c:pt>
                <c:pt idx="118">
                  <c:v>438.923076923076</c:v>
                </c:pt>
                <c:pt idx="119">
                  <c:v>439.15384615384602</c:v>
                </c:pt>
                <c:pt idx="120">
                  <c:v>439.84615384615302</c:v>
                </c:pt>
                <c:pt idx="121">
                  <c:v>440.230769230769</c:v>
                </c:pt>
                <c:pt idx="122">
                  <c:v>444.07692307692298</c:v>
                </c:pt>
                <c:pt idx="123">
                  <c:v>452.692307692307</c:v>
                </c:pt>
                <c:pt idx="124">
                  <c:v>437.923076923076</c:v>
                </c:pt>
                <c:pt idx="125">
                  <c:v>426.61538461538402</c:v>
                </c:pt>
                <c:pt idx="126">
                  <c:v>423.692307692307</c:v>
                </c:pt>
                <c:pt idx="127">
                  <c:v>419.76923076922998</c:v>
                </c:pt>
                <c:pt idx="128">
                  <c:v>418.692307692307</c:v>
                </c:pt>
                <c:pt idx="129">
                  <c:v>417.61538461538402</c:v>
                </c:pt>
                <c:pt idx="130">
                  <c:v>416.38461538461502</c:v>
                </c:pt>
                <c:pt idx="131">
                  <c:v>415.07692307692298</c:v>
                </c:pt>
                <c:pt idx="132">
                  <c:v>411.461538461538</c:v>
                </c:pt>
                <c:pt idx="133">
                  <c:v>412.53846153846098</c:v>
                </c:pt>
                <c:pt idx="134">
                  <c:v>441.07692307692298</c:v>
                </c:pt>
                <c:pt idx="135">
                  <c:v>438.15384615384602</c:v>
                </c:pt>
                <c:pt idx="136">
                  <c:v>438.07692307692298</c:v>
                </c:pt>
                <c:pt idx="137">
                  <c:v>438</c:v>
                </c:pt>
                <c:pt idx="138">
                  <c:v>439.230769230769</c:v>
                </c:pt>
                <c:pt idx="139">
                  <c:v>440.53846153846098</c:v>
                </c:pt>
                <c:pt idx="140">
                  <c:v>442.923076923076</c:v>
                </c:pt>
                <c:pt idx="141">
                  <c:v>443.76923076922998</c:v>
                </c:pt>
                <c:pt idx="142">
                  <c:v>444.38461538461502</c:v>
                </c:pt>
                <c:pt idx="143">
                  <c:v>445.61538461538402</c:v>
                </c:pt>
                <c:pt idx="144">
                  <c:v>450.53846153846098</c:v>
                </c:pt>
                <c:pt idx="145">
                  <c:v>438.53846153846098</c:v>
                </c:pt>
                <c:pt idx="146">
                  <c:v>425.692307692307</c:v>
                </c:pt>
                <c:pt idx="147">
                  <c:v>423.07692307692298</c:v>
                </c:pt>
                <c:pt idx="148">
                  <c:v>420.53846153846098</c:v>
                </c:pt>
                <c:pt idx="149">
                  <c:v>419.53846153846098</c:v>
                </c:pt>
                <c:pt idx="150">
                  <c:v>419.230769230769</c:v>
                </c:pt>
                <c:pt idx="151">
                  <c:v>417</c:v>
                </c:pt>
                <c:pt idx="152">
                  <c:v>413.461538461538</c:v>
                </c:pt>
                <c:pt idx="153">
                  <c:v>410.15384615384602</c:v>
                </c:pt>
                <c:pt idx="154">
                  <c:v>406.15384615384602</c:v>
                </c:pt>
                <c:pt idx="155">
                  <c:v>417.692307692307</c:v>
                </c:pt>
                <c:pt idx="156">
                  <c:v>440.461538461538</c:v>
                </c:pt>
                <c:pt idx="157">
                  <c:v>439.38461538461502</c:v>
                </c:pt>
                <c:pt idx="158">
                  <c:v>440</c:v>
                </c:pt>
                <c:pt idx="159">
                  <c:v>439.692307692307</c:v>
                </c:pt>
                <c:pt idx="160">
                  <c:v>438.923076923076</c:v>
                </c:pt>
                <c:pt idx="161">
                  <c:v>440.461538461538</c:v>
                </c:pt>
                <c:pt idx="162">
                  <c:v>439.84615384615302</c:v>
                </c:pt>
                <c:pt idx="163">
                  <c:v>440.30769230769198</c:v>
                </c:pt>
                <c:pt idx="164">
                  <c:v>444.61538461538402</c:v>
                </c:pt>
                <c:pt idx="165">
                  <c:v>447.923076923076</c:v>
                </c:pt>
                <c:pt idx="166">
                  <c:v>452.84615384615302</c:v>
                </c:pt>
                <c:pt idx="167">
                  <c:v>434.461538461538</c:v>
                </c:pt>
                <c:pt idx="168">
                  <c:v>427.923076923076</c:v>
                </c:pt>
                <c:pt idx="169">
                  <c:v>421.53846153846098</c:v>
                </c:pt>
                <c:pt idx="170">
                  <c:v>418.923076923076</c:v>
                </c:pt>
                <c:pt idx="171">
                  <c:v>416.30769230769198</c:v>
                </c:pt>
                <c:pt idx="172">
                  <c:v>413.61538461538402</c:v>
                </c:pt>
                <c:pt idx="173">
                  <c:v>404.84615384615302</c:v>
                </c:pt>
                <c:pt idx="174">
                  <c:v>432.30769230769198</c:v>
                </c:pt>
                <c:pt idx="175">
                  <c:v>440.84615384615302</c:v>
                </c:pt>
                <c:pt idx="176">
                  <c:v>440</c:v>
                </c:pt>
                <c:pt idx="177">
                  <c:v>439.53846153846098</c:v>
                </c:pt>
                <c:pt idx="178">
                  <c:v>439.30769230769198</c:v>
                </c:pt>
                <c:pt idx="179">
                  <c:v>438.923076923076</c:v>
                </c:pt>
                <c:pt idx="180">
                  <c:v>441</c:v>
                </c:pt>
                <c:pt idx="181">
                  <c:v>446.923076923076</c:v>
                </c:pt>
                <c:pt idx="182">
                  <c:v>453.53846153846098</c:v>
                </c:pt>
                <c:pt idx="183">
                  <c:v>447.923076923076</c:v>
                </c:pt>
                <c:pt idx="184">
                  <c:v>432.53846153846098</c:v>
                </c:pt>
                <c:pt idx="185">
                  <c:v>426.692307692307</c:v>
                </c:pt>
                <c:pt idx="186">
                  <c:v>418.461538461538</c:v>
                </c:pt>
                <c:pt idx="187">
                  <c:v>412.692307692307</c:v>
                </c:pt>
                <c:pt idx="188">
                  <c:v>409.07692307692298</c:v>
                </c:pt>
                <c:pt idx="189">
                  <c:v>408.923076923076</c:v>
                </c:pt>
                <c:pt idx="190">
                  <c:v>404</c:v>
                </c:pt>
                <c:pt idx="191">
                  <c:v>437.84615384615302</c:v>
                </c:pt>
                <c:pt idx="192">
                  <c:v>440.230769230769</c:v>
                </c:pt>
                <c:pt idx="193">
                  <c:v>439.61538461538402</c:v>
                </c:pt>
                <c:pt idx="194">
                  <c:v>439.84615384615302</c:v>
                </c:pt>
                <c:pt idx="195">
                  <c:v>439.84615384615302</c:v>
                </c:pt>
                <c:pt idx="196">
                  <c:v>440.38461538461502</c:v>
                </c:pt>
                <c:pt idx="197">
                  <c:v>439.692307692307</c:v>
                </c:pt>
                <c:pt idx="198">
                  <c:v>444.53846153846098</c:v>
                </c:pt>
                <c:pt idx="199">
                  <c:v>454.15384615384602</c:v>
                </c:pt>
                <c:pt idx="200">
                  <c:v>431.461538461538</c:v>
                </c:pt>
                <c:pt idx="201">
                  <c:v>430.692307692307</c:v>
                </c:pt>
                <c:pt idx="202">
                  <c:v>423.61538461538402</c:v>
                </c:pt>
                <c:pt idx="203">
                  <c:v>417.84615384615302</c:v>
                </c:pt>
                <c:pt idx="204">
                  <c:v>415.461538461538</c:v>
                </c:pt>
                <c:pt idx="205">
                  <c:v>412.61538461538402</c:v>
                </c:pt>
                <c:pt idx="206">
                  <c:v>411.230769230769</c:v>
                </c:pt>
                <c:pt idx="207">
                  <c:v>410.07142857142799</c:v>
                </c:pt>
                <c:pt idx="208">
                  <c:v>402.38461538461502</c:v>
                </c:pt>
                <c:pt idx="209">
                  <c:v>431.15384615384602</c:v>
                </c:pt>
                <c:pt idx="210">
                  <c:v>439.76923076922998</c:v>
                </c:pt>
                <c:pt idx="211">
                  <c:v>440.461538461538</c:v>
                </c:pt>
                <c:pt idx="212">
                  <c:v>440.07692307692298</c:v>
                </c:pt>
                <c:pt idx="213">
                  <c:v>441.692307692307</c:v>
                </c:pt>
                <c:pt idx="214">
                  <c:v>441.53846153846098</c:v>
                </c:pt>
                <c:pt idx="215">
                  <c:v>444.30769230769198</c:v>
                </c:pt>
                <c:pt idx="216">
                  <c:v>446.461538461538</c:v>
                </c:pt>
                <c:pt idx="217">
                  <c:v>453.84615384615302</c:v>
                </c:pt>
                <c:pt idx="218">
                  <c:v>438.76923076922998</c:v>
                </c:pt>
                <c:pt idx="219">
                  <c:v>430.53846153846098</c:v>
                </c:pt>
                <c:pt idx="220">
                  <c:v>423.76923076922998</c:v>
                </c:pt>
                <c:pt idx="221">
                  <c:v>419.61538461538402</c:v>
                </c:pt>
                <c:pt idx="222">
                  <c:v>418.61538461538402</c:v>
                </c:pt>
                <c:pt idx="223">
                  <c:v>416.15384615384602</c:v>
                </c:pt>
                <c:pt idx="224">
                  <c:v>415</c:v>
                </c:pt>
                <c:pt idx="225">
                  <c:v>411.84615384615302</c:v>
                </c:pt>
                <c:pt idx="226">
                  <c:v>409.61538461538402</c:v>
                </c:pt>
                <c:pt idx="227">
                  <c:v>406.230769230769</c:v>
                </c:pt>
                <c:pt idx="228">
                  <c:v>404.61538461538402</c:v>
                </c:pt>
                <c:pt idx="229">
                  <c:v>419.30769230769198</c:v>
                </c:pt>
                <c:pt idx="230">
                  <c:v>440.76923076922998</c:v>
                </c:pt>
                <c:pt idx="231">
                  <c:v>440.15384615384602</c:v>
                </c:pt>
                <c:pt idx="232">
                  <c:v>440.84615384615302</c:v>
                </c:pt>
                <c:pt idx="233">
                  <c:v>440.38461538461502</c:v>
                </c:pt>
                <c:pt idx="234">
                  <c:v>440.38461538461502</c:v>
                </c:pt>
                <c:pt idx="235">
                  <c:v>441.38461538461502</c:v>
                </c:pt>
                <c:pt idx="236">
                  <c:v>444.230769230769</c:v>
                </c:pt>
                <c:pt idx="237">
                  <c:v>453.84615384615302</c:v>
                </c:pt>
                <c:pt idx="238">
                  <c:v>435.30769230769198</c:v>
                </c:pt>
                <c:pt idx="239">
                  <c:v>429</c:v>
                </c:pt>
                <c:pt idx="240">
                  <c:v>422.230769230769</c:v>
                </c:pt>
                <c:pt idx="241">
                  <c:v>419.461538461538</c:v>
                </c:pt>
                <c:pt idx="242">
                  <c:v>418.76923076922998</c:v>
                </c:pt>
                <c:pt idx="243">
                  <c:v>418.76923076922998</c:v>
                </c:pt>
                <c:pt idx="244">
                  <c:v>417.61538461538402</c:v>
                </c:pt>
                <c:pt idx="245">
                  <c:v>415.38461538461502</c:v>
                </c:pt>
                <c:pt idx="246">
                  <c:v>409.15384615384602</c:v>
                </c:pt>
                <c:pt idx="247">
                  <c:v>405.07692307692298</c:v>
                </c:pt>
                <c:pt idx="248">
                  <c:v>438.61538461538402</c:v>
                </c:pt>
                <c:pt idx="249">
                  <c:v>440.30769230769198</c:v>
                </c:pt>
                <c:pt idx="250">
                  <c:v>440.692307692307</c:v>
                </c:pt>
                <c:pt idx="251">
                  <c:v>440.53846153846098</c:v>
                </c:pt>
                <c:pt idx="252">
                  <c:v>440.923076923076</c:v>
                </c:pt>
                <c:pt idx="253">
                  <c:v>441.76923076922998</c:v>
                </c:pt>
                <c:pt idx="254">
                  <c:v>442.53846153846098</c:v>
                </c:pt>
                <c:pt idx="255">
                  <c:v>450.84615384615302</c:v>
                </c:pt>
                <c:pt idx="256">
                  <c:v>439.76923076922998</c:v>
                </c:pt>
                <c:pt idx="257">
                  <c:v>432.07692307692298</c:v>
                </c:pt>
                <c:pt idx="258">
                  <c:v>424.07692307692298</c:v>
                </c:pt>
                <c:pt idx="259">
                  <c:v>419</c:v>
                </c:pt>
                <c:pt idx="260">
                  <c:v>415.84615384615302</c:v>
                </c:pt>
                <c:pt idx="261">
                  <c:v>415.38461538461502</c:v>
                </c:pt>
                <c:pt idx="262">
                  <c:v>414.84615384615302</c:v>
                </c:pt>
                <c:pt idx="263">
                  <c:v>413.923076923076</c:v>
                </c:pt>
                <c:pt idx="264">
                  <c:v>409.461538461538</c:v>
                </c:pt>
                <c:pt idx="265">
                  <c:v>413.84615384615302</c:v>
                </c:pt>
                <c:pt idx="266">
                  <c:v>441.230769230769</c:v>
                </c:pt>
                <c:pt idx="267">
                  <c:v>440.84615384615302</c:v>
                </c:pt>
                <c:pt idx="268">
                  <c:v>439.692307692307</c:v>
                </c:pt>
                <c:pt idx="269">
                  <c:v>440.53846153846098</c:v>
                </c:pt>
                <c:pt idx="270">
                  <c:v>437.84615384615302</c:v>
                </c:pt>
                <c:pt idx="271">
                  <c:v>438.692307692307</c:v>
                </c:pt>
                <c:pt idx="272">
                  <c:v>445.38461538461502</c:v>
                </c:pt>
                <c:pt idx="273">
                  <c:v>450.15384615384602</c:v>
                </c:pt>
                <c:pt idx="274">
                  <c:v>430</c:v>
                </c:pt>
                <c:pt idx="275">
                  <c:v>424.461538461538</c:v>
                </c:pt>
                <c:pt idx="276">
                  <c:v>420.15384615384602</c:v>
                </c:pt>
                <c:pt idx="277">
                  <c:v>420</c:v>
                </c:pt>
                <c:pt idx="278">
                  <c:v>419.30769230769198</c:v>
                </c:pt>
                <c:pt idx="279">
                  <c:v>417.53846153846098</c:v>
                </c:pt>
                <c:pt idx="280">
                  <c:v>416.76923076922998</c:v>
                </c:pt>
                <c:pt idx="281">
                  <c:v>415.692307692307</c:v>
                </c:pt>
                <c:pt idx="282">
                  <c:v>416.07692307692298</c:v>
                </c:pt>
                <c:pt idx="283">
                  <c:v>409.61538461538402</c:v>
                </c:pt>
                <c:pt idx="284">
                  <c:v>434.38461538461502</c:v>
                </c:pt>
                <c:pt idx="285">
                  <c:v>441.53846153846098</c:v>
                </c:pt>
                <c:pt idx="286">
                  <c:v>440.923076923076</c:v>
                </c:pt>
                <c:pt idx="287">
                  <c:v>439.230769230769</c:v>
                </c:pt>
                <c:pt idx="288">
                  <c:v>437.461538461538</c:v>
                </c:pt>
                <c:pt idx="289">
                  <c:v>438.15384615384602</c:v>
                </c:pt>
                <c:pt idx="290">
                  <c:v>443.61538461538402</c:v>
                </c:pt>
                <c:pt idx="291">
                  <c:v>447.30769230769198</c:v>
                </c:pt>
                <c:pt idx="292">
                  <c:v>452.230769230769</c:v>
                </c:pt>
                <c:pt idx="293">
                  <c:v>431</c:v>
                </c:pt>
                <c:pt idx="294">
                  <c:v>427.15384615384602</c:v>
                </c:pt>
                <c:pt idx="295">
                  <c:v>420.84615384615302</c:v>
                </c:pt>
                <c:pt idx="296">
                  <c:v>419.15384615384602</c:v>
                </c:pt>
                <c:pt idx="297">
                  <c:v>414.230769230769</c:v>
                </c:pt>
                <c:pt idx="298">
                  <c:v>406.07692307692298</c:v>
                </c:pt>
                <c:pt idx="299">
                  <c:v>405.692307692307</c:v>
                </c:pt>
                <c:pt idx="300">
                  <c:v>406.38461538461502</c:v>
                </c:pt>
                <c:pt idx="301">
                  <c:v>405.07692307692298</c:v>
                </c:pt>
                <c:pt idx="302">
                  <c:v>402.15384615384602</c:v>
                </c:pt>
                <c:pt idx="303">
                  <c:v>427.76923076922998</c:v>
                </c:pt>
                <c:pt idx="304">
                  <c:v>441.53846153846098</c:v>
                </c:pt>
                <c:pt idx="305">
                  <c:v>441.53846153846098</c:v>
                </c:pt>
                <c:pt idx="306">
                  <c:v>441.230769230769</c:v>
                </c:pt>
                <c:pt idx="307">
                  <c:v>439.61538461538402</c:v>
                </c:pt>
                <c:pt idx="308">
                  <c:v>442.53846153846098</c:v>
                </c:pt>
                <c:pt idx="309">
                  <c:v>450.5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93-4AD5-AB95-234B4F7C071C}"/>
            </c:ext>
          </c:extLst>
        </c:ser>
        <c:ser>
          <c:idx val="8"/>
          <c:order val="8"/>
          <c:tx>
            <c:strRef>
              <c:f>Sheet1!$K$1</c:f>
              <c:strCache>
                <c:ptCount val="1"/>
                <c:pt idx="0">
                  <c:v>Force (ECM)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Sheet1!$A$2:$A$311</c:f>
              <c:numCache>
                <c:formatCode>General</c:formatCode>
                <c:ptCount val="310"/>
              </c:numCache>
            </c:numRef>
          </c:cat>
          <c:val>
            <c:numRef>
              <c:f>Sheet1!$K$2:$K$311</c:f>
              <c:numCache>
                <c:formatCode>General</c:formatCode>
                <c:ptCount val="310"/>
                <c:pt idx="0">
                  <c:v>439.47058823529397</c:v>
                </c:pt>
                <c:pt idx="1">
                  <c:v>440.529411764705</c:v>
                </c:pt>
                <c:pt idx="2">
                  <c:v>441.61538461538402</c:v>
                </c:pt>
                <c:pt idx="3">
                  <c:v>441.625</c:v>
                </c:pt>
                <c:pt idx="4">
                  <c:v>442.8125</c:v>
                </c:pt>
                <c:pt idx="5">
                  <c:v>443.8125</c:v>
                </c:pt>
                <c:pt idx="6">
                  <c:v>444.33333333333297</c:v>
                </c:pt>
                <c:pt idx="7">
                  <c:v>444.53333333333302</c:v>
                </c:pt>
                <c:pt idx="8">
                  <c:v>445.125</c:v>
                </c:pt>
                <c:pt idx="9">
                  <c:v>445</c:v>
                </c:pt>
                <c:pt idx="10">
                  <c:v>444.461538461538</c:v>
                </c:pt>
                <c:pt idx="11">
                  <c:v>444.15384615384602</c:v>
                </c:pt>
                <c:pt idx="12">
                  <c:v>444.38461538461502</c:v>
                </c:pt>
                <c:pt idx="13">
                  <c:v>444.07692307692298</c:v>
                </c:pt>
                <c:pt idx="14">
                  <c:v>443.76923076922998</c:v>
                </c:pt>
                <c:pt idx="15">
                  <c:v>443.923076923076</c:v>
                </c:pt>
                <c:pt idx="16">
                  <c:v>443.923076923076</c:v>
                </c:pt>
                <c:pt idx="17">
                  <c:v>444.61538461538402</c:v>
                </c:pt>
                <c:pt idx="18">
                  <c:v>444.692307692307</c:v>
                </c:pt>
                <c:pt idx="19">
                  <c:v>444.76923076922998</c:v>
                </c:pt>
                <c:pt idx="20">
                  <c:v>444.923076923076</c:v>
                </c:pt>
                <c:pt idx="21">
                  <c:v>445</c:v>
                </c:pt>
                <c:pt idx="22">
                  <c:v>444.692307692307</c:v>
                </c:pt>
                <c:pt idx="23">
                  <c:v>444</c:v>
                </c:pt>
                <c:pt idx="24">
                  <c:v>444.07692307692298</c:v>
                </c:pt>
                <c:pt idx="25">
                  <c:v>443.923076923076</c:v>
                </c:pt>
                <c:pt idx="26">
                  <c:v>443.461538461538</c:v>
                </c:pt>
                <c:pt idx="27">
                  <c:v>441.230769230769</c:v>
                </c:pt>
                <c:pt idx="28">
                  <c:v>441.38461538461502</c:v>
                </c:pt>
                <c:pt idx="29">
                  <c:v>440.30769230769198</c:v>
                </c:pt>
                <c:pt idx="30">
                  <c:v>431.15384615384602</c:v>
                </c:pt>
                <c:pt idx="31">
                  <c:v>439.53846153846098</c:v>
                </c:pt>
                <c:pt idx="32">
                  <c:v>434.61538461538402</c:v>
                </c:pt>
                <c:pt idx="33">
                  <c:v>445.30769230769198</c:v>
                </c:pt>
                <c:pt idx="34">
                  <c:v>433.38461538461502</c:v>
                </c:pt>
                <c:pt idx="35">
                  <c:v>422.230769230769</c:v>
                </c:pt>
                <c:pt idx="36">
                  <c:v>422.230769230769</c:v>
                </c:pt>
                <c:pt idx="37">
                  <c:v>441.15384615384602</c:v>
                </c:pt>
                <c:pt idx="38">
                  <c:v>455.07692307692298</c:v>
                </c:pt>
                <c:pt idx="39">
                  <c:v>448.61538461538402</c:v>
                </c:pt>
                <c:pt idx="40">
                  <c:v>447.30769230769198</c:v>
                </c:pt>
                <c:pt idx="41">
                  <c:v>444.461538461538</c:v>
                </c:pt>
                <c:pt idx="42">
                  <c:v>425.923076923076</c:v>
                </c:pt>
                <c:pt idx="43">
                  <c:v>435.38461538461502</c:v>
                </c:pt>
                <c:pt idx="44">
                  <c:v>430.76923076922998</c:v>
                </c:pt>
                <c:pt idx="45">
                  <c:v>440.461538461538</c:v>
                </c:pt>
                <c:pt idx="46">
                  <c:v>442.07692307692298</c:v>
                </c:pt>
                <c:pt idx="47">
                  <c:v>439.76923076922998</c:v>
                </c:pt>
                <c:pt idx="48">
                  <c:v>442.923076923076</c:v>
                </c:pt>
                <c:pt idx="49">
                  <c:v>441.923076923076</c:v>
                </c:pt>
                <c:pt idx="50">
                  <c:v>442.53846153846098</c:v>
                </c:pt>
                <c:pt idx="51">
                  <c:v>441.692307692307</c:v>
                </c:pt>
                <c:pt idx="52">
                  <c:v>439.84615384615302</c:v>
                </c:pt>
                <c:pt idx="53">
                  <c:v>443.84615384615302</c:v>
                </c:pt>
                <c:pt idx="54">
                  <c:v>445.61538461538402</c:v>
                </c:pt>
                <c:pt idx="55">
                  <c:v>445.230769230769</c:v>
                </c:pt>
                <c:pt idx="56">
                  <c:v>446.53846153846098</c:v>
                </c:pt>
                <c:pt idx="57">
                  <c:v>447.461538461538</c:v>
                </c:pt>
                <c:pt idx="58">
                  <c:v>447.461538461538</c:v>
                </c:pt>
                <c:pt idx="59">
                  <c:v>447.30769230769198</c:v>
                </c:pt>
                <c:pt idx="60">
                  <c:v>452.38461538461502</c:v>
                </c:pt>
                <c:pt idx="61">
                  <c:v>454.30769230769198</c:v>
                </c:pt>
                <c:pt idx="62">
                  <c:v>455.692307692307</c:v>
                </c:pt>
                <c:pt idx="63">
                  <c:v>458.230769230769</c:v>
                </c:pt>
                <c:pt idx="64">
                  <c:v>456.30769230769198</c:v>
                </c:pt>
                <c:pt idx="65">
                  <c:v>441.230769230769</c:v>
                </c:pt>
                <c:pt idx="66">
                  <c:v>443.76923076922998</c:v>
                </c:pt>
                <c:pt idx="67">
                  <c:v>444.07692307692298</c:v>
                </c:pt>
                <c:pt idx="68">
                  <c:v>444.30769230769198</c:v>
                </c:pt>
                <c:pt idx="69">
                  <c:v>444.76923076922998</c:v>
                </c:pt>
                <c:pt idx="70">
                  <c:v>445.07692307692298</c:v>
                </c:pt>
                <c:pt idx="71">
                  <c:v>445</c:v>
                </c:pt>
                <c:pt idx="72">
                  <c:v>444.84615384615302</c:v>
                </c:pt>
                <c:pt idx="73">
                  <c:v>444.30769230769198</c:v>
                </c:pt>
                <c:pt idx="74">
                  <c:v>444.07692307692298</c:v>
                </c:pt>
                <c:pt idx="75">
                  <c:v>444.15384615384602</c:v>
                </c:pt>
                <c:pt idx="76">
                  <c:v>444.38461538461502</c:v>
                </c:pt>
                <c:pt idx="77">
                  <c:v>444.923076923076</c:v>
                </c:pt>
                <c:pt idx="78">
                  <c:v>444.07692307692298</c:v>
                </c:pt>
                <c:pt idx="79">
                  <c:v>443.15384615384602</c:v>
                </c:pt>
                <c:pt idx="80">
                  <c:v>441.84615384615302</c:v>
                </c:pt>
                <c:pt idx="81">
                  <c:v>441</c:v>
                </c:pt>
                <c:pt idx="82">
                  <c:v>441.923076923076</c:v>
                </c:pt>
                <c:pt idx="83">
                  <c:v>440.38461538461502</c:v>
                </c:pt>
                <c:pt idx="84">
                  <c:v>439.692307692307</c:v>
                </c:pt>
                <c:pt idx="85">
                  <c:v>439.461538461538</c:v>
                </c:pt>
                <c:pt idx="86">
                  <c:v>439.461538461538</c:v>
                </c:pt>
                <c:pt idx="87">
                  <c:v>439.61538461538402</c:v>
                </c:pt>
                <c:pt idx="88">
                  <c:v>438.692307692307</c:v>
                </c:pt>
                <c:pt idx="89">
                  <c:v>442.30769230769198</c:v>
                </c:pt>
                <c:pt idx="90">
                  <c:v>440.61538461538402</c:v>
                </c:pt>
                <c:pt idx="91">
                  <c:v>439.76923076922998</c:v>
                </c:pt>
                <c:pt idx="92">
                  <c:v>443.15384615384602</c:v>
                </c:pt>
                <c:pt idx="93">
                  <c:v>442.76923076922998</c:v>
                </c:pt>
                <c:pt idx="94">
                  <c:v>448.84615384615302</c:v>
                </c:pt>
                <c:pt idx="95">
                  <c:v>435.923076923076</c:v>
                </c:pt>
                <c:pt idx="96">
                  <c:v>426.07692307692298</c:v>
                </c:pt>
                <c:pt idx="97">
                  <c:v>421.76923076922998</c:v>
                </c:pt>
                <c:pt idx="98">
                  <c:v>419.15384615384602</c:v>
                </c:pt>
                <c:pt idx="99">
                  <c:v>436.76923076922998</c:v>
                </c:pt>
                <c:pt idx="100">
                  <c:v>441.07692307692298</c:v>
                </c:pt>
                <c:pt idx="101">
                  <c:v>433.84615384615302</c:v>
                </c:pt>
                <c:pt idx="102">
                  <c:v>441.61538461538402</c:v>
                </c:pt>
                <c:pt idx="103">
                  <c:v>440.15384615384602</c:v>
                </c:pt>
                <c:pt idx="104">
                  <c:v>440.84615384615302</c:v>
                </c:pt>
                <c:pt idx="105">
                  <c:v>439.84615384615302</c:v>
                </c:pt>
                <c:pt idx="106">
                  <c:v>440.61538461538402</c:v>
                </c:pt>
                <c:pt idx="107">
                  <c:v>439.30769230769198</c:v>
                </c:pt>
                <c:pt idx="108">
                  <c:v>442.53846153846098</c:v>
                </c:pt>
                <c:pt idx="109">
                  <c:v>440.38461538461502</c:v>
                </c:pt>
                <c:pt idx="110">
                  <c:v>441.61538461538402</c:v>
                </c:pt>
                <c:pt idx="111">
                  <c:v>442.61538461538402</c:v>
                </c:pt>
                <c:pt idx="112">
                  <c:v>443.230769230769</c:v>
                </c:pt>
                <c:pt idx="113">
                  <c:v>446.07692307692298</c:v>
                </c:pt>
                <c:pt idx="114">
                  <c:v>454.230769230769</c:v>
                </c:pt>
                <c:pt idx="115">
                  <c:v>457.461538461538</c:v>
                </c:pt>
                <c:pt idx="116">
                  <c:v>456.76923076922998</c:v>
                </c:pt>
                <c:pt idx="117">
                  <c:v>454.461538461538</c:v>
                </c:pt>
                <c:pt idx="118">
                  <c:v>445.461538461538</c:v>
                </c:pt>
                <c:pt idx="119">
                  <c:v>448.461538461538</c:v>
                </c:pt>
                <c:pt idx="120">
                  <c:v>457.84615384615302</c:v>
                </c:pt>
                <c:pt idx="121">
                  <c:v>455.53846153846098</c:v>
                </c:pt>
                <c:pt idx="122">
                  <c:v>456.61538461538402</c:v>
                </c:pt>
                <c:pt idx="123">
                  <c:v>457.923076923076</c:v>
                </c:pt>
                <c:pt idx="124">
                  <c:v>462.84615384615302</c:v>
                </c:pt>
                <c:pt idx="125">
                  <c:v>459.53846153846098</c:v>
                </c:pt>
                <c:pt idx="126">
                  <c:v>462.38461538461502</c:v>
                </c:pt>
                <c:pt idx="127">
                  <c:v>458.230769230769</c:v>
                </c:pt>
                <c:pt idx="128">
                  <c:v>458.61538461538402</c:v>
                </c:pt>
                <c:pt idx="129">
                  <c:v>446.230769230769</c:v>
                </c:pt>
                <c:pt idx="130">
                  <c:v>422.53846153846098</c:v>
                </c:pt>
                <c:pt idx="131">
                  <c:v>411.07692307692298</c:v>
                </c:pt>
                <c:pt idx="132">
                  <c:v>409.230769230769</c:v>
                </c:pt>
                <c:pt idx="133">
                  <c:v>415.76923076922998</c:v>
                </c:pt>
                <c:pt idx="134">
                  <c:v>435.53846153846098</c:v>
                </c:pt>
                <c:pt idx="135">
                  <c:v>418.15384615384602</c:v>
                </c:pt>
                <c:pt idx="136">
                  <c:v>437.923076923076</c:v>
                </c:pt>
                <c:pt idx="137">
                  <c:v>431</c:v>
                </c:pt>
                <c:pt idx="138">
                  <c:v>440.923076923076</c:v>
                </c:pt>
                <c:pt idx="139">
                  <c:v>439.230769230769</c:v>
                </c:pt>
                <c:pt idx="140">
                  <c:v>444.15384615384602</c:v>
                </c:pt>
                <c:pt idx="141">
                  <c:v>437.38461538461502</c:v>
                </c:pt>
                <c:pt idx="142">
                  <c:v>428.61538461538402</c:v>
                </c:pt>
                <c:pt idx="143">
                  <c:v>422.15384615384602</c:v>
                </c:pt>
                <c:pt idx="144">
                  <c:v>419.30769230769198</c:v>
                </c:pt>
                <c:pt idx="145">
                  <c:v>418.461538461538</c:v>
                </c:pt>
                <c:pt idx="146">
                  <c:v>417.923076923076</c:v>
                </c:pt>
                <c:pt idx="147">
                  <c:v>415.15384615384602</c:v>
                </c:pt>
                <c:pt idx="148">
                  <c:v>412</c:v>
                </c:pt>
                <c:pt idx="149">
                  <c:v>440.53846153846098</c:v>
                </c:pt>
                <c:pt idx="150">
                  <c:v>441.230769230769</c:v>
                </c:pt>
                <c:pt idx="151">
                  <c:v>433.692307692307</c:v>
                </c:pt>
                <c:pt idx="152">
                  <c:v>441.923076923076</c:v>
                </c:pt>
                <c:pt idx="153">
                  <c:v>440.461538461538</c:v>
                </c:pt>
                <c:pt idx="154">
                  <c:v>441.07692307692298</c:v>
                </c:pt>
                <c:pt idx="155">
                  <c:v>440.461538461538</c:v>
                </c:pt>
                <c:pt idx="156">
                  <c:v>449.923076923076</c:v>
                </c:pt>
                <c:pt idx="157">
                  <c:v>448.923076923076</c:v>
                </c:pt>
                <c:pt idx="158">
                  <c:v>452.07692307692298</c:v>
                </c:pt>
                <c:pt idx="159">
                  <c:v>454.461538461538</c:v>
                </c:pt>
                <c:pt idx="160">
                  <c:v>453.38461538461502</c:v>
                </c:pt>
                <c:pt idx="161">
                  <c:v>456.53846153846098</c:v>
                </c:pt>
                <c:pt idx="162">
                  <c:v>458.38461538461502</c:v>
                </c:pt>
                <c:pt idx="163">
                  <c:v>456.923076923076</c:v>
                </c:pt>
                <c:pt idx="164">
                  <c:v>458</c:v>
                </c:pt>
                <c:pt idx="165">
                  <c:v>460.15384615384602</c:v>
                </c:pt>
                <c:pt idx="166">
                  <c:v>460</c:v>
                </c:pt>
                <c:pt idx="167">
                  <c:v>459</c:v>
                </c:pt>
                <c:pt idx="168">
                  <c:v>460.38461538461502</c:v>
                </c:pt>
                <c:pt idx="169">
                  <c:v>463</c:v>
                </c:pt>
                <c:pt idx="170">
                  <c:v>466.61538461538402</c:v>
                </c:pt>
                <c:pt idx="171">
                  <c:v>461.461538461538</c:v>
                </c:pt>
                <c:pt idx="172">
                  <c:v>454.84615384615302</c:v>
                </c:pt>
                <c:pt idx="173">
                  <c:v>462.07692307692298</c:v>
                </c:pt>
                <c:pt idx="174">
                  <c:v>461.84615384615302</c:v>
                </c:pt>
                <c:pt idx="175">
                  <c:v>452</c:v>
                </c:pt>
                <c:pt idx="176">
                  <c:v>442.53846153846098</c:v>
                </c:pt>
                <c:pt idx="177">
                  <c:v>422.230769230769</c:v>
                </c:pt>
                <c:pt idx="178">
                  <c:v>405.76923076922998</c:v>
                </c:pt>
                <c:pt idx="179">
                  <c:v>407</c:v>
                </c:pt>
                <c:pt idx="180">
                  <c:v>433.53846153846098</c:v>
                </c:pt>
                <c:pt idx="181">
                  <c:v>424.692307692307</c:v>
                </c:pt>
                <c:pt idx="182">
                  <c:v>437.61538461538402</c:v>
                </c:pt>
                <c:pt idx="183">
                  <c:v>428.923076923076</c:v>
                </c:pt>
                <c:pt idx="184">
                  <c:v>441</c:v>
                </c:pt>
                <c:pt idx="185">
                  <c:v>438.461538461538</c:v>
                </c:pt>
                <c:pt idx="186">
                  <c:v>439.461538461538</c:v>
                </c:pt>
                <c:pt idx="187">
                  <c:v>450.30769230769198</c:v>
                </c:pt>
                <c:pt idx="188">
                  <c:v>454.53846153846098</c:v>
                </c:pt>
                <c:pt idx="189">
                  <c:v>456.61538461538402</c:v>
                </c:pt>
                <c:pt idx="190">
                  <c:v>460</c:v>
                </c:pt>
                <c:pt idx="191">
                  <c:v>457.07692307692298</c:v>
                </c:pt>
                <c:pt idx="192">
                  <c:v>459.61538461538402</c:v>
                </c:pt>
                <c:pt idx="193">
                  <c:v>457.76923076922998</c:v>
                </c:pt>
                <c:pt idx="194">
                  <c:v>459.15384615384602</c:v>
                </c:pt>
                <c:pt idx="195">
                  <c:v>461.923076923076</c:v>
                </c:pt>
                <c:pt idx="196">
                  <c:v>461.461538461538</c:v>
                </c:pt>
                <c:pt idx="197">
                  <c:v>462.15384615384602</c:v>
                </c:pt>
                <c:pt idx="198">
                  <c:v>460.53846153846098</c:v>
                </c:pt>
                <c:pt idx="199">
                  <c:v>460.61538461538402</c:v>
                </c:pt>
                <c:pt idx="200">
                  <c:v>443.38461538461502</c:v>
                </c:pt>
                <c:pt idx="201">
                  <c:v>443.15384615384602</c:v>
                </c:pt>
                <c:pt idx="202">
                  <c:v>441.38461538461502</c:v>
                </c:pt>
                <c:pt idx="203">
                  <c:v>441.923076923076</c:v>
                </c:pt>
                <c:pt idx="204">
                  <c:v>441.61538461538402</c:v>
                </c:pt>
                <c:pt idx="205">
                  <c:v>440.61538461538402</c:v>
                </c:pt>
                <c:pt idx="206">
                  <c:v>439</c:v>
                </c:pt>
                <c:pt idx="207">
                  <c:v>438.84615384615302</c:v>
                </c:pt>
                <c:pt idx="208">
                  <c:v>442.30769230769198</c:v>
                </c:pt>
                <c:pt idx="209">
                  <c:v>435</c:v>
                </c:pt>
                <c:pt idx="210">
                  <c:v>433.230769230769</c:v>
                </c:pt>
                <c:pt idx="211">
                  <c:v>430.230769230769</c:v>
                </c:pt>
                <c:pt idx="212">
                  <c:v>439</c:v>
                </c:pt>
                <c:pt idx="213">
                  <c:v>430.642857142857</c:v>
                </c:pt>
                <c:pt idx="214">
                  <c:v>442.692307692307</c:v>
                </c:pt>
                <c:pt idx="215">
                  <c:v>440.84615384615302</c:v>
                </c:pt>
                <c:pt idx="216">
                  <c:v>441.30769230769198</c:v>
                </c:pt>
                <c:pt idx="217">
                  <c:v>441.07692307692298</c:v>
                </c:pt>
                <c:pt idx="218">
                  <c:v>440.38461538461502</c:v>
                </c:pt>
                <c:pt idx="219">
                  <c:v>437.30769230769198</c:v>
                </c:pt>
                <c:pt idx="220">
                  <c:v>451.230769230769</c:v>
                </c:pt>
                <c:pt idx="221">
                  <c:v>455.38461538461502</c:v>
                </c:pt>
                <c:pt idx="222">
                  <c:v>452.923076923076</c:v>
                </c:pt>
                <c:pt idx="223">
                  <c:v>455.07692307692298</c:v>
                </c:pt>
                <c:pt idx="224">
                  <c:v>457.84615384615302</c:v>
                </c:pt>
                <c:pt idx="225">
                  <c:v>461.230769230769</c:v>
                </c:pt>
                <c:pt idx="226">
                  <c:v>448.923076923076</c:v>
                </c:pt>
                <c:pt idx="227">
                  <c:v>445.923076923076</c:v>
                </c:pt>
                <c:pt idx="228">
                  <c:v>455.923076923076</c:v>
                </c:pt>
                <c:pt idx="229">
                  <c:v>456.692307692307</c:v>
                </c:pt>
                <c:pt idx="230">
                  <c:v>455.38461538461502</c:v>
                </c:pt>
                <c:pt idx="231">
                  <c:v>443.61538461538402</c:v>
                </c:pt>
                <c:pt idx="232">
                  <c:v>451.230769230769</c:v>
                </c:pt>
                <c:pt idx="233">
                  <c:v>457.84615384615302</c:v>
                </c:pt>
                <c:pt idx="234">
                  <c:v>458.923076923076</c:v>
                </c:pt>
                <c:pt idx="235">
                  <c:v>464</c:v>
                </c:pt>
                <c:pt idx="236">
                  <c:v>461.30769230769198</c:v>
                </c:pt>
                <c:pt idx="237">
                  <c:v>457.923076923076</c:v>
                </c:pt>
                <c:pt idx="238">
                  <c:v>442.07692307692298</c:v>
                </c:pt>
                <c:pt idx="239">
                  <c:v>418.230769230769</c:v>
                </c:pt>
                <c:pt idx="240">
                  <c:v>408.84615384615302</c:v>
                </c:pt>
                <c:pt idx="241">
                  <c:v>410.230769230769</c:v>
                </c:pt>
                <c:pt idx="242">
                  <c:v>408.07692307692298</c:v>
                </c:pt>
                <c:pt idx="243">
                  <c:v>439.30769230769198</c:v>
                </c:pt>
                <c:pt idx="244">
                  <c:v>424.692307692307</c:v>
                </c:pt>
                <c:pt idx="245">
                  <c:v>442.692307692307</c:v>
                </c:pt>
                <c:pt idx="246">
                  <c:v>436.07692307692298</c:v>
                </c:pt>
                <c:pt idx="247">
                  <c:v>441.61538461538402</c:v>
                </c:pt>
                <c:pt idx="248">
                  <c:v>440.230769230769</c:v>
                </c:pt>
                <c:pt idx="249">
                  <c:v>444.53846153846098</c:v>
                </c:pt>
                <c:pt idx="250">
                  <c:v>448.461538461538</c:v>
                </c:pt>
                <c:pt idx="251">
                  <c:v>450.692307692307</c:v>
                </c:pt>
                <c:pt idx="252">
                  <c:v>462.38461538461502</c:v>
                </c:pt>
                <c:pt idx="253">
                  <c:v>457.38461538461502</c:v>
                </c:pt>
                <c:pt idx="254">
                  <c:v>455.84615384615302</c:v>
                </c:pt>
                <c:pt idx="255">
                  <c:v>458.15384615384602</c:v>
                </c:pt>
                <c:pt idx="256">
                  <c:v>457.84615384615302</c:v>
                </c:pt>
                <c:pt idx="257">
                  <c:v>458</c:v>
                </c:pt>
                <c:pt idx="258">
                  <c:v>460.84615384615302</c:v>
                </c:pt>
                <c:pt idx="259">
                  <c:v>462.61538461538402</c:v>
                </c:pt>
                <c:pt idx="260">
                  <c:v>466.15384615384602</c:v>
                </c:pt>
                <c:pt idx="261">
                  <c:v>461.923076923076</c:v>
                </c:pt>
                <c:pt idx="262">
                  <c:v>465.923076923076</c:v>
                </c:pt>
                <c:pt idx="263">
                  <c:v>459.923076923076</c:v>
                </c:pt>
                <c:pt idx="264">
                  <c:v>458.53846153846098</c:v>
                </c:pt>
                <c:pt idx="265">
                  <c:v>450.30769230769198</c:v>
                </c:pt>
                <c:pt idx="266">
                  <c:v>442</c:v>
                </c:pt>
                <c:pt idx="267">
                  <c:v>441.38461538461502</c:v>
                </c:pt>
                <c:pt idx="268">
                  <c:v>442</c:v>
                </c:pt>
                <c:pt idx="269">
                  <c:v>441.38461538461502</c:v>
                </c:pt>
                <c:pt idx="270">
                  <c:v>440.53846153846098</c:v>
                </c:pt>
                <c:pt idx="271">
                  <c:v>440</c:v>
                </c:pt>
                <c:pt idx="272">
                  <c:v>439</c:v>
                </c:pt>
                <c:pt idx="273">
                  <c:v>446.84615384615302</c:v>
                </c:pt>
                <c:pt idx="274">
                  <c:v>454.61538461538402</c:v>
                </c:pt>
                <c:pt idx="275">
                  <c:v>456.230769230769</c:v>
                </c:pt>
                <c:pt idx="276">
                  <c:v>454.692307692307</c:v>
                </c:pt>
                <c:pt idx="277">
                  <c:v>458.923076923076</c:v>
                </c:pt>
                <c:pt idx="278">
                  <c:v>457</c:v>
                </c:pt>
                <c:pt idx="279">
                  <c:v>458.461538461538</c:v>
                </c:pt>
                <c:pt idx="280">
                  <c:v>459.461538461538</c:v>
                </c:pt>
                <c:pt idx="281">
                  <c:v>462.84615384615302</c:v>
                </c:pt>
                <c:pt idx="282">
                  <c:v>462.230769230769</c:v>
                </c:pt>
                <c:pt idx="283">
                  <c:v>461.15384615384602</c:v>
                </c:pt>
                <c:pt idx="284">
                  <c:v>462.692307692307</c:v>
                </c:pt>
                <c:pt idx="285">
                  <c:v>448.30769230769198</c:v>
                </c:pt>
                <c:pt idx="286">
                  <c:v>432.15384615384602</c:v>
                </c:pt>
                <c:pt idx="287">
                  <c:v>416</c:v>
                </c:pt>
                <c:pt idx="288">
                  <c:v>415.923076923076</c:v>
                </c:pt>
                <c:pt idx="289">
                  <c:v>412.84615384615302</c:v>
                </c:pt>
                <c:pt idx="290">
                  <c:v>411.15384615384602</c:v>
                </c:pt>
                <c:pt idx="291">
                  <c:v>421.07692307692298</c:v>
                </c:pt>
                <c:pt idx="292">
                  <c:v>439.61538461538402</c:v>
                </c:pt>
                <c:pt idx="293">
                  <c:v>428.76923076922998</c:v>
                </c:pt>
                <c:pt idx="294">
                  <c:v>445.07692307692298</c:v>
                </c:pt>
                <c:pt idx="295">
                  <c:v>441.230769230769</c:v>
                </c:pt>
                <c:pt idx="296">
                  <c:v>447.76923076922998</c:v>
                </c:pt>
                <c:pt idx="297">
                  <c:v>440.230769230769</c:v>
                </c:pt>
                <c:pt idx="298">
                  <c:v>441.53846153846098</c:v>
                </c:pt>
                <c:pt idx="299">
                  <c:v>440.84615384615302</c:v>
                </c:pt>
                <c:pt idx="300">
                  <c:v>441.230769230769</c:v>
                </c:pt>
                <c:pt idx="301">
                  <c:v>440.38461538461502</c:v>
                </c:pt>
                <c:pt idx="302">
                  <c:v>440.461538461538</c:v>
                </c:pt>
                <c:pt idx="303">
                  <c:v>439.84615384615302</c:v>
                </c:pt>
                <c:pt idx="304">
                  <c:v>445.461538461538</c:v>
                </c:pt>
                <c:pt idx="305">
                  <c:v>450.84615384615302</c:v>
                </c:pt>
                <c:pt idx="306">
                  <c:v>456.15384615384602</c:v>
                </c:pt>
                <c:pt idx="307">
                  <c:v>456</c:v>
                </c:pt>
                <c:pt idx="308">
                  <c:v>460.230769230769</c:v>
                </c:pt>
                <c:pt idx="309">
                  <c:v>462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F93-4AD5-AB95-234B4F7C0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40731488"/>
        <c:axId val="164073190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EMG (FCM)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Sheet1!$A$2:$A$311</c15:sqref>
                        </c15:formulaRef>
                      </c:ext>
                    </c:extLst>
                    <c:numCache>
                      <c:formatCode>General</c:formatCode>
                      <c:ptCount val="310"/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Sheet1!$C$2:$C$311</c15:sqref>
                        </c15:formulaRef>
                      </c:ext>
                    </c:extLst>
                    <c:numCache>
                      <c:formatCode>General</c:formatCode>
                      <c:ptCount val="310"/>
                      <c:pt idx="0">
                        <c:v>17</c:v>
                      </c:pt>
                      <c:pt idx="1">
                        <c:v>16.846153846153801</c:v>
                      </c:pt>
                      <c:pt idx="2">
                        <c:v>16.846153846153801</c:v>
                      </c:pt>
                      <c:pt idx="3">
                        <c:v>16.846153846153801</c:v>
                      </c:pt>
                      <c:pt idx="4">
                        <c:v>17</c:v>
                      </c:pt>
                      <c:pt idx="5">
                        <c:v>17</c:v>
                      </c:pt>
                      <c:pt idx="6">
                        <c:v>16.923076923076898</c:v>
                      </c:pt>
                      <c:pt idx="7">
                        <c:v>16.692307692307601</c:v>
                      </c:pt>
                      <c:pt idx="8">
                        <c:v>16.769230769230699</c:v>
                      </c:pt>
                      <c:pt idx="9">
                        <c:v>16.769230769230699</c:v>
                      </c:pt>
                      <c:pt idx="10">
                        <c:v>17</c:v>
                      </c:pt>
                      <c:pt idx="11">
                        <c:v>16.692307692307601</c:v>
                      </c:pt>
                      <c:pt idx="12">
                        <c:v>17</c:v>
                      </c:pt>
                      <c:pt idx="13">
                        <c:v>17</c:v>
                      </c:pt>
                      <c:pt idx="14">
                        <c:v>16.769230769230699</c:v>
                      </c:pt>
                      <c:pt idx="15">
                        <c:v>16.846153846153801</c:v>
                      </c:pt>
                      <c:pt idx="16">
                        <c:v>16.846153846153801</c:v>
                      </c:pt>
                      <c:pt idx="17">
                        <c:v>16.923076923076898</c:v>
                      </c:pt>
                      <c:pt idx="18">
                        <c:v>16.769230769230699</c:v>
                      </c:pt>
                      <c:pt idx="19">
                        <c:v>17</c:v>
                      </c:pt>
                      <c:pt idx="20">
                        <c:v>16.923076923076898</c:v>
                      </c:pt>
                      <c:pt idx="21">
                        <c:v>16.846153846153801</c:v>
                      </c:pt>
                      <c:pt idx="22">
                        <c:v>17</c:v>
                      </c:pt>
                      <c:pt idx="23">
                        <c:v>16.769230769230699</c:v>
                      </c:pt>
                      <c:pt idx="24">
                        <c:v>15.9230769230769</c:v>
                      </c:pt>
                      <c:pt idx="25">
                        <c:v>15.2307692307692</c:v>
                      </c:pt>
                      <c:pt idx="26">
                        <c:v>14.3846153846153</c:v>
                      </c:pt>
                      <c:pt idx="27">
                        <c:v>16</c:v>
                      </c:pt>
                      <c:pt idx="28">
                        <c:v>16.769230769230699</c:v>
                      </c:pt>
                      <c:pt idx="29">
                        <c:v>16.923076923076898</c:v>
                      </c:pt>
                      <c:pt idx="30">
                        <c:v>16.769230769230699</c:v>
                      </c:pt>
                      <c:pt idx="31">
                        <c:v>17</c:v>
                      </c:pt>
                      <c:pt idx="32">
                        <c:v>16.846153846153801</c:v>
                      </c:pt>
                      <c:pt idx="33">
                        <c:v>16.769230769230699</c:v>
                      </c:pt>
                      <c:pt idx="34">
                        <c:v>16.923076923076898</c:v>
                      </c:pt>
                      <c:pt idx="35">
                        <c:v>17</c:v>
                      </c:pt>
                      <c:pt idx="36">
                        <c:v>16.923076923076898</c:v>
                      </c:pt>
                      <c:pt idx="37">
                        <c:v>16.923076923076898</c:v>
                      </c:pt>
                      <c:pt idx="38">
                        <c:v>16.846153846153801</c:v>
                      </c:pt>
                      <c:pt idx="39">
                        <c:v>17</c:v>
                      </c:pt>
                      <c:pt idx="40">
                        <c:v>16.769230769230699</c:v>
                      </c:pt>
                      <c:pt idx="41">
                        <c:v>17</c:v>
                      </c:pt>
                      <c:pt idx="42">
                        <c:v>17</c:v>
                      </c:pt>
                      <c:pt idx="43">
                        <c:v>16.615384615384599</c:v>
                      </c:pt>
                      <c:pt idx="44">
                        <c:v>16.769230769230699</c:v>
                      </c:pt>
                      <c:pt idx="45">
                        <c:v>16.230769230769202</c:v>
                      </c:pt>
                      <c:pt idx="46">
                        <c:v>16.692307692307601</c:v>
                      </c:pt>
                      <c:pt idx="47">
                        <c:v>16.230769230769202</c:v>
                      </c:pt>
                      <c:pt idx="48">
                        <c:v>16</c:v>
                      </c:pt>
                      <c:pt idx="49">
                        <c:v>16.307692307692299</c:v>
                      </c:pt>
                      <c:pt idx="50">
                        <c:v>16.307692307692299</c:v>
                      </c:pt>
                      <c:pt idx="51">
                        <c:v>16.846153846153801</c:v>
                      </c:pt>
                      <c:pt idx="52">
                        <c:v>17</c:v>
                      </c:pt>
                      <c:pt idx="53">
                        <c:v>15.692307692307599</c:v>
                      </c:pt>
                      <c:pt idx="54">
                        <c:v>16.076923076922998</c:v>
                      </c:pt>
                      <c:pt idx="55">
                        <c:v>16.076923076922998</c:v>
                      </c:pt>
                      <c:pt idx="56">
                        <c:v>16.769230769230699</c:v>
                      </c:pt>
                      <c:pt idx="57">
                        <c:v>16.538461538461501</c:v>
                      </c:pt>
                      <c:pt idx="58">
                        <c:v>16.923076923076898</c:v>
                      </c:pt>
                      <c:pt idx="59">
                        <c:v>15.692307692307599</c:v>
                      </c:pt>
                      <c:pt idx="60">
                        <c:v>17.4615384615384</c:v>
                      </c:pt>
                      <c:pt idx="61">
                        <c:v>15.9230769230769</c:v>
                      </c:pt>
                      <c:pt idx="62">
                        <c:v>16.692307692307601</c:v>
                      </c:pt>
                      <c:pt idx="63">
                        <c:v>16.846153846153801</c:v>
                      </c:pt>
                      <c:pt idx="64">
                        <c:v>16.923076923076898</c:v>
                      </c:pt>
                      <c:pt idx="65">
                        <c:v>16.615384615384599</c:v>
                      </c:pt>
                      <c:pt idx="66">
                        <c:v>16.923076923076898</c:v>
                      </c:pt>
                      <c:pt idx="67">
                        <c:v>17</c:v>
                      </c:pt>
                      <c:pt idx="68">
                        <c:v>17</c:v>
                      </c:pt>
                      <c:pt idx="69">
                        <c:v>16.615384615384599</c:v>
                      </c:pt>
                      <c:pt idx="70">
                        <c:v>17</c:v>
                      </c:pt>
                      <c:pt idx="71">
                        <c:v>16.846153846153801</c:v>
                      </c:pt>
                      <c:pt idx="72">
                        <c:v>17.076923076922998</c:v>
                      </c:pt>
                      <c:pt idx="73">
                        <c:v>16.923076923076898</c:v>
                      </c:pt>
                      <c:pt idx="74">
                        <c:v>17</c:v>
                      </c:pt>
                      <c:pt idx="75">
                        <c:v>16.923076923076898</c:v>
                      </c:pt>
                      <c:pt idx="76">
                        <c:v>16.923076923076898</c:v>
                      </c:pt>
                      <c:pt idx="77">
                        <c:v>17</c:v>
                      </c:pt>
                      <c:pt idx="78">
                        <c:v>17</c:v>
                      </c:pt>
                      <c:pt idx="79">
                        <c:v>16.923076923076898</c:v>
                      </c:pt>
                      <c:pt idx="80">
                        <c:v>17</c:v>
                      </c:pt>
                      <c:pt idx="81">
                        <c:v>17</c:v>
                      </c:pt>
                      <c:pt idx="82">
                        <c:v>16.923076923076898</c:v>
                      </c:pt>
                      <c:pt idx="83">
                        <c:v>17.076923076922998</c:v>
                      </c:pt>
                      <c:pt idx="84">
                        <c:v>16.692307692307601</c:v>
                      </c:pt>
                      <c:pt idx="85">
                        <c:v>16.846153846153801</c:v>
                      </c:pt>
                      <c:pt idx="86">
                        <c:v>16.923076923076898</c:v>
                      </c:pt>
                      <c:pt idx="87">
                        <c:v>15.769230769230701</c:v>
                      </c:pt>
                      <c:pt idx="88">
                        <c:v>16.538461538461501</c:v>
                      </c:pt>
                      <c:pt idx="89">
                        <c:v>17</c:v>
                      </c:pt>
                      <c:pt idx="90">
                        <c:v>16.615384615384599</c:v>
                      </c:pt>
                      <c:pt idx="91">
                        <c:v>16.769230769230699</c:v>
                      </c:pt>
                      <c:pt idx="92">
                        <c:v>16.769230769230699</c:v>
                      </c:pt>
                      <c:pt idx="93">
                        <c:v>16.846153846153801</c:v>
                      </c:pt>
                      <c:pt idx="94">
                        <c:v>17</c:v>
                      </c:pt>
                      <c:pt idx="95">
                        <c:v>16.846153846153801</c:v>
                      </c:pt>
                      <c:pt idx="96">
                        <c:v>16.846153846153801</c:v>
                      </c:pt>
                      <c:pt idx="97">
                        <c:v>17</c:v>
                      </c:pt>
                      <c:pt idx="98">
                        <c:v>16.769230769230699</c:v>
                      </c:pt>
                      <c:pt idx="99">
                        <c:v>16.846153846153801</c:v>
                      </c:pt>
                      <c:pt idx="100">
                        <c:v>16.692307692307601</c:v>
                      </c:pt>
                      <c:pt idx="101">
                        <c:v>16.846153846153801</c:v>
                      </c:pt>
                      <c:pt idx="102">
                        <c:v>16.846153846153801</c:v>
                      </c:pt>
                      <c:pt idx="103">
                        <c:v>16</c:v>
                      </c:pt>
                      <c:pt idx="104">
                        <c:v>16.307692307692299</c:v>
                      </c:pt>
                      <c:pt idx="105">
                        <c:v>17</c:v>
                      </c:pt>
                      <c:pt idx="106">
                        <c:v>16.846153846153801</c:v>
                      </c:pt>
                      <c:pt idx="107">
                        <c:v>17</c:v>
                      </c:pt>
                      <c:pt idx="108">
                        <c:v>16.846153846153801</c:v>
                      </c:pt>
                      <c:pt idx="109">
                        <c:v>16.769230769230699</c:v>
                      </c:pt>
                      <c:pt idx="110">
                        <c:v>16.769230769230699</c:v>
                      </c:pt>
                      <c:pt idx="111">
                        <c:v>16.923076923076898</c:v>
                      </c:pt>
                      <c:pt idx="112">
                        <c:v>16.923076923076898</c:v>
                      </c:pt>
                      <c:pt idx="113">
                        <c:v>16.769230769230699</c:v>
                      </c:pt>
                      <c:pt idx="114">
                        <c:v>17.1538461538461</c:v>
                      </c:pt>
                      <c:pt idx="115">
                        <c:v>16.307692307692299</c:v>
                      </c:pt>
                      <c:pt idx="116">
                        <c:v>16.538461538461501</c:v>
                      </c:pt>
                      <c:pt idx="117">
                        <c:v>16.230769230769202</c:v>
                      </c:pt>
                      <c:pt idx="118">
                        <c:v>16.692307692307601</c:v>
                      </c:pt>
                      <c:pt idx="119">
                        <c:v>16.692307692307601</c:v>
                      </c:pt>
                      <c:pt idx="120">
                        <c:v>16.846153846153801</c:v>
                      </c:pt>
                      <c:pt idx="121">
                        <c:v>17.076923076922998</c:v>
                      </c:pt>
                      <c:pt idx="122">
                        <c:v>17.076923076922998</c:v>
                      </c:pt>
                      <c:pt idx="123">
                        <c:v>17.076923076922998</c:v>
                      </c:pt>
                      <c:pt idx="124">
                        <c:v>16.692307692307601</c:v>
                      </c:pt>
                      <c:pt idx="125">
                        <c:v>16.076923076922998</c:v>
                      </c:pt>
                      <c:pt idx="126">
                        <c:v>16.230769230769202</c:v>
                      </c:pt>
                      <c:pt idx="127">
                        <c:v>16.769230769230699</c:v>
                      </c:pt>
                      <c:pt idx="128">
                        <c:v>16.923076923076898</c:v>
                      </c:pt>
                      <c:pt idx="129">
                        <c:v>16.846153846153801</c:v>
                      </c:pt>
                      <c:pt idx="130">
                        <c:v>17.076923076922998</c:v>
                      </c:pt>
                      <c:pt idx="131">
                        <c:v>17</c:v>
                      </c:pt>
                      <c:pt idx="132">
                        <c:v>16.923076923076898</c:v>
                      </c:pt>
                      <c:pt idx="133">
                        <c:v>17</c:v>
                      </c:pt>
                      <c:pt idx="134">
                        <c:v>16.769230769230699</c:v>
                      </c:pt>
                      <c:pt idx="135">
                        <c:v>16.615384615384599</c:v>
                      </c:pt>
                      <c:pt idx="136">
                        <c:v>16.307692307692299</c:v>
                      </c:pt>
                      <c:pt idx="137">
                        <c:v>16.692307692307601</c:v>
                      </c:pt>
                      <c:pt idx="138">
                        <c:v>16.923076923076898</c:v>
                      </c:pt>
                      <c:pt idx="139">
                        <c:v>16.846153846153801</c:v>
                      </c:pt>
                      <c:pt idx="140">
                        <c:v>16.846153846153801</c:v>
                      </c:pt>
                      <c:pt idx="141">
                        <c:v>16.923076923076898</c:v>
                      </c:pt>
                      <c:pt idx="142">
                        <c:v>17</c:v>
                      </c:pt>
                      <c:pt idx="143">
                        <c:v>17.230769230769202</c:v>
                      </c:pt>
                      <c:pt idx="144">
                        <c:v>16.846153846153801</c:v>
                      </c:pt>
                      <c:pt idx="145">
                        <c:v>17.230769230769202</c:v>
                      </c:pt>
                      <c:pt idx="146">
                        <c:v>16.615384615384599</c:v>
                      </c:pt>
                      <c:pt idx="147">
                        <c:v>16.230769230769202</c:v>
                      </c:pt>
                      <c:pt idx="148">
                        <c:v>16.692307692307601</c:v>
                      </c:pt>
                      <c:pt idx="149">
                        <c:v>16.692307692307601</c:v>
                      </c:pt>
                      <c:pt idx="150">
                        <c:v>17.307692307692299</c:v>
                      </c:pt>
                      <c:pt idx="151">
                        <c:v>16.769230769230699</c:v>
                      </c:pt>
                      <c:pt idx="152">
                        <c:v>16.846153846153801</c:v>
                      </c:pt>
                      <c:pt idx="153">
                        <c:v>16.923076923076898</c:v>
                      </c:pt>
                      <c:pt idx="154">
                        <c:v>16.923076923076898</c:v>
                      </c:pt>
                      <c:pt idx="155">
                        <c:v>16.692307692307601</c:v>
                      </c:pt>
                      <c:pt idx="156">
                        <c:v>16.538461538461501</c:v>
                      </c:pt>
                      <c:pt idx="157">
                        <c:v>16.1538461538461</c:v>
                      </c:pt>
                      <c:pt idx="158">
                        <c:v>16.1538461538461</c:v>
                      </c:pt>
                      <c:pt idx="159">
                        <c:v>16.230769230769202</c:v>
                      </c:pt>
                      <c:pt idx="160">
                        <c:v>16.615384615384599</c:v>
                      </c:pt>
                      <c:pt idx="161">
                        <c:v>16.846153846153801</c:v>
                      </c:pt>
                      <c:pt idx="162">
                        <c:v>16.769230769230699</c:v>
                      </c:pt>
                      <c:pt idx="163">
                        <c:v>16.846153846153801</c:v>
                      </c:pt>
                      <c:pt idx="164">
                        <c:v>16.846153846153801</c:v>
                      </c:pt>
                      <c:pt idx="165">
                        <c:v>16.923076923076898</c:v>
                      </c:pt>
                      <c:pt idx="166">
                        <c:v>17.1538461538461</c:v>
                      </c:pt>
                      <c:pt idx="167">
                        <c:v>16.846153846153801</c:v>
                      </c:pt>
                      <c:pt idx="168">
                        <c:v>16</c:v>
                      </c:pt>
                      <c:pt idx="169">
                        <c:v>16.615384615384599</c:v>
                      </c:pt>
                      <c:pt idx="170">
                        <c:v>16.692307692307601</c:v>
                      </c:pt>
                      <c:pt idx="171">
                        <c:v>16.923076923076898</c:v>
                      </c:pt>
                      <c:pt idx="172">
                        <c:v>16.846153846153801</c:v>
                      </c:pt>
                      <c:pt idx="173">
                        <c:v>16.846153846153801</c:v>
                      </c:pt>
                      <c:pt idx="174">
                        <c:v>17</c:v>
                      </c:pt>
                      <c:pt idx="175">
                        <c:v>16.1538461538461</c:v>
                      </c:pt>
                      <c:pt idx="176">
                        <c:v>15.9230769230769</c:v>
                      </c:pt>
                      <c:pt idx="177">
                        <c:v>16.076923076922998</c:v>
                      </c:pt>
                      <c:pt idx="178">
                        <c:v>16.230769230769202</c:v>
                      </c:pt>
                      <c:pt idx="179">
                        <c:v>16.923076923076898</c:v>
                      </c:pt>
                      <c:pt idx="180">
                        <c:v>17</c:v>
                      </c:pt>
                      <c:pt idx="181">
                        <c:v>17.1538461538461</c:v>
                      </c:pt>
                      <c:pt idx="182">
                        <c:v>16.846153846153801</c:v>
                      </c:pt>
                      <c:pt idx="183">
                        <c:v>17.615384615384599</c:v>
                      </c:pt>
                      <c:pt idx="184">
                        <c:v>15.846153846153801</c:v>
                      </c:pt>
                      <c:pt idx="185">
                        <c:v>16.307692307692299</c:v>
                      </c:pt>
                      <c:pt idx="186">
                        <c:v>17.384615384615302</c:v>
                      </c:pt>
                      <c:pt idx="187">
                        <c:v>16.846153846153801</c:v>
                      </c:pt>
                      <c:pt idx="188">
                        <c:v>16.923076923076898</c:v>
                      </c:pt>
                      <c:pt idx="189">
                        <c:v>16.769230769230699</c:v>
                      </c:pt>
                      <c:pt idx="190">
                        <c:v>16.692307692307601</c:v>
                      </c:pt>
                      <c:pt idx="191">
                        <c:v>17.307692307692299</c:v>
                      </c:pt>
                      <c:pt idx="192">
                        <c:v>15.615384615384601</c:v>
                      </c:pt>
                      <c:pt idx="193">
                        <c:v>15.9230769230769</c:v>
                      </c:pt>
                      <c:pt idx="194">
                        <c:v>16.692307692307601</c:v>
                      </c:pt>
                      <c:pt idx="195">
                        <c:v>16.4615384615384</c:v>
                      </c:pt>
                      <c:pt idx="196">
                        <c:v>17.307692307692299</c:v>
                      </c:pt>
                      <c:pt idx="197">
                        <c:v>16.769230769230699</c:v>
                      </c:pt>
                      <c:pt idx="198">
                        <c:v>17</c:v>
                      </c:pt>
                      <c:pt idx="199">
                        <c:v>16.923076923076898</c:v>
                      </c:pt>
                      <c:pt idx="200">
                        <c:v>16.4615384615384</c:v>
                      </c:pt>
                      <c:pt idx="201">
                        <c:v>16.076923076922998</c:v>
                      </c:pt>
                      <c:pt idx="202">
                        <c:v>16</c:v>
                      </c:pt>
                      <c:pt idx="203">
                        <c:v>16.846153846153801</c:v>
                      </c:pt>
                      <c:pt idx="204">
                        <c:v>17</c:v>
                      </c:pt>
                      <c:pt idx="205">
                        <c:v>16.692307692307601</c:v>
                      </c:pt>
                      <c:pt idx="206">
                        <c:v>16.769230769230699</c:v>
                      </c:pt>
                      <c:pt idx="207">
                        <c:v>16.714285714285701</c:v>
                      </c:pt>
                      <c:pt idx="208">
                        <c:v>16.692307692307601</c:v>
                      </c:pt>
                      <c:pt idx="209">
                        <c:v>17</c:v>
                      </c:pt>
                      <c:pt idx="210">
                        <c:v>16.307692307692299</c:v>
                      </c:pt>
                      <c:pt idx="211">
                        <c:v>15.846153846153801</c:v>
                      </c:pt>
                      <c:pt idx="212">
                        <c:v>16.076923076922998</c:v>
                      </c:pt>
                      <c:pt idx="213">
                        <c:v>16.615384615384599</c:v>
                      </c:pt>
                      <c:pt idx="214">
                        <c:v>16.846153846153801</c:v>
                      </c:pt>
                      <c:pt idx="215">
                        <c:v>16.4615384615384</c:v>
                      </c:pt>
                      <c:pt idx="216">
                        <c:v>16.923076923076898</c:v>
                      </c:pt>
                      <c:pt idx="217">
                        <c:v>16.769230769230699</c:v>
                      </c:pt>
                      <c:pt idx="218">
                        <c:v>17.4615384615384</c:v>
                      </c:pt>
                      <c:pt idx="219">
                        <c:v>15.4615384615384</c:v>
                      </c:pt>
                      <c:pt idx="220">
                        <c:v>16.1538461538461</c:v>
                      </c:pt>
                      <c:pt idx="221">
                        <c:v>17</c:v>
                      </c:pt>
                      <c:pt idx="222">
                        <c:v>16.692307692307601</c:v>
                      </c:pt>
                      <c:pt idx="223">
                        <c:v>16.692307692307601</c:v>
                      </c:pt>
                      <c:pt idx="224">
                        <c:v>17</c:v>
                      </c:pt>
                      <c:pt idx="225">
                        <c:v>16.923076923076898</c:v>
                      </c:pt>
                      <c:pt idx="226">
                        <c:v>16.769230769230699</c:v>
                      </c:pt>
                      <c:pt idx="227">
                        <c:v>16.692307692307601</c:v>
                      </c:pt>
                      <c:pt idx="228">
                        <c:v>16.692307692307601</c:v>
                      </c:pt>
                      <c:pt idx="229">
                        <c:v>16.615384615384599</c:v>
                      </c:pt>
                      <c:pt idx="230">
                        <c:v>16.076923076922998</c:v>
                      </c:pt>
                      <c:pt idx="231">
                        <c:v>16.076923076922998</c:v>
                      </c:pt>
                      <c:pt idx="232">
                        <c:v>16.4615384615384</c:v>
                      </c:pt>
                      <c:pt idx="233">
                        <c:v>16.384615384615302</c:v>
                      </c:pt>
                      <c:pt idx="234">
                        <c:v>16.769230769230699</c:v>
                      </c:pt>
                      <c:pt idx="235">
                        <c:v>16.846153846153801</c:v>
                      </c:pt>
                      <c:pt idx="236">
                        <c:v>16.769230769230699</c:v>
                      </c:pt>
                      <c:pt idx="237">
                        <c:v>17</c:v>
                      </c:pt>
                      <c:pt idx="238">
                        <c:v>17.1538461538461</c:v>
                      </c:pt>
                      <c:pt idx="239">
                        <c:v>15.692307692307599</c:v>
                      </c:pt>
                      <c:pt idx="240">
                        <c:v>16.307692307692299</c:v>
                      </c:pt>
                      <c:pt idx="241">
                        <c:v>16.769230769230699</c:v>
                      </c:pt>
                      <c:pt idx="242">
                        <c:v>16.846153846153801</c:v>
                      </c:pt>
                      <c:pt idx="243">
                        <c:v>16.692307692307601</c:v>
                      </c:pt>
                      <c:pt idx="244">
                        <c:v>16.846153846153801</c:v>
                      </c:pt>
                      <c:pt idx="245">
                        <c:v>16.846153846153801</c:v>
                      </c:pt>
                      <c:pt idx="246">
                        <c:v>16.846153846153801</c:v>
                      </c:pt>
                      <c:pt idx="247">
                        <c:v>16.769230769230699</c:v>
                      </c:pt>
                      <c:pt idx="248">
                        <c:v>17</c:v>
                      </c:pt>
                      <c:pt idx="249">
                        <c:v>15.846153846153801</c:v>
                      </c:pt>
                      <c:pt idx="250">
                        <c:v>15.846153846153801</c:v>
                      </c:pt>
                      <c:pt idx="251">
                        <c:v>16.076923076922998</c:v>
                      </c:pt>
                      <c:pt idx="252">
                        <c:v>16.692307692307601</c:v>
                      </c:pt>
                      <c:pt idx="253">
                        <c:v>16.769230769230699</c:v>
                      </c:pt>
                      <c:pt idx="254">
                        <c:v>16.538461538461501</c:v>
                      </c:pt>
                      <c:pt idx="255">
                        <c:v>16.615384615384599</c:v>
                      </c:pt>
                      <c:pt idx="256">
                        <c:v>17.076923076922998</c:v>
                      </c:pt>
                      <c:pt idx="257">
                        <c:v>15.9230769230769</c:v>
                      </c:pt>
                      <c:pt idx="258">
                        <c:v>16.076923076922998</c:v>
                      </c:pt>
                      <c:pt idx="259">
                        <c:v>16.615384615384599</c:v>
                      </c:pt>
                      <c:pt idx="260">
                        <c:v>16.923076923076898</c:v>
                      </c:pt>
                      <c:pt idx="261">
                        <c:v>16.923076923076898</c:v>
                      </c:pt>
                      <c:pt idx="262">
                        <c:v>16.615384615384599</c:v>
                      </c:pt>
                      <c:pt idx="263">
                        <c:v>16.692307692307601</c:v>
                      </c:pt>
                      <c:pt idx="264">
                        <c:v>16.923076923076898</c:v>
                      </c:pt>
                      <c:pt idx="265">
                        <c:v>16.846153846153801</c:v>
                      </c:pt>
                      <c:pt idx="266">
                        <c:v>15.9230769230769</c:v>
                      </c:pt>
                      <c:pt idx="267">
                        <c:v>16.769230769230699</c:v>
                      </c:pt>
                      <c:pt idx="268">
                        <c:v>16.307692307692299</c:v>
                      </c:pt>
                      <c:pt idx="269">
                        <c:v>16.307692307692299</c:v>
                      </c:pt>
                      <c:pt idx="270">
                        <c:v>16.923076923076898</c:v>
                      </c:pt>
                      <c:pt idx="271">
                        <c:v>16.769230769230699</c:v>
                      </c:pt>
                      <c:pt idx="272">
                        <c:v>16.846153846153801</c:v>
                      </c:pt>
                      <c:pt idx="273">
                        <c:v>16.846153846153801</c:v>
                      </c:pt>
                      <c:pt idx="274">
                        <c:v>16.384615384615302</c:v>
                      </c:pt>
                      <c:pt idx="275">
                        <c:v>16.307692307692299</c:v>
                      </c:pt>
                      <c:pt idx="276">
                        <c:v>16.923076923076898</c:v>
                      </c:pt>
                      <c:pt idx="277">
                        <c:v>16.538461538461501</c:v>
                      </c:pt>
                      <c:pt idx="278">
                        <c:v>16.769230769230699</c:v>
                      </c:pt>
                      <c:pt idx="279">
                        <c:v>16.923076923076898</c:v>
                      </c:pt>
                      <c:pt idx="280">
                        <c:v>16.769230769230699</c:v>
                      </c:pt>
                      <c:pt idx="281">
                        <c:v>16.692307692307601</c:v>
                      </c:pt>
                      <c:pt idx="282">
                        <c:v>16.923076923076898</c:v>
                      </c:pt>
                      <c:pt idx="283">
                        <c:v>16.846153846153801</c:v>
                      </c:pt>
                      <c:pt idx="284">
                        <c:v>16.846153846153801</c:v>
                      </c:pt>
                      <c:pt idx="285">
                        <c:v>15.4615384615384</c:v>
                      </c:pt>
                      <c:pt idx="286">
                        <c:v>15.9230769230769</c:v>
                      </c:pt>
                      <c:pt idx="287">
                        <c:v>16.1538461538461</c:v>
                      </c:pt>
                      <c:pt idx="288">
                        <c:v>16.4615384615384</c:v>
                      </c:pt>
                      <c:pt idx="289">
                        <c:v>16.846153846153801</c:v>
                      </c:pt>
                      <c:pt idx="290">
                        <c:v>16.846153846153801</c:v>
                      </c:pt>
                      <c:pt idx="291">
                        <c:v>16.769230769230699</c:v>
                      </c:pt>
                      <c:pt idx="292">
                        <c:v>17.230769230769202</c:v>
                      </c:pt>
                      <c:pt idx="293">
                        <c:v>16.1538461538461</c:v>
                      </c:pt>
                      <c:pt idx="294">
                        <c:v>16.307692307692299</c:v>
                      </c:pt>
                      <c:pt idx="295">
                        <c:v>16.307692307692299</c:v>
                      </c:pt>
                      <c:pt idx="296">
                        <c:v>16.692307692307601</c:v>
                      </c:pt>
                      <c:pt idx="297">
                        <c:v>16.923076923076898</c:v>
                      </c:pt>
                      <c:pt idx="298">
                        <c:v>16.923076923076898</c:v>
                      </c:pt>
                      <c:pt idx="299">
                        <c:v>17.1538461538461</c:v>
                      </c:pt>
                      <c:pt idx="300">
                        <c:v>16.923076923076898</c:v>
                      </c:pt>
                      <c:pt idx="301">
                        <c:v>17.230769230769202</c:v>
                      </c:pt>
                      <c:pt idx="302">
                        <c:v>16.769230769230699</c:v>
                      </c:pt>
                      <c:pt idx="303">
                        <c:v>16.846153846153801</c:v>
                      </c:pt>
                      <c:pt idx="304">
                        <c:v>16.4615384615384</c:v>
                      </c:pt>
                      <c:pt idx="305">
                        <c:v>16.1538461538461</c:v>
                      </c:pt>
                      <c:pt idx="306">
                        <c:v>15.9230769230769</c:v>
                      </c:pt>
                      <c:pt idx="307">
                        <c:v>16.307692307692299</c:v>
                      </c:pt>
                      <c:pt idx="308">
                        <c:v>16.692307692307601</c:v>
                      </c:pt>
                      <c:pt idx="309">
                        <c:v>17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0-BF93-4AD5-AB95-234B4F7C071C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Angle (FCM)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Sheet1!$A$2:$A$311</c15:sqref>
                        </c15:formulaRef>
                      </c:ext>
                    </c:extLst>
                    <c:numCache>
                      <c:formatCode>General</c:formatCode>
                      <c:ptCount val="310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Sheet1!$E$2:$E$311</c15:sqref>
                        </c15:formulaRef>
                      </c:ext>
                    </c:extLst>
                    <c:numCache>
                      <c:formatCode>General</c:formatCode>
                      <c:ptCount val="310"/>
                      <c:pt idx="0">
                        <c:v>96</c:v>
                      </c:pt>
                      <c:pt idx="1">
                        <c:v>95.615384615384599</c:v>
                      </c:pt>
                      <c:pt idx="2">
                        <c:v>95.230769230769198</c:v>
                      </c:pt>
                      <c:pt idx="3">
                        <c:v>95.076923076922995</c:v>
                      </c:pt>
                      <c:pt idx="4">
                        <c:v>95.230769230769198</c:v>
                      </c:pt>
                      <c:pt idx="5">
                        <c:v>95</c:v>
                      </c:pt>
                      <c:pt idx="6">
                        <c:v>95</c:v>
                      </c:pt>
                      <c:pt idx="7">
                        <c:v>95</c:v>
                      </c:pt>
                      <c:pt idx="8">
                        <c:v>95</c:v>
                      </c:pt>
                      <c:pt idx="9">
                        <c:v>95.230769230769198</c:v>
                      </c:pt>
                      <c:pt idx="10">
                        <c:v>95.230769230769198</c:v>
                      </c:pt>
                      <c:pt idx="11">
                        <c:v>95</c:v>
                      </c:pt>
                      <c:pt idx="12">
                        <c:v>95</c:v>
                      </c:pt>
                      <c:pt idx="13">
                        <c:v>95.153846153846104</c:v>
                      </c:pt>
                      <c:pt idx="14">
                        <c:v>95.076923076922995</c:v>
                      </c:pt>
                      <c:pt idx="15">
                        <c:v>95</c:v>
                      </c:pt>
                      <c:pt idx="16">
                        <c:v>95</c:v>
                      </c:pt>
                      <c:pt idx="17">
                        <c:v>95</c:v>
                      </c:pt>
                      <c:pt idx="18">
                        <c:v>95</c:v>
                      </c:pt>
                      <c:pt idx="19">
                        <c:v>95</c:v>
                      </c:pt>
                      <c:pt idx="20">
                        <c:v>95</c:v>
                      </c:pt>
                      <c:pt idx="21">
                        <c:v>95</c:v>
                      </c:pt>
                      <c:pt idx="22">
                        <c:v>96</c:v>
                      </c:pt>
                      <c:pt idx="23">
                        <c:v>81</c:v>
                      </c:pt>
                      <c:pt idx="24">
                        <c:v>133.15384615384599</c:v>
                      </c:pt>
                      <c:pt idx="25">
                        <c:v>163.692307692307</c:v>
                      </c:pt>
                      <c:pt idx="26">
                        <c:v>191.07692307692301</c:v>
                      </c:pt>
                      <c:pt idx="27">
                        <c:v>200.692307692307</c:v>
                      </c:pt>
                      <c:pt idx="28">
                        <c:v>208</c:v>
                      </c:pt>
                      <c:pt idx="29">
                        <c:v>209.30769230769201</c:v>
                      </c:pt>
                      <c:pt idx="30">
                        <c:v>209</c:v>
                      </c:pt>
                      <c:pt idx="31">
                        <c:v>209.07692307692301</c:v>
                      </c:pt>
                      <c:pt idx="32">
                        <c:v>209.15384615384599</c:v>
                      </c:pt>
                      <c:pt idx="33">
                        <c:v>209</c:v>
                      </c:pt>
                      <c:pt idx="34">
                        <c:v>209</c:v>
                      </c:pt>
                      <c:pt idx="35">
                        <c:v>209</c:v>
                      </c:pt>
                      <c:pt idx="36">
                        <c:v>209</c:v>
                      </c:pt>
                      <c:pt idx="37">
                        <c:v>208.923076923076</c:v>
                      </c:pt>
                      <c:pt idx="38">
                        <c:v>208.61538461538399</c:v>
                      </c:pt>
                      <c:pt idx="39">
                        <c:v>208.923076923076</c:v>
                      </c:pt>
                      <c:pt idx="40">
                        <c:v>208.84615384615299</c:v>
                      </c:pt>
                      <c:pt idx="41">
                        <c:v>208.461538461538</c:v>
                      </c:pt>
                      <c:pt idx="42">
                        <c:v>207.38461538461499</c:v>
                      </c:pt>
                      <c:pt idx="43">
                        <c:v>202.15384615384599</c:v>
                      </c:pt>
                      <c:pt idx="44">
                        <c:v>201.38461538461499</c:v>
                      </c:pt>
                      <c:pt idx="45">
                        <c:v>193</c:v>
                      </c:pt>
                      <c:pt idx="46">
                        <c:v>179.38461538461499</c:v>
                      </c:pt>
                      <c:pt idx="47">
                        <c:v>163.15384615384599</c:v>
                      </c:pt>
                      <c:pt idx="48">
                        <c:v>121.153846153846</c:v>
                      </c:pt>
                      <c:pt idx="49">
                        <c:v>91.461538461538396</c:v>
                      </c:pt>
                      <c:pt idx="50">
                        <c:v>82</c:v>
                      </c:pt>
                      <c:pt idx="51">
                        <c:v>88.846153846153797</c:v>
                      </c:pt>
                      <c:pt idx="52">
                        <c:v>76.615384615384599</c:v>
                      </c:pt>
                      <c:pt idx="53">
                        <c:v>124.384615384615</c:v>
                      </c:pt>
                      <c:pt idx="54">
                        <c:v>160.07692307692301</c:v>
                      </c:pt>
                      <c:pt idx="55">
                        <c:v>187.461538461538</c:v>
                      </c:pt>
                      <c:pt idx="56">
                        <c:v>207.692307692307</c:v>
                      </c:pt>
                      <c:pt idx="57">
                        <c:v>210.53846153846101</c:v>
                      </c:pt>
                      <c:pt idx="58">
                        <c:v>211.923076923076</c:v>
                      </c:pt>
                      <c:pt idx="59">
                        <c:v>206.84615384615299</c:v>
                      </c:pt>
                      <c:pt idx="60">
                        <c:v>141.61538461538399</c:v>
                      </c:pt>
                      <c:pt idx="61">
                        <c:v>111.07692307692299</c:v>
                      </c:pt>
                      <c:pt idx="62">
                        <c:v>82.923076923076906</c:v>
                      </c:pt>
                      <c:pt idx="63">
                        <c:v>91.538461538461505</c:v>
                      </c:pt>
                      <c:pt idx="64">
                        <c:v>90.769230769230703</c:v>
                      </c:pt>
                      <c:pt idx="65">
                        <c:v>91</c:v>
                      </c:pt>
                      <c:pt idx="66">
                        <c:v>91</c:v>
                      </c:pt>
                      <c:pt idx="67">
                        <c:v>91</c:v>
                      </c:pt>
                      <c:pt idx="68">
                        <c:v>91</c:v>
                      </c:pt>
                      <c:pt idx="69">
                        <c:v>91</c:v>
                      </c:pt>
                      <c:pt idx="70">
                        <c:v>91</c:v>
                      </c:pt>
                      <c:pt idx="71">
                        <c:v>91</c:v>
                      </c:pt>
                      <c:pt idx="72">
                        <c:v>91</c:v>
                      </c:pt>
                      <c:pt idx="73">
                        <c:v>91.076923076922995</c:v>
                      </c:pt>
                      <c:pt idx="74">
                        <c:v>91</c:v>
                      </c:pt>
                      <c:pt idx="75">
                        <c:v>91.153846153846104</c:v>
                      </c:pt>
                      <c:pt idx="76">
                        <c:v>91</c:v>
                      </c:pt>
                      <c:pt idx="77">
                        <c:v>91</c:v>
                      </c:pt>
                      <c:pt idx="78">
                        <c:v>91</c:v>
                      </c:pt>
                      <c:pt idx="79">
                        <c:v>91</c:v>
                      </c:pt>
                      <c:pt idx="80">
                        <c:v>91.230769230769198</c:v>
                      </c:pt>
                      <c:pt idx="81">
                        <c:v>92</c:v>
                      </c:pt>
                      <c:pt idx="82">
                        <c:v>93</c:v>
                      </c:pt>
                      <c:pt idx="83">
                        <c:v>92.615384615384599</c:v>
                      </c:pt>
                      <c:pt idx="84">
                        <c:v>92.384615384615302</c:v>
                      </c:pt>
                      <c:pt idx="85">
                        <c:v>79.923076923076906</c:v>
                      </c:pt>
                      <c:pt idx="86">
                        <c:v>108.615384615384</c:v>
                      </c:pt>
                      <c:pt idx="87">
                        <c:v>140.461538461538</c:v>
                      </c:pt>
                      <c:pt idx="88">
                        <c:v>169.53846153846101</c:v>
                      </c:pt>
                      <c:pt idx="89">
                        <c:v>181.230769230769</c:v>
                      </c:pt>
                      <c:pt idx="90">
                        <c:v>182.76923076923001</c:v>
                      </c:pt>
                      <c:pt idx="91">
                        <c:v>190</c:v>
                      </c:pt>
                      <c:pt idx="92">
                        <c:v>190.461538461538</c:v>
                      </c:pt>
                      <c:pt idx="93">
                        <c:v>192</c:v>
                      </c:pt>
                      <c:pt idx="94">
                        <c:v>197</c:v>
                      </c:pt>
                      <c:pt idx="95">
                        <c:v>191.923076923076</c:v>
                      </c:pt>
                      <c:pt idx="96">
                        <c:v>190.923076923076</c:v>
                      </c:pt>
                      <c:pt idx="97">
                        <c:v>191</c:v>
                      </c:pt>
                      <c:pt idx="98">
                        <c:v>191.30769230769201</c:v>
                      </c:pt>
                      <c:pt idx="99">
                        <c:v>191</c:v>
                      </c:pt>
                      <c:pt idx="100">
                        <c:v>191.230769230769</c:v>
                      </c:pt>
                      <c:pt idx="101">
                        <c:v>191</c:v>
                      </c:pt>
                      <c:pt idx="102">
                        <c:v>138.84615384615299</c:v>
                      </c:pt>
                      <c:pt idx="103">
                        <c:v>114.76923076923001</c:v>
                      </c:pt>
                      <c:pt idx="104">
                        <c:v>105.384615384615</c:v>
                      </c:pt>
                      <c:pt idx="105">
                        <c:v>108.615384615384</c:v>
                      </c:pt>
                      <c:pt idx="106">
                        <c:v>108.53846153846099</c:v>
                      </c:pt>
                      <c:pt idx="107">
                        <c:v>108.30769230769199</c:v>
                      </c:pt>
                      <c:pt idx="108">
                        <c:v>108</c:v>
                      </c:pt>
                      <c:pt idx="109">
                        <c:v>108</c:v>
                      </c:pt>
                      <c:pt idx="110">
                        <c:v>108.07692307692299</c:v>
                      </c:pt>
                      <c:pt idx="111">
                        <c:v>108</c:v>
                      </c:pt>
                      <c:pt idx="112">
                        <c:v>108</c:v>
                      </c:pt>
                      <c:pt idx="113">
                        <c:v>108.230769230769</c:v>
                      </c:pt>
                      <c:pt idx="114">
                        <c:v>95.615384615384599</c:v>
                      </c:pt>
                      <c:pt idx="115">
                        <c:v>133.692307692307</c:v>
                      </c:pt>
                      <c:pt idx="116">
                        <c:v>161.84615384615299</c:v>
                      </c:pt>
                      <c:pt idx="117">
                        <c:v>171.76923076923001</c:v>
                      </c:pt>
                      <c:pt idx="118">
                        <c:v>186.76923076923001</c:v>
                      </c:pt>
                      <c:pt idx="119">
                        <c:v>193.461538461538</c:v>
                      </c:pt>
                      <c:pt idx="120">
                        <c:v>197.38461538461499</c:v>
                      </c:pt>
                      <c:pt idx="121">
                        <c:v>199</c:v>
                      </c:pt>
                      <c:pt idx="122">
                        <c:v>200.07692307692301</c:v>
                      </c:pt>
                      <c:pt idx="123">
                        <c:v>198.38461538461499</c:v>
                      </c:pt>
                      <c:pt idx="124">
                        <c:v>127.153846153846</c:v>
                      </c:pt>
                      <c:pt idx="125">
                        <c:v>114.923076923076</c:v>
                      </c:pt>
                      <c:pt idx="126">
                        <c:v>107</c:v>
                      </c:pt>
                      <c:pt idx="127">
                        <c:v>105.07692307692299</c:v>
                      </c:pt>
                      <c:pt idx="128">
                        <c:v>105.384615384615</c:v>
                      </c:pt>
                      <c:pt idx="129">
                        <c:v>106</c:v>
                      </c:pt>
                      <c:pt idx="130">
                        <c:v>106</c:v>
                      </c:pt>
                      <c:pt idx="131">
                        <c:v>105.923076923076</c:v>
                      </c:pt>
                      <c:pt idx="132">
                        <c:v>106</c:v>
                      </c:pt>
                      <c:pt idx="133">
                        <c:v>93.692307692307693</c:v>
                      </c:pt>
                      <c:pt idx="134">
                        <c:v>123</c:v>
                      </c:pt>
                      <c:pt idx="135">
                        <c:v>145</c:v>
                      </c:pt>
                      <c:pt idx="136">
                        <c:v>166.15384615384599</c:v>
                      </c:pt>
                      <c:pt idx="137">
                        <c:v>184</c:v>
                      </c:pt>
                      <c:pt idx="138">
                        <c:v>193.15384615384599</c:v>
                      </c:pt>
                      <c:pt idx="139">
                        <c:v>197.38461538461499</c:v>
                      </c:pt>
                      <c:pt idx="140">
                        <c:v>197.84615384615299</c:v>
                      </c:pt>
                      <c:pt idx="141">
                        <c:v>197.30769230769201</c:v>
                      </c:pt>
                      <c:pt idx="142">
                        <c:v>197.30769230769201</c:v>
                      </c:pt>
                      <c:pt idx="143">
                        <c:v>202.692307692307</c:v>
                      </c:pt>
                      <c:pt idx="144">
                        <c:v>198.84615384615299</c:v>
                      </c:pt>
                      <c:pt idx="145">
                        <c:v>123.76923076923001</c:v>
                      </c:pt>
                      <c:pt idx="146">
                        <c:v>115.923076923076</c:v>
                      </c:pt>
                      <c:pt idx="147">
                        <c:v>109.153846153846</c:v>
                      </c:pt>
                      <c:pt idx="148">
                        <c:v>105</c:v>
                      </c:pt>
                      <c:pt idx="149">
                        <c:v>103</c:v>
                      </c:pt>
                      <c:pt idx="150">
                        <c:v>102.384615384615</c:v>
                      </c:pt>
                      <c:pt idx="151">
                        <c:v>103</c:v>
                      </c:pt>
                      <c:pt idx="152">
                        <c:v>103</c:v>
                      </c:pt>
                      <c:pt idx="153">
                        <c:v>103</c:v>
                      </c:pt>
                      <c:pt idx="154">
                        <c:v>103.230769230769</c:v>
                      </c:pt>
                      <c:pt idx="155">
                        <c:v>90.230769230769198</c:v>
                      </c:pt>
                      <c:pt idx="156">
                        <c:v>124.846153846153</c:v>
                      </c:pt>
                      <c:pt idx="157">
                        <c:v>141.76923076923001</c:v>
                      </c:pt>
                      <c:pt idx="158">
                        <c:v>162.30769230769201</c:v>
                      </c:pt>
                      <c:pt idx="159">
                        <c:v>175.230769230769</c:v>
                      </c:pt>
                      <c:pt idx="160">
                        <c:v>189.692307692307</c:v>
                      </c:pt>
                      <c:pt idx="161">
                        <c:v>195.692307692307</c:v>
                      </c:pt>
                      <c:pt idx="162">
                        <c:v>198</c:v>
                      </c:pt>
                      <c:pt idx="163">
                        <c:v>198.461538461538</c:v>
                      </c:pt>
                      <c:pt idx="164">
                        <c:v>198.07692307692301</c:v>
                      </c:pt>
                      <c:pt idx="165">
                        <c:v>197.923076923076</c:v>
                      </c:pt>
                      <c:pt idx="166">
                        <c:v>184.61538461538399</c:v>
                      </c:pt>
                      <c:pt idx="167">
                        <c:v>120</c:v>
                      </c:pt>
                      <c:pt idx="168">
                        <c:v>103.384615384615</c:v>
                      </c:pt>
                      <c:pt idx="169">
                        <c:v>96.692307692307693</c:v>
                      </c:pt>
                      <c:pt idx="170">
                        <c:v>97.769230769230703</c:v>
                      </c:pt>
                      <c:pt idx="171">
                        <c:v>99</c:v>
                      </c:pt>
                      <c:pt idx="172">
                        <c:v>99</c:v>
                      </c:pt>
                      <c:pt idx="173">
                        <c:v>99.307692307692307</c:v>
                      </c:pt>
                      <c:pt idx="174">
                        <c:v>88.692307692307693</c:v>
                      </c:pt>
                      <c:pt idx="175">
                        <c:v>132.15384615384599</c:v>
                      </c:pt>
                      <c:pt idx="176">
                        <c:v>154.84615384615299</c:v>
                      </c:pt>
                      <c:pt idx="177">
                        <c:v>171.84615384615299</c:v>
                      </c:pt>
                      <c:pt idx="178">
                        <c:v>191.230769230769</c:v>
                      </c:pt>
                      <c:pt idx="179">
                        <c:v>206</c:v>
                      </c:pt>
                      <c:pt idx="180">
                        <c:v>205.923076923076</c:v>
                      </c:pt>
                      <c:pt idx="181">
                        <c:v>212.461538461538</c:v>
                      </c:pt>
                      <c:pt idx="182">
                        <c:v>207</c:v>
                      </c:pt>
                      <c:pt idx="183">
                        <c:v>146.15384615384599</c:v>
                      </c:pt>
                      <c:pt idx="184">
                        <c:v>111.615384615384</c:v>
                      </c:pt>
                      <c:pt idx="185">
                        <c:v>90.461538461538396</c:v>
                      </c:pt>
                      <c:pt idx="186">
                        <c:v>94.461538461538396</c:v>
                      </c:pt>
                      <c:pt idx="187">
                        <c:v>95.923076923076906</c:v>
                      </c:pt>
                      <c:pt idx="188">
                        <c:v>96.153846153846104</c:v>
                      </c:pt>
                      <c:pt idx="189">
                        <c:v>96</c:v>
                      </c:pt>
                      <c:pt idx="190">
                        <c:v>96.538461538461505</c:v>
                      </c:pt>
                      <c:pt idx="191">
                        <c:v>90.307692307692307</c:v>
                      </c:pt>
                      <c:pt idx="192">
                        <c:v>127.846153846153</c:v>
                      </c:pt>
                      <c:pt idx="193">
                        <c:v>152.15384615384599</c:v>
                      </c:pt>
                      <c:pt idx="194">
                        <c:v>176</c:v>
                      </c:pt>
                      <c:pt idx="195">
                        <c:v>191.15384615384599</c:v>
                      </c:pt>
                      <c:pt idx="196">
                        <c:v>199.30769230769201</c:v>
                      </c:pt>
                      <c:pt idx="197">
                        <c:v>200.38461538461499</c:v>
                      </c:pt>
                      <c:pt idx="198">
                        <c:v>203.38461538461499</c:v>
                      </c:pt>
                      <c:pt idx="199">
                        <c:v>175.61538461538399</c:v>
                      </c:pt>
                      <c:pt idx="200">
                        <c:v>131.61538461538399</c:v>
                      </c:pt>
                      <c:pt idx="201">
                        <c:v>105.53846153846099</c:v>
                      </c:pt>
                      <c:pt idx="202">
                        <c:v>94.769230769230703</c:v>
                      </c:pt>
                      <c:pt idx="203">
                        <c:v>99.846153846153797</c:v>
                      </c:pt>
                      <c:pt idx="204">
                        <c:v>100</c:v>
                      </c:pt>
                      <c:pt idx="205">
                        <c:v>100.07692307692299</c:v>
                      </c:pt>
                      <c:pt idx="206">
                        <c:v>100.30769230769199</c:v>
                      </c:pt>
                      <c:pt idx="207">
                        <c:v>100.142857142857</c:v>
                      </c:pt>
                      <c:pt idx="208">
                        <c:v>101.461538461538</c:v>
                      </c:pt>
                      <c:pt idx="209">
                        <c:v>91.307692307692307</c:v>
                      </c:pt>
                      <c:pt idx="210">
                        <c:v>133.692307692307</c:v>
                      </c:pt>
                      <c:pt idx="211">
                        <c:v>161.53846153846101</c:v>
                      </c:pt>
                      <c:pt idx="212">
                        <c:v>183.230769230769</c:v>
                      </c:pt>
                      <c:pt idx="213">
                        <c:v>196.461538461538</c:v>
                      </c:pt>
                      <c:pt idx="214">
                        <c:v>202.53846153846101</c:v>
                      </c:pt>
                      <c:pt idx="215">
                        <c:v>202.07692307692301</c:v>
                      </c:pt>
                      <c:pt idx="216">
                        <c:v>201.53846153846101</c:v>
                      </c:pt>
                      <c:pt idx="217">
                        <c:v>200.07692307692301</c:v>
                      </c:pt>
                      <c:pt idx="218">
                        <c:v>132.61538461538399</c:v>
                      </c:pt>
                      <c:pt idx="219">
                        <c:v>113.53846153846099</c:v>
                      </c:pt>
                      <c:pt idx="220">
                        <c:v>101.923076923076</c:v>
                      </c:pt>
                      <c:pt idx="221">
                        <c:v>104.461538461538</c:v>
                      </c:pt>
                      <c:pt idx="222">
                        <c:v>104.461538461538</c:v>
                      </c:pt>
                      <c:pt idx="223">
                        <c:v>104.692307692307</c:v>
                      </c:pt>
                      <c:pt idx="224">
                        <c:v>104.846153846153</c:v>
                      </c:pt>
                      <c:pt idx="225">
                        <c:v>105</c:v>
                      </c:pt>
                      <c:pt idx="226">
                        <c:v>105</c:v>
                      </c:pt>
                      <c:pt idx="227">
                        <c:v>105.07692307692299</c:v>
                      </c:pt>
                      <c:pt idx="228">
                        <c:v>105</c:v>
                      </c:pt>
                      <c:pt idx="229">
                        <c:v>92.615384615384599</c:v>
                      </c:pt>
                      <c:pt idx="230">
                        <c:v>126.846153846153</c:v>
                      </c:pt>
                      <c:pt idx="231">
                        <c:v>153.53846153846101</c:v>
                      </c:pt>
                      <c:pt idx="232">
                        <c:v>176.38461538461499</c:v>
                      </c:pt>
                      <c:pt idx="233">
                        <c:v>192.692307692307</c:v>
                      </c:pt>
                      <c:pt idx="234">
                        <c:v>196.84615384615299</c:v>
                      </c:pt>
                      <c:pt idx="235">
                        <c:v>197.30769230769201</c:v>
                      </c:pt>
                      <c:pt idx="236">
                        <c:v>197</c:v>
                      </c:pt>
                      <c:pt idx="237">
                        <c:v>179.923076923076</c:v>
                      </c:pt>
                      <c:pt idx="238">
                        <c:v>120.53846153846099</c:v>
                      </c:pt>
                      <c:pt idx="239">
                        <c:v>102.384615384615</c:v>
                      </c:pt>
                      <c:pt idx="240">
                        <c:v>99.230769230769198</c:v>
                      </c:pt>
                      <c:pt idx="241">
                        <c:v>98.692307692307693</c:v>
                      </c:pt>
                      <c:pt idx="242">
                        <c:v>99.769230769230703</c:v>
                      </c:pt>
                      <c:pt idx="243">
                        <c:v>99.846153846153797</c:v>
                      </c:pt>
                      <c:pt idx="244">
                        <c:v>99.615384615384599</c:v>
                      </c:pt>
                      <c:pt idx="245">
                        <c:v>99.461538461538396</c:v>
                      </c:pt>
                      <c:pt idx="246">
                        <c:v>100</c:v>
                      </c:pt>
                      <c:pt idx="247">
                        <c:v>99.692307692307693</c:v>
                      </c:pt>
                      <c:pt idx="248">
                        <c:v>94.615384615384599</c:v>
                      </c:pt>
                      <c:pt idx="249">
                        <c:v>140.53846153846101</c:v>
                      </c:pt>
                      <c:pt idx="250">
                        <c:v>163.61538461538399</c:v>
                      </c:pt>
                      <c:pt idx="251">
                        <c:v>185.84615384615299</c:v>
                      </c:pt>
                      <c:pt idx="252">
                        <c:v>196.692307692307</c:v>
                      </c:pt>
                      <c:pt idx="253">
                        <c:v>201</c:v>
                      </c:pt>
                      <c:pt idx="254">
                        <c:v>200.76923076923001</c:v>
                      </c:pt>
                      <c:pt idx="255">
                        <c:v>198.53846153846101</c:v>
                      </c:pt>
                      <c:pt idx="256">
                        <c:v>126.53846153846099</c:v>
                      </c:pt>
                      <c:pt idx="257">
                        <c:v>104.846153846153</c:v>
                      </c:pt>
                      <c:pt idx="258">
                        <c:v>93.153846153846104</c:v>
                      </c:pt>
                      <c:pt idx="259">
                        <c:v>98.538461538461505</c:v>
                      </c:pt>
                      <c:pt idx="260">
                        <c:v>98.846153846153797</c:v>
                      </c:pt>
                      <c:pt idx="261">
                        <c:v>98.846153846153797</c:v>
                      </c:pt>
                      <c:pt idx="262">
                        <c:v>98.769230769230703</c:v>
                      </c:pt>
                      <c:pt idx="263">
                        <c:v>98.923076923076906</c:v>
                      </c:pt>
                      <c:pt idx="264">
                        <c:v>99</c:v>
                      </c:pt>
                      <c:pt idx="265">
                        <c:v>85.692307692307693</c:v>
                      </c:pt>
                      <c:pt idx="266">
                        <c:v>122</c:v>
                      </c:pt>
                      <c:pt idx="267">
                        <c:v>155.692307692307</c:v>
                      </c:pt>
                      <c:pt idx="268">
                        <c:v>172.53846153846101</c:v>
                      </c:pt>
                      <c:pt idx="269">
                        <c:v>183.230769230769</c:v>
                      </c:pt>
                      <c:pt idx="270">
                        <c:v>190.76923076923001</c:v>
                      </c:pt>
                      <c:pt idx="271">
                        <c:v>193</c:v>
                      </c:pt>
                      <c:pt idx="272">
                        <c:v>193.30769230769201</c:v>
                      </c:pt>
                      <c:pt idx="273">
                        <c:v>146.07692307692301</c:v>
                      </c:pt>
                      <c:pt idx="274">
                        <c:v>115.30769230769199</c:v>
                      </c:pt>
                      <c:pt idx="275">
                        <c:v>104.384615384615</c:v>
                      </c:pt>
                      <c:pt idx="276">
                        <c:v>105.615384615384</c:v>
                      </c:pt>
                      <c:pt idx="277">
                        <c:v>104.153846153846</c:v>
                      </c:pt>
                      <c:pt idx="278">
                        <c:v>105.07692307692299</c:v>
                      </c:pt>
                      <c:pt idx="279">
                        <c:v>105.07692307692299</c:v>
                      </c:pt>
                      <c:pt idx="280">
                        <c:v>105.30769230769199</c:v>
                      </c:pt>
                      <c:pt idx="281">
                        <c:v>105.692307692307</c:v>
                      </c:pt>
                      <c:pt idx="282">
                        <c:v>105.615384615384</c:v>
                      </c:pt>
                      <c:pt idx="283">
                        <c:v>106.384615384615</c:v>
                      </c:pt>
                      <c:pt idx="284">
                        <c:v>98.307692307692307</c:v>
                      </c:pt>
                      <c:pt idx="285">
                        <c:v>138.230769230769</c:v>
                      </c:pt>
                      <c:pt idx="286">
                        <c:v>161.76923076923001</c:v>
                      </c:pt>
                      <c:pt idx="287">
                        <c:v>181</c:v>
                      </c:pt>
                      <c:pt idx="288">
                        <c:v>192.61538461538399</c:v>
                      </c:pt>
                      <c:pt idx="289">
                        <c:v>199.76923076923001</c:v>
                      </c:pt>
                      <c:pt idx="290">
                        <c:v>199.15384615384599</c:v>
                      </c:pt>
                      <c:pt idx="291">
                        <c:v>202.692307692307</c:v>
                      </c:pt>
                      <c:pt idx="292">
                        <c:v>164.30769230769201</c:v>
                      </c:pt>
                      <c:pt idx="293">
                        <c:v>122.923076923076</c:v>
                      </c:pt>
                      <c:pt idx="294">
                        <c:v>103.615384615384</c:v>
                      </c:pt>
                      <c:pt idx="295">
                        <c:v>104.384615384615</c:v>
                      </c:pt>
                      <c:pt idx="296">
                        <c:v>106.846153846153</c:v>
                      </c:pt>
                      <c:pt idx="297">
                        <c:v>106.923076923076</c:v>
                      </c:pt>
                      <c:pt idx="298">
                        <c:v>110.30769230769199</c:v>
                      </c:pt>
                      <c:pt idx="299">
                        <c:v>118.384615384615</c:v>
                      </c:pt>
                      <c:pt idx="300">
                        <c:v>118.230769230769</c:v>
                      </c:pt>
                      <c:pt idx="301">
                        <c:v>118.153846153846</c:v>
                      </c:pt>
                      <c:pt idx="302">
                        <c:v>112.07692307692299</c:v>
                      </c:pt>
                      <c:pt idx="303">
                        <c:v>96.538461538461505</c:v>
                      </c:pt>
                      <c:pt idx="304">
                        <c:v>138.923076923076</c:v>
                      </c:pt>
                      <c:pt idx="305">
                        <c:v>156.61538461538399</c:v>
                      </c:pt>
                      <c:pt idx="306">
                        <c:v>172.84615384615299</c:v>
                      </c:pt>
                      <c:pt idx="307">
                        <c:v>191.07692307692301</c:v>
                      </c:pt>
                      <c:pt idx="308">
                        <c:v>196.53846153846101</c:v>
                      </c:pt>
                      <c:pt idx="309">
                        <c:v>196.5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BF93-4AD5-AB95-234B4F7C071C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Angle_T (FCM)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Sheet1!$A$2:$A$311</c15:sqref>
                        </c15:formulaRef>
                      </c:ext>
                    </c:extLst>
                    <c:numCache>
                      <c:formatCode>General</c:formatCode>
                      <c:ptCount val="310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Sheet1!$F$2:$F$311</c15:sqref>
                        </c15:formulaRef>
                      </c:ext>
                    </c:extLst>
                    <c:numCache>
                      <c:formatCode>General</c:formatCode>
                      <c:ptCount val="310"/>
                      <c:pt idx="0">
                        <c:v>-86.538460000000001</c:v>
                      </c:pt>
                      <c:pt idx="1">
                        <c:v>-86.804733076923</c:v>
                      </c:pt>
                      <c:pt idx="2">
                        <c:v>-87.071006153846099</c:v>
                      </c:pt>
                      <c:pt idx="3">
                        <c:v>-87.177515384615404</c:v>
                      </c:pt>
                      <c:pt idx="4">
                        <c:v>-87.071006153846099</c:v>
                      </c:pt>
                      <c:pt idx="5">
                        <c:v>-87.230770000000007</c:v>
                      </c:pt>
                      <c:pt idx="6">
                        <c:v>-87.230770000000007</c:v>
                      </c:pt>
                      <c:pt idx="7">
                        <c:v>-87.230770000000007</c:v>
                      </c:pt>
                      <c:pt idx="8">
                        <c:v>-87.230770000000007</c:v>
                      </c:pt>
                      <c:pt idx="9">
                        <c:v>-87.071006153846099</c:v>
                      </c:pt>
                      <c:pt idx="10">
                        <c:v>-87.071006153846099</c:v>
                      </c:pt>
                      <c:pt idx="11">
                        <c:v>-87.230770000000007</c:v>
                      </c:pt>
                      <c:pt idx="12">
                        <c:v>-87.230770000000007</c:v>
                      </c:pt>
                      <c:pt idx="13">
                        <c:v>-87.124260769230702</c:v>
                      </c:pt>
                      <c:pt idx="14">
                        <c:v>-87.177515384615404</c:v>
                      </c:pt>
                      <c:pt idx="15">
                        <c:v>-87.230770000000007</c:v>
                      </c:pt>
                      <c:pt idx="16">
                        <c:v>-87.230770000000007</c:v>
                      </c:pt>
                      <c:pt idx="17">
                        <c:v>-87.230770000000007</c:v>
                      </c:pt>
                      <c:pt idx="18">
                        <c:v>-87.230770000000007</c:v>
                      </c:pt>
                      <c:pt idx="19">
                        <c:v>-87.230770000000007</c:v>
                      </c:pt>
                      <c:pt idx="20">
                        <c:v>-87.230770000000007</c:v>
                      </c:pt>
                      <c:pt idx="21">
                        <c:v>-87.230770000000007</c:v>
                      </c:pt>
                      <c:pt idx="22">
                        <c:v>-86.538460000000001</c:v>
                      </c:pt>
                      <c:pt idx="23">
                        <c:v>-96.923072307692294</c:v>
                      </c:pt>
                      <c:pt idx="24">
                        <c:v>-60.816568461538402</c:v>
                      </c:pt>
                      <c:pt idx="25">
                        <c:v>-39.674557692307602</c:v>
                      </c:pt>
                      <c:pt idx="26">
                        <c:v>-20.7159755384615</c:v>
                      </c:pt>
                      <c:pt idx="27">
                        <c:v>-14.0591715384615</c:v>
                      </c:pt>
                      <c:pt idx="28">
                        <c:v>-8.9999995384615392</c:v>
                      </c:pt>
                      <c:pt idx="29">
                        <c:v>-8.0946751538461506</c:v>
                      </c:pt>
                      <c:pt idx="30">
                        <c:v>-8.3076930000000004</c:v>
                      </c:pt>
                      <c:pt idx="31">
                        <c:v>-8.25443853846153</c:v>
                      </c:pt>
                      <c:pt idx="32">
                        <c:v>-8.2011840769230702</c:v>
                      </c:pt>
                      <c:pt idx="33">
                        <c:v>-8.3076930000000004</c:v>
                      </c:pt>
                      <c:pt idx="34">
                        <c:v>-8.3076930000000004</c:v>
                      </c:pt>
                      <c:pt idx="35">
                        <c:v>-8.3076930000000004</c:v>
                      </c:pt>
                      <c:pt idx="36">
                        <c:v>-8.3076930000000004</c:v>
                      </c:pt>
                      <c:pt idx="37">
                        <c:v>-8.3609473846153808</c:v>
                      </c:pt>
                      <c:pt idx="38">
                        <c:v>-8.5739649230769199</c:v>
                      </c:pt>
                      <c:pt idx="39">
                        <c:v>-8.3609473846153808</c:v>
                      </c:pt>
                      <c:pt idx="40">
                        <c:v>-8.41420176923077</c:v>
                      </c:pt>
                      <c:pt idx="41">
                        <c:v>-8.6804736923076895</c:v>
                      </c:pt>
                      <c:pt idx="42">
                        <c:v>-9.4260353846153802</c:v>
                      </c:pt>
                      <c:pt idx="43">
                        <c:v>-13.0473369230769</c:v>
                      </c:pt>
                      <c:pt idx="44">
                        <c:v>-13.579883076923</c:v>
                      </c:pt>
                      <c:pt idx="45">
                        <c:v>-19.384615384615302</c:v>
                      </c:pt>
                      <c:pt idx="46">
                        <c:v>-28.810652307692301</c:v>
                      </c:pt>
                      <c:pt idx="47">
                        <c:v>-40.047336153846103</c:v>
                      </c:pt>
                      <c:pt idx="48">
                        <c:v>-69.124260769230702</c:v>
                      </c:pt>
                      <c:pt idx="49">
                        <c:v>-89.680473846153802</c:v>
                      </c:pt>
                      <c:pt idx="50">
                        <c:v>-96.230767692307694</c:v>
                      </c:pt>
                      <c:pt idx="51">
                        <c:v>-91.491122307692194</c:v>
                      </c:pt>
                      <c:pt idx="52">
                        <c:v>-99.958574615384507</c:v>
                      </c:pt>
                      <c:pt idx="53">
                        <c:v>-66.887575384615303</c:v>
                      </c:pt>
                      <c:pt idx="54">
                        <c:v>-42.177515384615297</c:v>
                      </c:pt>
                      <c:pt idx="55">
                        <c:v>-23.218936153846101</c:v>
                      </c:pt>
                      <c:pt idx="56">
                        <c:v>-9.2130163076922997</c:v>
                      </c:pt>
                      <c:pt idx="57">
                        <c:v>-7.2426036153846098</c:v>
                      </c:pt>
                      <c:pt idx="58">
                        <c:v>-6.2840234615384603</c:v>
                      </c:pt>
                      <c:pt idx="59">
                        <c:v>-9.7988172307692292</c:v>
                      </c:pt>
                      <c:pt idx="60">
                        <c:v>-54.958579230769203</c:v>
                      </c:pt>
                      <c:pt idx="61">
                        <c:v>-76.100592307692295</c:v>
                      </c:pt>
                      <c:pt idx="62">
                        <c:v>-95.591717692307597</c:v>
                      </c:pt>
                      <c:pt idx="63">
                        <c:v>-89.627220769230703</c:v>
                      </c:pt>
                      <c:pt idx="64">
                        <c:v>-90.159763846153794</c:v>
                      </c:pt>
                      <c:pt idx="65">
                        <c:v>-90</c:v>
                      </c:pt>
                      <c:pt idx="66">
                        <c:v>-90</c:v>
                      </c:pt>
                      <c:pt idx="67">
                        <c:v>-90</c:v>
                      </c:pt>
                      <c:pt idx="68">
                        <c:v>-90</c:v>
                      </c:pt>
                      <c:pt idx="69">
                        <c:v>-90</c:v>
                      </c:pt>
                      <c:pt idx="70">
                        <c:v>-90</c:v>
                      </c:pt>
                      <c:pt idx="71">
                        <c:v>-90</c:v>
                      </c:pt>
                      <c:pt idx="72">
                        <c:v>-90</c:v>
                      </c:pt>
                      <c:pt idx="73">
                        <c:v>-89.946745384615397</c:v>
                      </c:pt>
                      <c:pt idx="74">
                        <c:v>-90</c:v>
                      </c:pt>
                      <c:pt idx="75">
                        <c:v>-89.893490769230695</c:v>
                      </c:pt>
                      <c:pt idx="76">
                        <c:v>-90</c:v>
                      </c:pt>
                      <c:pt idx="77">
                        <c:v>-90</c:v>
                      </c:pt>
                      <c:pt idx="78">
                        <c:v>-90</c:v>
                      </c:pt>
                      <c:pt idx="79">
                        <c:v>-90</c:v>
                      </c:pt>
                      <c:pt idx="80">
                        <c:v>-89.840236153846107</c:v>
                      </c:pt>
                      <c:pt idx="81">
                        <c:v>-89.307689999999994</c:v>
                      </c:pt>
                      <c:pt idx="82">
                        <c:v>-88.615389230769196</c:v>
                      </c:pt>
                      <c:pt idx="83">
                        <c:v>-88.881659230769202</c:v>
                      </c:pt>
                      <c:pt idx="84">
                        <c:v>-89.041420769230697</c:v>
                      </c:pt>
                      <c:pt idx="85">
                        <c:v>-97.6686415384615</c:v>
                      </c:pt>
                      <c:pt idx="86">
                        <c:v>-77.804733846153795</c:v>
                      </c:pt>
                      <c:pt idx="87">
                        <c:v>-55.757396923076897</c:v>
                      </c:pt>
                      <c:pt idx="88">
                        <c:v>-35.627220000000001</c:v>
                      </c:pt>
                      <c:pt idx="89">
                        <c:v>-27.5325453846153</c:v>
                      </c:pt>
                      <c:pt idx="90">
                        <c:v>-26.467456923076899</c:v>
                      </c:pt>
                      <c:pt idx="91">
                        <c:v>-21.461536923076899</c:v>
                      </c:pt>
                      <c:pt idx="92">
                        <c:v>-21.142011538461499</c:v>
                      </c:pt>
                      <c:pt idx="93">
                        <c:v>-20.076919999999902</c:v>
                      </c:pt>
                      <c:pt idx="94">
                        <c:v>-16.615383076922999</c:v>
                      </c:pt>
                      <c:pt idx="95">
                        <c:v>-20.130176923076899</c:v>
                      </c:pt>
                      <c:pt idx="96">
                        <c:v>-20.822484615384599</c:v>
                      </c:pt>
                      <c:pt idx="97">
                        <c:v>-20.769229999999901</c:v>
                      </c:pt>
                      <c:pt idx="98">
                        <c:v>-20.556211538461501</c:v>
                      </c:pt>
                      <c:pt idx="99">
                        <c:v>-20.769229999999901</c:v>
                      </c:pt>
                      <c:pt idx="100">
                        <c:v>-20.6094661538461</c:v>
                      </c:pt>
                      <c:pt idx="101">
                        <c:v>-20.769229999999901</c:v>
                      </c:pt>
                      <c:pt idx="102">
                        <c:v>-56.87574</c:v>
                      </c:pt>
                      <c:pt idx="103">
                        <c:v>-73.544380000000004</c:v>
                      </c:pt>
                      <c:pt idx="104">
                        <c:v>-80.041423076922996</c:v>
                      </c:pt>
                      <c:pt idx="105">
                        <c:v>-77.804733076923</c:v>
                      </c:pt>
                      <c:pt idx="106">
                        <c:v>-77.857987692307603</c:v>
                      </c:pt>
                      <c:pt idx="107">
                        <c:v>-78.017751538461496</c:v>
                      </c:pt>
                      <c:pt idx="108">
                        <c:v>-78.230770000000007</c:v>
                      </c:pt>
                      <c:pt idx="109">
                        <c:v>-78.230770000000007</c:v>
                      </c:pt>
                      <c:pt idx="110">
                        <c:v>-78.177515384615305</c:v>
                      </c:pt>
                      <c:pt idx="111">
                        <c:v>-78.230770000000007</c:v>
                      </c:pt>
                      <c:pt idx="112">
                        <c:v>-78.230770000000007</c:v>
                      </c:pt>
                      <c:pt idx="113">
                        <c:v>-78.071006153846099</c:v>
                      </c:pt>
                      <c:pt idx="114">
                        <c:v>-86.804735384615299</c:v>
                      </c:pt>
                      <c:pt idx="115">
                        <c:v>-60.443786153846098</c:v>
                      </c:pt>
                      <c:pt idx="116">
                        <c:v>-40.9526623076923</c:v>
                      </c:pt>
                      <c:pt idx="117">
                        <c:v>-34.082839999999997</c:v>
                      </c:pt>
                      <c:pt idx="118">
                        <c:v>-23.6982246153846</c:v>
                      </c:pt>
                      <c:pt idx="119">
                        <c:v>-19.065088461538402</c:v>
                      </c:pt>
                      <c:pt idx="120">
                        <c:v>-16.349113846153799</c:v>
                      </c:pt>
                      <c:pt idx="121">
                        <c:v>-15.23077</c:v>
                      </c:pt>
                      <c:pt idx="122">
                        <c:v>-14.485207615384599</c:v>
                      </c:pt>
                      <c:pt idx="123">
                        <c:v>-15.6568058461538</c:v>
                      </c:pt>
                      <c:pt idx="124">
                        <c:v>-64.970413076922995</c:v>
                      </c:pt>
                      <c:pt idx="125">
                        <c:v>-73.437870000000004</c:v>
                      </c:pt>
                      <c:pt idx="126">
                        <c:v>-78.923078461538395</c:v>
                      </c:pt>
                      <c:pt idx="127">
                        <c:v>-80.254439230769194</c:v>
                      </c:pt>
                      <c:pt idx="128">
                        <c:v>-80.041423076922996</c:v>
                      </c:pt>
                      <c:pt idx="129">
                        <c:v>-79.615390000000005</c:v>
                      </c:pt>
                      <c:pt idx="130">
                        <c:v>-79.615390000000005</c:v>
                      </c:pt>
                      <c:pt idx="131">
                        <c:v>-79.668643846153799</c:v>
                      </c:pt>
                      <c:pt idx="132">
                        <c:v>-79.615390000000005</c:v>
                      </c:pt>
                      <c:pt idx="133">
                        <c:v>-88.136094615384593</c:v>
                      </c:pt>
                      <c:pt idx="134">
                        <c:v>-67.846152307692293</c:v>
                      </c:pt>
                      <c:pt idx="135">
                        <c:v>-52.615383846153797</c:v>
                      </c:pt>
                      <c:pt idx="136">
                        <c:v>-37.970413076923002</c:v>
                      </c:pt>
                      <c:pt idx="137">
                        <c:v>-25.615385384615301</c:v>
                      </c:pt>
                      <c:pt idx="138">
                        <c:v>-19.278104615384599</c:v>
                      </c:pt>
                      <c:pt idx="139">
                        <c:v>-16.3491146153846</c:v>
                      </c:pt>
                      <c:pt idx="140">
                        <c:v>-16.029589230769201</c:v>
                      </c:pt>
                      <c:pt idx="141">
                        <c:v>-16.402371538461502</c:v>
                      </c:pt>
                      <c:pt idx="142">
                        <c:v>-16.402371538461502</c:v>
                      </c:pt>
                      <c:pt idx="143">
                        <c:v>-12.6745578461538</c:v>
                      </c:pt>
                      <c:pt idx="144">
                        <c:v>-15.337279461538399</c:v>
                      </c:pt>
                      <c:pt idx="145">
                        <c:v>-67.313609230769202</c:v>
                      </c:pt>
                      <c:pt idx="146">
                        <c:v>-72.745563076923005</c:v>
                      </c:pt>
                      <c:pt idx="147">
                        <c:v>-77.431953846153803</c:v>
                      </c:pt>
                      <c:pt idx="148">
                        <c:v>-80.307693076923002</c:v>
                      </c:pt>
                      <c:pt idx="149">
                        <c:v>-81.692306923076899</c:v>
                      </c:pt>
                      <c:pt idx="150">
                        <c:v>-82.118343076922997</c:v>
                      </c:pt>
                      <c:pt idx="151">
                        <c:v>-81.692310000000006</c:v>
                      </c:pt>
                      <c:pt idx="152">
                        <c:v>-81.692310000000006</c:v>
                      </c:pt>
                      <c:pt idx="153">
                        <c:v>-81.692310000000006</c:v>
                      </c:pt>
                      <c:pt idx="154">
                        <c:v>-81.532546153846098</c:v>
                      </c:pt>
                      <c:pt idx="155">
                        <c:v>-90.532545384615403</c:v>
                      </c:pt>
                      <c:pt idx="156">
                        <c:v>-66.568046153846097</c:v>
                      </c:pt>
                      <c:pt idx="157">
                        <c:v>-54.852071538461502</c:v>
                      </c:pt>
                      <c:pt idx="158">
                        <c:v>-40.633134615384598</c:v>
                      </c:pt>
                      <c:pt idx="159">
                        <c:v>-31.6863915384615</c:v>
                      </c:pt>
                      <c:pt idx="160">
                        <c:v>-21.674555384615299</c:v>
                      </c:pt>
                      <c:pt idx="161">
                        <c:v>-17.520710000000001</c:v>
                      </c:pt>
                      <c:pt idx="162">
                        <c:v>-15.923080000000001</c:v>
                      </c:pt>
                      <c:pt idx="163">
                        <c:v>-15.603551538461501</c:v>
                      </c:pt>
                      <c:pt idx="164">
                        <c:v>-15.8698253846153</c:v>
                      </c:pt>
                      <c:pt idx="165">
                        <c:v>-15.9763346153846</c:v>
                      </c:pt>
                      <c:pt idx="166">
                        <c:v>-25.1893504615384</c:v>
                      </c:pt>
                      <c:pt idx="167">
                        <c:v>-69.923075384615302</c:v>
                      </c:pt>
                      <c:pt idx="168">
                        <c:v>-81.426036153846098</c:v>
                      </c:pt>
                      <c:pt idx="169">
                        <c:v>-86.059171538461499</c:v>
                      </c:pt>
                      <c:pt idx="170">
                        <c:v>-85.313609999999997</c:v>
                      </c:pt>
                      <c:pt idx="171">
                        <c:v>-84.461539999999999</c:v>
                      </c:pt>
                      <c:pt idx="172">
                        <c:v>-84.461539999999999</c:v>
                      </c:pt>
                      <c:pt idx="173">
                        <c:v>-84.248521538461503</c:v>
                      </c:pt>
                      <c:pt idx="174">
                        <c:v>-91.597636153846096</c:v>
                      </c:pt>
                      <c:pt idx="175">
                        <c:v>-61.508876923076897</c:v>
                      </c:pt>
                      <c:pt idx="176">
                        <c:v>-45.798816923076899</c:v>
                      </c:pt>
                      <c:pt idx="177">
                        <c:v>-34.029586153846097</c:v>
                      </c:pt>
                      <c:pt idx="178">
                        <c:v>-20.609468461538398</c:v>
                      </c:pt>
                      <c:pt idx="179">
                        <c:v>-10.384613230769199</c:v>
                      </c:pt>
                      <c:pt idx="180">
                        <c:v>-10.4378646153846</c:v>
                      </c:pt>
                      <c:pt idx="181">
                        <c:v>-5.9112409999999898</c:v>
                      </c:pt>
                      <c:pt idx="182">
                        <c:v>-9.6923060769230691</c:v>
                      </c:pt>
                      <c:pt idx="183">
                        <c:v>-51.816566692307603</c:v>
                      </c:pt>
                      <c:pt idx="184">
                        <c:v>-75.727810000000005</c:v>
                      </c:pt>
                      <c:pt idx="185">
                        <c:v>-90.372779999999906</c:v>
                      </c:pt>
                      <c:pt idx="186">
                        <c:v>-87.603549230769204</c:v>
                      </c:pt>
                      <c:pt idx="187">
                        <c:v>-86.591714615384603</c:v>
                      </c:pt>
                      <c:pt idx="188">
                        <c:v>-86.431950769230696</c:v>
                      </c:pt>
                      <c:pt idx="189">
                        <c:v>-86.538460000000001</c:v>
                      </c:pt>
                      <c:pt idx="190">
                        <c:v>-86.165677692307696</c:v>
                      </c:pt>
                      <c:pt idx="191">
                        <c:v>-90.479293076923</c:v>
                      </c:pt>
                      <c:pt idx="192">
                        <c:v>-64.491123846153798</c:v>
                      </c:pt>
                      <c:pt idx="193">
                        <c:v>-47.662722307692299</c:v>
                      </c:pt>
                      <c:pt idx="194">
                        <c:v>-31.1538446153846</c:v>
                      </c:pt>
                      <c:pt idx="195">
                        <c:v>-20.662721538461501</c:v>
                      </c:pt>
                      <c:pt idx="196">
                        <c:v>-15.0177507692307</c:v>
                      </c:pt>
                      <c:pt idx="197">
                        <c:v>-14.2721869230769</c:v>
                      </c:pt>
                      <c:pt idx="198">
                        <c:v>-12.195265076923</c:v>
                      </c:pt>
                      <c:pt idx="199">
                        <c:v>-31.420119230769199</c:v>
                      </c:pt>
                      <c:pt idx="200">
                        <c:v>-61.881656153846102</c:v>
                      </c:pt>
                      <c:pt idx="201">
                        <c:v>-79.934911538461506</c:v>
                      </c:pt>
                      <c:pt idx="202">
                        <c:v>-87.390530769230693</c:v>
                      </c:pt>
                      <c:pt idx="203">
                        <c:v>-83.875739230769199</c:v>
                      </c:pt>
                      <c:pt idx="204">
                        <c:v>-83.769229999999894</c:v>
                      </c:pt>
                      <c:pt idx="205">
                        <c:v>-83.715975384615305</c:v>
                      </c:pt>
                      <c:pt idx="206">
                        <c:v>-83.556211538461497</c:v>
                      </c:pt>
                      <c:pt idx="207">
                        <c:v>-83.670328571428499</c:v>
                      </c:pt>
                      <c:pt idx="208">
                        <c:v>-82.757393846153803</c:v>
                      </c:pt>
                      <c:pt idx="209">
                        <c:v>-89.7869884615384</c:v>
                      </c:pt>
                      <c:pt idx="210">
                        <c:v>-60.4437869230769</c:v>
                      </c:pt>
                      <c:pt idx="211">
                        <c:v>-41.165680769230697</c:v>
                      </c:pt>
                      <c:pt idx="212">
                        <c:v>-26.147928461538399</c:v>
                      </c:pt>
                      <c:pt idx="213">
                        <c:v>-16.9881653846153</c:v>
                      </c:pt>
                      <c:pt idx="214">
                        <c:v>-12.781066153846099</c:v>
                      </c:pt>
                      <c:pt idx="215">
                        <c:v>-13.100594615384599</c:v>
                      </c:pt>
                      <c:pt idx="216">
                        <c:v>-13.473373076923</c:v>
                      </c:pt>
                      <c:pt idx="217">
                        <c:v>-14.4852058461538</c:v>
                      </c:pt>
                      <c:pt idx="218">
                        <c:v>-61.189349230769203</c:v>
                      </c:pt>
                      <c:pt idx="219">
                        <c:v>-74.396449230769207</c:v>
                      </c:pt>
                      <c:pt idx="220">
                        <c:v>-82.4378684615384</c:v>
                      </c:pt>
                      <c:pt idx="221">
                        <c:v>-80.680472307692298</c:v>
                      </c:pt>
                      <c:pt idx="222">
                        <c:v>-80.680472307692298</c:v>
                      </c:pt>
                      <c:pt idx="223">
                        <c:v>-80.520708461538405</c:v>
                      </c:pt>
                      <c:pt idx="224">
                        <c:v>-80.414199230769199</c:v>
                      </c:pt>
                      <c:pt idx="225">
                        <c:v>-80.307689999999994</c:v>
                      </c:pt>
                      <c:pt idx="226">
                        <c:v>-80.307689999999994</c:v>
                      </c:pt>
                      <c:pt idx="227">
                        <c:v>-80.2544361538461</c:v>
                      </c:pt>
                      <c:pt idx="228">
                        <c:v>-80.307689999999994</c:v>
                      </c:pt>
                      <c:pt idx="229">
                        <c:v>-88.8816553846153</c:v>
                      </c:pt>
                      <c:pt idx="230">
                        <c:v>-65.183430769230696</c:v>
                      </c:pt>
                      <c:pt idx="231">
                        <c:v>-46.704142307692301</c:v>
                      </c:pt>
                      <c:pt idx="232">
                        <c:v>-30.887573846153799</c:v>
                      </c:pt>
                      <c:pt idx="233">
                        <c:v>-19.597632307692301</c:v>
                      </c:pt>
                      <c:pt idx="234">
                        <c:v>-16.7218961538461</c:v>
                      </c:pt>
                      <c:pt idx="235">
                        <c:v>-16.402371538461502</c:v>
                      </c:pt>
                      <c:pt idx="236">
                        <c:v>-16.615389999999898</c:v>
                      </c:pt>
                      <c:pt idx="237">
                        <c:v>-28.4378705384615</c:v>
                      </c:pt>
                      <c:pt idx="238">
                        <c:v>-69.550295384615396</c:v>
                      </c:pt>
                      <c:pt idx="239">
                        <c:v>-82.118342307692302</c:v>
                      </c:pt>
                      <c:pt idx="240">
                        <c:v>-84.301774615384602</c:v>
                      </c:pt>
                      <c:pt idx="241">
                        <c:v>-84.674558461538396</c:v>
                      </c:pt>
                      <c:pt idx="242">
                        <c:v>-83.928993846153801</c:v>
                      </c:pt>
                      <c:pt idx="243">
                        <c:v>-83.875739230769199</c:v>
                      </c:pt>
                      <c:pt idx="244">
                        <c:v>-84.035503076923007</c:v>
                      </c:pt>
                      <c:pt idx="245">
                        <c:v>-84.142012307692298</c:v>
                      </c:pt>
                      <c:pt idx="246">
                        <c:v>-83.769229999999894</c:v>
                      </c:pt>
                      <c:pt idx="247">
                        <c:v>-83.982247692307595</c:v>
                      </c:pt>
                      <c:pt idx="248">
                        <c:v>-87.497046923076894</c:v>
                      </c:pt>
                      <c:pt idx="249">
                        <c:v>-55.704141538461499</c:v>
                      </c:pt>
                      <c:pt idx="250">
                        <c:v>-39.727809999999998</c:v>
                      </c:pt>
                      <c:pt idx="251">
                        <c:v>-24.337279230769202</c:v>
                      </c:pt>
                      <c:pt idx="252">
                        <c:v>-16.828402307692301</c:v>
                      </c:pt>
                      <c:pt idx="253">
                        <c:v>-13.8461499999999</c:v>
                      </c:pt>
                      <c:pt idx="254">
                        <c:v>-14.005913846153801</c:v>
                      </c:pt>
                      <c:pt idx="255">
                        <c:v>-15.5502947692307</c:v>
                      </c:pt>
                      <c:pt idx="256">
                        <c:v>-65.396447692307603</c:v>
                      </c:pt>
                      <c:pt idx="257">
                        <c:v>-80.414200769230703</c:v>
                      </c:pt>
                      <c:pt idx="258">
                        <c:v>-88.508878461538401</c:v>
                      </c:pt>
                      <c:pt idx="259">
                        <c:v>-84.781066923076907</c:v>
                      </c:pt>
                      <c:pt idx="260">
                        <c:v>-84.568049230769205</c:v>
                      </c:pt>
                      <c:pt idx="261">
                        <c:v>-84.568049230769205</c:v>
                      </c:pt>
                      <c:pt idx="262">
                        <c:v>-84.621303846153793</c:v>
                      </c:pt>
                      <c:pt idx="263">
                        <c:v>-84.514794615384602</c:v>
                      </c:pt>
                      <c:pt idx="264">
                        <c:v>-84.461539999999999</c:v>
                      </c:pt>
                      <c:pt idx="265">
                        <c:v>-93.674558461538396</c:v>
                      </c:pt>
                      <c:pt idx="266">
                        <c:v>-68.538460769230696</c:v>
                      </c:pt>
                      <c:pt idx="267">
                        <c:v>-45.213018461538397</c:v>
                      </c:pt>
                      <c:pt idx="268">
                        <c:v>-33.550294615384601</c:v>
                      </c:pt>
                      <c:pt idx="269">
                        <c:v>-26.147929230769201</c:v>
                      </c:pt>
                      <c:pt idx="270">
                        <c:v>-20.928993076923</c:v>
                      </c:pt>
                      <c:pt idx="271">
                        <c:v>-19.384609999999999</c:v>
                      </c:pt>
                      <c:pt idx="272">
                        <c:v>-19.171593846153801</c:v>
                      </c:pt>
                      <c:pt idx="273">
                        <c:v>-51.869821538461501</c:v>
                      </c:pt>
                      <c:pt idx="274">
                        <c:v>-73.171596923076905</c:v>
                      </c:pt>
                      <c:pt idx="275">
                        <c:v>-80.7337292307692</c:v>
                      </c:pt>
                      <c:pt idx="276">
                        <c:v>-79.881659230769202</c:v>
                      </c:pt>
                      <c:pt idx="277">
                        <c:v>-80.893490769230695</c:v>
                      </c:pt>
                      <c:pt idx="278">
                        <c:v>-80.2544361538461</c:v>
                      </c:pt>
                      <c:pt idx="279">
                        <c:v>-80.2544361538461</c:v>
                      </c:pt>
                      <c:pt idx="280">
                        <c:v>-80.094674615384605</c:v>
                      </c:pt>
                      <c:pt idx="281">
                        <c:v>-79.828405384615294</c:v>
                      </c:pt>
                      <c:pt idx="282">
                        <c:v>-79.881659230769202</c:v>
                      </c:pt>
                      <c:pt idx="283">
                        <c:v>-79.349116153846097</c:v>
                      </c:pt>
                      <c:pt idx="284">
                        <c:v>-84.940825384615295</c:v>
                      </c:pt>
                      <c:pt idx="285">
                        <c:v>-57.301774615384602</c:v>
                      </c:pt>
                      <c:pt idx="286">
                        <c:v>-41.005916153846101</c:v>
                      </c:pt>
                      <c:pt idx="287">
                        <c:v>-27.692307692307601</c:v>
                      </c:pt>
                      <c:pt idx="288">
                        <c:v>-19.650889230769199</c:v>
                      </c:pt>
                      <c:pt idx="289">
                        <c:v>-14.6982238461538</c:v>
                      </c:pt>
                      <c:pt idx="290">
                        <c:v>-15.1242607692307</c:v>
                      </c:pt>
                      <c:pt idx="291">
                        <c:v>-12.6745567692307</c:v>
                      </c:pt>
                      <c:pt idx="292">
                        <c:v>-39.248523076923</c:v>
                      </c:pt>
                      <c:pt idx="293">
                        <c:v>-67.899409230769194</c:v>
                      </c:pt>
                      <c:pt idx="294">
                        <c:v>-81.266272307692304</c:v>
                      </c:pt>
                      <c:pt idx="295">
                        <c:v>-80.733727692307696</c:v>
                      </c:pt>
                      <c:pt idx="296">
                        <c:v>-79.029589230769204</c:v>
                      </c:pt>
                      <c:pt idx="297">
                        <c:v>-78.976334615384602</c:v>
                      </c:pt>
                      <c:pt idx="298">
                        <c:v>-76.633137692307699</c:v>
                      </c:pt>
                      <c:pt idx="299">
                        <c:v>-71.041420769230697</c:v>
                      </c:pt>
                      <c:pt idx="300">
                        <c:v>-71.147928461538399</c:v>
                      </c:pt>
                      <c:pt idx="301">
                        <c:v>-71.201182307692306</c:v>
                      </c:pt>
                      <c:pt idx="302">
                        <c:v>-75.408283846153793</c:v>
                      </c:pt>
                      <c:pt idx="303">
                        <c:v>-86.165683076923003</c:v>
                      </c:pt>
                      <c:pt idx="304">
                        <c:v>-56.822485384615298</c:v>
                      </c:pt>
                      <c:pt idx="305">
                        <c:v>-44.573965384615299</c:v>
                      </c:pt>
                      <c:pt idx="306">
                        <c:v>-33.337279230769198</c:v>
                      </c:pt>
                      <c:pt idx="307">
                        <c:v>-20.7159761538461</c:v>
                      </c:pt>
                      <c:pt idx="308">
                        <c:v>-16.934915384615302</c:v>
                      </c:pt>
                      <c:pt idx="309">
                        <c:v>-16.961539999999999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BF93-4AD5-AB95-234B4F7C071C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Sheet1!$G$1</c15:sqref>
                        </c15:formulaRef>
                      </c:ext>
                    </c:extLst>
                    <c:strCache>
                      <c:ptCount val="1"/>
                      <c:pt idx="0">
                        <c:v>Motor (FCM)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Sheet1!$A$2:$A$311</c15:sqref>
                        </c15:formulaRef>
                      </c:ext>
                    </c:extLst>
                    <c:numCache>
                      <c:formatCode>General</c:formatCode>
                      <c:ptCount val="310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Sheet1!$G$2:$G$311</c15:sqref>
                        </c15:formulaRef>
                      </c:ext>
                    </c:extLst>
                    <c:numCache>
                      <c:formatCode>General</c:formatCode>
                      <c:ptCount val="31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152.30769230769201</c:v>
                      </c:pt>
                      <c:pt idx="24">
                        <c:v>180</c:v>
                      </c:pt>
                      <c:pt idx="25">
                        <c:v>180</c:v>
                      </c:pt>
                      <c:pt idx="26">
                        <c:v>166.15384615384599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166.15384615384599</c:v>
                      </c:pt>
                      <c:pt idx="53">
                        <c:v>180</c:v>
                      </c:pt>
                      <c:pt idx="54">
                        <c:v>180</c:v>
                      </c:pt>
                      <c:pt idx="55">
                        <c:v>180</c:v>
                      </c:pt>
                      <c:pt idx="56">
                        <c:v>180</c:v>
                      </c:pt>
                      <c:pt idx="57">
                        <c:v>180</c:v>
                      </c:pt>
                      <c:pt idx="58">
                        <c:v>180</c:v>
                      </c:pt>
                      <c:pt idx="59">
                        <c:v>166.15384615384599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96.923076923076906</c:v>
                      </c:pt>
                      <c:pt idx="86">
                        <c:v>180</c:v>
                      </c:pt>
                      <c:pt idx="87">
                        <c:v>180</c:v>
                      </c:pt>
                      <c:pt idx="88">
                        <c:v>180</c:v>
                      </c:pt>
                      <c:pt idx="89">
                        <c:v>180</c:v>
                      </c:pt>
                      <c:pt idx="90">
                        <c:v>180</c:v>
                      </c:pt>
                      <c:pt idx="91">
                        <c:v>180</c:v>
                      </c:pt>
                      <c:pt idx="92">
                        <c:v>180</c:v>
                      </c:pt>
                      <c:pt idx="93">
                        <c:v>180</c:v>
                      </c:pt>
                      <c:pt idx="94">
                        <c:v>180</c:v>
                      </c:pt>
                      <c:pt idx="95">
                        <c:v>180</c:v>
                      </c:pt>
                      <c:pt idx="96">
                        <c:v>180</c:v>
                      </c:pt>
                      <c:pt idx="97">
                        <c:v>180</c:v>
                      </c:pt>
                      <c:pt idx="98">
                        <c:v>180</c:v>
                      </c:pt>
                      <c:pt idx="99">
                        <c:v>180</c:v>
                      </c:pt>
                      <c:pt idx="100">
                        <c:v>180</c:v>
                      </c:pt>
                      <c:pt idx="101">
                        <c:v>180</c:v>
                      </c:pt>
                      <c:pt idx="102">
                        <c:v>13.846153846153801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110.76923076923001</c:v>
                      </c:pt>
                      <c:pt idx="115">
                        <c:v>180</c:v>
                      </c:pt>
                      <c:pt idx="116">
                        <c:v>180</c:v>
                      </c:pt>
                      <c:pt idx="117">
                        <c:v>180</c:v>
                      </c:pt>
                      <c:pt idx="118">
                        <c:v>180</c:v>
                      </c:pt>
                      <c:pt idx="119">
                        <c:v>180</c:v>
                      </c:pt>
                      <c:pt idx="120">
                        <c:v>180</c:v>
                      </c:pt>
                      <c:pt idx="121">
                        <c:v>180</c:v>
                      </c:pt>
                      <c:pt idx="122">
                        <c:v>180</c:v>
                      </c:pt>
                      <c:pt idx="123">
                        <c:v>138.461538461538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83.076923076922995</c:v>
                      </c:pt>
                      <c:pt idx="134">
                        <c:v>180</c:v>
                      </c:pt>
                      <c:pt idx="135">
                        <c:v>180</c:v>
                      </c:pt>
                      <c:pt idx="136">
                        <c:v>180</c:v>
                      </c:pt>
                      <c:pt idx="137">
                        <c:v>180</c:v>
                      </c:pt>
                      <c:pt idx="138">
                        <c:v>180</c:v>
                      </c:pt>
                      <c:pt idx="139">
                        <c:v>180</c:v>
                      </c:pt>
                      <c:pt idx="140">
                        <c:v>180</c:v>
                      </c:pt>
                      <c:pt idx="141">
                        <c:v>180</c:v>
                      </c:pt>
                      <c:pt idx="142">
                        <c:v>180</c:v>
                      </c:pt>
                      <c:pt idx="143">
                        <c:v>180</c:v>
                      </c:pt>
                      <c:pt idx="144">
                        <c:v>152.30769230769201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110.76923076923001</c:v>
                      </c:pt>
                      <c:pt idx="156">
                        <c:v>180</c:v>
                      </c:pt>
                      <c:pt idx="157">
                        <c:v>180</c:v>
                      </c:pt>
                      <c:pt idx="158">
                        <c:v>180</c:v>
                      </c:pt>
                      <c:pt idx="159">
                        <c:v>180</c:v>
                      </c:pt>
                      <c:pt idx="160">
                        <c:v>180</c:v>
                      </c:pt>
                      <c:pt idx="161">
                        <c:v>180</c:v>
                      </c:pt>
                      <c:pt idx="162">
                        <c:v>180</c:v>
                      </c:pt>
                      <c:pt idx="163">
                        <c:v>180</c:v>
                      </c:pt>
                      <c:pt idx="164">
                        <c:v>180</c:v>
                      </c:pt>
                      <c:pt idx="165">
                        <c:v>180</c:v>
                      </c:pt>
                      <c:pt idx="166">
                        <c:v>110.76923076923001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180</c:v>
                      </c:pt>
                      <c:pt idx="175">
                        <c:v>180</c:v>
                      </c:pt>
                      <c:pt idx="176">
                        <c:v>180</c:v>
                      </c:pt>
                      <c:pt idx="177">
                        <c:v>180</c:v>
                      </c:pt>
                      <c:pt idx="178">
                        <c:v>180</c:v>
                      </c:pt>
                      <c:pt idx="179">
                        <c:v>180</c:v>
                      </c:pt>
                      <c:pt idx="180">
                        <c:v>180</c:v>
                      </c:pt>
                      <c:pt idx="181">
                        <c:v>180</c:v>
                      </c:pt>
                      <c:pt idx="182">
                        <c:v>180</c:v>
                      </c:pt>
                      <c:pt idx="183">
                        <c:v>13.846153846153801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13.846153846153801</c:v>
                      </c:pt>
                      <c:pt idx="191">
                        <c:v>180</c:v>
                      </c:pt>
                      <c:pt idx="192">
                        <c:v>180</c:v>
                      </c:pt>
                      <c:pt idx="193">
                        <c:v>180</c:v>
                      </c:pt>
                      <c:pt idx="194">
                        <c:v>180</c:v>
                      </c:pt>
                      <c:pt idx="195">
                        <c:v>180</c:v>
                      </c:pt>
                      <c:pt idx="196">
                        <c:v>180</c:v>
                      </c:pt>
                      <c:pt idx="197">
                        <c:v>180</c:v>
                      </c:pt>
                      <c:pt idx="198">
                        <c:v>180</c:v>
                      </c:pt>
                      <c:pt idx="199">
                        <c:v>96.923076923076906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180</c:v>
                      </c:pt>
                      <c:pt idx="210">
                        <c:v>180</c:v>
                      </c:pt>
                      <c:pt idx="211">
                        <c:v>180</c:v>
                      </c:pt>
                      <c:pt idx="212">
                        <c:v>180</c:v>
                      </c:pt>
                      <c:pt idx="213">
                        <c:v>180</c:v>
                      </c:pt>
                      <c:pt idx="214">
                        <c:v>180</c:v>
                      </c:pt>
                      <c:pt idx="215">
                        <c:v>180</c:v>
                      </c:pt>
                      <c:pt idx="216">
                        <c:v>180</c:v>
                      </c:pt>
                      <c:pt idx="217">
                        <c:v>152.30769230769201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124.615384615384</c:v>
                      </c:pt>
                      <c:pt idx="230">
                        <c:v>180</c:v>
                      </c:pt>
                      <c:pt idx="231">
                        <c:v>180</c:v>
                      </c:pt>
                      <c:pt idx="232">
                        <c:v>180</c:v>
                      </c:pt>
                      <c:pt idx="233">
                        <c:v>180</c:v>
                      </c:pt>
                      <c:pt idx="234">
                        <c:v>180</c:v>
                      </c:pt>
                      <c:pt idx="235">
                        <c:v>180</c:v>
                      </c:pt>
                      <c:pt idx="236">
                        <c:v>180</c:v>
                      </c:pt>
                      <c:pt idx="237">
                        <c:v>110.76923076923001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27.692307692307601</c:v>
                      </c:pt>
                      <c:pt idx="248">
                        <c:v>180</c:v>
                      </c:pt>
                      <c:pt idx="249">
                        <c:v>180</c:v>
                      </c:pt>
                      <c:pt idx="250">
                        <c:v>180</c:v>
                      </c:pt>
                      <c:pt idx="251">
                        <c:v>180</c:v>
                      </c:pt>
                      <c:pt idx="252">
                        <c:v>180</c:v>
                      </c:pt>
                      <c:pt idx="253">
                        <c:v>180</c:v>
                      </c:pt>
                      <c:pt idx="254">
                        <c:v>180</c:v>
                      </c:pt>
                      <c:pt idx="255">
                        <c:v>152.30769230769201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96.923076923076906</c:v>
                      </c:pt>
                      <c:pt idx="266">
                        <c:v>180</c:v>
                      </c:pt>
                      <c:pt idx="267">
                        <c:v>180</c:v>
                      </c:pt>
                      <c:pt idx="268">
                        <c:v>180</c:v>
                      </c:pt>
                      <c:pt idx="269">
                        <c:v>180</c:v>
                      </c:pt>
                      <c:pt idx="270">
                        <c:v>180</c:v>
                      </c:pt>
                      <c:pt idx="271">
                        <c:v>180</c:v>
                      </c:pt>
                      <c:pt idx="272">
                        <c:v>180</c:v>
                      </c:pt>
                      <c:pt idx="273">
                        <c:v>41.538461538461497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180</c:v>
                      </c:pt>
                      <c:pt idx="285">
                        <c:v>180</c:v>
                      </c:pt>
                      <c:pt idx="286">
                        <c:v>180</c:v>
                      </c:pt>
                      <c:pt idx="287">
                        <c:v>180</c:v>
                      </c:pt>
                      <c:pt idx="288">
                        <c:v>180</c:v>
                      </c:pt>
                      <c:pt idx="289">
                        <c:v>180</c:v>
                      </c:pt>
                      <c:pt idx="290">
                        <c:v>180</c:v>
                      </c:pt>
                      <c:pt idx="291">
                        <c:v>180</c:v>
                      </c:pt>
                      <c:pt idx="292">
                        <c:v>69.230769230769198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152.30769230769201</c:v>
                      </c:pt>
                      <c:pt idx="304">
                        <c:v>180</c:v>
                      </c:pt>
                      <c:pt idx="305">
                        <c:v>180</c:v>
                      </c:pt>
                      <c:pt idx="306">
                        <c:v>180</c:v>
                      </c:pt>
                      <c:pt idx="307">
                        <c:v>180</c:v>
                      </c:pt>
                      <c:pt idx="308">
                        <c:v>180</c:v>
                      </c:pt>
                      <c:pt idx="309">
                        <c:v>180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BF93-4AD5-AB95-234B4F7C071C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Sheet1!$H$1</c15:sqref>
                        </c15:formulaRef>
                      </c:ext>
                    </c:extLst>
                    <c:strCache>
                      <c:ptCount val="1"/>
                      <c:pt idx="0">
                        <c:v>Grab (FCM)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Sheet1!$A$2:$A$311</c15:sqref>
                        </c15:formulaRef>
                      </c:ext>
                    </c:extLst>
                    <c:numCache>
                      <c:formatCode>General</c:formatCode>
                      <c:ptCount val="310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Sheet1!$H$2:$H$311</c15:sqref>
                        </c15:formulaRef>
                      </c:ext>
                    </c:extLst>
                    <c:numCache>
                      <c:formatCode>General</c:formatCode>
                      <c:ptCount val="31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1</c:v>
                      </c:pt>
                      <c:pt idx="92">
                        <c:v>1</c:v>
                      </c:pt>
                      <c:pt idx="93">
                        <c:v>1</c:v>
                      </c:pt>
                      <c:pt idx="94">
                        <c:v>1</c:v>
                      </c:pt>
                      <c:pt idx="95">
                        <c:v>1</c:v>
                      </c:pt>
                      <c:pt idx="96">
                        <c:v>1</c:v>
                      </c:pt>
                      <c:pt idx="97">
                        <c:v>1</c:v>
                      </c:pt>
                      <c:pt idx="98">
                        <c:v>1</c:v>
                      </c:pt>
                      <c:pt idx="99">
                        <c:v>1</c:v>
                      </c:pt>
                      <c:pt idx="100">
                        <c:v>1</c:v>
                      </c:pt>
                      <c:pt idx="101">
                        <c:v>1</c:v>
                      </c:pt>
                      <c:pt idx="102">
                        <c:v>1</c:v>
                      </c:pt>
                      <c:pt idx="103">
                        <c:v>1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1</c:v>
                      </c:pt>
                      <c:pt idx="119">
                        <c:v>1</c:v>
                      </c:pt>
                      <c:pt idx="120">
                        <c:v>1</c:v>
                      </c:pt>
                      <c:pt idx="121">
                        <c:v>1</c:v>
                      </c:pt>
                      <c:pt idx="122">
                        <c:v>1</c:v>
                      </c:pt>
                      <c:pt idx="123">
                        <c:v>1</c:v>
                      </c:pt>
                      <c:pt idx="124">
                        <c:v>1</c:v>
                      </c:pt>
                      <c:pt idx="125">
                        <c:v>1</c:v>
                      </c:pt>
                      <c:pt idx="126">
                        <c:v>1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1</c:v>
                      </c:pt>
                      <c:pt idx="139">
                        <c:v>1</c:v>
                      </c:pt>
                      <c:pt idx="140">
                        <c:v>1</c:v>
                      </c:pt>
                      <c:pt idx="141">
                        <c:v>1</c:v>
                      </c:pt>
                      <c:pt idx="142">
                        <c:v>1</c:v>
                      </c:pt>
                      <c:pt idx="143">
                        <c:v>1</c:v>
                      </c:pt>
                      <c:pt idx="144">
                        <c:v>1</c:v>
                      </c:pt>
                      <c:pt idx="145">
                        <c:v>1</c:v>
                      </c:pt>
                      <c:pt idx="146">
                        <c:v>1</c:v>
                      </c:pt>
                      <c:pt idx="147">
                        <c:v>1</c:v>
                      </c:pt>
                      <c:pt idx="148">
                        <c:v>1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1</c:v>
                      </c:pt>
                      <c:pt idx="161">
                        <c:v>1</c:v>
                      </c:pt>
                      <c:pt idx="162">
                        <c:v>1</c:v>
                      </c:pt>
                      <c:pt idx="163">
                        <c:v>1</c:v>
                      </c:pt>
                      <c:pt idx="164">
                        <c:v>1</c:v>
                      </c:pt>
                      <c:pt idx="165">
                        <c:v>1</c:v>
                      </c:pt>
                      <c:pt idx="166">
                        <c:v>1</c:v>
                      </c:pt>
                      <c:pt idx="167">
                        <c:v>1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1</c:v>
                      </c:pt>
                      <c:pt idx="179">
                        <c:v>1</c:v>
                      </c:pt>
                      <c:pt idx="180">
                        <c:v>1</c:v>
                      </c:pt>
                      <c:pt idx="181">
                        <c:v>1</c:v>
                      </c:pt>
                      <c:pt idx="182">
                        <c:v>1</c:v>
                      </c:pt>
                      <c:pt idx="183">
                        <c:v>1</c:v>
                      </c:pt>
                      <c:pt idx="184">
                        <c:v>1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1</c:v>
                      </c:pt>
                      <c:pt idx="196">
                        <c:v>1</c:v>
                      </c:pt>
                      <c:pt idx="197">
                        <c:v>1</c:v>
                      </c:pt>
                      <c:pt idx="198">
                        <c:v>1</c:v>
                      </c:pt>
                      <c:pt idx="199">
                        <c:v>1</c:v>
                      </c:pt>
                      <c:pt idx="200">
                        <c:v>1</c:v>
                      </c:pt>
                      <c:pt idx="201">
                        <c:v>1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1</c:v>
                      </c:pt>
                      <c:pt idx="214">
                        <c:v>1</c:v>
                      </c:pt>
                      <c:pt idx="215">
                        <c:v>1</c:v>
                      </c:pt>
                      <c:pt idx="216">
                        <c:v>1</c:v>
                      </c:pt>
                      <c:pt idx="217">
                        <c:v>1</c:v>
                      </c:pt>
                      <c:pt idx="218">
                        <c:v>1</c:v>
                      </c:pt>
                      <c:pt idx="219">
                        <c:v>1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1</c:v>
                      </c:pt>
                      <c:pt idx="234">
                        <c:v>1</c:v>
                      </c:pt>
                      <c:pt idx="235">
                        <c:v>1</c:v>
                      </c:pt>
                      <c:pt idx="236">
                        <c:v>1</c:v>
                      </c:pt>
                      <c:pt idx="237">
                        <c:v>1</c:v>
                      </c:pt>
                      <c:pt idx="238">
                        <c:v>1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1</c:v>
                      </c:pt>
                      <c:pt idx="252">
                        <c:v>1</c:v>
                      </c:pt>
                      <c:pt idx="253">
                        <c:v>1</c:v>
                      </c:pt>
                      <c:pt idx="254">
                        <c:v>1</c:v>
                      </c:pt>
                      <c:pt idx="255">
                        <c:v>1</c:v>
                      </c:pt>
                      <c:pt idx="256">
                        <c:v>1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1</c:v>
                      </c:pt>
                      <c:pt idx="271">
                        <c:v>1</c:v>
                      </c:pt>
                      <c:pt idx="272">
                        <c:v>1</c:v>
                      </c:pt>
                      <c:pt idx="273">
                        <c:v>1</c:v>
                      </c:pt>
                      <c:pt idx="274">
                        <c:v>1</c:v>
                      </c:pt>
                      <c:pt idx="275">
                        <c:v>1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1</c:v>
                      </c:pt>
                      <c:pt idx="289">
                        <c:v>1</c:v>
                      </c:pt>
                      <c:pt idx="290">
                        <c:v>1</c:v>
                      </c:pt>
                      <c:pt idx="291">
                        <c:v>1</c:v>
                      </c:pt>
                      <c:pt idx="292">
                        <c:v>1</c:v>
                      </c:pt>
                      <c:pt idx="293">
                        <c:v>1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1</c:v>
                      </c:pt>
                      <c:pt idx="308">
                        <c:v>1</c:v>
                      </c:pt>
                      <c:pt idx="309">
                        <c:v>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BF93-4AD5-AB95-234B4F7C071C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Sheet1!$I$1</c15:sqref>
                        </c15:formulaRef>
                      </c:ext>
                    </c:extLst>
                    <c:strCache>
                      <c:ptCount val="1"/>
                      <c:pt idx="0">
                        <c:v>Time (ECM)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Sheet1!$A$2:$A$311</c15:sqref>
                        </c15:formulaRef>
                      </c:ext>
                    </c:extLst>
                    <c:numCache>
                      <c:formatCode>General</c:formatCode>
                      <c:ptCount val="310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Sheet1!$I$2:$I$311</c15:sqref>
                        </c15:formulaRef>
                      </c:ext>
                    </c:extLst>
                    <c:numCache>
                      <c:formatCode>General</c:formatCode>
                      <c:ptCount val="310"/>
                      <c:pt idx="0">
                        <c:v>18.378635882352899</c:v>
                      </c:pt>
                      <c:pt idx="1">
                        <c:v>18.622976470588199</c:v>
                      </c:pt>
                      <c:pt idx="2">
                        <c:v>18.894178461538399</c:v>
                      </c:pt>
                      <c:pt idx="3">
                        <c:v>19.155838749999901</c:v>
                      </c:pt>
                      <c:pt idx="4">
                        <c:v>19.414975625</c:v>
                      </c:pt>
                      <c:pt idx="5">
                        <c:v>19.678273125</c:v>
                      </c:pt>
                      <c:pt idx="6">
                        <c:v>19.929200666666599</c:v>
                      </c:pt>
                      <c:pt idx="7">
                        <c:v>20.178903333333299</c:v>
                      </c:pt>
                      <c:pt idx="8">
                        <c:v>20.434411874999999</c:v>
                      </c:pt>
                      <c:pt idx="9">
                        <c:v>20.681412857142799</c:v>
                      </c:pt>
                      <c:pt idx="10">
                        <c:v>20.945218461538399</c:v>
                      </c:pt>
                      <c:pt idx="11">
                        <c:v>21.203112307692301</c:v>
                      </c:pt>
                      <c:pt idx="12">
                        <c:v>21.461406153846099</c:v>
                      </c:pt>
                      <c:pt idx="13">
                        <c:v>21.721650769230699</c:v>
                      </c:pt>
                      <c:pt idx="14">
                        <c:v>21.976746153846101</c:v>
                      </c:pt>
                      <c:pt idx="15">
                        <c:v>22.2338369230769</c:v>
                      </c:pt>
                      <c:pt idx="16">
                        <c:v>22.493900769230699</c:v>
                      </c:pt>
                      <c:pt idx="17">
                        <c:v>22.750196153846101</c:v>
                      </c:pt>
                      <c:pt idx="18">
                        <c:v>23.007030769230699</c:v>
                      </c:pt>
                      <c:pt idx="19">
                        <c:v>23.264965384615302</c:v>
                      </c:pt>
                      <c:pt idx="20">
                        <c:v>23.524193076923002</c:v>
                      </c:pt>
                      <c:pt idx="21">
                        <c:v>23.781713076923001</c:v>
                      </c:pt>
                      <c:pt idx="22">
                        <c:v>24.0379723076923</c:v>
                      </c:pt>
                      <c:pt idx="23">
                        <c:v>24.297076153846099</c:v>
                      </c:pt>
                      <c:pt idx="24">
                        <c:v>24.5547607692307</c:v>
                      </c:pt>
                      <c:pt idx="25">
                        <c:v>24.812288461538401</c:v>
                      </c:pt>
                      <c:pt idx="26">
                        <c:v>25.0696446153846</c:v>
                      </c:pt>
                      <c:pt idx="27">
                        <c:v>25.3268369230769</c:v>
                      </c:pt>
                      <c:pt idx="28">
                        <c:v>25.584426923076901</c:v>
                      </c:pt>
                      <c:pt idx="29">
                        <c:v>25.843077692307599</c:v>
                      </c:pt>
                      <c:pt idx="30">
                        <c:v>26.100501538461501</c:v>
                      </c:pt>
                      <c:pt idx="31">
                        <c:v>26.35859</c:v>
                      </c:pt>
                      <c:pt idx="32">
                        <c:v>26.615511538461501</c:v>
                      </c:pt>
                      <c:pt idx="33">
                        <c:v>26.8722438461538</c:v>
                      </c:pt>
                      <c:pt idx="34">
                        <c:v>27.1300046153846</c:v>
                      </c:pt>
                      <c:pt idx="35">
                        <c:v>27.389319999999898</c:v>
                      </c:pt>
                      <c:pt idx="36">
                        <c:v>27.6471646153846</c:v>
                      </c:pt>
                      <c:pt idx="37">
                        <c:v>27.9039361538461</c:v>
                      </c:pt>
                      <c:pt idx="38">
                        <c:v>28.161452307692301</c:v>
                      </c:pt>
                      <c:pt idx="39">
                        <c:v>28.418694615384599</c:v>
                      </c:pt>
                      <c:pt idx="40">
                        <c:v>28.6767084615384</c:v>
                      </c:pt>
                      <c:pt idx="41">
                        <c:v>28.933264615384601</c:v>
                      </c:pt>
                      <c:pt idx="42">
                        <c:v>29.19134</c:v>
                      </c:pt>
                      <c:pt idx="43">
                        <c:v>29.448704615384599</c:v>
                      </c:pt>
                      <c:pt idx="44">
                        <c:v>29.705719230769201</c:v>
                      </c:pt>
                      <c:pt idx="45">
                        <c:v>29.9634</c:v>
                      </c:pt>
                      <c:pt idx="46">
                        <c:v>30.221492307692301</c:v>
                      </c:pt>
                      <c:pt idx="47">
                        <c:v>30.479089230769201</c:v>
                      </c:pt>
                      <c:pt idx="48">
                        <c:v>30.7366192307692</c:v>
                      </c:pt>
                      <c:pt idx="49">
                        <c:v>30.99456</c:v>
                      </c:pt>
                      <c:pt idx="50">
                        <c:v>31.252103076922999</c:v>
                      </c:pt>
                      <c:pt idx="51">
                        <c:v>31.509613846153801</c:v>
                      </c:pt>
                      <c:pt idx="52">
                        <c:v>31.766349230769201</c:v>
                      </c:pt>
                      <c:pt idx="53">
                        <c:v>32.023146923076901</c:v>
                      </c:pt>
                      <c:pt idx="54">
                        <c:v>32.281175384615302</c:v>
                      </c:pt>
                      <c:pt idx="55">
                        <c:v>32.537645384615303</c:v>
                      </c:pt>
                      <c:pt idx="56">
                        <c:v>32.794673846153799</c:v>
                      </c:pt>
                      <c:pt idx="57">
                        <c:v>33.051699230769202</c:v>
                      </c:pt>
                      <c:pt idx="58">
                        <c:v>33.309680769230702</c:v>
                      </c:pt>
                      <c:pt idx="59">
                        <c:v>33.566409230769203</c:v>
                      </c:pt>
                      <c:pt idx="60">
                        <c:v>33.823543076923002</c:v>
                      </c:pt>
                      <c:pt idx="61">
                        <c:v>34.080543846153802</c:v>
                      </c:pt>
                      <c:pt idx="62">
                        <c:v>34.337461538461497</c:v>
                      </c:pt>
                      <c:pt idx="63">
                        <c:v>34.594634615384599</c:v>
                      </c:pt>
                      <c:pt idx="64">
                        <c:v>34.852400769230698</c:v>
                      </c:pt>
                      <c:pt idx="65">
                        <c:v>35.110373076922997</c:v>
                      </c:pt>
                      <c:pt idx="66">
                        <c:v>35.367608461538403</c:v>
                      </c:pt>
                      <c:pt idx="67">
                        <c:v>35.624835384615302</c:v>
                      </c:pt>
                      <c:pt idx="68">
                        <c:v>35.882813076923</c:v>
                      </c:pt>
                      <c:pt idx="69">
                        <c:v>36.139072307692302</c:v>
                      </c:pt>
                      <c:pt idx="70">
                        <c:v>36.396764615384598</c:v>
                      </c:pt>
                      <c:pt idx="71">
                        <c:v>36.652910769230701</c:v>
                      </c:pt>
                      <c:pt idx="72">
                        <c:v>36.911820769230701</c:v>
                      </c:pt>
                      <c:pt idx="73">
                        <c:v>37.168479230769201</c:v>
                      </c:pt>
                      <c:pt idx="74">
                        <c:v>37.425466153846102</c:v>
                      </c:pt>
                      <c:pt idx="75">
                        <c:v>37.683479230769201</c:v>
                      </c:pt>
                      <c:pt idx="76">
                        <c:v>37.942175384615297</c:v>
                      </c:pt>
                      <c:pt idx="77">
                        <c:v>38.199240769230698</c:v>
                      </c:pt>
                      <c:pt idx="78">
                        <c:v>38.458106153846103</c:v>
                      </c:pt>
                      <c:pt idx="79">
                        <c:v>38.715007692307601</c:v>
                      </c:pt>
                      <c:pt idx="80">
                        <c:v>38.972789230769202</c:v>
                      </c:pt>
                      <c:pt idx="81">
                        <c:v>39.232447692307602</c:v>
                      </c:pt>
                      <c:pt idx="82">
                        <c:v>39.489251538461502</c:v>
                      </c:pt>
                      <c:pt idx="83">
                        <c:v>39.746809999999897</c:v>
                      </c:pt>
                      <c:pt idx="84">
                        <c:v>40.003534615384602</c:v>
                      </c:pt>
                      <c:pt idx="85">
                        <c:v>40.260852307692303</c:v>
                      </c:pt>
                      <c:pt idx="86">
                        <c:v>40.519258461538399</c:v>
                      </c:pt>
                      <c:pt idx="87">
                        <c:v>40.779478461538403</c:v>
                      </c:pt>
                      <c:pt idx="88">
                        <c:v>41.034559230769197</c:v>
                      </c:pt>
                      <c:pt idx="89">
                        <c:v>41.2947176923076</c:v>
                      </c:pt>
                      <c:pt idx="90">
                        <c:v>41.551043076923001</c:v>
                      </c:pt>
                      <c:pt idx="91">
                        <c:v>41.808505384615302</c:v>
                      </c:pt>
                      <c:pt idx="92">
                        <c:v>42.067426923076901</c:v>
                      </c:pt>
                      <c:pt idx="93">
                        <c:v>42.326213076922997</c:v>
                      </c:pt>
                      <c:pt idx="94">
                        <c:v>42.5811261538461</c:v>
                      </c:pt>
                      <c:pt idx="95">
                        <c:v>42.838805384615398</c:v>
                      </c:pt>
                      <c:pt idx="96">
                        <c:v>43.0971299999999</c:v>
                      </c:pt>
                      <c:pt idx="97">
                        <c:v>43.354917692307602</c:v>
                      </c:pt>
                      <c:pt idx="98">
                        <c:v>43.612123076922998</c:v>
                      </c:pt>
                      <c:pt idx="99">
                        <c:v>43.8691946153846</c:v>
                      </c:pt>
                      <c:pt idx="100">
                        <c:v>44.126796923076903</c:v>
                      </c:pt>
                      <c:pt idx="101">
                        <c:v>44.385426153846097</c:v>
                      </c:pt>
                      <c:pt idx="102">
                        <c:v>44.642450769230699</c:v>
                      </c:pt>
                      <c:pt idx="103">
                        <c:v>44.900573076923003</c:v>
                      </c:pt>
                      <c:pt idx="104">
                        <c:v>45.158166153846103</c:v>
                      </c:pt>
                      <c:pt idx="105">
                        <c:v>45.416397692307598</c:v>
                      </c:pt>
                      <c:pt idx="106">
                        <c:v>45.6739769230769</c:v>
                      </c:pt>
                      <c:pt idx="107">
                        <c:v>45.931246923076898</c:v>
                      </c:pt>
                      <c:pt idx="108">
                        <c:v>46.1899515384615</c:v>
                      </c:pt>
                      <c:pt idx="109">
                        <c:v>46.449840769230697</c:v>
                      </c:pt>
                      <c:pt idx="110">
                        <c:v>46.705053076923001</c:v>
                      </c:pt>
                      <c:pt idx="111">
                        <c:v>46.962601538461499</c:v>
                      </c:pt>
                      <c:pt idx="112">
                        <c:v>47.2206761538461</c:v>
                      </c:pt>
                      <c:pt idx="113">
                        <c:v>47.479616153846102</c:v>
                      </c:pt>
                      <c:pt idx="114">
                        <c:v>47.737286923076901</c:v>
                      </c:pt>
                      <c:pt idx="115">
                        <c:v>47.995464615384599</c:v>
                      </c:pt>
                      <c:pt idx="116">
                        <c:v>48.252283846153802</c:v>
                      </c:pt>
                      <c:pt idx="117">
                        <c:v>48.5101284615384</c:v>
                      </c:pt>
                      <c:pt idx="118">
                        <c:v>48.7679592307692</c:v>
                      </c:pt>
                      <c:pt idx="119">
                        <c:v>49.025799999999997</c:v>
                      </c:pt>
                      <c:pt idx="120">
                        <c:v>49.283602307692298</c:v>
                      </c:pt>
                      <c:pt idx="121">
                        <c:v>49.540904615384598</c:v>
                      </c:pt>
                      <c:pt idx="122">
                        <c:v>49.798287692307603</c:v>
                      </c:pt>
                      <c:pt idx="123">
                        <c:v>50.056136153846097</c:v>
                      </c:pt>
                      <c:pt idx="124">
                        <c:v>50.313911538461497</c:v>
                      </c:pt>
                      <c:pt idx="125">
                        <c:v>50.571851538461502</c:v>
                      </c:pt>
                      <c:pt idx="126">
                        <c:v>50.830527692307598</c:v>
                      </c:pt>
                      <c:pt idx="127">
                        <c:v>51.087604615384599</c:v>
                      </c:pt>
                      <c:pt idx="128">
                        <c:v>51.345549999999903</c:v>
                      </c:pt>
                      <c:pt idx="129">
                        <c:v>51.602613846153801</c:v>
                      </c:pt>
                      <c:pt idx="130">
                        <c:v>51.860356153846098</c:v>
                      </c:pt>
                      <c:pt idx="131">
                        <c:v>52.117915384615301</c:v>
                      </c:pt>
                      <c:pt idx="132">
                        <c:v>52.376093076922999</c:v>
                      </c:pt>
                      <c:pt idx="133">
                        <c:v>52.633990769230699</c:v>
                      </c:pt>
                      <c:pt idx="134">
                        <c:v>52.892073846153799</c:v>
                      </c:pt>
                      <c:pt idx="135">
                        <c:v>53.149215384615303</c:v>
                      </c:pt>
                      <c:pt idx="136">
                        <c:v>53.406664615384599</c:v>
                      </c:pt>
                      <c:pt idx="137">
                        <c:v>53.664977692307602</c:v>
                      </c:pt>
                      <c:pt idx="138">
                        <c:v>53.922183076922998</c:v>
                      </c:pt>
                      <c:pt idx="139">
                        <c:v>54.179678461538401</c:v>
                      </c:pt>
                      <c:pt idx="140">
                        <c:v>54.438613076922998</c:v>
                      </c:pt>
                      <c:pt idx="141">
                        <c:v>54.695938461538397</c:v>
                      </c:pt>
                      <c:pt idx="142">
                        <c:v>54.952548461538399</c:v>
                      </c:pt>
                      <c:pt idx="143">
                        <c:v>55.2119084615384</c:v>
                      </c:pt>
                      <c:pt idx="144">
                        <c:v>55.469756153846099</c:v>
                      </c:pt>
                      <c:pt idx="145">
                        <c:v>55.727113076922997</c:v>
                      </c:pt>
                      <c:pt idx="146">
                        <c:v>55.984311538461498</c:v>
                      </c:pt>
                      <c:pt idx="147">
                        <c:v>56.242455384615297</c:v>
                      </c:pt>
                      <c:pt idx="148">
                        <c:v>56.499304615384602</c:v>
                      </c:pt>
                      <c:pt idx="149">
                        <c:v>56.757740769230701</c:v>
                      </c:pt>
                      <c:pt idx="150">
                        <c:v>57.0138769230769</c:v>
                      </c:pt>
                      <c:pt idx="151">
                        <c:v>57.2708169230769</c:v>
                      </c:pt>
                      <c:pt idx="152">
                        <c:v>57.528645384615302</c:v>
                      </c:pt>
                      <c:pt idx="153">
                        <c:v>57.788826923076897</c:v>
                      </c:pt>
                      <c:pt idx="154">
                        <c:v>58.044813076922999</c:v>
                      </c:pt>
                      <c:pt idx="155">
                        <c:v>58.301709230769198</c:v>
                      </c:pt>
                      <c:pt idx="156">
                        <c:v>58.560040769230703</c:v>
                      </c:pt>
                      <c:pt idx="157">
                        <c:v>58.817873846153802</c:v>
                      </c:pt>
                      <c:pt idx="158">
                        <c:v>59.075931538461496</c:v>
                      </c:pt>
                      <c:pt idx="159">
                        <c:v>59.335243076923</c:v>
                      </c:pt>
                      <c:pt idx="160">
                        <c:v>59.592749999999903</c:v>
                      </c:pt>
                      <c:pt idx="161">
                        <c:v>59.850349230769197</c:v>
                      </c:pt>
                      <c:pt idx="162">
                        <c:v>60.107623076922998</c:v>
                      </c:pt>
                      <c:pt idx="163">
                        <c:v>60.363770000000002</c:v>
                      </c:pt>
                      <c:pt idx="164">
                        <c:v>60.6210684615384</c:v>
                      </c:pt>
                      <c:pt idx="165">
                        <c:v>60.881262307692303</c:v>
                      </c:pt>
                      <c:pt idx="166">
                        <c:v>61.138939999999998</c:v>
                      </c:pt>
                      <c:pt idx="167">
                        <c:v>61.395442307692299</c:v>
                      </c:pt>
                      <c:pt idx="168">
                        <c:v>61.653894615384601</c:v>
                      </c:pt>
                      <c:pt idx="169">
                        <c:v>61.910686923076902</c:v>
                      </c:pt>
                      <c:pt idx="170">
                        <c:v>62.168889999999898</c:v>
                      </c:pt>
                      <c:pt idx="171">
                        <c:v>62.426655384615302</c:v>
                      </c:pt>
                      <c:pt idx="172">
                        <c:v>62.684478461538397</c:v>
                      </c:pt>
                      <c:pt idx="173">
                        <c:v>62.942129999999899</c:v>
                      </c:pt>
                      <c:pt idx="174">
                        <c:v>63.199979230769202</c:v>
                      </c:pt>
                      <c:pt idx="175">
                        <c:v>63.457692307692298</c:v>
                      </c:pt>
                      <c:pt idx="176">
                        <c:v>63.715052307692297</c:v>
                      </c:pt>
                      <c:pt idx="177">
                        <c:v>63.9727738461538</c:v>
                      </c:pt>
                      <c:pt idx="178">
                        <c:v>64.230572307692299</c:v>
                      </c:pt>
                      <c:pt idx="179">
                        <c:v>64.487808461538407</c:v>
                      </c:pt>
                      <c:pt idx="180">
                        <c:v>64.746046923076904</c:v>
                      </c:pt>
                      <c:pt idx="181">
                        <c:v>65.002433076922998</c:v>
                      </c:pt>
                      <c:pt idx="182">
                        <c:v>65.260478461538398</c:v>
                      </c:pt>
                      <c:pt idx="183">
                        <c:v>65.519671538461495</c:v>
                      </c:pt>
                      <c:pt idx="184">
                        <c:v>65.777380769230703</c:v>
                      </c:pt>
                      <c:pt idx="185">
                        <c:v>66.034983076922998</c:v>
                      </c:pt>
                      <c:pt idx="186">
                        <c:v>66.291531538461498</c:v>
                      </c:pt>
                      <c:pt idx="187">
                        <c:v>66.5494615384615</c:v>
                      </c:pt>
                      <c:pt idx="188">
                        <c:v>66.806973846153795</c:v>
                      </c:pt>
                      <c:pt idx="189">
                        <c:v>67.064346153846103</c:v>
                      </c:pt>
                      <c:pt idx="190">
                        <c:v>67.321955384615293</c:v>
                      </c:pt>
                      <c:pt idx="191">
                        <c:v>67.580258461538406</c:v>
                      </c:pt>
                      <c:pt idx="192">
                        <c:v>67.838261538461495</c:v>
                      </c:pt>
                      <c:pt idx="193">
                        <c:v>68.096614615384595</c:v>
                      </c:pt>
                      <c:pt idx="194">
                        <c:v>68.353453846153798</c:v>
                      </c:pt>
                      <c:pt idx="195">
                        <c:v>68.612198461538398</c:v>
                      </c:pt>
                      <c:pt idx="196">
                        <c:v>68.870423846153798</c:v>
                      </c:pt>
                      <c:pt idx="197">
                        <c:v>69.127127692307695</c:v>
                      </c:pt>
                      <c:pt idx="198">
                        <c:v>69.384836923076904</c:v>
                      </c:pt>
                      <c:pt idx="199">
                        <c:v>69.643559230769199</c:v>
                      </c:pt>
                      <c:pt idx="200">
                        <c:v>69.902377692307695</c:v>
                      </c:pt>
                      <c:pt idx="201">
                        <c:v>70.157969999999906</c:v>
                      </c:pt>
                      <c:pt idx="202">
                        <c:v>70.41534</c:v>
                      </c:pt>
                      <c:pt idx="203">
                        <c:v>70.673166153846097</c:v>
                      </c:pt>
                      <c:pt idx="204">
                        <c:v>70.930941538461497</c:v>
                      </c:pt>
                      <c:pt idx="205">
                        <c:v>71.188471538461499</c:v>
                      </c:pt>
                      <c:pt idx="206">
                        <c:v>71.4468915384615</c:v>
                      </c:pt>
                      <c:pt idx="207">
                        <c:v>71.705819230769194</c:v>
                      </c:pt>
                      <c:pt idx="208">
                        <c:v>71.963239230769204</c:v>
                      </c:pt>
                      <c:pt idx="209">
                        <c:v>72.219406923076903</c:v>
                      </c:pt>
                      <c:pt idx="210">
                        <c:v>72.477630000000005</c:v>
                      </c:pt>
                      <c:pt idx="211">
                        <c:v>72.737385384615294</c:v>
                      </c:pt>
                      <c:pt idx="212">
                        <c:v>72.994425384615298</c:v>
                      </c:pt>
                      <c:pt idx="213">
                        <c:v>73.260750000000002</c:v>
                      </c:pt>
                      <c:pt idx="214">
                        <c:v>73.527544615384599</c:v>
                      </c:pt>
                      <c:pt idx="215">
                        <c:v>73.786746923076905</c:v>
                      </c:pt>
                      <c:pt idx="216">
                        <c:v>74.043223076922999</c:v>
                      </c:pt>
                      <c:pt idx="217">
                        <c:v>74.300370000000001</c:v>
                      </c:pt>
                      <c:pt idx="218">
                        <c:v>74.558170000000004</c:v>
                      </c:pt>
                      <c:pt idx="219">
                        <c:v>74.815668461538394</c:v>
                      </c:pt>
                      <c:pt idx="220">
                        <c:v>75.072936153846101</c:v>
                      </c:pt>
                      <c:pt idx="221">
                        <c:v>75.332843846153807</c:v>
                      </c:pt>
                      <c:pt idx="222">
                        <c:v>75.5895315384615</c:v>
                      </c:pt>
                      <c:pt idx="223">
                        <c:v>75.847337692307605</c:v>
                      </c:pt>
                      <c:pt idx="224">
                        <c:v>76.104956153846103</c:v>
                      </c:pt>
                      <c:pt idx="225">
                        <c:v>76.361920769230693</c:v>
                      </c:pt>
                      <c:pt idx="226">
                        <c:v>76.620324615384604</c:v>
                      </c:pt>
                      <c:pt idx="227">
                        <c:v>76.877690000000001</c:v>
                      </c:pt>
                      <c:pt idx="228">
                        <c:v>77.136027692307593</c:v>
                      </c:pt>
                      <c:pt idx="229">
                        <c:v>77.395560000000003</c:v>
                      </c:pt>
                      <c:pt idx="230">
                        <c:v>77.6517384615384</c:v>
                      </c:pt>
                      <c:pt idx="231">
                        <c:v>77.910339230769196</c:v>
                      </c:pt>
                      <c:pt idx="232">
                        <c:v>78.167826923076902</c:v>
                      </c:pt>
                      <c:pt idx="233">
                        <c:v>78.426353076922993</c:v>
                      </c:pt>
                      <c:pt idx="234">
                        <c:v>78.6838007692307</c:v>
                      </c:pt>
                      <c:pt idx="235">
                        <c:v>78.940404615384594</c:v>
                      </c:pt>
                      <c:pt idx="236">
                        <c:v>79.198734615384595</c:v>
                      </c:pt>
                      <c:pt idx="237">
                        <c:v>79.457370769230707</c:v>
                      </c:pt>
                      <c:pt idx="238">
                        <c:v>79.714769999999902</c:v>
                      </c:pt>
                      <c:pt idx="239">
                        <c:v>79.974349999999902</c:v>
                      </c:pt>
                      <c:pt idx="240">
                        <c:v>80.229305384615301</c:v>
                      </c:pt>
                      <c:pt idx="241">
                        <c:v>80.487719230769201</c:v>
                      </c:pt>
                      <c:pt idx="242">
                        <c:v>80.745174615384599</c:v>
                      </c:pt>
                      <c:pt idx="243">
                        <c:v>81.002745384615295</c:v>
                      </c:pt>
                      <c:pt idx="244">
                        <c:v>81.260256923076895</c:v>
                      </c:pt>
                      <c:pt idx="245">
                        <c:v>81.517619230769199</c:v>
                      </c:pt>
                      <c:pt idx="246">
                        <c:v>81.775402307692303</c:v>
                      </c:pt>
                      <c:pt idx="247">
                        <c:v>82.035030769230701</c:v>
                      </c:pt>
                      <c:pt idx="248">
                        <c:v>82.290683846153797</c:v>
                      </c:pt>
                      <c:pt idx="249">
                        <c:v>82.549766153846093</c:v>
                      </c:pt>
                      <c:pt idx="250">
                        <c:v>82.807453076922997</c:v>
                      </c:pt>
                      <c:pt idx="251">
                        <c:v>83.0645307692307</c:v>
                      </c:pt>
                      <c:pt idx="252">
                        <c:v>83.322012307692304</c:v>
                      </c:pt>
                      <c:pt idx="253">
                        <c:v>83.579709230769197</c:v>
                      </c:pt>
                      <c:pt idx="254">
                        <c:v>83.837770769230701</c:v>
                      </c:pt>
                      <c:pt idx="255">
                        <c:v>84.096852307692302</c:v>
                      </c:pt>
                      <c:pt idx="256">
                        <c:v>84.353269999999995</c:v>
                      </c:pt>
                      <c:pt idx="257">
                        <c:v>84.611073846153801</c:v>
                      </c:pt>
                      <c:pt idx="258">
                        <c:v>84.870613846153802</c:v>
                      </c:pt>
                      <c:pt idx="259">
                        <c:v>85.126886923076896</c:v>
                      </c:pt>
                      <c:pt idx="260">
                        <c:v>85.385684615384605</c:v>
                      </c:pt>
                      <c:pt idx="261">
                        <c:v>85.645180769230706</c:v>
                      </c:pt>
                      <c:pt idx="262">
                        <c:v>85.902046153846101</c:v>
                      </c:pt>
                      <c:pt idx="263">
                        <c:v>86.160136923076905</c:v>
                      </c:pt>
                      <c:pt idx="264">
                        <c:v>86.416661538461497</c:v>
                      </c:pt>
                      <c:pt idx="265">
                        <c:v>86.673996153846105</c:v>
                      </c:pt>
                      <c:pt idx="266">
                        <c:v>86.931734615384599</c:v>
                      </c:pt>
                      <c:pt idx="267">
                        <c:v>87.189229999999995</c:v>
                      </c:pt>
                      <c:pt idx="268">
                        <c:v>87.447150769230703</c:v>
                      </c:pt>
                      <c:pt idx="269">
                        <c:v>87.704744615384598</c:v>
                      </c:pt>
                      <c:pt idx="270">
                        <c:v>87.962215384615305</c:v>
                      </c:pt>
                      <c:pt idx="271">
                        <c:v>88.220061538461493</c:v>
                      </c:pt>
                      <c:pt idx="272">
                        <c:v>88.478326923076906</c:v>
                      </c:pt>
                      <c:pt idx="273">
                        <c:v>88.738487692307601</c:v>
                      </c:pt>
                      <c:pt idx="274">
                        <c:v>88.994664615384593</c:v>
                      </c:pt>
                      <c:pt idx="275">
                        <c:v>89.251472307692296</c:v>
                      </c:pt>
                      <c:pt idx="276">
                        <c:v>89.508785384615294</c:v>
                      </c:pt>
                      <c:pt idx="277">
                        <c:v>89.767234615384595</c:v>
                      </c:pt>
                      <c:pt idx="278">
                        <c:v>90.025668461538402</c:v>
                      </c:pt>
                      <c:pt idx="279">
                        <c:v>90.282668461538407</c:v>
                      </c:pt>
                      <c:pt idx="280">
                        <c:v>90.540214615384599</c:v>
                      </c:pt>
                      <c:pt idx="281">
                        <c:v>90.799630769230703</c:v>
                      </c:pt>
                      <c:pt idx="282">
                        <c:v>91.056463846153804</c:v>
                      </c:pt>
                      <c:pt idx="283">
                        <c:v>91.314853846153795</c:v>
                      </c:pt>
                      <c:pt idx="284">
                        <c:v>91.571906923076895</c:v>
                      </c:pt>
                      <c:pt idx="285">
                        <c:v>91.8302007692307</c:v>
                      </c:pt>
                      <c:pt idx="286">
                        <c:v>92.087237692307696</c:v>
                      </c:pt>
                      <c:pt idx="287">
                        <c:v>92.345456923076895</c:v>
                      </c:pt>
                      <c:pt idx="288">
                        <c:v>92.603032307692303</c:v>
                      </c:pt>
                      <c:pt idx="289">
                        <c:v>92.860796153846096</c:v>
                      </c:pt>
                      <c:pt idx="290">
                        <c:v>93.118491538461498</c:v>
                      </c:pt>
                      <c:pt idx="291">
                        <c:v>93.374788461538401</c:v>
                      </c:pt>
                      <c:pt idx="292">
                        <c:v>93.633403076923003</c:v>
                      </c:pt>
                      <c:pt idx="293">
                        <c:v>93.892375384615406</c:v>
                      </c:pt>
                      <c:pt idx="294">
                        <c:v>94.149329999999907</c:v>
                      </c:pt>
                      <c:pt idx="295">
                        <c:v>94.405294615384605</c:v>
                      </c:pt>
                      <c:pt idx="296">
                        <c:v>94.662908461538393</c:v>
                      </c:pt>
                      <c:pt idx="297">
                        <c:v>94.922823846153804</c:v>
                      </c:pt>
                      <c:pt idx="298">
                        <c:v>95.179133846153803</c:v>
                      </c:pt>
                      <c:pt idx="299">
                        <c:v>95.436262307692303</c:v>
                      </c:pt>
                      <c:pt idx="300">
                        <c:v>95.694281538461496</c:v>
                      </c:pt>
                      <c:pt idx="301">
                        <c:v>95.953758461538399</c:v>
                      </c:pt>
                      <c:pt idx="302">
                        <c:v>96.211025384615297</c:v>
                      </c:pt>
                      <c:pt idx="303">
                        <c:v>96.4694115384615</c:v>
                      </c:pt>
                      <c:pt idx="304">
                        <c:v>96.728086923076901</c:v>
                      </c:pt>
                      <c:pt idx="305">
                        <c:v>96.982849999999999</c:v>
                      </c:pt>
                      <c:pt idx="306">
                        <c:v>97.240273076923103</c:v>
                      </c:pt>
                      <c:pt idx="307">
                        <c:v>97.498113846153799</c:v>
                      </c:pt>
                      <c:pt idx="308">
                        <c:v>97.755584615384606</c:v>
                      </c:pt>
                      <c:pt idx="309">
                        <c:v>97.944436666666604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6-BF93-4AD5-AB95-234B4F7C071C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Sheet1!$J$1</c15:sqref>
                        </c15:formulaRef>
                      </c:ext>
                    </c:extLst>
                    <c:strCache>
                      <c:ptCount val="1"/>
                      <c:pt idx="0">
                        <c:v>EMG (ECM)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Sheet1!$A$2:$A$311</c15:sqref>
                        </c15:formulaRef>
                      </c:ext>
                    </c:extLst>
                    <c:numCache>
                      <c:formatCode>General</c:formatCode>
                      <c:ptCount val="310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Sheet1!$J$2:$J$311</c15:sqref>
                        </c15:formulaRef>
                      </c:ext>
                    </c:extLst>
                    <c:numCache>
                      <c:formatCode>General</c:formatCode>
                      <c:ptCount val="310"/>
                      <c:pt idx="0">
                        <c:v>23.8823529411764</c:v>
                      </c:pt>
                      <c:pt idx="1">
                        <c:v>24.764705882352899</c:v>
                      </c:pt>
                      <c:pt idx="2">
                        <c:v>54.307692307692299</c:v>
                      </c:pt>
                      <c:pt idx="3">
                        <c:v>76.6875</c:v>
                      </c:pt>
                      <c:pt idx="4">
                        <c:v>82.9375</c:v>
                      </c:pt>
                      <c:pt idx="5">
                        <c:v>73.5625</c:v>
                      </c:pt>
                      <c:pt idx="6">
                        <c:v>65</c:v>
                      </c:pt>
                      <c:pt idx="7">
                        <c:v>71.2</c:v>
                      </c:pt>
                      <c:pt idx="8">
                        <c:v>79.6875</c:v>
                      </c:pt>
                      <c:pt idx="9">
                        <c:v>89.071428571428498</c:v>
                      </c:pt>
                      <c:pt idx="10">
                        <c:v>86.307692307692307</c:v>
                      </c:pt>
                      <c:pt idx="11">
                        <c:v>87.153846153846104</c:v>
                      </c:pt>
                      <c:pt idx="12">
                        <c:v>100.53846153846099</c:v>
                      </c:pt>
                      <c:pt idx="13">
                        <c:v>99.153846153846104</c:v>
                      </c:pt>
                      <c:pt idx="14">
                        <c:v>93.076923076922995</c:v>
                      </c:pt>
                      <c:pt idx="15">
                        <c:v>108.923076923076</c:v>
                      </c:pt>
                      <c:pt idx="16">
                        <c:v>105.923076923076</c:v>
                      </c:pt>
                      <c:pt idx="17">
                        <c:v>98.461538461538396</c:v>
                      </c:pt>
                      <c:pt idx="18">
                        <c:v>91.692307692307693</c:v>
                      </c:pt>
                      <c:pt idx="19">
                        <c:v>81.153846153846104</c:v>
                      </c:pt>
                      <c:pt idx="20">
                        <c:v>74.461538461538396</c:v>
                      </c:pt>
                      <c:pt idx="21">
                        <c:v>67.769230769230703</c:v>
                      </c:pt>
                      <c:pt idx="22">
                        <c:v>48.461538461538403</c:v>
                      </c:pt>
                      <c:pt idx="23">
                        <c:v>35.384615384615302</c:v>
                      </c:pt>
                      <c:pt idx="24">
                        <c:v>39.923076923076898</c:v>
                      </c:pt>
                      <c:pt idx="25">
                        <c:v>45.923076923076898</c:v>
                      </c:pt>
                      <c:pt idx="26">
                        <c:v>50.230769230769198</c:v>
                      </c:pt>
                      <c:pt idx="27">
                        <c:v>55.153846153846096</c:v>
                      </c:pt>
                      <c:pt idx="28">
                        <c:v>77.538461538461505</c:v>
                      </c:pt>
                      <c:pt idx="29">
                        <c:v>271.76923076922998</c:v>
                      </c:pt>
                      <c:pt idx="30">
                        <c:v>148.07692307692301</c:v>
                      </c:pt>
                      <c:pt idx="31">
                        <c:v>67.307692307692307</c:v>
                      </c:pt>
                      <c:pt idx="32">
                        <c:v>75.846153846153797</c:v>
                      </c:pt>
                      <c:pt idx="33">
                        <c:v>207.61538461538399</c:v>
                      </c:pt>
                      <c:pt idx="34">
                        <c:v>322.923076923076</c:v>
                      </c:pt>
                      <c:pt idx="35">
                        <c:v>499.15384615384602</c:v>
                      </c:pt>
                      <c:pt idx="36">
                        <c:v>279.84615384615302</c:v>
                      </c:pt>
                      <c:pt idx="37">
                        <c:v>121.846153846153</c:v>
                      </c:pt>
                      <c:pt idx="38">
                        <c:v>243.07692307692301</c:v>
                      </c:pt>
                      <c:pt idx="39">
                        <c:v>145.230769230769</c:v>
                      </c:pt>
                      <c:pt idx="40">
                        <c:v>247.53846153846101</c:v>
                      </c:pt>
                      <c:pt idx="41">
                        <c:v>222.53846153846101</c:v>
                      </c:pt>
                      <c:pt idx="42">
                        <c:v>244.230769230769</c:v>
                      </c:pt>
                      <c:pt idx="43">
                        <c:v>159.692307692307</c:v>
                      </c:pt>
                      <c:pt idx="44">
                        <c:v>220.692307692307</c:v>
                      </c:pt>
                      <c:pt idx="45">
                        <c:v>49.307692307692299</c:v>
                      </c:pt>
                      <c:pt idx="46">
                        <c:v>27.384615384615302</c:v>
                      </c:pt>
                      <c:pt idx="47">
                        <c:v>55.692307692307601</c:v>
                      </c:pt>
                      <c:pt idx="48">
                        <c:v>147.461538461538</c:v>
                      </c:pt>
                      <c:pt idx="49">
                        <c:v>217.30769230769201</c:v>
                      </c:pt>
                      <c:pt idx="50">
                        <c:v>114.923076923076</c:v>
                      </c:pt>
                      <c:pt idx="51">
                        <c:v>174.923076923076</c:v>
                      </c:pt>
                      <c:pt idx="52">
                        <c:v>186.15384615384599</c:v>
                      </c:pt>
                      <c:pt idx="53">
                        <c:v>168.07692307692301</c:v>
                      </c:pt>
                      <c:pt idx="54">
                        <c:v>214.461538461538</c:v>
                      </c:pt>
                      <c:pt idx="55">
                        <c:v>180.07692307692301</c:v>
                      </c:pt>
                      <c:pt idx="56">
                        <c:v>156.30769230769201</c:v>
                      </c:pt>
                      <c:pt idx="57">
                        <c:v>161.461538461538</c:v>
                      </c:pt>
                      <c:pt idx="58">
                        <c:v>160.61538461538399</c:v>
                      </c:pt>
                      <c:pt idx="59">
                        <c:v>164.230769230769</c:v>
                      </c:pt>
                      <c:pt idx="60">
                        <c:v>167.84615384615299</c:v>
                      </c:pt>
                      <c:pt idx="61">
                        <c:v>172.07692307692301</c:v>
                      </c:pt>
                      <c:pt idx="62">
                        <c:v>165.53846153846101</c:v>
                      </c:pt>
                      <c:pt idx="63">
                        <c:v>205.692307692307</c:v>
                      </c:pt>
                      <c:pt idx="64">
                        <c:v>223.461538461538</c:v>
                      </c:pt>
                      <c:pt idx="65">
                        <c:v>113.384615384615</c:v>
                      </c:pt>
                      <c:pt idx="66">
                        <c:v>118.230769230769</c:v>
                      </c:pt>
                      <c:pt idx="67">
                        <c:v>201.76923076923001</c:v>
                      </c:pt>
                      <c:pt idx="68">
                        <c:v>230.15384615384599</c:v>
                      </c:pt>
                      <c:pt idx="69">
                        <c:v>230.30769230769201</c:v>
                      </c:pt>
                      <c:pt idx="70">
                        <c:v>219.15384615384599</c:v>
                      </c:pt>
                      <c:pt idx="71">
                        <c:v>186.230769230769</c:v>
                      </c:pt>
                      <c:pt idx="72">
                        <c:v>144.38461538461499</c:v>
                      </c:pt>
                      <c:pt idx="73">
                        <c:v>99</c:v>
                      </c:pt>
                      <c:pt idx="74">
                        <c:v>62.384615384615302</c:v>
                      </c:pt>
                      <c:pt idx="75">
                        <c:v>40.076923076923002</c:v>
                      </c:pt>
                      <c:pt idx="76">
                        <c:v>36.230769230769198</c:v>
                      </c:pt>
                      <c:pt idx="77">
                        <c:v>37.769230769230703</c:v>
                      </c:pt>
                      <c:pt idx="78">
                        <c:v>34.384615384615302</c:v>
                      </c:pt>
                      <c:pt idx="79">
                        <c:v>54.769230769230703</c:v>
                      </c:pt>
                      <c:pt idx="80">
                        <c:v>63.692307692307601</c:v>
                      </c:pt>
                      <c:pt idx="81">
                        <c:v>58.769230769230703</c:v>
                      </c:pt>
                      <c:pt idx="82">
                        <c:v>66.461538461538396</c:v>
                      </c:pt>
                      <c:pt idx="83">
                        <c:v>69</c:v>
                      </c:pt>
                      <c:pt idx="84">
                        <c:v>101.846153846153</c:v>
                      </c:pt>
                      <c:pt idx="85">
                        <c:v>92.461538461538396</c:v>
                      </c:pt>
                      <c:pt idx="86">
                        <c:v>71.615384615384599</c:v>
                      </c:pt>
                      <c:pt idx="87">
                        <c:v>68.230769230769198</c:v>
                      </c:pt>
                      <c:pt idx="88">
                        <c:v>77.384615384615302</c:v>
                      </c:pt>
                      <c:pt idx="89">
                        <c:v>94.769230769230703</c:v>
                      </c:pt>
                      <c:pt idx="90">
                        <c:v>75.384615384615302</c:v>
                      </c:pt>
                      <c:pt idx="91">
                        <c:v>48.230769230769198</c:v>
                      </c:pt>
                      <c:pt idx="92">
                        <c:v>62.153846153846096</c:v>
                      </c:pt>
                      <c:pt idx="93">
                        <c:v>111.53846153846099</c:v>
                      </c:pt>
                      <c:pt idx="94">
                        <c:v>229.692307692307</c:v>
                      </c:pt>
                      <c:pt idx="95">
                        <c:v>555.76923076923003</c:v>
                      </c:pt>
                      <c:pt idx="96">
                        <c:v>643.76923076923003</c:v>
                      </c:pt>
                      <c:pt idx="97">
                        <c:v>417.230769230769</c:v>
                      </c:pt>
                      <c:pt idx="98">
                        <c:v>215.461538461538</c:v>
                      </c:pt>
                      <c:pt idx="99">
                        <c:v>121.153846153846</c:v>
                      </c:pt>
                      <c:pt idx="100">
                        <c:v>244.76923076923001</c:v>
                      </c:pt>
                      <c:pt idx="101">
                        <c:v>104.615384615384</c:v>
                      </c:pt>
                      <c:pt idx="102">
                        <c:v>115.384615384615</c:v>
                      </c:pt>
                      <c:pt idx="103">
                        <c:v>141.61538461538399</c:v>
                      </c:pt>
                      <c:pt idx="104">
                        <c:v>125.07692307692299</c:v>
                      </c:pt>
                      <c:pt idx="105">
                        <c:v>79.846153846153797</c:v>
                      </c:pt>
                      <c:pt idx="106">
                        <c:v>36.153846153846096</c:v>
                      </c:pt>
                      <c:pt idx="107">
                        <c:v>57</c:v>
                      </c:pt>
                      <c:pt idx="108">
                        <c:v>91.692307692307693</c:v>
                      </c:pt>
                      <c:pt idx="109">
                        <c:v>90.384615384615302</c:v>
                      </c:pt>
                      <c:pt idx="110">
                        <c:v>94.769230769230703</c:v>
                      </c:pt>
                      <c:pt idx="111">
                        <c:v>109.923076923076</c:v>
                      </c:pt>
                      <c:pt idx="112">
                        <c:v>78.692307692307693</c:v>
                      </c:pt>
                      <c:pt idx="113">
                        <c:v>70.153846153846104</c:v>
                      </c:pt>
                      <c:pt idx="114">
                        <c:v>40.384615384615302</c:v>
                      </c:pt>
                      <c:pt idx="115">
                        <c:v>32.615384615384599</c:v>
                      </c:pt>
                      <c:pt idx="116">
                        <c:v>30.538461538461501</c:v>
                      </c:pt>
                      <c:pt idx="117">
                        <c:v>44.615384615384599</c:v>
                      </c:pt>
                      <c:pt idx="118">
                        <c:v>63.692307692307601</c:v>
                      </c:pt>
                      <c:pt idx="119">
                        <c:v>51.769230769230703</c:v>
                      </c:pt>
                      <c:pt idx="120">
                        <c:v>145.76923076923001</c:v>
                      </c:pt>
                      <c:pt idx="121">
                        <c:v>144.230769230769</c:v>
                      </c:pt>
                      <c:pt idx="122">
                        <c:v>70.384615384615302</c:v>
                      </c:pt>
                      <c:pt idx="123">
                        <c:v>64.461538461538396</c:v>
                      </c:pt>
                      <c:pt idx="124">
                        <c:v>27</c:v>
                      </c:pt>
                      <c:pt idx="125">
                        <c:v>45.615384615384599</c:v>
                      </c:pt>
                      <c:pt idx="126">
                        <c:v>51.230769230769198</c:v>
                      </c:pt>
                      <c:pt idx="127">
                        <c:v>49.153846153846096</c:v>
                      </c:pt>
                      <c:pt idx="128">
                        <c:v>45</c:v>
                      </c:pt>
                      <c:pt idx="129">
                        <c:v>86.538461538461505</c:v>
                      </c:pt>
                      <c:pt idx="130">
                        <c:v>470.61538461538402</c:v>
                      </c:pt>
                      <c:pt idx="131">
                        <c:v>582.15384615384596</c:v>
                      </c:pt>
                      <c:pt idx="132">
                        <c:v>362.923076923076</c:v>
                      </c:pt>
                      <c:pt idx="133">
                        <c:v>149.84615384615299</c:v>
                      </c:pt>
                      <c:pt idx="134">
                        <c:v>322.61538461538402</c:v>
                      </c:pt>
                      <c:pt idx="135">
                        <c:v>232.230769230769</c:v>
                      </c:pt>
                      <c:pt idx="136">
                        <c:v>223.76923076923001</c:v>
                      </c:pt>
                      <c:pt idx="137">
                        <c:v>156.461538461538</c:v>
                      </c:pt>
                      <c:pt idx="138">
                        <c:v>139.15384615384599</c:v>
                      </c:pt>
                      <c:pt idx="139">
                        <c:v>70.615384615384599</c:v>
                      </c:pt>
                      <c:pt idx="140">
                        <c:v>214.30769230769201</c:v>
                      </c:pt>
                      <c:pt idx="141">
                        <c:v>487.76923076922998</c:v>
                      </c:pt>
                      <c:pt idx="142">
                        <c:v>696.84615384615302</c:v>
                      </c:pt>
                      <c:pt idx="143">
                        <c:v>639.15384615384596</c:v>
                      </c:pt>
                      <c:pt idx="144">
                        <c:v>474.15384615384602</c:v>
                      </c:pt>
                      <c:pt idx="145">
                        <c:v>356.30769230769198</c:v>
                      </c:pt>
                      <c:pt idx="146">
                        <c:v>258.923076923076</c:v>
                      </c:pt>
                      <c:pt idx="147">
                        <c:v>202.76923076923001</c:v>
                      </c:pt>
                      <c:pt idx="148">
                        <c:v>157.07692307692301</c:v>
                      </c:pt>
                      <c:pt idx="149">
                        <c:v>73.307692307692307</c:v>
                      </c:pt>
                      <c:pt idx="150">
                        <c:v>160.692307692307</c:v>
                      </c:pt>
                      <c:pt idx="151">
                        <c:v>203.692307692307</c:v>
                      </c:pt>
                      <c:pt idx="152">
                        <c:v>87.615384615384599</c:v>
                      </c:pt>
                      <c:pt idx="153">
                        <c:v>131.38461538461499</c:v>
                      </c:pt>
                      <c:pt idx="154">
                        <c:v>66.846153846153797</c:v>
                      </c:pt>
                      <c:pt idx="155">
                        <c:v>32.846153846153797</c:v>
                      </c:pt>
                      <c:pt idx="156">
                        <c:v>27.846153846153801</c:v>
                      </c:pt>
                      <c:pt idx="157">
                        <c:v>29.923076923076898</c:v>
                      </c:pt>
                      <c:pt idx="158">
                        <c:v>57.923076923076898</c:v>
                      </c:pt>
                      <c:pt idx="159">
                        <c:v>101.846153846153</c:v>
                      </c:pt>
                      <c:pt idx="160">
                        <c:v>126.384615384615</c:v>
                      </c:pt>
                      <c:pt idx="161">
                        <c:v>147.76923076923001</c:v>
                      </c:pt>
                      <c:pt idx="162">
                        <c:v>185.923076923076</c:v>
                      </c:pt>
                      <c:pt idx="163">
                        <c:v>167.84615384615299</c:v>
                      </c:pt>
                      <c:pt idx="164">
                        <c:v>126.30769230769199</c:v>
                      </c:pt>
                      <c:pt idx="165">
                        <c:v>108.76923076923001</c:v>
                      </c:pt>
                      <c:pt idx="166">
                        <c:v>108.53846153846099</c:v>
                      </c:pt>
                      <c:pt idx="167">
                        <c:v>110.76923076923001</c:v>
                      </c:pt>
                      <c:pt idx="168">
                        <c:v>94.153846153846104</c:v>
                      </c:pt>
                      <c:pt idx="169">
                        <c:v>104</c:v>
                      </c:pt>
                      <c:pt idx="170">
                        <c:v>128.230769230769</c:v>
                      </c:pt>
                      <c:pt idx="171">
                        <c:v>65.615384615384599</c:v>
                      </c:pt>
                      <c:pt idx="172">
                        <c:v>27.230769230769202</c:v>
                      </c:pt>
                      <c:pt idx="173">
                        <c:v>69.615384615384599</c:v>
                      </c:pt>
                      <c:pt idx="174">
                        <c:v>179.07692307692301</c:v>
                      </c:pt>
                      <c:pt idx="175">
                        <c:v>116.692307692307</c:v>
                      </c:pt>
                      <c:pt idx="176">
                        <c:v>111.76923076923001</c:v>
                      </c:pt>
                      <c:pt idx="177">
                        <c:v>450</c:v>
                      </c:pt>
                      <c:pt idx="178">
                        <c:v>667.61538461538396</c:v>
                      </c:pt>
                      <c:pt idx="179">
                        <c:v>337.461538461538</c:v>
                      </c:pt>
                      <c:pt idx="180">
                        <c:v>131.84615384615299</c:v>
                      </c:pt>
                      <c:pt idx="181">
                        <c:v>315.230769230769</c:v>
                      </c:pt>
                      <c:pt idx="182">
                        <c:v>139.230769230769</c:v>
                      </c:pt>
                      <c:pt idx="183">
                        <c:v>225.692307692307</c:v>
                      </c:pt>
                      <c:pt idx="184">
                        <c:v>132.15384615384599</c:v>
                      </c:pt>
                      <c:pt idx="185">
                        <c:v>173.30769230769201</c:v>
                      </c:pt>
                      <c:pt idx="186">
                        <c:v>62.846153846153797</c:v>
                      </c:pt>
                      <c:pt idx="187">
                        <c:v>95.461538461538396</c:v>
                      </c:pt>
                      <c:pt idx="188">
                        <c:v>39.307692307692299</c:v>
                      </c:pt>
                      <c:pt idx="189">
                        <c:v>64.538461538461505</c:v>
                      </c:pt>
                      <c:pt idx="190">
                        <c:v>50.307692307692299</c:v>
                      </c:pt>
                      <c:pt idx="191">
                        <c:v>28</c:v>
                      </c:pt>
                      <c:pt idx="192">
                        <c:v>27.230769230769202</c:v>
                      </c:pt>
                      <c:pt idx="193">
                        <c:v>28.307692307692299</c:v>
                      </c:pt>
                      <c:pt idx="194">
                        <c:v>25.846153846153801</c:v>
                      </c:pt>
                      <c:pt idx="195">
                        <c:v>60.538461538461497</c:v>
                      </c:pt>
                      <c:pt idx="196">
                        <c:v>81.538461538461505</c:v>
                      </c:pt>
                      <c:pt idx="197">
                        <c:v>112.692307692307</c:v>
                      </c:pt>
                      <c:pt idx="198">
                        <c:v>107.07692307692299</c:v>
                      </c:pt>
                      <c:pt idx="199">
                        <c:v>118.76923076923001</c:v>
                      </c:pt>
                      <c:pt idx="200">
                        <c:v>108.07692307692299</c:v>
                      </c:pt>
                      <c:pt idx="201">
                        <c:v>186.230769230769</c:v>
                      </c:pt>
                      <c:pt idx="202">
                        <c:v>136.30769230769201</c:v>
                      </c:pt>
                      <c:pt idx="203">
                        <c:v>91.692307692307693</c:v>
                      </c:pt>
                      <c:pt idx="204">
                        <c:v>42.923076923076898</c:v>
                      </c:pt>
                      <c:pt idx="205">
                        <c:v>36.153846153846096</c:v>
                      </c:pt>
                      <c:pt idx="206">
                        <c:v>54.153846153846096</c:v>
                      </c:pt>
                      <c:pt idx="207">
                        <c:v>124.53846153846099</c:v>
                      </c:pt>
                      <c:pt idx="208">
                        <c:v>231.84615384615299</c:v>
                      </c:pt>
                      <c:pt idx="209">
                        <c:v>482.230769230769</c:v>
                      </c:pt>
                      <c:pt idx="210">
                        <c:v>678.15384615384596</c:v>
                      </c:pt>
                      <c:pt idx="211">
                        <c:v>417.84615384615302</c:v>
                      </c:pt>
                      <c:pt idx="212">
                        <c:v>127.846153846153</c:v>
                      </c:pt>
                      <c:pt idx="213">
                        <c:v>221.21428571428501</c:v>
                      </c:pt>
                      <c:pt idx="214">
                        <c:v>101.461538461538</c:v>
                      </c:pt>
                      <c:pt idx="215">
                        <c:v>172.76923076923001</c:v>
                      </c:pt>
                      <c:pt idx="216">
                        <c:v>92.615384615384599</c:v>
                      </c:pt>
                      <c:pt idx="217">
                        <c:v>115.923076923076</c:v>
                      </c:pt>
                      <c:pt idx="218">
                        <c:v>218.38461538461499</c:v>
                      </c:pt>
                      <c:pt idx="219">
                        <c:v>135.923076923076</c:v>
                      </c:pt>
                      <c:pt idx="220">
                        <c:v>47.615384615384599</c:v>
                      </c:pt>
                      <c:pt idx="221">
                        <c:v>99.461538461538396</c:v>
                      </c:pt>
                      <c:pt idx="222">
                        <c:v>78.538461538461505</c:v>
                      </c:pt>
                      <c:pt idx="223">
                        <c:v>55.923076923076898</c:v>
                      </c:pt>
                      <c:pt idx="224">
                        <c:v>54.461538461538403</c:v>
                      </c:pt>
                      <c:pt idx="225">
                        <c:v>78.076923076922995</c:v>
                      </c:pt>
                      <c:pt idx="226">
                        <c:v>53.692307692307601</c:v>
                      </c:pt>
                      <c:pt idx="227">
                        <c:v>27.076923076922998</c:v>
                      </c:pt>
                      <c:pt idx="228">
                        <c:v>75.692307692307693</c:v>
                      </c:pt>
                      <c:pt idx="229">
                        <c:v>97.846153846153797</c:v>
                      </c:pt>
                      <c:pt idx="230">
                        <c:v>48.153846153846096</c:v>
                      </c:pt>
                      <c:pt idx="231">
                        <c:v>56</c:v>
                      </c:pt>
                      <c:pt idx="232">
                        <c:v>60.615384615384599</c:v>
                      </c:pt>
                      <c:pt idx="233">
                        <c:v>97</c:v>
                      </c:pt>
                      <c:pt idx="234">
                        <c:v>77.461538461538396</c:v>
                      </c:pt>
                      <c:pt idx="235">
                        <c:v>66.692307692307693</c:v>
                      </c:pt>
                      <c:pt idx="236">
                        <c:v>46.153846153846096</c:v>
                      </c:pt>
                      <c:pt idx="237">
                        <c:v>36.461538461538403</c:v>
                      </c:pt>
                      <c:pt idx="238">
                        <c:v>142.30769230769201</c:v>
                      </c:pt>
                      <c:pt idx="239">
                        <c:v>498.84615384615302</c:v>
                      </c:pt>
                      <c:pt idx="240">
                        <c:v>626.15384615384596</c:v>
                      </c:pt>
                      <c:pt idx="241">
                        <c:v>412.15384615384602</c:v>
                      </c:pt>
                      <c:pt idx="242">
                        <c:v>192.61538461538399</c:v>
                      </c:pt>
                      <c:pt idx="243">
                        <c:v>165.30769230769201</c:v>
                      </c:pt>
                      <c:pt idx="244">
                        <c:v>254.38461538461499</c:v>
                      </c:pt>
                      <c:pt idx="245">
                        <c:v>128.15384615384599</c:v>
                      </c:pt>
                      <c:pt idx="246">
                        <c:v>181.61538461538399</c:v>
                      </c:pt>
                      <c:pt idx="247">
                        <c:v>57.538461538461497</c:v>
                      </c:pt>
                      <c:pt idx="248">
                        <c:v>31.4615384615384</c:v>
                      </c:pt>
                      <c:pt idx="249">
                        <c:v>56</c:v>
                      </c:pt>
                      <c:pt idx="250">
                        <c:v>43.076923076923002</c:v>
                      </c:pt>
                      <c:pt idx="251">
                        <c:v>27.846153846153801</c:v>
                      </c:pt>
                      <c:pt idx="252">
                        <c:v>27.4615384615384</c:v>
                      </c:pt>
                      <c:pt idx="253">
                        <c:v>31.615384615384599</c:v>
                      </c:pt>
                      <c:pt idx="254">
                        <c:v>23.846153846153801</c:v>
                      </c:pt>
                      <c:pt idx="255">
                        <c:v>26.4615384615384</c:v>
                      </c:pt>
                      <c:pt idx="256">
                        <c:v>31.692307692307601</c:v>
                      </c:pt>
                      <c:pt idx="257">
                        <c:v>39.769230769230703</c:v>
                      </c:pt>
                      <c:pt idx="258">
                        <c:v>45.384615384615302</c:v>
                      </c:pt>
                      <c:pt idx="259">
                        <c:v>71.846153846153797</c:v>
                      </c:pt>
                      <c:pt idx="260">
                        <c:v>79.692307692307693</c:v>
                      </c:pt>
                      <c:pt idx="261">
                        <c:v>43</c:v>
                      </c:pt>
                      <c:pt idx="262">
                        <c:v>34.769230769230703</c:v>
                      </c:pt>
                      <c:pt idx="263">
                        <c:v>33.307692307692299</c:v>
                      </c:pt>
                      <c:pt idx="264">
                        <c:v>34.153846153846096</c:v>
                      </c:pt>
                      <c:pt idx="265">
                        <c:v>45.384615384615302</c:v>
                      </c:pt>
                      <c:pt idx="266">
                        <c:v>160.38461538461499</c:v>
                      </c:pt>
                      <c:pt idx="267">
                        <c:v>109.461538461538</c:v>
                      </c:pt>
                      <c:pt idx="268">
                        <c:v>43.615384615384599</c:v>
                      </c:pt>
                      <c:pt idx="269">
                        <c:v>83.230769230769198</c:v>
                      </c:pt>
                      <c:pt idx="270">
                        <c:v>52.153846153846096</c:v>
                      </c:pt>
                      <c:pt idx="271">
                        <c:v>77.307692307692307</c:v>
                      </c:pt>
                      <c:pt idx="272">
                        <c:v>51.538461538461497</c:v>
                      </c:pt>
                      <c:pt idx="273">
                        <c:v>155.692307692307</c:v>
                      </c:pt>
                      <c:pt idx="274">
                        <c:v>114.461538461538</c:v>
                      </c:pt>
                      <c:pt idx="275">
                        <c:v>68.461538461538396</c:v>
                      </c:pt>
                      <c:pt idx="276">
                        <c:v>63.769230769230703</c:v>
                      </c:pt>
                      <c:pt idx="277">
                        <c:v>41.076923076923002</c:v>
                      </c:pt>
                      <c:pt idx="278">
                        <c:v>25.1538461538461</c:v>
                      </c:pt>
                      <c:pt idx="279">
                        <c:v>26.846153846153801</c:v>
                      </c:pt>
                      <c:pt idx="280">
                        <c:v>30</c:v>
                      </c:pt>
                      <c:pt idx="281">
                        <c:v>45.461538461538403</c:v>
                      </c:pt>
                      <c:pt idx="282">
                        <c:v>67.153846153846104</c:v>
                      </c:pt>
                      <c:pt idx="283">
                        <c:v>60.692307692307601</c:v>
                      </c:pt>
                      <c:pt idx="284">
                        <c:v>85.307692307692307</c:v>
                      </c:pt>
                      <c:pt idx="285">
                        <c:v>70.923076923076906</c:v>
                      </c:pt>
                      <c:pt idx="286">
                        <c:v>317.30769230769198</c:v>
                      </c:pt>
                      <c:pt idx="287">
                        <c:v>565.923076923076</c:v>
                      </c:pt>
                      <c:pt idx="288">
                        <c:v>455.76923076922998</c:v>
                      </c:pt>
                      <c:pt idx="289">
                        <c:v>322.30769230769198</c:v>
                      </c:pt>
                      <c:pt idx="290">
                        <c:v>234.53846153846101</c:v>
                      </c:pt>
                      <c:pt idx="291">
                        <c:v>119.846153846153</c:v>
                      </c:pt>
                      <c:pt idx="292">
                        <c:v>203.461538461538</c:v>
                      </c:pt>
                      <c:pt idx="293">
                        <c:v>176.84615384615299</c:v>
                      </c:pt>
                      <c:pt idx="294">
                        <c:v>199</c:v>
                      </c:pt>
                      <c:pt idx="295">
                        <c:v>133.923076923076</c:v>
                      </c:pt>
                      <c:pt idx="296">
                        <c:v>215.84615384615299</c:v>
                      </c:pt>
                      <c:pt idx="297">
                        <c:v>105.230769230769</c:v>
                      </c:pt>
                      <c:pt idx="298">
                        <c:v>110.153846153846</c:v>
                      </c:pt>
                      <c:pt idx="299">
                        <c:v>85.307692307692307</c:v>
                      </c:pt>
                      <c:pt idx="300">
                        <c:v>78.307692307692307</c:v>
                      </c:pt>
                      <c:pt idx="301">
                        <c:v>87.769230769230703</c:v>
                      </c:pt>
                      <c:pt idx="302">
                        <c:v>72.076923076922995</c:v>
                      </c:pt>
                      <c:pt idx="303">
                        <c:v>56.846153846153797</c:v>
                      </c:pt>
                      <c:pt idx="304">
                        <c:v>172.923076923076</c:v>
                      </c:pt>
                      <c:pt idx="305">
                        <c:v>167.07692307692301</c:v>
                      </c:pt>
                      <c:pt idx="306">
                        <c:v>95.615384615384599</c:v>
                      </c:pt>
                      <c:pt idx="307">
                        <c:v>46.538461538461497</c:v>
                      </c:pt>
                      <c:pt idx="308">
                        <c:v>26.692307692307601</c:v>
                      </c:pt>
                      <c:pt idx="309">
                        <c:v>27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7-BF93-4AD5-AB95-234B4F7C071C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Sheet1!$L$1</c15:sqref>
                        </c15:formulaRef>
                      </c:ext>
                    </c:extLst>
                    <c:strCache>
                      <c:ptCount val="1"/>
                      <c:pt idx="0">
                        <c:v>Angle (ECM)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Sheet1!$A$2:$A$311</c15:sqref>
                        </c15:formulaRef>
                      </c:ext>
                    </c:extLst>
                    <c:numCache>
                      <c:formatCode>General</c:formatCode>
                      <c:ptCount val="310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Sheet1!$L$2:$L$311</c15:sqref>
                        </c15:formulaRef>
                      </c:ext>
                    </c:extLst>
                    <c:numCache>
                      <c:formatCode>General</c:formatCode>
                      <c:ptCount val="310"/>
                      <c:pt idx="0">
                        <c:v>172.17647058823499</c:v>
                      </c:pt>
                      <c:pt idx="1">
                        <c:v>174</c:v>
                      </c:pt>
                      <c:pt idx="2">
                        <c:v>180.461538461538</c:v>
                      </c:pt>
                      <c:pt idx="3">
                        <c:v>184</c:v>
                      </c:pt>
                      <c:pt idx="4">
                        <c:v>184</c:v>
                      </c:pt>
                      <c:pt idx="5">
                        <c:v>183.9375</c:v>
                      </c:pt>
                      <c:pt idx="6">
                        <c:v>183.666666666666</c:v>
                      </c:pt>
                      <c:pt idx="7">
                        <c:v>183.8</c:v>
                      </c:pt>
                      <c:pt idx="8">
                        <c:v>183.5625</c:v>
                      </c:pt>
                      <c:pt idx="9">
                        <c:v>183.642857142857</c:v>
                      </c:pt>
                      <c:pt idx="10">
                        <c:v>183.07692307692301</c:v>
                      </c:pt>
                      <c:pt idx="11">
                        <c:v>183.15384615384599</c:v>
                      </c:pt>
                      <c:pt idx="12">
                        <c:v>183</c:v>
                      </c:pt>
                      <c:pt idx="13">
                        <c:v>183.07692307692301</c:v>
                      </c:pt>
                      <c:pt idx="14">
                        <c:v>183</c:v>
                      </c:pt>
                      <c:pt idx="15">
                        <c:v>183</c:v>
                      </c:pt>
                      <c:pt idx="16">
                        <c:v>183</c:v>
                      </c:pt>
                      <c:pt idx="17">
                        <c:v>183</c:v>
                      </c:pt>
                      <c:pt idx="18">
                        <c:v>183</c:v>
                      </c:pt>
                      <c:pt idx="19">
                        <c:v>183</c:v>
                      </c:pt>
                      <c:pt idx="20">
                        <c:v>183</c:v>
                      </c:pt>
                      <c:pt idx="21">
                        <c:v>183</c:v>
                      </c:pt>
                      <c:pt idx="22">
                        <c:v>183</c:v>
                      </c:pt>
                      <c:pt idx="23">
                        <c:v>183</c:v>
                      </c:pt>
                      <c:pt idx="24">
                        <c:v>183</c:v>
                      </c:pt>
                      <c:pt idx="25">
                        <c:v>183</c:v>
                      </c:pt>
                      <c:pt idx="26">
                        <c:v>183</c:v>
                      </c:pt>
                      <c:pt idx="27">
                        <c:v>180.84615384615299</c:v>
                      </c:pt>
                      <c:pt idx="28">
                        <c:v>179.84615384615299</c:v>
                      </c:pt>
                      <c:pt idx="29">
                        <c:v>193.15384615384599</c:v>
                      </c:pt>
                      <c:pt idx="30">
                        <c:v>187.38461538461499</c:v>
                      </c:pt>
                      <c:pt idx="31">
                        <c:v>214.230769230769</c:v>
                      </c:pt>
                      <c:pt idx="32">
                        <c:v>231.923076923076</c:v>
                      </c:pt>
                      <c:pt idx="33">
                        <c:v>200.07692307692301</c:v>
                      </c:pt>
                      <c:pt idx="34">
                        <c:v>185.76923076923001</c:v>
                      </c:pt>
                      <c:pt idx="35">
                        <c:v>198.38461538461499</c:v>
                      </c:pt>
                      <c:pt idx="36">
                        <c:v>200</c:v>
                      </c:pt>
                      <c:pt idx="37">
                        <c:v>192.692307692307</c:v>
                      </c:pt>
                      <c:pt idx="38">
                        <c:v>165.07692307692301</c:v>
                      </c:pt>
                      <c:pt idx="39">
                        <c:v>157.84615384615299</c:v>
                      </c:pt>
                      <c:pt idx="40">
                        <c:v>98.076923076922995</c:v>
                      </c:pt>
                      <c:pt idx="41">
                        <c:v>97.307692307692307</c:v>
                      </c:pt>
                      <c:pt idx="42">
                        <c:v>92.923076923076906</c:v>
                      </c:pt>
                      <c:pt idx="43">
                        <c:v>92.153846153846104</c:v>
                      </c:pt>
                      <c:pt idx="44">
                        <c:v>93.153846153846104</c:v>
                      </c:pt>
                      <c:pt idx="45">
                        <c:v>91.384615384615302</c:v>
                      </c:pt>
                      <c:pt idx="46">
                        <c:v>134.07692307692301</c:v>
                      </c:pt>
                      <c:pt idx="47">
                        <c:v>155</c:v>
                      </c:pt>
                      <c:pt idx="48">
                        <c:v>159.461538461538</c:v>
                      </c:pt>
                      <c:pt idx="49">
                        <c:v>120.153846153846</c:v>
                      </c:pt>
                      <c:pt idx="50">
                        <c:v>137.461538461538</c:v>
                      </c:pt>
                      <c:pt idx="51">
                        <c:v>146.461538461538</c:v>
                      </c:pt>
                      <c:pt idx="52">
                        <c:v>156.53846153846101</c:v>
                      </c:pt>
                      <c:pt idx="53">
                        <c:v>158.76923076923001</c:v>
                      </c:pt>
                      <c:pt idx="54">
                        <c:v>158</c:v>
                      </c:pt>
                      <c:pt idx="55">
                        <c:v>158.230769230769</c:v>
                      </c:pt>
                      <c:pt idx="56">
                        <c:v>158</c:v>
                      </c:pt>
                      <c:pt idx="57">
                        <c:v>158</c:v>
                      </c:pt>
                      <c:pt idx="58">
                        <c:v>168.15384615384599</c:v>
                      </c:pt>
                      <c:pt idx="59">
                        <c:v>169</c:v>
                      </c:pt>
                      <c:pt idx="60">
                        <c:v>160.61538461538399</c:v>
                      </c:pt>
                      <c:pt idx="61">
                        <c:v>157</c:v>
                      </c:pt>
                      <c:pt idx="62">
                        <c:v>156.84615384615299</c:v>
                      </c:pt>
                      <c:pt idx="63">
                        <c:v>157.461538461538</c:v>
                      </c:pt>
                      <c:pt idx="64">
                        <c:v>134.230769230769</c:v>
                      </c:pt>
                      <c:pt idx="65">
                        <c:v>123.846153846153</c:v>
                      </c:pt>
                      <c:pt idx="66">
                        <c:v>136</c:v>
                      </c:pt>
                      <c:pt idx="67">
                        <c:v>136</c:v>
                      </c:pt>
                      <c:pt idx="68">
                        <c:v>136</c:v>
                      </c:pt>
                      <c:pt idx="69">
                        <c:v>136</c:v>
                      </c:pt>
                      <c:pt idx="70">
                        <c:v>136</c:v>
                      </c:pt>
                      <c:pt idx="71">
                        <c:v>136</c:v>
                      </c:pt>
                      <c:pt idx="72">
                        <c:v>136</c:v>
                      </c:pt>
                      <c:pt idx="73">
                        <c:v>136</c:v>
                      </c:pt>
                      <c:pt idx="74">
                        <c:v>136</c:v>
                      </c:pt>
                      <c:pt idx="75">
                        <c:v>136</c:v>
                      </c:pt>
                      <c:pt idx="76">
                        <c:v>136</c:v>
                      </c:pt>
                      <c:pt idx="77">
                        <c:v>136</c:v>
                      </c:pt>
                      <c:pt idx="78">
                        <c:v>136</c:v>
                      </c:pt>
                      <c:pt idx="79">
                        <c:v>136</c:v>
                      </c:pt>
                      <c:pt idx="80">
                        <c:v>134.84615384615299</c:v>
                      </c:pt>
                      <c:pt idx="81">
                        <c:v>140.76923076923001</c:v>
                      </c:pt>
                      <c:pt idx="82">
                        <c:v>144.61538461538399</c:v>
                      </c:pt>
                      <c:pt idx="83">
                        <c:v>150.30769230769201</c:v>
                      </c:pt>
                      <c:pt idx="84">
                        <c:v>155.84615384615299</c:v>
                      </c:pt>
                      <c:pt idx="85">
                        <c:v>157</c:v>
                      </c:pt>
                      <c:pt idx="86">
                        <c:v>157</c:v>
                      </c:pt>
                      <c:pt idx="87">
                        <c:v>157</c:v>
                      </c:pt>
                      <c:pt idx="88">
                        <c:v>152</c:v>
                      </c:pt>
                      <c:pt idx="89">
                        <c:v>160.76923076923001</c:v>
                      </c:pt>
                      <c:pt idx="90">
                        <c:v>180.61538461538399</c:v>
                      </c:pt>
                      <c:pt idx="91">
                        <c:v>198.15384615384599</c:v>
                      </c:pt>
                      <c:pt idx="92">
                        <c:v>194.38461538461499</c:v>
                      </c:pt>
                      <c:pt idx="93">
                        <c:v>207.53846153846101</c:v>
                      </c:pt>
                      <c:pt idx="94">
                        <c:v>189.230769230769</c:v>
                      </c:pt>
                      <c:pt idx="95">
                        <c:v>136.61538461538399</c:v>
                      </c:pt>
                      <c:pt idx="96">
                        <c:v>127.07692307692299</c:v>
                      </c:pt>
                      <c:pt idx="97">
                        <c:v>126.615384615384</c:v>
                      </c:pt>
                      <c:pt idx="98">
                        <c:v>128.07692307692301</c:v>
                      </c:pt>
                      <c:pt idx="99">
                        <c:v>124.384615384615</c:v>
                      </c:pt>
                      <c:pt idx="100">
                        <c:v>138.230769230769</c:v>
                      </c:pt>
                      <c:pt idx="101">
                        <c:v>129</c:v>
                      </c:pt>
                      <c:pt idx="102">
                        <c:v>164.15384615384599</c:v>
                      </c:pt>
                      <c:pt idx="103">
                        <c:v>181.61538461538399</c:v>
                      </c:pt>
                      <c:pt idx="104">
                        <c:v>192.07692307692301</c:v>
                      </c:pt>
                      <c:pt idx="105">
                        <c:v>198.07692307692301</c:v>
                      </c:pt>
                      <c:pt idx="106">
                        <c:v>201.84615384615299</c:v>
                      </c:pt>
                      <c:pt idx="107">
                        <c:v>203.15384615384599</c:v>
                      </c:pt>
                      <c:pt idx="108">
                        <c:v>197.84615384615299</c:v>
                      </c:pt>
                      <c:pt idx="109">
                        <c:v>204.30769230769201</c:v>
                      </c:pt>
                      <c:pt idx="110">
                        <c:v>205</c:v>
                      </c:pt>
                      <c:pt idx="111">
                        <c:v>205</c:v>
                      </c:pt>
                      <c:pt idx="112">
                        <c:v>205</c:v>
                      </c:pt>
                      <c:pt idx="113">
                        <c:v>209.61538461538399</c:v>
                      </c:pt>
                      <c:pt idx="114">
                        <c:v>204.61538461538399</c:v>
                      </c:pt>
                      <c:pt idx="115">
                        <c:v>204.84615384615299</c:v>
                      </c:pt>
                      <c:pt idx="116">
                        <c:v>187.923076923076</c:v>
                      </c:pt>
                      <c:pt idx="117">
                        <c:v>174.15384615384599</c:v>
                      </c:pt>
                      <c:pt idx="118">
                        <c:v>175</c:v>
                      </c:pt>
                      <c:pt idx="119">
                        <c:v>174.923076923076</c:v>
                      </c:pt>
                      <c:pt idx="120">
                        <c:v>174.07692307692301</c:v>
                      </c:pt>
                      <c:pt idx="121">
                        <c:v>173.692307692307</c:v>
                      </c:pt>
                      <c:pt idx="122">
                        <c:v>171.61538461538399</c:v>
                      </c:pt>
                      <c:pt idx="123">
                        <c:v>173.923076923076</c:v>
                      </c:pt>
                      <c:pt idx="124">
                        <c:v>166.53846153846101</c:v>
                      </c:pt>
                      <c:pt idx="125">
                        <c:v>162</c:v>
                      </c:pt>
                      <c:pt idx="126">
                        <c:v>155</c:v>
                      </c:pt>
                      <c:pt idx="127">
                        <c:v>147.53846153846101</c:v>
                      </c:pt>
                      <c:pt idx="128">
                        <c:v>139.461538461538</c:v>
                      </c:pt>
                      <c:pt idx="129">
                        <c:v>137.61538461538399</c:v>
                      </c:pt>
                      <c:pt idx="130">
                        <c:v>147.84615384615299</c:v>
                      </c:pt>
                      <c:pt idx="131">
                        <c:v>154</c:v>
                      </c:pt>
                      <c:pt idx="132">
                        <c:v>154.30769230769201</c:v>
                      </c:pt>
                      <c:pt idx="133">
                        <c:v>144.230769230769</c:v>
                      </c:pt>
                      <c:pt idx="134">
                        <c:v>157.692307692307</c:v>
                      </c:pt>
                      <c:pt idx="135">
                        <c:v>178.84615384615299</c:v>
                      </c:pt>
                      <c:pt idx="136">
                        <c:v>165.30769230769201</c:v>
                      </c:pt>
                      <c:pt idx="137">
                        <c:v>170.230769230769</c:v>
                      </c:pt>
                      <c:pt idx="138">
                        <c:v>201.30769230769201</c:v>
                      </c:pt>
                      <c:pt idx="139">
                        <c:v>210.07692307692301</c:v>
                      </c:pt>
                      <c:pt idx="140">
                        <c:v>193.692307692307</c:v>
                      </c:pt>
                      <c:pt idx="141">
                        <c:v>142.61538461538399</c:v>
                      </c:pt>
                      <c:pt idx="142">
                        <c:v>129.53846153846101</c:v>
                      </c:pt>
                      <c:pt idx="143">
                        <c:v>127</c:v>
                      </c:pt>
                      <c:pt idx="144">
                        <c:v>130</c:v>
                      </c:pt>
                      <c:pt idx="145">
                        <c:v>130</c:v>
                      </c:pt>
                      <c:pt idx="146">
                        <c:v>130</c:v>
                      </c:pt>
                      <c:pt idx="147">
                        <c:v>130</c:v>
                      </c:pt>
                      <c:pt idx="148">
                        <c:v>128.61538461538399</c:v>
                      </c:pt>
                      <c:pt idx="149">
                        <c:v>128.53846153846101</c:v>
                      </c:pt>
                      <c:pt idx="150">
                        <c:v>175.461538461538</c:v>
                      </c:pt>
                      <c:pt idx="151">
                        <c:v>179</c:v>
                      </c:pt>
                      <c:pt idx="152">
                        <c:v>184.230769230769</c:v>
                      </c:pt>
                      <c:pt idx="153">
                        <c:v>208.07692307692301</c:v>
                      </c:pt>
                      <c:pt idx="154">
                        <c:v>210</c:v>
                      </c:pt>
                      <c:pt idx="155">
                        <c:v>208.15384615384599</c:v>
                      </c:pt>
                      <c:pt idx="156">
                        <c:v>201.923076923076</c:v>
                      </c:pt>
                      <c:pt idx="157">
                        <c:v>209</c:v>
                      </c:pt>
                      <c:pt idx="158">
                        <c:v>208.30769230769201</c:v>
                      </c:pt>
                      <c:pt idx="159">
                        <c:v>208</c:v>
                      </c:pt>
                      <c:pt idx="160">
                        <c:v>208</c:v>
                      </c:pt>
                      <c:pt idx="161">
                        <c:v>207.76923076923001</c:v>
                      </c:pt>
                      <c:pt idx="162">
                        <c:v>211.230769230769</c:v>
                      </c:pt>
                      <c:pt idx="163">
                        <c:v>206.230769230769</c:v>
                      </c:pt>
                      <c:pt idx="164">
                        <c:v>193.30769230769201</c:v>
                      </c:pt>
                      <c:pt idx="165">
                        <c:v>179.230769230769</c:v>
                      </c:pt>
                      <c:pt idx="166">
                        <c:v>179.61538461538399</c:v>
                      </c:pt>
                      <c:pt idx="167">
                        <c:v>170.76923076923001</c:v>
                      </c:pt>
                      <c:pt idx="168">
                        <c:v>165</c:v>
                      </c:pt>
                      <c:pt idx="169">
                        <c:v>164.923076923076</c:v>
                      </c:pt>
                      <c:pt idx="170">
                        <c:v>170</c:v>
                      </c:pt>
                      <c:pt idx="171">
                        <c:v>155.923076923076</c:v>
                      </c:pt>
                      <c:pt idx="172">
                        <c:v>150.38461538461499</c:v>
                      </c:pt>
                      <c:pt idx="173">
                        <c:v>150.923076923076</c:v>
                      </c:pt>
                      <c:pt idx="174">
                        <c:v>150.07692307692301</c:v>
                      </c:pt>
                      <c:pt idx="175">
                        <c:v>134.15384615384599</c:v>
                      </c:pt>
                      <c:pt idx="176">
                        <c:v>131.84615384615299</c:v>
                      </c:pt>
                      <c:pt idx="177">
                        <c:v>145</c:v>
                      </c:pt>
                      <c:pt idx="178">
                        <c:v>153.461538461538</c:v>
                      </c:pt>
                      <c:pt idx="179">
                        <c:v>153</c:v>
                      </c:pt>
                      <c:pt idx="180">
                        <c:v>140</c:v>
                      </c:pt>
                      <c:pt idx="181">
                        <c:v>167.230769230769</c:v>
                      </c:pt>
                      <c:pt idx="182">
                        <c:v>167.15384615384599</c:v>
                      </c:pt>
                      <c:pt idx="183">
                        <c:v>176.38461538461499</c:v>
                      </c:pt>
                      <c:pt idx="184">
                        <c:v>188.76923076923001</c:v>
                      </c:pt>
                      <c:pt idx="185">
                        <c:v>211</c:v>
                      </c:pt>
                      <c:pt idx="186">
                        <c:v>211.923076923076</c:v>
                      </c:pt>
                      <c:pt idx="187">
                        <c:v>200.461538461538</c:v>
                      </c:pt>
                      <c:pt idx="188">
                        <c:v>209.230769230769</c:v>
                      </c:pt>
                      <c:pt idx="189">
                        <c:v>209.38461538461499</c:v>
                      </c:pt>
                      <c:pt idx="190">
                        <c:v>204.923076923076</c:v>
                      </c:pt>
                      <c:pt idx="191">
                        <c:v>207.30769230769201</c:v>
                      </c:pt>
                      <c:pt idx="192">
                        <c:v>196.07692307692301</c:v>
                      </c:pt>
                      <c:pt idx="193">
                        <c:v>176.61538461538399</c:v>
                      </c:pt>
                      <c:pt idx="194">
                        <c:v>167.461538461538</c:v>
                      </c:pt>
                      <c:pt idx="195">
                        <c:v>168.15384615384599</c:v>
                      </c:pt>
                      <c:pt idx="196">
                        <c:v>159.76923076923001</c:v>
                      </c:pt>
                      <c:pt idx="197">
                        <c:v>151.692307692307</c:v>
                      </c:pt>
                      <c:pt idx="198">
                        <c:v>139.692307692307</c:v>
                      </c:pt>
                      <c:pt idx="199">
                        <c:v>139</c:v>
                      </c:pt>
                      <c:pt idx="200">
                        <c:v>136.30769230769201</c:v>
                      </c:pt>
                      <c:pt idx="201">
                        <c:v>146.923076923076</c:v>
                      </c:pt>
                      <c:pt idx="202">
                        <c:v>160.38461538461499</c:v>
                      </c:pt>
                      <c:pt idx="203">
                        <c:v>174.61538461538399</c:v>
                      </c:pt>
                      <c:pt idx="204">
                        <c:v>192.76923076923001</c:v>
                      </c:pt>
                      <c:pt idx="205">
                        <c:v>203.53846153846101</c:v>
                      </c:pt>
                      <c:pt idx="206">
                        <c:v>209.230769230769</c:v>
                      </c:pt>
                      <c:pt idx="207">
                        <c:v>210.230769230769</c:v>
                      </c:pt>
                      <c:pt idx="208">
                        <c:v>206.61538461538399</c:v>
                      </c:pt>
                      <c:pt idx="209">
                        <c:v>154.692307692307</c:v>
                      </c:pt>
                      <c:pt idx="210">
                        <c:v>137.692307692307</c:v>
                      </c:pt>
                      <c:pt idx="211">
                        <c:v>112.153846153846</c:v>
                      </c:pt>
                      <c:pt idx="212">
                        <c:v>100.692307692307</c:v>
                      </c:pt>
                      <c:pt idx="213">
                        <c:v>107.85714285714199</c:v>
                      </c:pt>
                      <c:pt idx="214">
                        <c:v>108.615384615384</c:v>
                      </c:pt>
                      <c:pt idx="215">
                        <c:v>136.692307692307</c:v>
                      </c:pt>
                      <c:pt idx="216">
                        <c:v>155.461538461538</c:v>
                      </c:pt>
                      <c:pt idx="217">
                        <c:v>177.230769230769</c:v>
                      </c:pt>
                      <c:pt idx="218">
                        <c:v>188.923076923076</c:v>
                      </c:pt>
                      <c:pt idx="219">
                        <c:v>183.53846153846101</c:v>
                      </c:pt>
                      <c:pt idx="220">
                        <c:v>209.461538461538</c:v>
                      </c:pt>
                      <c:pt idx="221">
                        <c:v>208.38461538461499</c:v>
                      </c:pt>
                      <c:pt idx="222">
                        <c:v>205.07692307692301</c:v>
                      </c:pt>
                      <c:pt idx="223">
                        <c:v>205.07692307692301</c:v>
                      </c:pt>
                      <c:pt idx="224">
                        <c:v>205</c:v>
                      </c:pt>
                      <c:pt idx="225">
                        <c:v>204.07692307692301</c:v>
                      </c:pt>
                      <c:pt idx="226">
                        <c:v>204.461538461538</c:v>
                      </c:pt>
                      <c:pt idx="227">
                        <c:v>200.15384615384599</c:v>
                      </c:pt>
                      <c:pt idx="228">
                        <c:v>206.53846153846101</c:v>
                      </c:pt>
                      <c:pt idx="229">
                        <c:v>196.76923076923001</c:v>
                      </c:pt>
                      <c:pt idx="230">
                        <c:v>191</c:v>
                      </c:pt>
                      <c:pt idx="231">
                        <c:v>191.76923076923001</c:v>
                      </c:pt>
                      <c:pt idx="232">
                        <c:v>192.923076923076</c:v>
                      </c:pt>
                      <c:pt idx="233">
                        <c:v>196.30769230769201</c:v>
                      </c:pt>
                      <c:pt idx="234">
                        <c:v>185.76923076923001</c:v>
                      </c:pt>
                      <c:pt idx="235">
                        <c:v>165.30769230769201</c:v>
                      </c:pt>
                      <c:pt idx="236">
                        <c:v>145.07692307692301</c:v>
                      </c:pt>
                      <c:pt idx="237">
                        <c:v>137.53846153846101</c:v>
                      </c:pt>
                      <c:pt idx="238">
                        <c:v>131.53846153846101</c:v>
                      </c:pt>
                      <c:pt idx="239">
                        <c:v>145.230769230769</c:v>
                      </c:pt>
                      <c:pt idx="240">
                        <c:v>150</c:v>
                      </c:pt>
                      <c:pt idx="241">
                        <c:v>150.07692307692301</c:v>
                      </c:pt>
                      <c:pt idx="242">
                        <c:v>149.461538461538</c:v>
                      </c:pt>
                      <c:pt idx="243">
                        <c:v>146.61538461538399</c:v>
                      </c:pt>
                      <c:pt idx="244">
                        <c:v>170.07692307692301</c:v>
                      </c:pt>
                      <c:pt idx="245">
                        <c:v>175.692307692307</c:v>
                      </c:pt>
                      <c:pt idx="246">
                        <c:v>169.30769230769201</c:v>
                      </c:pt>
                      <c:pt idx="247">
                        <c:v>200.15384615384599</c:v>
                      </c:pt>
                      <c:pt idx="248">
                        <c:v>207.692307692307</c:v>
                      </c:pt>
                      <c:pt idx="249">
                        <c:v>209.230769230769</c:v>
                      </c:pt>
                      <c:pt idx="250">
                        <c:v>208.61538461538399</c:v>
                      </c:pt>
                      <c:pt idx="251">
                        <c:v>207.53846153846101</c:v>
                      </c:pt>
                      <c:pt idx="252">
                        <c:v>198.30769230769201</c:v>
                      </c:pt>
                      <c:pt idx="253">
                        <c:v>209.461538461538</c:v>
                      </c:pt>
                      <c:pt idx="254">
                        <c:v>201.07692307692301</c:v>
                      </c:pt>
                      <c:pt idx="255">
                        <c:v>196.461538461538</c:v>
                      </c:pt>
                      <c:pt idx="256">
                        <c:v>189.15384615384599</c:v>
                      </c:pt>
                      <c:pt idx="257">
                        <c:v>179.53846153846101</c:v>
                      </c:pt>
                      <c:pt idx="258">
                        <c:v>167.923076923076</c:v>
                      </c:pt>
                      <c:pt idx="259">
                        <c:v>165.84615384615299</c:v>
                      </c:pt>
                      <c:pt idx="260">
                        <c:v>165.84615384615299</c:v>
                      </c:pt>
                      <c:pt idx="261">
                        <c:v>155.692307692307</c:v>
                      </c:pt>
                      <c:pt idx="262">
                        <c:v>150</c:v>
                      </c:pt>
                      <c:pt idx="263">
                        <c:v>147.692307692307</c:v>
                      </c:pt>
                      <c:pt idx="264">
                        <c:v>135.923076923076</c:v>
                      </c:pt>
                      <c:pt idx="265">
                        <c:v>136.15384615384599</c:v>
                      </c:pt>
                      <c:pt idx="266">
                        <c:v>134.53846153846101</c:v>
                      </c:pt>
                      <c:pt idx="267">
                        <c:v>152.30769230769201</c:v>
                      </c:pt>
                      <c:pt idx="268">
                        <c:v>155.923076923076</c:v>
                      </c:pt>
                      <c:pt idx="269">
                        <c:v>166.692307692307</c:v>
                      </c:pt>
                      <c:pt idx="270">
                        <c:v>189.76923076923001</c:v>
                      </c:pt>
                      <c:pt idx="271">
                        <c:v>207.230769230769</c:v>
                      </c:pt>
                      <c:pt idx="272">
                        <c:v>210.76923076923001</c:v>
                      </c:pt>
                      <c:pt idx="273">
                        <c:v>211.38461538461499</c:v>
                      </c:pt>
                      <c:pt idx="274">
                        <c:v>208.76923076923001</c:v>
                      </c:pt>
                      <c:pt idx="275">
                        <c:v>208.61538461538399</c:v>
                      </c:pt>
                      <c:pt idx="276">
                        <c:v>199.84615384615299</c:v>
                      </c:pt>
                      <c:pt idx="277">
                        <c:v>207.15384615384599</c:v>
                      </c:pt>
                      <c:pt idx="278">
                        <c:v>201.230769230769</c:v>
                      </c:pt>
                      <c:pt idx="279">
                        <c:v>184.923076923076</c:v>
                      </c:pt>
                      <c:pt idx="280">
                        <c:v>176.76923076923001</c:v>
                      </c:pt>
                      <c:pt idx="281">
                        <c:v>165.30769230769201</c:v>
                      </c:pt>
                      <c:pt idx="282">
                        <c:v>150.84615384615299</c:v>
                      </c:pt>
                      <c:pt idx="283">
                        <c:v>140.76923076923001</c:v>
                      </c:pt>
                      <c:pt idx="284">
                        <c:v>139.07692307692301</c:v>
                      </c:pt>
                      <c:pt idx="285">
                        <c:v>140.07692307692301</c:v>
                      </c:pt>
                      <c:pt idx="286">
                        <c:v>132.30769230769201</c:v>
                      </c:pt>
                      <c:pt idx="287">
                        <c:v>142</c:v>
                      </c:pt>
                      <c:pt idx="288">
                        <c:v>142</c:v>
                      </c:pt>
                      <c:pt idx="289">
                        <c:v>142.15384615384599</c:v>
                      </c:pt>
                      <c:pt idx="290">
                        <c:v>142.461538461538</c:v>
                      </c:pt>
                      <c:pt idx="291">
                        <c:v>129</c:v>
                      </c:pt>
                      <c:pt idx="292">
                        <c:v>168.461538461538</c:v>
                      </c:pt>
                      <c:pt idx="293">
                        <c:v>174.07692307692301</c:v>
                      </c:pt>
                      <c:pt idx="294">
                        <c:v>186.61538461538399</c:v>
                      </c:pt>
                      <c:pt idx="295">
                        <c:v>162.30769230769201</c:v>
                      </c:pt>
                      <c:pt idx="296">
                        <c:v>167.692307692307</c:v>
                      </c:pt>
                      <c:pt idx="297">
                        <c:v>157.84615384615299</c:v>
                      </c:pt>
                      <c:pt idx="298">
                        <c:v>172.30769230769201</c:v>
                      </c:pt>
                      <c:pt idx="299">
                        <c:v>176.15384615384599</c:v>
                      </c:pt>
                      <c:pt idx="300">
                        <c:v>183.461538461538</c:v>
                      </c:pt>
                      <c:pt idx="301">
                        <c:v>192.30769230769201</c:v>
                      </c:pt>
                      <c:pt idx="302">
                        <c:v>206.692307692307</c:v>
                      </c:pt>
                      <c:pt idx="303">
                        <c:v>208.692307692307</c:v>
                      </c:pt>
                      <c:pt idx="304">
                        <c:v>209.230769230769</c:v>
                      </c:pt>
                      <c:pt idx="305">
                        <c:v>208.461538461538</c:v>
                      </c:pt>
                      <c:pt idx="306">
                        <c:v>208.07692307692301</c:v>
                      </c:pt>
                      <c:pt idx="307">
                        <c:v>208.38461538461499</c:v>
                      </c:pt>
                      <c:pt idx="308">
                        <c:v>198.38461538461499</c:v>
                      </c:pt>
                      <c:pt idx="309">
                        <c:v>205.5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9-BF93-4AD5-AB95-234B4F7C071C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Sheet1!$M$1</c15:sqref>
                        </c15:formulaRef>
                      </c:ext>
                    </c:extLst>
                    <c:strCache>
                      <c:ptCount val="1"/>
                      <c:pt idx="0">
                        <c:v>Angle_T (ECM)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Sheet1!$A$2:$A$311</c15:sqref>
                        </c15:formulaRef>
                      </c:ext>
                    </c:extLst>
                    <c:numCache>
                      <c:formatCode>General</c:formatCode>
                      <c:ptCount val="310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Sheet1!$M$2:$M$311</c15:sqref>
                        </c15:formulaRef>
                      </c:ext>
                    </c:extLst>
                    <c:numCache>
                      <c:formatCode>General</c:formatCode>
                      <c:ptCount val="310"/>
                      <c:pt idx="0">
                        <c:v>-20.695186470588201</c:v>
                      </c:pt>
                      <c:pt idx="1">
                        <c:v>-19.338844117647</c:v>
                      </c:pt>
                      <c:pt idx="2">
                        <c:v>-14.532741538461501</c:v>
                      </c:pt>
                      <c:pt idx="3">
                        <c:v>-11.9008299999999</c:v>
                      </c:pt>
                      <c:pt idx="4">
                        <c:v>-11.9008299999999</c:v>
                      </c:pt>
                      <c:pt idx="5">
                        <c:v>-11.947317499999899</c:v>
                      </c:pt>
                      <c:pt idx="6">
                        <c:v>-12.148763333333299</c:v>
                      </c:pt>
                      <c:pt idx="7">
                        <c:v>-12.04959</c:v>
                      </c:pt>
                      <c:pt idx="8">
                        <c:v>-12.2262424999999</c:v>
                      </c:pt>
                      <c:pt idx="9">
                        <c:v>-12.1664728571428</c:v>
                      </c:pt>
                      <c:pt idx="10">
                        <c:v>-12.587414615384599</c:v>
                      </c:pt>
                      <c:pt idx="11">
                        <c:v>-12.530199230769201</c:v>
                      </c:pt>
                      <c:pt idx="12">
                        <c:v>-12.644629999999999</c:v>
                      </c:pt>
                      <c:pt idx="13">
                        <c:v>-12.587414615384599</c:v>
                      </c:pt>
                      <c:pt idx="14">
                        <c:v>-12.644629999999999</c:v>
                      </c:pt>
                      <c:pt idx="15">
                        <c:v>-12.644629999999999</c:v>
                      </c:pt>
                      <c:pt idx="16">
                        <c:v>-12.644629999999999</c:v>
                      </c:pt>
                      <c:pt idx="17">
                        <c:v>-12.644629999999999</c:v>
                      </c:pt>
                      <c:pt idx="18">
                        <c:v>-12.644629999999999</c:v>
                      </c:pt>
                      <c:pt idx="19">
                        <c:v>-12.644629999999999</c:v>
                      </c:pt>
                      <c:pt idx="20">
                        <c:v>-12.644629999999999</c:v>
                      </c:pt>
                      <c:pt idx="21">
                        <c:v>-12.644629999999999</c:v>
                      </c:pt>
                      <c:pt idx="22">
                        <c:v>-12.644629999999999</c:v>
                      </c:pt>
                      <c:pt idx="23">
                        <c:v>-12.644629999999999</c:v>
                      </c:pt>
                      <c:pt idx="24">
                        <c:v>-12.644629999999999</c:v>
                      </c:pt>
                      <c:pt idx="25">
                        <c:v>-12.644629999999999</c:v>
                      </c:pt>
                      <c:pt idx="26">
                        <c:v>-12.644629999999999</c:v>
                      </c:pt>
                      <c:pt idx="27">
                        <c:v>-14.246663846153799</c:v>
                      </c:pt>
                      <c:pt idx="28">
                        <c:v>-14.9904639230769</c:v>
                      </c:pt>
                      <c:pt idx="29">
                        <c:v>-5.0921799999999999</c:v>
                      </c:pt>
                      <c:pt idx="30">
                        <c:v>-9.3833439230769198</c:v>
                      </c:pt>
                      <c:pt idx="31">
                        <c:v>10.5848694846153</c:v>
                      </c:pt>
                      <c:pt idx="32">
                        <c:v>23.744441538461501</c:v>
                      </c:pt>
                      <c:pt idx="33">
                        <c:v>5.72176153846157E-2</c:v>
                      </c:pt>
                      <c:pt idx="34">
                        <c:v>-10.5848686153846</c:v>
                      </c:pt>
                      <c:pt idx="35">
                        <c:v>-1.2015257923076901</c:v>
                      </c:pt>
                      <c:pt idx="36">
                        <c:v>0</c:v>
                      </c:pt>
                      <c:pt idx="37">
                        <c:v>-5.435473</c:v>
                      </c:pt>
                      <c:pt idx="38">
                        <c:v>-25.9758423076923</c:v>
                      </c:pt>
                      <c:pt idx="39">
                        <c:v>-31.354099999999999</c:v>
                      </c:pt>
                      <c:pt idx="40">
                        <c:v>-75.810552307692305</c:v>
                      </c:pt>
                      <c:pt idx="41">
                        <c:v>-76.382706153846101</c:v>
                      </c:pt>
                      <c:pt idx="42">
                        <c:v>-79.643993076922996</c:v>
                      </c:pt>
                      <c:pt idx="43">
                        <c:v>-80.216148461538396</c:v>
                      </c:pt>
                      <c:pt idx="44">
                        <c:v>-79.472348461538402</c:v>
                      </c:pt>
                      <c:pt idx="45">
                        <c:v>-80.788300000000007</c:v>
                      </c:pt>
                      <c:pt idx="46">
                        <c:v>-49.033693076923001</c:v>
                      </c:pt>
                      <c:pt idx="47">
                        <c:v>-33.471071538461501</c:v>
                      </c:pt>
                      <c:pt idx="48">
                        <c:v>-30.1525738461538</c:v>
                      </c:pt>
                      <c:pt idx="49">
                        <c:v>-59.389702307692303</c:v>
                      </c:pt>
                      <c:pt idx="50">
                        <c:v>-46.516208461538398</c:v>
                      </c:pt>
                      <c:pt idx="51">
                        <c:v>-39.821993076923</c:v>
                      </c:pt>
                      <c:pt idx="52">
                        <c:v>-32.326763076923001</c:v>
                      </c:pt>
                      <c:pt idx="53">
                        <c:v>-30.667516153846101</c:v>
                      </c:pt>
                      <c:pt idx="54">
                        <c:v>-31.239669999999901</c:v>
                      </c:pt>
                      <c:pt idx="55">
                        <c:v>-31.0680238461538</c:v>
                      </c:pt>
                      <c:pt idx="56">
                        <c:v>-31.239669999999901</c:v>
                      </c:pt>
                      <c:pt idx="57">
                        <c:v>-31.239669999999901</c:v>
                      </c:pt>
                      <c:pt idx="58">
                        <c:v>-23.687220769230699</c:v>
                      </c:pt>
                      <c:pt idx="59">
                        <c:v>-23.057849999999899</c:v>
                      </c:pt>
                      <c:pt idx="60">
                        <c:v>-29.294340769230701</c:v>
                      </c:pt>
                      <c:pt idx="61">
                        <c:v>-31.983470000000001</c:v>
                      </c:pt>
                      <c:pt idx="62">
                        <c:v>-32.097900769230698</c:v>
                      </c:pt>
                      <c:pt idx="63">
                        <c:v>-31.640176923076901</c:v>
                      </c:pt>
                      <c:pt idx="64">
                        <c:v>-48.9192592307692</c:v>
                      </c:pt>
                      <c:pt idx="65">
                        <c:v>-56.6433592307692</c:v>
                      </c:pt>
                      <c:pt idx="66">
                        <c:v>-47.60331</c:v>
                      </c:pt>
                      <c:pt idx="67">
                        <c:v>-47.60331</c:v>
                      </c:pt>
                      <c:pt idx="68">
                        <c:v>-47.60331</c:v>
                      </c:pt>
                      <c:pt idx="69">
                        <c:v>-47.60331</c:v>
                      </c:pt>
                      <c:pt idx="70">
                        <c:v>-47.60331</c:v>
                      </c:pt>
                      <c:pt idx="71">
                        <c:v>-47.60331</c:v>
                      </c:pt>
                      <c:pt idx="72">
                        <c:v>-47.60331</c:v>
                      </c:pt>
                      <c:pt idx="73">
                        <c:v>-47.60331</c:v>
                      </c:pt>
                      <c:pt idx="74">
                        <c:v>-47.60331</c:v>
                      </c:pt>
                      <c:pt idx="75">
                        <c:v>-47.60331</c:v>
                      </c:pt>
                      <c:pt idx="76">
                        <c:v>-47.60331</c:v>
                      </c:pt>
                      <c:pt idx="77">
                        <c:v>-47.60331</c:v>
                      </c:pt>
                      <c:pt idx="78">
                        <c:v>-47.60331</c:v>
                      </c:pt>
                      <c:pt idx="79">
                        <c:v>-47.60331</c:v>
                      </c:pt>
                      <c:pt idx="80">
                        <c:v>-48.461539230769198</c:v>
                      </c:pt>
                      <c:pt idx="81">
                        <c:v>-44.055944615384597</c:v>
                      </c:pt>
                      <c:pt idx="82">
                        <c:v>-41.195167692307699</c:v>
                      </c:pt>
                      <c:pt idx="83">
                        <c:v>-36.9612207692307</c:v>
                      </c:pt>
                      <c:pt idx="84">
                        <c:v>-32.841703076922997</c:v>
                      </c:pt>
                      <c:pt idx="85">
                        <c:v>-31.983470000000001</c:v>
                      </c:pt>
                      <c:pt idx="86">
                        <c:v>-31.983470000000001</c:v>
                      </c:pt>
                      <c:pt idx="87">
                        <c:v>-31.983470000000001</c:v>
                      </c:pt>
                      <c:pt idx="88">
                        <c:v>-35.702476923076901</c:v>
                      </c:pt>
                      <c:pt idx="89">
                        <c:v>-29.1799099999999</c:v>
                      </c:pt>
                      <c:pt idx="90">
                        <c:v>-14.4183081538461</c:v>
                      </c:pt>
                      <c:pt idx="91">
                        <c:v>-1.3731721307692299</c:v>
                      </c:pt>
                      <c:pt idx="92">
                        <c:v>-4.1767322615384597</c:v>
                      </c:pt>
                      <c:pt idx="93">
                        <c:v>5.6071200769230698</c:v>
                      </c:pt>
                      <c:pt idx="94">
                        <c:v>-8.0101719230769195</c:v>
                      </c:pt>
                      <c:pt idx="95">
                        <c:v>-47.145581538461499</c:v>
                      </c:pt>
                      <c:pt idx="96">
                        <c:v>-54.240306923076901</c:v>
                      </c:pt>
                      <c:pt idx="97">
                        <c:v>-54.583599999999997</c:v>
                      </c:pt>
                      <c:pt idx="98">
                        <c:v>-53.496504615384602</c:v>
                      </c:pt>
                      <c:pt idx="99">
                        <c:v>-56.242849999999997</c:v>
                      </c:pt>
                      <c:pt idx="100">
                        <c:v>-45.944055384615297</c:v>
                      </c:pt>
                      <c:pt idx="101">
                        <c:v>-52.8099176923077</c:v>
                      </c:pt>
                      <c:pt idx="102">
                        <c:v>-26.662428461538401</c:v>
                      </c:pt>
                      <c:pt idx="103">
                        <c:v>-13.6745084615384</c:v>
                      </c:pt>
                      <c:pt idx="104">
                        <c:v>-5.8931969769230701</c:v>
                      </c:pt>
                      <c:pt idx="105">
                        <c:v>-1.4303878846153799</c:v>
                      </c:pt>
                      <c:pt idx="106">
                        <c:v>1.37317228461538</c:v>
                      </c:pt>
                      <c:pt idx="107">
                        <c:v>2.3458360769230699</c:v>
                      </c:pt>
                      <c:pt idx="108">
                        <c:v>-1.60203453846153</c:v>
                      </c:pt>
                      <c:pt idx="109">
                        <c:v>3.20406851538461</c:v>
                      </c:pt>
                      <c:pt idx="110">
                        <c:v>3.7190080000000001</c:v>
                      </c:pt>
                      <c:pt idx="111">
                        <c:v>3.7190080000000001</c:v>
                      </c:pt>
                      <c:pt idx="112">
                        <c:v>3.7190080000000001</c:v>
                      </c:pt>
                      <c:pt idx="113">
                        <c:v>7.1519398461538399</c:v>
                      </c:pt>
                      <c:pt idx="114">
                        <c:v>3.4329307692307598</c:v>
                      </c:pt>
                      <c:pt idx="115">
                        <c:v>3.6045769769230702</c:v>
                      </c:pt>
                      <c:pt idx="116">
                        <c:v>-8.9828348461538408</c:v>
                      </c:pt>
                      <c:pt idx="117">
                        <c:v>-19.224409230769201</c:v>
                      </c:pt>
                      <c:pt idx="118">
                        <c:v>-18.595040000000001</c:v>
                      </c:pt>
                      <c:pt idx="119">
                        <c:v>-18.652255384615302</c:v>
                      </c:pt>
                      <c:pt idx="120">
                        <c:v>-19.2816253846153</c:v>
                      </c:pt>
                      <c:pt idx="121">
                        <c:v>-19.5677076923076</c:v>
                      </c:pt>
                      <c:pt idx="122">
                        <c:v>-21.112526923076899</c:v>
                      </c:pt>
                      <c:pt idx="123">
                        <c:v>-19.396059999999999</c:v>
                      </c:pt>
                      <c:pt idx="124">
                        <c:v>-24.8887492307692</c:v>
                      </c:pt>
                      <c:pt idx="125">
                        <c:v>-28.264463076923001</c:v>
                      </c:pt>
                      <c:pt idx="126">
                        <c:v>-33.471072307692303</c:v>
                      </c:pt>
                      <c:pt idx="127">
                        <c:v>-39.020976923076901</c:v>
                      </c:pt>
                      <c:pt idx="128">
                        <c:v>-45.028607692307602</c:v>
                      </c:pt>
                      <c:pt idx="129">
                        <c:v>-46.401780769230697</c:v>
                      </c:pt>
                      <c:pt idx="130">
                        <c:v>-38.792114615384598</c:v>
                      </c:pt>
                      <c:pt idx="131">
                        <c:v>-34.214869999999998</c:v>
                      </c:pt>
                      <c:pt idx="132">
                        <c:v>-33.986008461538397</c:v>
                      </c:pt>
                      <c:pt idx="133">
                        <c:v>-41.481243076923001</c:v>
                      </c:pt>
                      <c:pt idx="134">
                        <c:v>-31.4685323076923</c:v>
                      </c:pt>
                      <c:pt idx="135">
                        <c:v>-15.734261538461499</c:v>
                      </c:pt>
                      <c:pt idx="136">
                        <c:v>-25.804193999999999</c:v>
                      </c:pt>
                      <c:pt idx="137">
                        <c:v>-22.142402384615298</c:v>
                      </c:pt>
                      <c:pt idx="138">
                        <c:v>0.97266369230769201</c:v>
                      </c:pt>
                      <c:pt idx="139">
                        <c:v>7.4952315384615398</c:v>
                      </c:pt>
                      <c:pt idx="140">
                        <c:v>-4.6916720769230702</c:v>
                      </c:pt>
                      <c:pt idx="141">
                        <c:v>-42.6827707692307</c:v>
                      </c:pt>
                      <c:pt idx="142">
                        <c:v>-52.409409999999902</c:v>
                      </c:pt>
                      <c:pt idx="143">
                        <c:v>-54.297523076923</c:v>
                      </c:pt>
                      <c:pt idx="144">
                        <c:v>-52.066119999999898</c:v>
                      </c:pt>
                      <c:pt idx="145">
                        <c:v>-52.066119999999898</c:v>
                      </c:pt>
                      <c:pt idx="146">
                        <c:v>-52.066119999999898</c:v>
                      </c:pt>
                      <c:pt idx="147">
                        <c:v>-52.066119999999898</c:v>
                      </c:pt>
                      <c:pt idx="148">
                        <c:v>-53.095999230769202</c:v>
                      </c:pt>
                      <c:pt idx="149">
                        <c:v>-53.1532092307692</c:v>
                      </c:pt>
                      <c:pt idx="150">
                        <c:v>-18.251748076923</c:v>
                      </c:pt>
                      <c:pt idx="151">
                        <c:v>-15.619834307692299</c:v>
                      </c:pt>
                      <c:pt idx="152">
                        <c:v>-11.7291801538461</c:v>
                      </c:pt>
                      <c:pt idx="153">
                        <c:v>6.0076286923076898</c:v>
                      </c:pt>
                      <c:pt idx="154">
                        <c:v>7.4380160000000002</c:v>
                      </c:pt>
                      <c:pt idx="155">
                        <c:v>6.0648439230769204</c:v>
                      </c:pt>
                      <c:pt idx="156">
                        <c:v>1.43038815384615</c:v>
                      </c:pt>
                      <c:pt idx="157">
                        <c:v>6.6942149999999998</c:v>
                      </c:pt>
                      <c:pt idx="158">
                        <c:v>6.1792751538461497</c:v>
                      </c:pt>
                      <c:pt idx="159">
                        <c:v>5.9504129999999904</c:v>
                      </c:pt>
                      <c:pt idx="160">
                        <c:v>5.9504129999999904</c:v>
                      </c:pt>
                      <c:pt idx="161">
                        <c:v>5.77876661538461</c:v>
                      </c:pt>
                      <c:pt idx="162">
                        <c:v>8.3534653076923</c:v>
                      </c:pt>
                      <c:pt idx="163">
                        <c:v>4.63445646153846</c:v>
                      </c:pt>
                      <c:pt idx="164">
                        <c:v>-4.9777502076923001</c:v>
                      </c:pt>
                      <c:pt idx="165">
                        <c:v>-15.44819</c:v>
                      </c:pt>
                      <c:pt idx="166">
                        <c:v>-15.162110769230701</c:v>
                      </c:pt>
                      <c:pt idx="167">
                        <c:v>-21.741896153846099</c:v>
                      </c:pt>
                      <c:pt idx="168">
                        <c:v>-26.0330599999999</c:v>
                      </c:pt>
                      <c:pt idx="169">
                        <c:v>-26.0902753846153</c:v>
                      </c:pt>
                      <c:pt idx="170">
                        <c:v>-22.314050000000002</c:v>
                      </c:pt>
                      <c:pt idx="171">
                        <c:v>-32.784485384615301</c:v>
                      </c:pt>
                      <c:pt idx="172">
                        <c:v>-36.904003076922997</c:v>
                      </c:pt>
                      <c:pt idx="173">
                        <c:v>-36.503493846153802</c:v>
                      </c:pt>
                      <c:pt idx="174">
                        <c:v>-37.1328653846153</c:v>
                      </c:pt>
                      <c:pt idx="175">
                        <c:v>-48.976479230769201</c:v>
                      </c:pt>
                      <c:pt idx="176">
                        <c:v>-50.6929453846153</c:v>
                      </c:pt>
                      <c:pt idx="177">
                        <c:v>-40.909089999999999</c:v>
                      </c:pt>
                      <c:pt idx="178">
                        <c:v>-34.615383076923003</c:v>
                      </c:pt>
                      <c:pt idx="179">
                        <c:v>-34.958680000000001</c:v>
                      </c:pt>
                      <c:pt idx="180">
                        <c:v>-44.628100000000003</c:v>
                      </c:pt>
                      <c:pt idx="181">
                        <c:v>-24.373807692307601</c:v>
                      </c:pt>
                      <c:pt idx="182">
                        <c:v>-24.431022769230701</c:v>
                      </c:pt>
                      <c:pt idx="183">
                        <c:v>-17.5651627692307</c:v>
                      </c:pt>
                      <c:pt idx="184">
                        <c:v>-8.3534647923076903</c:v>
                      </c:pt>
                      <c:pt idx="185">
                        <c:v>8.1818179999999998</c:v>
                      </c:pt>
                      <c:pt idx="186">
                        <c:v>8.8684043076923</c:v>
                      </c:pt>
                      <c:pt idx="187">
                        <c:v>0.343293384615384</c:v>
                      </c:pt>
                      <c:pt idx="188">
                        <c:v>6.8658614615384597</c:v>
                      </c:pt>
                      <c:pt idx="189">
                        <c:v>6.9802920000000004</c:v>
                      </c:pt>
                      <c:pt idx="190">
                        <c:v>3.6617929999999999</c:v>
                      </c:pt>
                      <c:pt idx="191">
                        <c:v>5.4354735384615296</c:v>
                      </c:pt>
                      <c:pt idx="192">
                        <c:v>-2.9179910769230699</c:v>
                      </c:pt>
                      <c:pt idx="193">
                        <c:v>-17.393515384615299</c:v>
                      </c:pt>
                      <c:pt idx="194">
                        <c:v>-24.202157692307601</c:v>
                      </c:pt>
                      <c:pt idx="195">
                        <c:v>-23.687220769230699</c:v>
                      </c:pt>
                      <c:pt idx="196">
                        <c:v>-29.923710769230699</c:v>
                      </c:pt>
                      <c:pt idx="197">
                        <c:v>-35.931340769230701</c:v>
                      </c:pt>
                      <c:pt idx="198">
                        <c:v>-44.856959999999901</c:v>
                      </c:pt>
                      <c:pt idx="199">
                        <c:v>-45.371899999999897</c:v>
                      </c:pt>
                      <c:pt idx="200">
                        <c:v>-47.374443846153802</c:v>
                      </c:pt>
                      <c:pt idx="201">
                        <c:v>-39.478703076922997</c:v>
                      </c:pt>
                      <c:pt idx="202">
                        <c:v>-29.4659876923076</c:v>
                      </c:pt>
                      <c:pt idx="203">
                        <c:v>-18.881117692307601</c:v>
                      </c:pt>
                      <c:pt idx="204">
                        <c:v>-5.3782580769230703</c:v>
                      </c:pt>
                      <c:pt idx="205">
                        <c:v>2.6319135615384601</c:v>
                      </c:pt>
                      <c:pt idx="206">
                        <c:v>6.8658613076922999</c:v>
                      </c:pt>
                      <c:pt idx="207">
                        <c:v>7.6096629230769199</c:v>
                      </c:pt>
                      <c:pt idx="208">
                        <c:v>4.9205335384615303</c:v>
                      </c:pt>
                      <c:pt idx="209">
                        <c:v>-33.699936153846103</c:v>
                      </c:pt>
                      <c:pt idx="210">
                        <c:v>-46.344565384615301</c:v>
                      </c:pt>
                      <c:pt idx="211">
                        <c:v>-65.340116153846097</c:v>
                      </c:pt>
                      <c:pt idx="212">
                        <c:v>-73.865224615384605</c:v>
                      </c:pt>
                      <c:pt idx="213">
                        <c:v>-68.536008571428496</c:v>
                      </c:pt>
                      <c:pt idx="214">
                        <c:v>-67.9720284615384</c:v>
                      </c:pt>
                      <c:pt idx="215">
                        <c:v>-47.088367692307699</c:v>
                      </c:pt>
                      <c:pt idx="216">
                        <c:v>-33.127780000000001</c:v>
                      </c:pt>
                      <c:pt idx="217">
                        <c:v>-16.935790769230699</c:v>
                      </c:pt>
                      <c:pt idx="218">
                        <c:v>-8.2390331538461492</c:v>
                      </c:pt>
                      <c:pt idx="219">
                        <c:v>-12.244119076923001</c:v>
                      </c:pt>
                      <c:pt idx="220">
                        <c:v>7.0375077692307704</c:v>
                      </c:pt>
                      <c:pt idx="221">
                        <c:v>6.2364905384615303</c:v>
                      </c:pt>
                      <c:pt idx="222">
                        <c:v>3.7762235384615299</c:v>
                      </c:pt>
                      <c:pt idx="223">
                        <c:v>3.7762235384615299</c:v>
                      </c:pt>
                      <c:pt idx="224">
                        <c:v>3.7190083846153801</c:v>
                      </c:pt>
                      <c:pt idx="225">
                        <c:v>3.0324223846153799</c:v>
                      </c:pt>
                      <c:pt idx="226">
                        <c:v>3.3184997692307601</c:v>
                      </c:pt>
                      <c:pt idx="227">
                        <c:v>0.114431076923077</c:v>
                      </c:pt>
                      <c:pt idx="228">
                        <c:v>4.8633180769230702</c:v>
                      </c:pt>
                      <c:pt idx="229">
                        <c:v>-2.4030515384615301</c:v>
                      </c:pt>
                      <c:pt idx="230">
                        <c:v>-6.6942149999999998</c:v>
                      </c:pt>
                      <c:pt idx="231">
                        <c:v>-6.1220596153846101</c:v>
                      </c:pt>
                      <c:pt idx="232">
                        <c:v>-5.2638273846153796</c:v>
                      </c:pt>
                      <c:pt idx="233">
                        <c:v>-2.7463445923076901</c:v>
                      </c:pt>
                      <c:pt idx="234">
                        <c:v>-10.584870153846101</c:v>
                      </c:pt>
                      <c:pt idx="235">
                        <c:v>-25.8041961538461</c:v>
                      </c:pt>
                      <c:pt idx="236">
                        <c:v>-40.851875384615298</c:v>
                      </c:pt>
                      <c:pt idx="237">
                        <c:v>-46.4589984615384</c:v>
                      </c:pt>
                      <c:pt idx="238">
                        <c:v>-50.921805384615297</c:v>
                      </c:pt>
                      <c:pt idx="239">
                        <c:v>-40.737443076923</c:v>
                      </c:pt>
                      <c:pt idx="240">
                        <c:v>-37.190080000000002</c:v>
                      </c:pt>
                      <c:pt idx="241">
                        <c:v>-37.132864615384598</c:v>
                      </c:pt>
                      <c:pt idx="242">
                        <c:v>-37.590588461538402</c:v>
                      </c:pt>
                      <c:pt idx="243">
                        <c:v>-39.707564230769201</c:v>
                      </c:pt>
                      <c:pt idx="244">
                        <c:v>-22.256832307692299</c:v>
                      </c:pt>
                      <c:pt idx="245">
                        <c:v>-18.080102053846101</c:v>
                      </c:pt>
                      <c:pt idx="246">
                        <c:v>-22.828989099999902</c:v>
                      </c:pt>
                      <c:pt idx="247">
                        <c:v>0.114431076923076</c:v>
                      </c:pt>
                      <c:pt idx="248">
                        <c:v>5.7215509230769204</c:v>
                      </c:pt>
                      <c:pt idx="249">
                        <c:v>6.8658613846153802</c:v>
                      </c:pt>
                      <c:pt idx="250">
                        <c:v>6.4081373076923001</c:v>
                      </c:pt>
                      <c:pt idx="251">
                        <c:v>5.6071200000000001</c:v>
                      </c:pt>
                      <c:pt idx="252">
                        <c:v>-1.2587399230769201</c:v>
                      </c:pt>
                      <c:pt idx="253">
                        <c:v>7.0375074615384596</c:v>
                      </c:pt>
                      <c:pt idx="254">
                        <c:v>0.801017207692307</c:v>
                      </c:pt>
                      <c:pt idx="255">
                        <c:v>-2.6319136153846099</c:v>
                      </c:pt>
                      <c:pt idx="256">
                        <c:v>-8.0673866923076893</c:v>
                      </c:pt>
                      <c:pt idx="257">
                        <c:v>-15.219326923076901</c:v>
                      </c:pt>
                      <c:pt idx="258">
                        <c:v>-23.8588684615384</c:v>
                      </c:pt>
                      <c:pt idx="259">
                        <c:v>-25.403686923076901</c:v>
                      </c:pt>
                      <c:pt idx="260">
                        <c:v>-25.403686923076901</c:v>
                      </c:pt>
                      <c:pt idx="261">
                        <c:v>-32.9561323076923</c:v>
                      </c:pt>
                      <c:pt idx="262">
                        <c:v>-37.190079999999902</c:v>
                      </c:pt>
                      <c:pt idx="263">
                        <c:v>-38.906546923076903</c:v>
                      </c:pt>
                      <c:pt idx="264">
                        <c:v>-47.660523846153801</c:v>
                      </c:pt>
                      <c:pt idx="265">
                        <c:v>-47.4888761538461</c:v>
                      </c:pt>
                      <c:pt idx="266">
                        <c:v>-48.690402307692302</c:v>
                      </c:pt>
                      <c:pt idx="267">
                        <c:v>-35.473613846153803</c:v>
                      </c:pt>
                      <c:pt idx="268">
                        <c:v>-32.784485384615301</c:v>
                      </c:pt>
                      <c:pt idx="269">
                        <c:v>-24.774316923076899</c:v>
                      </c:pt>
                      <c:pt idx="270">
                        <c:v>-7.6096625384615297</c:v>
                      </c:pt>
                      <c:pt idx="271">
                        <c:v>5.3782578999999897</c:v>
                      </c:pt>
                      <c:pt idx="272">
                        <c:v>8.0101713846153793</c:v>
                      </c:pt>
                      <c:pt idx="273">
                        <c:v>8.4678963076922997</c:v>
                      </c:pt>
                      <c:pt idx="274">
                        <c:v>6.5225683076922998</c:v>
                      </c:pt>
                      <c:pt idx="275">
                        <c:v>6.4081370769230697</c:v>
                      </c:pt>
                      <c:pt idx="276">
                        <c:v>-0.114430461538461</c:v>
                      </c:pt>
                      <c:pt idx="277">
                        <c:v>5.3210423846153798</c:v>
                      </c:pt>
                      <c:pt idx="278">
                        <c:v>0.91544807692307595</c:v>
                      </c:pt>
                      <c:pt idx="279">
                        <c:v>-11.214240769230701</c:v>
                      </c:pt>
                      <c:pt idx="280">
                        <c:v>-17.2790853846153</c:v>
                      </c:pt>
                      <c:pt idx="281">
                        <c:v>-25.804195384615301</c:v>
                      </c:pt>
                      <c:pt idx="282">
                        <c:v>-36.560710769230703</c:v>
                      </c:pt>
                      <c:pt idx="283">
                        <c:v>-44.055944615384597</c:v>
                      </c:pt>
                      <c:pt idx="284">
                        <c:v>-45.3146846153846</c:v>
                      </c:pt>
                      <c:pt idx="285">
                        <c:v>-44.5708846153846</c:v>
                      </c:pt>
                      <c:pt idx="286">
                        <c:v>-50.349651538461501</c:v>
                      </c:pt>
                      <c:pt idx="287">
                        <c:v>-43.140499999999903</c:v>
                      </c:pt>
                      <c:pt idx="288">
                        <c:v>-43.140499999999903</c:v>
                      </c:pt>
                      <c:pt idx="289">
                        <c:v>-43.026067692307599</c:v>
                      </c:pt>
                      <c:pt idx="290">
                        <c:v>-42.797203076922997</c:v>
                      </c:pt>
                      <c:pt idx="291">
                        <c:v>-52.809916153846103</c:v>
                      </c:pt>
                      <c:pt idx="292">
                        <c:v>-23.4583594615384</c:v>
                      </c:pt>
                      <c:pt idx="293">
                        <c:v>-19.2816269230769</c:v>
                      </c:pt>
                      <c:pt idx="294">
                        <c:v>-9.9554983846153799</c:v>
                      </c:pt>
                      <c:pt idx="295">
                        <c:v>-28.035599999999899</c:v>
                      </c:pt>
                      <c:pt idx="296">
                        <c:v>-24.030516923076899</c:v>
                      </c:pt>
                      <c:pt idx="297">
                        <c:v>-31.354100769230701</c:v>
                      </c:pt>
                      <c:pt idx="298">
                        <c:v>-20.597583076923001</c:v>
                      </c:pt>
                      <c:pt idx="299">
                        <c:v>-17.7368076923076</c:v>
                      </c:pt>
                      <c:pt idx="300">
                        <c:v>-12.3013346923076</c:v>
                      </c:pt>
                      <c:pt idx="301">
                        <c:v>-5.7215512307692302</c:v>
                      </c:pt>
                      <c:pt idx="302">
                        <c:v>4.9777496923076896</c:v>
                      </c:pt>
                      <c:pt idx="303">
                        <c:v>6.4653526153846101</c:v>
                      </c:pt>
                      <c:pt idx="304">
                        <c:v>6.8658613846153802</c:v>
                      </c:pt>
                      <c:pt idx="305">
                        <c:v>6.2937062307692297</c:v>
                      </c:pt>
                      <c:pt idx="306">
                        <c:v>6.0076289999999997</c:v>
                      </c:pt>
                      <c:pt idx="307">
                        <c:v>6.2364904615384598</c:v>
                      </c:pt>
                      <c:pt idx="308">
                        <c:v>-1.2015253076923</c:v>
                      </c:pt>
                      <c:pt idx="309">
                        <c:v>4.0909093333333297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A-BF93-4AD5-AB95-234B4F7C071C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Sheet1!$N$1</c15:sqref>
                        </c15:formulaRef>
                      </c:ext>
                    </c:extLst>
                    <c:strCache>
                      <c:ptCount val="1"/>
                      <c:pt idx="0">
                        <c:v>Motor (ECM)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Sheet1!$A$2:$A$311</c15:sqref>
                        </c15:formulaRef>
                      </c:ext>
                    </c:extLst>
                    <c:numCache>
                      <c:formatCode>General</c:formatCode>
                      <c:ptCount val="310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Sheet1!$N$2:$N$311</c15:sqref>
                        </c15:formulaRef>
                      </c:ext>
                    </c:extLst>
                    <c:numCache>
                      <c:formatCode>General</c:formatCode>
                      <c:ptCount val="310"/>
                      <c:pt idx="0">
                        <c:v>180</c:v>
                      </c:pt>
                      <c:pt idx="1">
                        <c:v>180</c:v>
                      </c:pt>
                      <c:pt idx="2">
                        <c:v>180</c:v>
                      </c:pt>
                      <c:pt idx="3">
                        <c:v>180</c:v>
                      </c:pt>
                      <c:pt idx="4">
                        <c:v>180</c:v>
                      </c:pt>
                      <c:pt idx="5">
                        <c:v>180</c:v>
                      </c:pt>
                      <c:pt idx="6">
                        <c:v>180</c:v>
                      </c:pt>
                      <c:pt idx="7">
                        <c:v>180</c:v>
                      </c:pt>
                      <c:pt idx="8">
                        <c:v>180</c:v>
                      </c:pt>
                      <c:pt idx="9">
                        <c:v>180</c:v>
                      </c:pt>
                      <c:pt idx="10">
                        <c:v>180</c:v>
                      </c:pt>
                      <c:pt idx="11">
                        <c:v>180</c:v>
                      </c:pt>
                      <c:pt idx="12">
                        <c:v>180</c:v>
                      </c:pt>
                      <c:pt idx="13">
                        <c:v>180</c:v>
                      </c:pt>
                      <c:pt idx="14">
                        <c:v>180</c:v>
                      </c:pt>
                      <c:pt idx="15">
                        <c:v>180</c:v>
                      </c:pt>
                      <c:pt idx="16">
                        <c:v>180</c:v>
                      </c:pt>
                      <c:pt idx="17">
                        <c:v>180</c:v>
                      </c:pt>
                      <c:pt idx="18">
                        <c:v>180</c:v>
                      </c:pt>
                      <c:pt idx="19">
                        <c:v>180</c:v>
                      </c:pt>
                      <c:pt idx="20">
                        <c:v>180</c:v>
                      </c:pt>
                      <c:pt idx="21">
                        <c:v>180</c:v>
                      </c:pt>
                      <c:pt idx="22">
                        <c:v>180</c:v>
                      </c:pt>
                      <c:pt idx="23">
                        <c:v>180</c:v>
                      </c:pt>
                      <c:pt idx="24">
                        <c:v>180</c:v>
                      </c:pt>
                      <c:pt idx="25">
                        <c:v>180</c:v>
                      </c:pt>
                      <c:pt idx="26">
                        <c:v>180</c:v>
                      </c:pt>
                      <c:pt idx="27">
                        <c:v>180</c:v>
                      </c:pt>
                      <c:pt idx="28">
                        <c:v>180</c:v>
                      </c:pt>
                      <c:pt idx="29">
                        <c:v>69.230769230769198</c:v>
                      </c:pt>
                      <c:pt idx="30">
                        <c:v>83.076923076922995</c:v>
                      </c:pt>
                      <c:pt idx="31">
                        <c:v>180</c:v>
                      </c:pt>
                      <c:pt idx="32">
                        <c:v>180</c:v>
                      </c:pt>
                      <c:pt idx="33">
                        <c:v>152.30769230769201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180</c:v>
                      </c:pt>
                      <c:pt idx="38">
                        <c:v>41.538461538461497</c:v>
                      </c:pt>
                      <c:pt idx="39">
                        <c:v>180</c:v>
                      </c:pt>
                      <c:pt idx="40">
                        <c:v>13.846153846153801</c:v>
                      </c:pt>
                      <c:pt idx="41">
                        <c:v>124.615384615384</c:v>
                      </c:pt>
                      <c:pt idx="42">
                        <c:v>0</c:v>
                      </c:pt>
                      <c:pt idx="43">
                        <c:v>124.615384615384</c:v>
                      </c:pt>
                      <c:pt idx="44">
                        <c:v>27.692307692307601</c:v>
                      </c:pt>
                      <c:pt idx="45">
                        <c:v>180</c:v>
                      </c:pt>
                      <c:pt idx="46">
                        <c:v>180</c:v>
                      </c:pt>
                      <c:pt idx="47">
                        <c:v>180</c:v>
                      </c:pt>
                      <c:pt idx="48">
                        <c:v>180</c:v>
                      </c:pt>
                      <c:pt idx="49">
                        <c:v>55.384615384615302</c:v>
                      </c:pt>
                      <c:pt idx="50">
                        <c:v>180</c:v>
                      </c:pt>
                      <c:pt idx="51">
                        <c:v>180</c:v>
                      </c:pt>
                      <c:pt idx="52">
                        <c:v>180</c:v>
                      </c:pt>
                      <c:pt idx="53">
                        <c:v>180</c:v>
                      </c:pt>
                      <c:pt idx="54">
                        <c:v>180</c:v>
                      </c:pt>
                      <c:pt idx="55">
                        <c:v>180</c:v>
                      </c:pt>
                      <c:pt idx="56">
                        <c:v>180</c:v>
                      </c:pt>
                      <c:pt idx="57">
                        <c:v>180</c:v>
                      </c:pt>
                      <c:pt idx="58">
                        <c:v>180</c:v>
                      </c:pt>
                      <c:pt idx="59">
                        <c:v>180</c:v>
                      </c:pt>
                      <c:pt idx="60">
                        <c:v>180</c:v>
                      </c:pt>
                      <c:pt idx="61">
                        <c:v>180</c:v>
                      </c:pt>
                      <c:pt idx="62">
                        <c:v>180</c:v>
                      </c:pt>
                      <c:pt idx="63">
                        <c:v>180</c:v>
                      </c:pt>
                      <c:pt idx="64">
                        <c:v>96.923076923076906</c:v>
                      </c:pt>
                      <c:pt idx="65">
                        <c:v>180</c:v>
                      </c:pt>
                      <c:pt idx="66">
                        <c:v>180</c:v>
                      </c:pt>
                      <c:pt idx="67">
                        <c:v>180</c:v>
                      </c:pt>
                      <c:pt idx="68">
                        <c:v>180</c:v>
                      </c:pt>
                      <c:pt idx="69">
                        <c:v>180</c:v>
                      </c:pt>
                      <c:pt idx="70">
                        <c:v>180</c:v>
                      </c:pt>
                      <c:pt idx="71">
                        <c:v>180</c:v>
                      </c:pt>
                      <c:pt idx="72">
                        <c:v>180</c:v>
                      </c:pt>
                      <c:pt idx="73">
                        <c:v>180</c:v>
                      </c:pt>
                      <c:pt idx="74">
                        <c:v>180</c:v>
                      </c:pt>
                      <c:pt idx="75">
                        <c:v>180</c:v>
                      </c:pt>
                      <c:pt idx="76">
                        <c:v>180</c:v>
                      </c:pt>
                      <c:pt idx="77">
                        <c:v>180</c:v>
                      </c:pt>
                      <c:pt idx="78">
                        <c:v>180</c:v>
                      </c:pt>
                      <c:pt idx="79">
                        <c:v>180</c:v>
                      </c:pt>
                      <c:pt idx="80">
                        <c:v>180</c:v>
                      </c:pt>
                      <c:pt idx="81">
                        <c:v>180</c:v>
                      </c:pt>
                      <c:pt idx="82">
                        <c:v>180</c:v>
                      </c:pt>
                      <c:pt idx="83">
                        <c:v>180</c:v>
                      </c:pt>
                      <c:pt idx="84">
                        <c:v>180</c:v>
                      </c:pt>
                      <c:pt idx="85">
                        <c:v>180</c:v>
                      </c:pt>
                      <c:pt idx="86">
                        <c:v>180</c:v>
                      </c:pt>
                      <c:pt idx="87">
                        <c:v>180</c:v>
                      </c:pt>
                      <c:pt idx="88">
                        <c:v>180</c:v>
                      </c:pt>
                      <c:pt idx="89">
                        <c:v>180</c:v>
                      </c:pt>
                      <c:pt idx="90">
                        <c:v>180</c:v>
                      </c:pt>
                      <c:pt idx="91">
                        <c:v>180</c:v>
                      </c:pt>
                      <c:pt idx="92">
                        <c:v>180</c:v>
                      </c:pt>
                      <c:pt idx="93">
                        <c:v>180</c:v>
                      </c:pt>
                      <c:pt idx="94">
                        <c:v>110.76923076923001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166.15384615384599</c:v>
                      </c:pt>
                      <c:pt idx="100">
                        <c:v>110.76923076923001</c:v>
                      </c:pt>
                      <c:pt idx="101">
                        <c:v>124.615384615384</c:v>
                      </c:pt>
                      <c:pt idx="102">
                        <c:v>180</c:v>
                      </c:pt>
                      <c:pt idx="103">
                        <c:v>180</c:v>
                      </c:pt>
                      <c:pt idx="104">
                        <c:v>180</c:v>
                      </c:pt>
                      <c:pt idx="105">
                        <c:v>180</c:v>
                      </c:pt>
                      <c:pt idx="106">
                        <c:v>180</c:v>
                      </c:pt>
                      <c:pt idx="107">
                        <c:v>180</c:v>
                      </c:pt>
                      <c:pt idx="108">
                        <c:v>180</c:v>
                      </c:pt>
                      <c:pt idx="109">
                        <c:v>180</c:v>
                      </c:pt>
                      <c:pt idx="110">
                        <c:v>180</c:v>
                      </c:pt>
                      <c:pt idx="111">
                        <c:v>180</c:v>
                      </c:pt>
                      <c:pt idx="112">
                        <c:v>180</c:v>
                      </c:pt>
                      <c:pt idx="113">
                        <c:v>180</c:v>
                      </c:pt>
                      <c:pt idx="114">
                        <c:v>180</c:v>
                      </c:pt>
                      <c:pt idx="115">
                        <c:v>180</c:v>
                      </c:pt>
                      <c:pt idx="116">
                        <c:v>180</c:v>
                      </c:pt>
                      <c:pt idx="117">
                        <c:v>180</c:v>
                      </c:pt>
                      <c:pt idx="118">
                        <c:v>180</c:v>
                      </c:pt>
                      <c:pt idx="119">
                        <c:v>180</c:v>
                      </c:pt>
                      <c:pt idx="120">
                        <c:v>180</c:v>
                      </c:pt>
                      <c:pt idx="121">
                        <c:v>180</c:v>
                      </c:pt>
                      <c:pt idx="122">
                        <c:v>180</c:v>
                      </c:pt>
                      <c:pt idx="123">
                        <c:v>180</c:v>
                      </c:pt>
                      <c:pt idx="124">
                        <c:v>180</c:v>
                      </c:pt>
                      <c:pt idx="125">
                        <c:v>180</c:v>
                      </c:pt>
                      <c:pt idx="126">
                        <c:v>180</c:v>
                      </c:pt>
                      <c:pt idx="127">
                        <c:v>180</c:v>
                      </c:pt>
                      <c:pt idx="128">
                        <c:v>180</c:v>
                      </c:pt>
                      <c:pt idx="129">
                        <c:v>180</c:v>
                      </c:pt>
                      <c:pt idx="130">
                        <c:v>13.846153846153801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69.230769230769198</c:v>
                      </c:pt>
                      <c:pt idx="134">
                        <c:v>69.230769230769198</c:v>
                      </c:pt>
                      <c:pt idx="135">
                        <c:v>13.846153846153801</c:v>
                      </c:pt>
                      <c:pt idx="136">
                        <c:v>110.76923076923001</c:v>
                      </c:pt>
                      <c:pt idx="137">
                        <c:v>96.923076923076906</c:v>
                      </c:pt>
                      <c:pt idx="138">
                        <c:v>180</c:v>
                      </c:pt>
                      <c:pt idx="139">
                        <c:v>180</c:v>
                      </c:pt>
                      <c:pt idx="140">
                        <c:v>124.615384615384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41.538461538461497</c:v>
                      </c:pt>
                      <c:pt idx="149">
                        <c:v>180</c:v>
                      </c:pt>
                      <c:pt idx="150">
                        <c:v>180</c:v>
                      </c:pt>
                      <c:pt idx="151">
                        <c:v>69.230769230769198</c:v>
                      </c:pt>
                      <c:pt idx="152">
                        <c:v>180</c:v>
                      </c:pt>
                      <c:pt idx="153">
                        <c:v>180</c:v>
                      </c:pt>
                      <c:pt idx="154">
                        <c:v>180</c:v>
                      </c:pt>
                      <c:pt idx="155">
                        <c:v>180</c:v>
                      </c:pt>
                      <c:pt idx="156">
                        <c:v>180</c:v>
                      </c:pt>
                      <c:pt idx="157">
                        <c:v>180</c:v>
                      </c:pt>
                      <c:pt idx="158">
                        <c:v>180</c:v>
                      </c:pt>
                      <c:pt idx="159">
                        <c:v>180</c:v>
                      </c:pt>
                      <c:pt idx="160">
                        <c:v>180</c:v>
                      </c:pt>
                      <c:pt idx="161">
                        <c:v>180</c:v>
                      </c:pt>
                      <c:pt idx="162">
                        <c:v>180</c:v>
                      </c:pt>
                      <c:pt idx="163">
                        <c:v>180</c:v>
                      </c:pt>
                      <c:pt idx="164">
                        <c:v>180</c:v>
                      </c:pt>
                      <c:pt idx="165">
                        <c:v>180</c:v>
                      </c:pt>
                      <c:pt idx="166">
                        <c:v>180</c:v>
                      </c:pt>
                      <c:pt idx="167">
                        <c:v>180</c:v>
                      </c:pt>
                      <c:pt idx="168">
                        <c:v>180</c:v>
                      </c:pt>
                      <c:pt idx="169">
                        <c:v>180</c:v>
                      </c:pt>
                      <c:pt idx="170">
                        <c:v>180</c:v>
                      </c:pt>
                      <c:pt idx="171">
                        <c:v>180</c:v>
                      </c:pt>
                      <c:pt idx="172">
                        <c:v>180</c:v>
                      </c:pt>
                      <c:pt idx="173">
                        <c:v>180</c:v>
                      </c:pt>
                      <c:pt idx="174">
                        <c:v>180</c:v>
                      </c:pt>
                      <c:pt idx="175">
                        <c:v>180</c:v>
                      </c:pt>
                      <c:pt idx="176">
                        <c:v>180</c:v>
                      </c:pt>
                      <c:pt idx="177">
                        <c:v>27.692307692307601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152.30769230769201</c:v>
                      </c:pt>
                      <c:pt idx="181">
                        <c:v>0</c:v>
                      </c:pt>
                      <c:pt idx="182">
                        <c:v>166.15384615384599</c:v>
                      </c:pt>
                      <c:pt idx="183">
                        <c:v>41.538461538461497</c:v>
                      </c:pt>
                      <c:pt idx="184">
                        <c:v>180</c:v>
                      </c:pt>
                      <c:pt idx="185">
                        <c:v>180</c:v>
                      </c:pt>
                      <c:pt idx="186">
                        <c:v>180</c:v>
                      </c:pt>
                      <c:pt idx="187">
                        <c:v>180</c:v>
                      </c:pt>
                      <c:pt idx="188">
                        <c:v>180</c:v>
                      </c:pt>
                      <c:pt idx="189">
                        <c:v>180</c:v>
                      </c:pt>
                      <c:pt idx="190">
                        <c:v>180</c:v>
                      </c:pt>
                      <c:pt idx="191">
                        <c:v>180</c:v>
                      </c:pt>
                      <c:pt idx="192">
                        <c:v>180</c:v>
                      </c:pt>
                      <c:pt idx="193">
                        <c:v>180</c:v>
                      </c:pt>
                      <c:pt idx="194">
                        <c:v>180</c:v>
                      </c:pt>
                      <c:pt idx="195">
                        <c:v>180</c:v>
                      </c:pt>
                      <c:pt idx="196">
                        <c:v>180</c:v>
                      </c:pt>
                      <c:pt idx="197">
                        <c:v>180</c:v>
                      </c:pt>
                      <c:pt idx="198">
                        <c:v>180</c:v>
                      </c:pt>
                      <c:pt idx="199">
                        <c:v>180</c:v>
                      </c:pt>
                      <c:pt idx="200">
                        <c:v>180</c:v>
                      </c:pt>
                      <c:pt idx="201">
                        <c:v>180</c:v>
                      </c:pt>
                      <c:pt idx="202">
                        <c:v>180</c:v>
                      </c:pt>
                      <c:pt idx="203">
                        <c:v>180</c:v>
                      </c:pt>
                      <c:pt idx="204">
                        <c:v>180</c:v>
                      </c:pt>
                      <c:pt idx="205">
                        <c:v>180</c:v>
                      </c:pt>
                      <c:pt idx="206">
                        <c:v>180</c:v>
                      </c:pt>
                      <c:pt idx="207">
                        <c:v>180</c:v>
                      </c:pt>
                      <c:pt idx="208">
                        <c:v>138.461538461538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124.615384615384</c:v>
                      </c:pt>
                      <c:pt idx="213">
                        <c:v>51.428571428571402</c:v>
                      </c:pt>
                      <c:pt idx="214">
                        <c:v>180</c:v>
                      </c:pt>
                      <c:pt idx="215">
                        <c:v>180</c:v>
                      </c:pt>
                      <c:pt idx="216">
                        <c:v>180</c:v>
                      </c:pt>
                      <c:pt idx="217">
                        <c:v>180</c:v>
                      </c:pt>
                      <c:pt idx="218">
                        <c:v>83.076923076922995</c:v>
                      </c:pt>
                      <c:pt idx="219">
                        <c:v>166.15384615384599</c:v>
                      </c:pt>
                      <c:pt idx="220">
                        <c:v>180</c:v>
                      </c:pt>
                      <c:pt idx="221">
                        <c:v>180</c:v>
                      </c:pt>
                      <c:pt idx="222">
                        <c:v>180</c:v>
                      </c:pt>
                      <c:pt idx="223">
                        <c:v>180</c:v>
                      </c:pt>
                      <c:pt idx="224">
                        <c:v>180</c:v>
                      </c:pt>
                      <c:pt idx="225">
                        <c:v>180</c:v>
                      </c:pt>
                      <c:pt idx="226">
                        <c:v>180</c:v>
                      </c:pt>
                      <c:pt idx="227">
                        <c:v>180</c:v>
                      </c:pt>
                      <c:pt idx="228">
                        <c:v>180</c:v>
                      </c:pt>
                      <c:pt idx="229">
                        <c:v>180</c:v>
                      </c:pt>
                      <c:pt idx="230">
                        <c:v>180</c:v>
                      </c:pt>
                      <c:pt idx="231">
                        <c:v>180</c:v>
                      </c:pt>
                      <c:pt idx="232">
                        <c:v>180</c:v>
                      </c:pt>
                      <c:pt idx="233">
                        <c:v>180</c:v>
                      </c:pt>
                      <c:pt idx="234">
                        <c:v>180</c:v>
                      </c:pt>
                      <c:pt idx="235">
                        <c:v>180</c:v>
                      </c:pt>
                      <c:pt idx="236">
                        <c:v>180</c:v>
                      </c:pt>
                      <c:pt idx="237">
                        <c:v>180</c:v>
                      </c:pt>
                      <c:pt idx="238">
                        <c:v>166.15384615384599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27.692307692307601</c:v>
                      </c:pt>
                      <c:pt idx="243">
                        <c:v>152.30769230769201</c:v>
                      </c:pt>
                      <c:pt idx="244">
                        <c:v>41.538461538461497</c:v>
                      </c:pt>
                      <c:pt idx="245">
                        <c:v>180</c:v>
                      </c:pt>
                      <c:pt idx="246">
                        <c:v>69.230769230769198</c:v>
                      </c:pt>
                      <c:pt idx="247">
                        <c:v>180</c:v>
                      </c:pt>
                      <c:pt idx="248">
                        <c:v>180</c:v>
                      </c:pt>
                      <c:pt idx="249">
                        <c:v>180</c:v>
                      </c:pt>
                      <c:pt idx="250">
                        <c:v>180</c:v>
                      </c:pt>
                      <c:pt idx="251">
                        <c:v>180</c:v>
                      </c:pt>
                      <c:pt idx="252">
                        <c:v>180</c:v>
                      </c:pt>
                      <c:pt idx="253">
                        <c:v>180</c:v>
                      </c:pt>
                      <c:pt idx="254">
                        <c:v>180</c:v>
                      </c:pt>
                      <c:pt idx="255">
                        <c:v>180</c:v>
                      </c:pt>
                      <c:pt idx="256">
                        <c:v>180</c:v>
                      </c:pt>
                      <c:pt idx="257">
                        <c:v>180</c:v>
                      </c:pt>
                      <c:pt idx="258">
                        <c:v>180</c:v>
                      </c:pt>
                      <c:pt idx="259">
                        <c:v>180</c:v>
                      </c:pt>
                      <c:pt idx="260">
                        <c:v>180</c:v>
                      </c:pt>
                      <c:pt idx="261">
                        <c:v>180</c:v>
                      </c:pt>
                      <c:pt idx="262">
                        <c:v>180</c:v>
                      </c:pt>
                      <c:pt idx="263">
                        <c:v>180</c:v>
                      </c:pt>
                      <c:pt idx="264">
                        <c:v>180</c:v>
                      </c:pt>
                      <c:pt idx="265">
                        <c:v>180</c:v>
                      </c:pt>
                      <c:pt idx="266">
                        <c:v>180</c:v>
                      </c:pt>
                      <c:pt idx="267">
                        <c:v>180</c:v>
                      </c:pt>
                      <c:pt idx="268">
                        <c:v>180</c:v>
                      </c:pt>
                      <c:pt idx="269">
                        <c:v>180</c:v>
                      </c:pt>
                      <c:pt idx="270">
                        <c:v>180</c:v>
                      </c:pt>
                      <c:pt idx="271">
                        <c:v>180</c:v>
                      </c:pt>
                      <c:pt idx="272">
                        <c:v>180</c:v>
                      </c:pt>
                      <c:pt idx="273">
                        <c:v>180</c:v>
                      </c:pt>
                      <c:pt idx="274">
                        <c:v>180</c:v>
                      </c:pt>
                      <c:pt idx="275">
                        <c:v>180</c:v>
                      </c:pt>
                      <c:pt idx="276">
                        <c:v>180</c:v>
                      </c:pt>
                      <c:pt idx="277">
                        <c:v>180</c:v>
                      </c:pt>
                      <c:pt idx="278">
                        <c:v>180</c:v>
                      </c:pt>
                      <c:pt idx="279">
                        <c:v>180</c:v>
                      </c:pt>
                      <c:pt idx="280">
                        <c:v>180</c:v>
                      </c:pt>
                      <c:pt idx="281">
                        <c:v>180</c:v>
                      </c:pt>
                      <c:pt idx="282">
                        <c:v>180</c:v>
                      </c:pt>
                      <c:pt idx="283">
                        <c:v>180</c:v>
                      </c:pt>
                      <c:pt idx="284">
                        <c:v>180</c:v>
                      </c:pt>
                      <c:pt idx="285">
                        <c:v>180</c:v>
                      </c:pt>
                      <c:pt idx="286">
                        <c:v>55.384615384615302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110.76923076923001</c:v>
                      </c:pt>
                      <c:pt idx="292">
                        <c:v>138.461538461538</c:v>
                      </c:pt>
                      <c:pt idx="293">
                        <c:v>69.230769230769198</c:v>
                      </c:pt>
                      <c:pt idx="294">
                        <c:v>124.615384615384</c:v>
                      </c:pt>
                      <c:pt idx="295">
                        <c:v>124.615384615384</c:v>
                      </c:pt>
                      <c:pt idx="296">
                        <c:v>96.923076923076906</c:v>
                      </c:pt>
                      <c:pt idx="297">
                        <c:v>180</c:v>
                      </c:pt>
                      <c:pt idx="298">
                        <c:v>180</c:v>
                      </c:pt>
                      <c:pt idx="299">
                        <c:v>180</c:v>
                      </c:pt>
                      <c:pt idx="300">
                        <c:v>180</c:v>
                      </c:pt>
                      <c:pt idx="301">
                        <c:v>180</c:v>
                      </c:pt>
                      <c:pt idx="302">
                        <c:v>180</c:v>
                      </c:pt>
                      <c:pt idx="303">
                        <c:v>180</c:v>
                      </c:pt>
                      <c:pt idx="304">
                        <c:v>180</c:v>
                      </c:pt>
                      <c:pt idx="305">
                        <c:v>180</c:v>
                      </c:pt>
                      <c:pt idx="306">
                        <c:v>180</c:v>
                      </c:pt>
                      <c:pt idx="307">
                        <c:v>180</c:v>
                      </c:pt>
                      <c:pt idx="308">
                        <c:v>180</c:v>
                      </c:pt>
                      <c:pt idx="309">
                        <c:v>180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B-BF93-4AD5-AB95-234B4F7C071C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Sheet1!$O$1</c15:sqref>
                        </c15:formulaRef>
                      </c:ext>
                    </c:extLst>
                    <c:strCache>
                      <c:ptCount val="1"/>
                      <c:pt idx="0">
                        <c:v>Grab (ECM)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Sheet1!$A$2:$A$311</c15:sqref>
                        </c15:formulaRef>
                      </c:ext>
                    </c:extLst>
                    <c:numCache>
                      <c:formatCode>General</c:formatCode>
                      <c:ptCount val="310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Sheet1!$O$2:$O$311</c15:sqref>
                        </c15:formulaRef>
                      </c:ext>
                    </c:extLst>
                    <c:numCache>
                      <c:formatCode>General</c:formatCode>
                      <c:ptCount val="31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1</c:v>
                      </c:pt>
                      <c:pt idx="94">
                        <c:v>1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1</c:v>
                      </c:pt>
                      <c:pt idx="116">
                        <c:v>1</c:v>
                      </c:pt>
                      <c:pt idx="117">
                        <c:v>1</c:v>
                      </c:pt>
                      <c:pt idx="118">
                        <c:v>1</c:v>
                      </c:pt>
                      <c:pt idx="119">
                        <c:v>1</c:v>
                      </c:pt>
                      <c:pt idx="120">
                        <c:v>1</c:v>
                      </c:pt>
                      <c:pt idx="121">
                        <c:v>1</c:v>
                      </c:pt>
                      <c:pt idx="122">
                        <c:v>1</c:v>
                      </c:pt>
                      <c:pt idx="123">
                        <c:v>1</c:v>
                      </c:pt>
                      <c:pt idx="124">
                        <c:v>1</c:v>
                      </c:pt>
                      <c:pt idx="125">
                        <c:v>1</c:v>
                      </c:pt>
                      <c:pt idx="126">
                        <c:v>1</c:v>
                      </c:pt>
                      <c:pt idx="127">
                        <c:v>1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1</c:v>
                      </c:pt>
                      <c:pt idx="140">
                        <c:v>1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1</c:v>
                      </c:pt>
                      <c:pt idx="154">
                        <c:v>1</c:v>
                      </c:pt>
                      <c:pt idx="155">
                        <c:v>1</c:v>
                      </c:pt>
                      <c:pt idx="156">
                        <c:v>1</c:v>
                      </c:pt>
                      <c:pt idx="157">
                        <c:v>1</c:v>
                      </c:pt>
                      <c:pt idx="158">
                        <c:v>1</c:v>
                      </c:pt>
                      <c:pt idx="159">
                        <c:v>1</c:v>
                      </c:pt>
                      <c:pt idx="160">
                        <c:v>1</c:v>
                      </c:pt>
                      <c:pt idx="161">
                        <c:v>1</c:v>
                      </c:pt>
                      <c:pt idx="162">
                        <c:v>1</c:v>
                      </c:pt>
                      <c:pt idx="163">
                        <c:v>1</c:v>
                      </c:pt>
                      <c:pt idx="164">
                        <c:v>1</c:v>
                      </c:pt>
                      <c:pt idx="165">
                        <c:v>1</c:v>
                      </c:pt>
                      <c:pt idx="166">
                        <c:v>1</c:v>
                      </c:pt>
                      <c:pt idx="167">
                        <c:v>1</c:v>
                      </c:pt>
                      <c:pt idx="168">
                        <c:v>1</c:v>
                      </c:pt>
                      <c:pt idx="169">
                        <c:v>1</c:v>
                      </c:pt>
                      <c:pt idx="170">
                        <c:v>1</c:v>
                      </c:pt>
                      <c:pt idx="171">
                        <c:v>1</c:v>
                      </c:pt>
                      <c:pt idx="172">
                        <c:v>1</c:v>
                      </c:pt>
                      <c:pt idx="173">
                        <c:v>1</c:v>
                      </c:pt>
                      <c:pt idx="174">
                        <c:v>1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1</c:v>
                      </c:pt>
                      <c:pt idx="186">
                        <c:v>1</c:v>
                      </c:pt>
                      <c:pt idx="187">
                        <c:v>1</c:v>
                      </c:pt>
                      <c:pt idx="188">
                        <c:v>1</c:v>
                      </c:pt>
                      <c:pt idx="189">
                        <c:v>1</c:v>
                      </c:pt>
                      <c:pt idx="190">
                        <c:v>1</c:v>
                      </c:pt>
                      <c:pt idx="191">
                        <c:v>1</c:v>
                      </c:pt>
                      <c:pt idx="192">
                        <c:v>1</c:v>
                      </c:pt>
                      <c:pt idx="193">
                        <c:v>1</c:v>
                      </c:pt>
                      <c:pt idx="194">
                        <c:v>1</c:v>
                      </c:pt>
                      <c:pt idx="195">
                        <c:v>1</c:v>
                      </c:pt>
                      <c:pt idx="196">
                        <c:v>1</c:v>
                      </c:pt>
                      <c:pt idx="197">
                        <c:v>1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1</c:v>
                      </c:pt>
                      <c:pt idx="207">
                        <c:v>1</c:v>
                      </c:pt>
                      <c:pt idx="208">
                        <c:v>1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1</c:v>
                      </c:pt>
                      <c:pt idx="219">
                        <c:v>1</c:v>
                      </c:pt>
                      <c:pt idx="220">
                        <c:v>1</c:v>
                      </c:pt>
                      <c:pt idx="221">
                        <c:v>1</c:v>
                      </c:pt>
                      <c:pt idx="222">
                        <c:v>1</c:v>
                      </c:pt>
                      <c:pt idx="223">
                        <c:v>1</c:v>
                      </c:pt>
                      <c:pt idx="224">
                        <c:v>1</c:v>
                      </c:pt>
                      <c:pt idx="225">
                        <c:v>1</c:v>
                      </c:pt>
                      <c:pt idx="226">
                        <c:v>1</c:v>
                      </c:pt>
                      <c:pt idx="227">
                        <c:v>1</c:v>
                      </c:pt>
                      <c:pt idx="228">
                        <c:v>1</c:v>
                      </c:pt>
                      <c:pt idx="229">
                        <c:v>1</c:v>
                      </c:pt>
                      <c:pt idx="230">
                        <c:v>1</c:v>
                      </c:pt>
                      <c:pt idx="231">
                        <c:v>1</c:v>
                      </c:pt>
                      <c:pt idx="232">
                        <c:v>1</c:v>
                      </c:pt>
                      <c:pt idx="233">
                        <c:v>1</c:v>
                      </c:pt>
                      <c:pt idx="234">
                        <c:v>1</c:v>
                      </c:pt>
                      <c:pt idx="235">
                        <c:v>1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1</c:v>
                      </c:pt>
                      <c:pt idx="248">
                        <c:v>1</c:v>
                      </c:pt>
                      <c:pt idx="249">
                        <c:v>1</c:v>
                      </c:pt>
                      <c:pt idx="250">
                        <c:v>1</c:v>
                      </c:pt>
                      <c:pt idx="251">
                        <c:v>1</c:v>
                      </c:pt>
                      <c:pt idx="252">
                        <c:v>1</c:v>
                      </c:pt>
                      <c:pt idx="253">
                        <c:v>1</c:v>
                      </c:pt>
                      <c:pt idx="254">
                        <c:v>1</c:v>
                      </c:pt>
                      <c:pt idx="255">
                        <c:v>1</c:v>
                      </c:pt>
                      <c:pt idx="256">
                        <c:v>1</c:v>
                      </c:pt>
                      <c:pt idx="257">
                        <c:v>1</c:v>
                      </c:pt>
                      <c:pt idx="258">
                        <c:v>1</c:v>
                      </c:pt>
                      <c:pt idx="259">
                        <c:v>1</c:v>
                      </c:pt>
                      <c:pt idx="260">
                        <c:v>1</c:v>
                      </c:pt>
                      <c:pt idx="261">
                        <c:v>1</c:v>
                      </c:pt>
                      <c:pt idx="262">
                        <c:v>1</c:v>
                      </c:pt>
                      <c:pt idx="263">
                        <c:v>1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1</c:v>
                      </c:pt>
                      <c:pt idx="272">
                        <c:v>1</c:v>
                      </c:pt>
                      <c:pt idx="273">
                        <c:v>1</c:v>
                      </c:pt>
                      <c:pt idx="274">
                        <c:v>1</c:v>
                      </c:pt>
                      <c:pt idx="275">
                        <c:v>1</c:v>
                      </c:pt>
                      <c:pt idx="276">
                        <c:v>1</c:v>
                      </c:pt>
                      <c:pt idx="277">
                        <c:v>1</c:v>
                      </c:pt>
                      <c:pt idx="278">
                        <c:v>1</c:v>
                      </c:pt>
                      <c:pt idx="279">
                        <c:v>1</c:v>
                      </c:pt>
                      <c:pt idx="280">
                        <c:v>1</c:v>
                      </c:pt>
                      <c:pt idx="281">
                        <c:v>1</c:v>
                      </c:pt>
                      <c:pt idx="282">
                        <c:v>1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1</c:v>
                      </c:pt>
                      <c:pt idx="294">
                        <c:v>1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1</c:v>
                      </c:pt>
                      <c:pt idx="303">
                        <c:v>1</c:v>
                      </c:pt>
                      <c:pt idx="304">
                        <c:v>1</c:v>
                      </c:pt>
                      <c:pt idx="305">
                        <c:v>1</c:v>
                      </c:pt>
                      <c:pt idx="306">
                        <c:v>1</c:v>
                      </c:pt>
                      <c:pt idx="307">
                        <c:v>1</c:v>
                      </c:pt>
                      <c:pt idx="308">
                        <c:v>1</c:v>
                      </c:pt>
                      <c:pt idx="309">
                        <c:v>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C-BF93-4AD5-AB95-234B4F7C071C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Sheet1!$P$1</c15:sqref>
                        </c15:formulaRef>
                      </c:ext>
                    </c:extLst>
                    <c:strCache>
                      <c:ptCount val="1"/>
                      <c:pt idx="0">
                        <c:v>Force Var(FCM)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Sheet1!$A$2:$A$311</c15:sqref>
                        </c15:formulaRef>
                      </c:ext>
                    </c:extLst>
                    <c:numCache>
                      <c:formatCode>General</c:formatCode>
                      <c:ptCount val="310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Sheet1!$P$2:$P$311</c15:sqref>
                        </c15:formulaRef>
                      </c:ext>
                    </c:extLst>
                    <c:numCache>
                      <c:formatCode>General</c:formatCode>
                      <c:ptCount val="310"/>
                      <c:pt idx="0">
                        <c:v>129.93979518452684</c:v>
                      </c:pt>
                      <c:pt idx="1">
                        <c:v>128.19200253053154</c:v>
                      </c:pt>
                      <c:pt idx="2">
                        <c:v>123.01963048568643</c:v>
                      </c:pt>
                      <c:pt idx="3">
                        <c:v>121.31917510979773</c:v>
                      </c:pt>
                      <c:pt idx="4">
                        <c:v>124.73192018110048</c:v>
                      </c:pt>
                      <c:pt idx="5">
                        <c:v>126.45604419606414</c:v>
                      </c:pt>
                      <c:pt idx="6">
                        <c:v>131.69942215804744</c:v>
                      </c:pt>
                      <c:pt idx="7">
                        <c:v>133.47088345109464</c:v>
                      </c:pt>
                      <c:pt idx="8">
                        <c:v>124.73192018110048</c:v>
                      </c:pt>
                      <c:pt idx="9">
                        <c:v>148.06860929843393</c:v>
                      </c:pt>
                      <c:pt idx="10">
                        <c:v>146.20247344917391</c:v>
                      </c:pt>
                      <c:pt idx="11">
                        <c:v>142.50570470923233</c:v>
                      </c:pt>
                      <c:pt idx="12">
                        <c:v>146.20247344917391</c:v>
                      </c:pt>
                      <c:pt idx="13">
                        <c:v>144.34817191943912</c:v>
                      </c:pt>
                      <c:pt idx="14">
                        <c:v>138.85627324739716</c:v>
                      </c:pt>
                      <c:pt idx="15">
                        <c:v>144.34817191943912</c:v>
                      </c:pt>
                      <c:pt idx="16">
                        <c:v>133.47088345109464</c:v>
                      </c:pt>
                      <c:pt idx="17">
                        <c:v>142.50570470923233</c:v>
                      </c:pt>
                      <c:pt idx="18">
                        <c:v>138.85627324739716</c:v>
                      </c:pt>
                      <c:pt idx="19">
                        <c:v>142.50570470923233</c:v>
                      </c:pt>
                      <c:pt idx="20">
                        <c:v>142.50570470923233</c:v>
                      </c:pt>
                      <c:pt idx="21">
                        <c:v>149.94657946724558</c:v>
                      </c:pt>
                      <c:pt idx="22">
                        <c:v>316.26102333601756</c:v>
                      </c:pt>
                      <c:pt idx="23">
                        <c:v>9.0872006326665407</c:v>
                      </c:pt>
                      <c:pt idx="24">
                        <c:v>136.37122975490124</c:v>
                      </c:pt>
                      <c:pt idx="25">
                        <c:v>132.8017263055003</c:v>
                      </c:pt>
                      <c:pt idx="26">
                        <c:v>122.37723962593726</c:v>
                      </c:pt>
                      <c:pt idx="27">
                        <c:v>3.642671960349273</c:v>
                      </c:pt>
                      <c:pt idx="28">
                        <c:v>70.545112447906391</c:v>
                      </c:pt>
                      <c:pt idx="29">
                        <c:v>82.653944558711487</c:v>
                      </c:pt>
                      <c:pt idx="30">
                        <c:v>89.795274692608558</c:v>
                      </c:pt>
                      <c:pt idx="31">
                        <c:v>109.747348425328</c:v>
                      </c:pt>
                      <c:pt idx="32">
                        <c:v>109.747348425328</c:v>
                      </c:pt>
                      <c:pt idx="33">
                        <c:v>101.83678752219896</c:v>
                      </c:pt>
                      <c:pt idx="34">
                        <c:v>100.29017830015633</c:v>
                      </c:pt>
                      <c:pt idx="35">
                        <c:v>92.734646982846797</c:v>
                      </c:pt>
                      <c:pt idx="36">
                        <c:v>85.474973653701255</c:v>
                      </c:pt>
                      <c:pt idx="37">
                        <c:v>82.653944558711487</c:v>
                      </c:pt>
                      <c:pt idx="38">
                        <c:v>81.261181490514929</c:v>
                      </c:pt>
                      <c:pt idx="39">
                        <c:v>77.153898203086968</c:v>
                      </c:pt>
                      <c:pt idx="40">
                        <c:v>71.843200959889117</c:v>
                      </c:pt>
                      <c:pt idx="41">
                        <c:v>66.721852829100172</c:v>
                      </c:pt>
                      <c:pt idx="42">
                        <c:v>48.12995143025514</c:v>
                      </c:pt>
                      <c:pt idx="43">
                        <c:v>23.625940304905786</c:v>
                      </c:pt>
                      <c:pt idx="44">
                        <c:v>33.451523158776766</c:v>
                      </c:pt>
                      <c:pt idx="45">
                        <c:v>16.739729741274115</c:v>
                      </c:pt>
                      <c:pt idx="46">
                        <c:v>1.9575193957920338</c:v>
                      </c:pt>
                      <c:pt idx="47">
                        <c:v>0.39675261914350318</c:v>
                      </c:pt>
                      <c:pt idx="48">
                        <c:v>26.412895285411029</c:v>
                      </c:pt>
                      <c:pt idx="49">
                        <c:v>7.1706625801478738</c:v>
                      </c:pt>
                      <c:pt idx="50">
                        <c:v>2.4116845854406108</c:v>
                      </c:pt>
                      <c:pt idx="51">
                        <c:v>189.99118994360396</c:v>
                      </c:pt>
                      <c:pt idx="52">
                        <c:v>0.19984481230980566</c:v>
                      </c:pt>
                      <c:pt idx="53">
                        <c:v>149.23727289291554</c:v>
                      </c:pt>
                      <c:pt idx="54">
                        <c:v>143.65224848804556</c:v>
                      </c:pt>
                      <c:pt idx="55">
                        <c:v>166.63139936198706</c:v>
                      </c:pt>
                      <c:pt idx="56">
                        <c:v>129.27956013420578</c:v>
                      </c:pt>
                      <c:pt idx="57">
                        <c:v>222.26571343501212</c:v>
                      </c:pt>
                      <c:pt idx="58">
                        <c:v>195.59425486876276</c:v>
                      </c:pt>
                      <c:pt idx="59">
                        <c:v>293.75724126201732</c:v>
                      </c:pt>
                      <c:pt idx="60">
                        <c:v>283.30462489576428</c:v>
                      </c:pt>
                      <c:pt idx="61">
                        <c:v>25.628143560709891</c:v>
                      </c:pt>
                      <c:pt idx="62">
                        <c:v>1.2981132932089317</c:v>
                      </c:pt>
                      <c:pt idx="63">
                        <c:v>43.955348861612372</c:v>
                      </c:pt>
                      <c:pt idx="64">
                        <c:v>52.493903111338362</c:v>
                      </c:pt>
                      <c:pt idx="65">
                        <c:v>61.789853810754217</c:v>
                      </c:pt>
                      <c:pt idx="66">
                        <c:v>55.891127227169669</c:v>
                      </c:pt>
                      <c:pt idx="67">
                        <c:v>55.891127227169669</c:v>
                      </c:pt>
                      <c:pt idx="68">
                        <c:v>49.203187871232139</c:v>
                      </c:pt>
                      <c:pt idx="69">
                        <c:v>46.018981506880166</c:v>
                      </c:pt>
                      <c:pt idx="70">
                        <c:v>59.394860218740405</c:v>
                      </c:pt>
                      <c:pt idx="71">
                        <c:v>78.511158312703685</c:v>
                      </c:pt>
                      <c:pt idx="72">
                        <c:v>77.153898203086968</c:v>
                      </c:pt>
                      <c:pt idx="73">
                        <c:v>69.258858255449326</c:v>
                      </c:pt>
                      <c:pt idx="74">
                        <c:v>85.474973653701255</c:v>
                      </c:pt>
                      <c:pt idx="75">
                        <c:v>95.721356551190368</c:v>
                      </c:pt>
                      <c:pt idx="76">
                        <c:v>91.259043677963831</c:v>
                      </c:pt>
                      <c:pt idx="77">
                        <c:v>84.058541946433607</c:v>
                      </c:pt>
                      <c:pt idx="78">
                        <c:v>89.795274692608558</c:v>
                      </c:pt>
                      <c:pt idx="79">
                        <c:v>97.232462814653161</c:v>
                      </c:pt>
                      <c:pt idx="80">
                        <c:v>153.73802276340032</c:v>
                      </c:pt>
                      <c:pt idx="81">
                        <c:v>237.13270550002076</c:v>
                      </c:pt>
                      <c:pt idx="82">
                        <c:v>349.94459435557224</c:v>
                      </c:pt>
                      <c:pt idx="83">
                        <c:v>406.76212223710138</c:v>
                      </c:pt>
                      <c:pt idx="84">
                        <c:v>464.53008231674863</c:v>
                      </c:pt>
                      <c:pt idx="85">
                        <c:v>207.33447792114728</c:v>
                      </c:pt>
                      <c:pt idx="86">
                        <c:v>141.81424232547454</c:v>
                      </c:pt>
                      <c:pt idx="87">
                        <c:v>124.08506827371417</c:v>
                      </c:pt>
                      <c:pt idx="88">
                        <c:v>86.36345291636394</c:v>
                      </c:pt>
                      <c:pt idx="89">
                        <c:v>90.705873770939178</c:v>
                      </c:pt>
                      <c:pt idx="90">
                        <c:v>153.0197940937943</c:v>
                      </c:pt>
                      <c:pt idx="91">
                        <c:v>93.659992604956045</c:v>
                      </c:pt>
                      <c:pt idx="92">
                        <c:v>101.2523902817327</c:v>
                      </c:pt>
                      <c:pt idx="93">
                        <c:v>178.76002805338283</c:v>
                      </c:pt>
                      <c:pt idx="94">
                        <c:v>360.4492708205558</c:v>
                      </c:pt>
                      <c:pt idx="95">
                        <c:v>635.86031436757139</c:v>
                      </c:pt>
                      <c:pt idx="96">
                        <c:v>366.31463225811837</c:v>
                      </c:pt>
                      <c:pt idx="97">
                        <c:v>219.97800313043118</c:v>
                      </c:pt>
                      <c:pt idx="98">
                        <c:v>250.64131401309774</c:v>
                      </c:pt>
                      <c:pt idx="99">
                        <c:v>267.98072993214839</c:v>
                      </c:pt>
                      <c:pt idx="100">
                        <c:v>299.05455536230443</c:v>
                      </c:pt>
                      <c:pt idx="101">
                        <c:v>466.59828508170199</c:v>
                      </c:pt>
                      <c:pt idx="102">
                        <c:v>278.14932262976419</c:v>
                      </c:pt>
                      <c:pt idx="103">
                        <c:v>2.102037423448769E-4</c:v>
                      </c:pt>
                      <c:pt idx="104">
                        <c:v>32.567635830225527</c:v>
                      </c:pt>
                      <c:pt idx="105">
                        <c:v>114.63569680151272</c:v>
                      </c:pt>
                      <c:pt idx="106">
                        <c:v>108.14156760565335</c:v>
                      </c:pt>
                      <c:pt idx="107">
                        <c:v>129.93979518452684</c:v>
                      </c:pt>
                      <c:pt idx="108">
                        <c:v>138.85627324739716</c:v>
                      </c:pt>
                      <c:pt idx="109">
                        <c:v>144.34817191943912</c:v>
                      </c:pt>
                      <c:pt idx="110">
                        <c:v>146.20247344917391</c:v>
                      </c:pt>
                      <c:pt idx="111">
                        <c:v>149.94657946724558</c:v>
                      </c:pt>
                      <c:pt idx="112">
                        <c:v>163.42373159550056</c:v>
                      </c:pt>
                      <c:pt idx="113">
                        <c:v>281.69356498791416</c:v>
                      </c:pt>
                      <c:pt idx="114">
                        <c:v>116.28881489929377</c:v>
                      </c:pt>
                      <c:pt idx="115">
                        <c:v>170.6269383143464</c:v>
                      </c:pt>
                      <c:pt idx="116">
                        <c:v>115.66426823007239</c:v>
                      </c:pt>
                      <c:pt idx="117">
                        <c:v>114.01561117992864</c:v>
                      </c:pt>
                      <c:pt idx="118">
                        <c:v>115.66426823007239</c:v>
                      </c:pt>
                      <c:pt idx="119">
                        <c:v>120.68124529768696</c:v>
                      </c:pt>
                      <c:pt idx="120">
                        <c:v>136.37122975490124</c:v>
                      </c:pt>
                      <c:pt idx="121">
                        <c:v>145.50208897014184</c:v>
                      </c:pt>
                      <c:pt idx="122">
                        <c:v>253.08287047152464</c:v>
                      </c:pt>
                      <c:pt idx="123">
                        <c:v>601.42476778014759</c:v>
                      </c:pt>
                      <c:pt idx="124">
                        <c:v>95.154803501253838</c:v>
                      </c:pt>
                      <c:pt idx="125">
                        <c:v>2.4116845854406108</c:v>
                      </c:pt>
                      <c:pt idx="126">
                        <c:v>20.034906029011346</c:v>
                      </c:pt>
                      <c:pt idx="127">
                        <c:v>70.545112447906391</c:v>
                      </c:pt>
                      <c:pt idx="128">
                        <c:v>89.795274692608558</c:v>
                      </c:pt>
                      <c:pt idx="129">
                        <c:v>111.36496356452923</c:v>
                      </c:pt>
                      <c:pt idx="130">
                        <c:v>138.85627324739716</c:v>
                      </c:pt>
                      <c:pt idx="131">
                        <c:v>171.38531641266138</c:v>
                      </c:pt>
                      <c:pt idx="132">
                        <c:v>279.11736996705736</c:v>
                      </c:pt>
                      <c:pt idx="133">
                        <c:v>244.29324322531568</c:v>
                      </c:pt>
                      <c:pt idx="134">
                        <c:v>166.63139936198706</c:v>
                      </c:pt>
                      <c:pt idx="135">
                        <c:v>99.710242107328355</c:v>
                      </c:pt>
                      <c:pt idx="136">
                        <c:v>98.179928252449486</c:v>
                      </c:pt>
                      <c:pt idx="137">
                        <c:v>96.661448717098338</c:v>
                      </c:pt>
                      <c:pt idx="138">
                        <c:v>122.37723962593726</c:v>
                      </c:pt>
                      <c:pt idx="139">
                        <c:v>153.0197940937943</c:v>
                      </c:pt>
                      <c:pt idx="140">
                        <c:v>217.70212714534662</c:v>
                      </c:pt>
                      <c:pt idx="141">
                        <c:v>243.38765055494289</c:v>
                      </c:pt>
                      <c:pt idx="142">
                        <c:v>262.96743950050194</c:v>
                      </c:pt>
                      <c:pt idx="143">
                        <c:v>304.39920674069793</c:v>
                      </c:pt>
                      <c:pt idx="144">
                        <c:v>500.42213368967953</c:v>
                      </c:pt>
                      <c:pt idx="145">
                        <c:v>107.53932617461724</c:v>
                      </c:pt>
                      <c:pt idx="146">
                        <c:v>6.1307585635724644</c:v>
                      </c:pt>
                      <c:pt idx="147">
                        <c:v>25.922572704761588</c:v>
                      </c:pt>
                      <c:pt idx="148">
                        <c:v>58.215114902023849</c:v>
                      </c:pt>
                      <c:pt idx="149">
                        <c:v>74.47488094243532</c:v>
                      </c:pt>
                      <c:pt idx="150">
                        <c:v>79.880252741846007</c:v>
                      </c:pt>
                      <c:pt idx="151">
                        <c:v>124.73192018110048</c:v>
                      </c:pt>
                      <c:pt idx="152">
                        <c:v>216.29014557854248</c:v>
                      </c:pt>
                      <c:pt idx="153">
                        <c:v>324.52215277728754</c:v>
                      </c:pt>
                      <c:pt idx="154">
                        <c:v>484.63814001585314</c:v>
                      </c:pt>
                      <c:pt idx="155">
                        <c:v>109.747348425328</c:v>
                      </c:pt>
                      <c:pt idx="156">
                        <c:v>151.12261633359162</c:v>
                      </c:pt>
                      <c:pt idx="157">
                        <c:v>125.80473124101896</c:v>
                      </c:pt>
                      <c:pt idx="158">
                        <c:v>139.98807048243148</c:v>
                      </c:pt>
                      <c:pt idx="159">
                        <c:v>132.8017263055003</c:v>
                      </c:pt>
                      <c:pt idx="160">
                        <c:v>115.66426823007239</c:v>
                      </c:pt>
                      <c:pt idx="161">
                        <c:v>151.12261633359162</c:v>
                      </c:pt>
                      <c:pt idx="162">
                        <c:v>136.37122975490124</c:v>
                      </c:pt>
                      <c:pt idx="163">
                        <c:v>147.3637637717647</c:v>
                      </c:pt>
                      <c:pt idx="164">
                        <c:v>270.50512662726334</c:v>
                      </c:pt>
                      <c:pt idx="165">
                        <c:v>390.24945078943938</c:v>
                      </c:pt>
                      <c:pt idx="166">
                        <c:v>608.99427122954501</c:v>
                      </c:pt>
                      <c:pt idx="167">
                        <c:v>39.604289499136257</c:v>
                      </c:pt>
                      <c:pt idx="168">
                        <c:v>6.0156213068262958E-2</c:v>
                      </c:pt>
                      <c:pt idx="169">
                        <c:v>43.955348861612372</c:v>
                      </c:pt>
                      <c:pt idx="170">
                        <c:v>85.474973653701255</c:v>
                      </c:pt>
                      <c:pt idx="171">
                        <c:v>140.67507181855211</c:v>
                      </c:pt>
                      <c:pt idx="172">
                        <c:v>211.78864311079084</c:v>
                      </c:pt>
                      <c:pt idx="173">
                        <c:v>543.92457963086042</c:v>
                      </c:pt>
                      <c:pt idx="174">
                        <c:v>17.134199787360505</c:v>
                      </c:pt>
                      <c:pt idx="175">
                        <c:v>160.72684832987383</c:v>
                      </c:pt>
                      <c:pt idx="176">
                        <c:v>139.98807048243148</c:v>
                      </c:pt>
                      <c:pt idx="177">
                        <c:v>129.27956013420578</c:v>
                      </c:pt>
                      <c:pt idx="178">
                        <c:v>124.08506827371417</c:v>
                      </c:pt>
                      <c:pt idx="179">
                        <c:v>115.66426823007239</c:v>
                      </c:pt>
                      <c:pt idx="180">
                        <c:v>164.65138136509805</c:v>
                      </c:pt>
                      <c:pt idx="181">
                        <c:v>351.73998606062082</c:v>
                      </c:pt>
                      <c:pt idx="182">
                        <c:v>643.64283556844509</c:v>
                      </c:pt>
                      <c:pt idx="183">
                        <c:v>390.24945078943938</c:v>
                      </c:pt>
                      <c:pt idx="184">
                        <c:v>19.097922417086114</c:v>
                      </c:pt>
                      <c:pt idx="185">
                        <c:v>2.1786848308530233</c:v>
                      </c:pt>
                      <c:pt idx="186">
                        <c:v>94.222084607255283</c:v>
                      </c:pt>
                      <c:pt idx="187">
                        <c:v>239.5077170889252</c:v>
                      </c:pt>
                      <c:pt idx="188">
                        <c:v>364.48237419358622</c:v>
                      </c:pt>
                      <c:pt idx="189">
                        <c:v>370.38032636551566</c:v>
                      </c:pt>
                      <c:pt idx="190">
                        <c:v>584.10887870643512</c:v>
                      </c:pt>
                      <c:pt idx="191">
                        <c:v>93.659992604956045</c:v>
                      </c:pt>
                      <c:pt idx="192">
                        <c:v>145.50208897014184</c:v>
                      </c:pt>
                      <c:pt idx="193">
                        <c:v>131.03472606009038</c:v>
                      </c:pt>
                      <c:pt idx="194">
                        <c:v>136.37122975490124</c:v>
                      </c:pt>
                      <c:pt idx="195">
                        <c:v>136.37122975490124</c:v>
                      </c:pt>
                      <c:pt idx="196">
                        <c:v>149.23727289291554</c:v>
                      </c:pt>
                      <c:pt idx="197">
                        <c:v>132.8017263055003</c:v>
                      </c:pt>
                      <c:pt idx="198">
                        <c:v>267.98072993214839</c:v>
                      </c:pt>
                      <c:pt idx="199">
                        <c:v>675.24629315306595</c:v>
                      </c:pt>
                      <c:pt idx="200">
                        <c:v>10.845126081908576</c:v>
                      </c:pt>
                      <c:pt idx="201">
                        <c:v>6.3703898999752591</c:v>
                      </c:pt>
                      <c:pt idx="202">
                        <c:v>20.729444245136818</c:v>
                      </c:pt>
                      <c:pt idx="203">
                        <c:v>106.54762110550413</c:v>
                      </c:pt>
                      <c:pt idx="204">
                        <c:v>161.4629211900276</c:v>
                      </c:pt>
                      <c:pt idx="205">
                        <c:v>241.89456299735625</c:v>
                      </c:pt>
                      <c:pt idx="206">
                        <c:v>286.88145798820949</c:v>
                      </c:pt>
                      <c:pt idx="207">
                        <c:v>327.49836824917679</c:v>
                      </c:pt>
                      <c:pt idx="208">
                        <c:v>664.80069012084482</c:v>
                      </c:pt>
                      <c:pt idx="209">
                        <c:v>8.913219774818149</c:v>
                      </c:pt>
                      <c:pt idx="210">
                        <c:v>134.58056087043681</c:v>
                      </c:pt>
                      <c:pt idx="211">
                        <c:v>151.12261633359162</c:v>
                      </c:pt>
                      <c:pt idx="212">
                        <c:v>141.81424232547454</c:v>
                      </c:pt>
                      <c:pt idx="213">
                        <c:v>182.89757884006141</c:v>
                      </c:pt>
                      <c:pt idx="214">
                        <c:v>178.76002805338283</c:v>
                      </c:pt>
                      <c:pt idx="215">
                        <c:v>260.47854576396679</c:v>
                      </c:pt>
                      <c:pt idx="216">
                        <c:v>334.64094316804699</c:v>
                      </c:pt>
                      <c:pt idx="217">
                        <c:v>659.3498898045176</c:v>
                      </c:pt>
                      <c:pt idx="218">
                        <c:v>112.37878844931028</c:v>
                      </c:pt>
                      <c:pt idx="219">
                        <c:v>5.6174544979090699</c:v>
                      </c:pt>
                      <c:pt idx="220">
                        <c:v>19.352202132412472</c:v>
                      </c:pt>
                      <c:pt idx="221">
                        <c:v>73.153123791398428</c:v>
                      </c:pt>
                      <c:pt idx="222">
                        <c:v>91.259043677963831</c:v>
                      </c:pt>
                      <c:pt idx="223">
                        <c:v>144.34817191943912</c:v>
                      </c:pt>
                      <c:pt idx="224">
                        <c:v>173.40529841576736</c:v>
                      </c:pt>
                      <c:pt idx="225">
                        <c:v>266.41390965566853</c:v>
                      </c:pt>
                      <c:pt idx="226">
                        <c:v>344.21232265705243</c:v>
                      </c:pt>
                      <c:pt idx="227">
                        <c:v>481.25721126718668</c:v>
                      </c:pt>
                      <c:pt idx="228">
                        <c:v>554.74192208987949</c:v>
                      </c:pt>
                      <c:pt idx="229">
                        <c:v>78.511158312703685</c:v>
                      </c:pt>
                      <c:pt idx="230">
                        <c:v>158.78233329156333</c:v>
                      </c:pt>
                      <c:pt idx="231">
                        <c:v>143.65224848804556</c:v>
                      </c:pt>
                      <c:pt idx="232">
                        <c:v>160.72684832987383</c:v>
                      </c:pt>
                      <c:pt idx="233">
                        <c:v>149.23727289291554</c:v>
                      </c:pt>
                      <c:pt idx="234">
                        <c:v>149.23727289291554</c:v>
                      </c:pt>
                      <c:pt idx="235">
                        <c:v>174.66981454481214</c:v>
                      </c:pt>
                      <c:pt idx="236">
                        <c:v>258.00148634696006</c:v>
                      </c:pt>
                      <c:pt idx="237">
                        <c:v>659.3498898045176</c:v>
                      </c:pt>
                      <c:pt idx="238">
                        <c:v>50.970286281512081</c:v>
                      </c:pt>
                      <c:pt idx="239">
                        <c:v>0.69165077309925671</c:v>
                      </c:pt>
                      <c:pt idx="240">
                        <c:v>35.254800774459703</c:v>
                      </c:pt>
                      <c:pt idx="241">
                        <c:v>75.808472412997844</c:v>
                      </c:pt>
                      <c:pt idx="242">
                        <c:v>88.34334002677987</c:v>
                      </c:pt>
                      <c:pt idx="243">
                        <c:v>88.34334002677987</c:v>
                      </c:pt>
                      <c:pt idx="244">
                        <c:v>111.36496356452923</c:v>
                      </c:pt>
                      <c:pt idx="245">
                        <c:v>163.42373159550056</c:v>
                      </c:pt>
                      <c:pt idx="246">
                        <c:v>361.55114958692894</c:v>
                      </c:pt>
                      <c:pt idx="247">
                        <c:v>533.21374604753612</c:v>
                      </c:pt>
                      <c:pt idx="248">
                        <c:v>109.14064594665578</c:v>
                      </c:pt>
                      <c:pt idx="249">
                        <c:v>147.3637637717647</c:v>
                      </c:pt>
                      <c:pt idx="250">
                        <c:v>156.84965257278085</c:v>
                      </c:pt>
                      <c:pt idx="251">
                        <c:v>153.0197940937943</c:v>
                      </c:pt>
                      <c:pt idx="252">
                        <c:v>162.68319768770951</c:v>
                      </c:pt>
                      <c:pt idx="253">
                        <c:v>184.98410571268985</c:v>
                      </c:pt>
                      <c:pt idx="254">
                        <c:v>206.50026201297135</c:v>
                      </c:pt>
                      <c:pt idx="255">
                        <c:v>514.28303407959982</c:v>
                      </c:pt>
                      <c:pt idx="256">
                        <c:v>134.58056087043681</c:v>
                      </c:pt>
                      <c:pt idx="257">
                        <c:v>15.276986033374325</c:v>
                      </c:pt>
                      <c:pt idx="258">
                        <c:v>16.739729741274115</c:v>
                      </c:pt>
                      <c:pt idx="259">
                        <c:v>84.058541946433607</c:v>
                      </c:pt>
                      <c:pt idx="260">
                        <c:v>151.83638395555894</c:v>
                      </c:pt>
                      <c:pt idx="261">
                        <c:v>163.42373159550056</c:v>
                      </c:pt>
                      <c:pt idx="262">
                        <c:v>177.48076538058635</c:v>
                      </c:pt>
                      <c:pt idx="263">
                        <c:v>202.92765000960847</c:v>
                      </c:pt>
                      <c:pt idx="264">
                        <c:v>349.94459435557224</c:v>
                      </c:pt>
                      <c:pt idx="265">
                        <c:v>205.12514680561375</c:v>
                      </c:pt>
                      <c:pt idx="266">
                        <c:v>170.6269383143464</c:v>
                      </c:pt>
                      <c:pt idx="267">
                        <c:v>160.72684832987383</c:v>
                      </c:pt>
                      <c:pt idx="268">
                        <c:v>132.8017263055003</c:v>
                      </c:pt>
                      <c:pt idx="269">
                        <c:v>153.0197940937943</c:v>
                      </c:pt>
                      <c:pt idx="270">
                        <c:v>93.659992604956045</c:v>
                      </c:pt>
                      <c:pt idx="271">
                        <c:v>110.75380003821974</c:v>
                      </c:pt>
                      <c:pt idx="272">
                        <c:v>296.39998115239854</c:v>
                      </c:pt>
                      <c:pt idx="273">
                        <c:v>483.3622803916316</c:v>
                      </c:pt>
                      <c:pt idx="274">
                        <c:v>3.3549616557658215</c:v>
                      </c:pt>
                      <c:pt idx="275">
                        <c:v>13.74041144171065</c:v>
                      </c:pt>
                      <c:pt idx="276">
                        <c:v>64.23218468087353</c:v>
                      </c:pt>
                      <c:pt idx="277">
                        <c:v>66.721852829100172</c:v>
                      </c:pt>
                      <c:pt idx="278">
                        <c:v>78.511158312703685</c:v>
                      </c:pt>
                      <c:pt idx="279">
                        <c:v>112.99441302325828</c:v>
                      </c:pt>
                      <c:pt idx="280">
                        <c:v>129.93979518452684</c:v>
                      </c:pt>
                      <c:pt idx="281">
                        <c:v>155.65149589076688</c:v>
                      </c:pt>
                      <c:pt idx="282">
                        <c:v>146.20247344917391</c:v>
                      </c:pt>
                      <c:pt idx="283">
                        <c:v>344.21232265705243</c:v>
                      </c:pt>
                      <c:pt idx="284">
                        <c:v>38.642022981535959</c:v>
                      </c:pt>
                      <c:pt idx="285">
                        <c:v>178.76002805338283</c:v>
                      </c:pt>
                      <c:pt idx="286">
                        <c:v>162.68319768770951</c:v>
                      </c:pt>
                      <c:pt idx="287">
                        <c:v>122.37723962593726</c:v>
                      </c:pt>
                      <c:pt idx="288">
                        <c:v>86.36345291636394</c:v>
                      </c:pt>
                      <c:pt idx="289">
                        <c:v>99.710242107328355</c:v>
                      </c:pt>
                      <c:pt idx="290">
                        <c:v>238.61104651382877</c:v>
                      </c:pt>
                      <c:pt idx="291">
                        <c:v>366.31463225811837</c:v>
                      </c:pt>
                      <c:pt idx="292">
                        <c:v>579.00028110059657</c:v>
                      </c:pt>
                      <c:pt idx="293">
                        <c:v>8.0182725384323863</c:v>
                      </c:pt>
                      <c:pt idx="294">
                        <c:v>1.0292070133837434</c:v>
                      </c:pt>
                      <c:pt idx="295">
                        <c:v>53.614476830421921</c:v>
                      </c:pt>
                      <c:pt idx="296">
                        <c:v>81.261181490514929</c:v>
                      </c:pt>
                      <c:pt idx="297">
                        <c:v>194.25600602082321</c:v>
                      </c:pt>
                      <c:pt idx="298">
                        <c:v>488.03090308404865</c:v>
                      </c:pt>
                      <c:pt idx="299">
                        <c:v>505.17223321796126</c:v>
                      </c:pt>
                      <c:pt idx="300">
                        <c:v>474.53085672843116</c:v>
                      </c:pt>
                      <c:pt idx="301">
                        <c:v>533.21374604753612</c:v>
                      </c:pt>
                      <c:pt idx="302">
                        <c:v>676.75412725441868</c:v>
                      </c:pt>
                      <c:pt idx="303">
                        <c:v>0.15929181691855429</c:v>
                      </c:pt>
                      <c:pt idx="304">
                        <c:v>178.76002805338283</c:v>
                      </c:pt>
                      <c:pt idx="305">
                        <c:v>178.76002805338283</c:v>
                      </c:pt>
                      <c:pt idx="306">
                        <c:v>170.6269383143464</c:v>
                      </c:pt>
                      <c:pt idx="307">
                        <c:v>131.03472606009038</c:v>
                      </c:pt>
                      <c:pt idx="308">
                        <c:v>206.50026201297135</c:v>
                      </c:pt>
                      <c:pt idx="309">
                        <c:v>498.70283475043038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D-BF93-4AD5-AB95-234B4F7C071C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Sheet1!$Q$1</c15:sqref>
                        </c15:formulaRef>
                      </c:ext>
                    </c:extLst>
                    <c:strCache>
                      <c:ptCount val="1"/>
                      <c:pt idx="0">
                        <c:v>Force Var (ECM)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Sheet1!$A$2:$A$311</c15:sqref>
                        </c15:formulaRef>
                      </c:ext>
                    </c:extLst>
                    <c:numCache>
                      <c:formatCode>General</c:formatCode>
                      <c:ptCount val="310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Sheet1!$Q$2:$Q$311</c15:sqref>
                        </c15:formulaRef>
                      </c:ext>
                    </c:extLst>
                    <c:numCache>
                      <c:formatCode>General</c:formatCode>
                      <c:ptCount val="310"/>
                      <c:pt idx="0">
                        <c:v>22.11339708045919</c:v>
                      </c:pt>
                      <c:pt idx="1">
                        <c:v>13.276293633627372</c:v>
                      </c:pt>
                      <c:pt idx="2">
                        <c:v>6.541788429726715</c:v>
                      </c:pt>
                      <c:pt idx="3">
                        <c:v>6.4926945004932533</c:v>
                      </c:pt>
                      <c:pt idx="4">
                        <c:v>1.8511687597699507</c:v>
                      </c:pt>
                      <c:pt idx="5">
                        <c:v>0.13001550442401136</c:v>
                      </c:pt>
                      <c:pt idx="6">
                        <c:v>2.5682211708997069E-2</c:v>
                      </c:pt>
                      <c:pt idx="7">
                        <c:v>0.12978489397303131</c:v>
                      </c:pt>
                      <c:pt idx="8">
                        <c:v>0.90615810678246611</c:v>
                      </c:pt>
                      <c:pt idx="9">
                        <c:v>0.68380226370070851</c:v>
                      </c:pt>
                      <c:pt idx="10">
                        <c:v>8.3210229596775265E-2</c:v>
                      </c:pt>
                      <c:pt idx="11">
                        <c:v>3.698111236090594E-4</c:v>
                      </c:pt>
                      <c:pt idx="12">
                        <c:v>4.474864568858674E-2</c:v>
                      </c:pt>
                      <c:pt idx="13">
                        <c:v>9.2455053218306864E-3</c:v>
                      </c:pt>
                      <c:pt idx="14">
                        <c:v>0.16309147738155699</c:v>
                      </c:pt>
                      <c:pt idx="15">
                        <c:v>6.2499852298574021E-2</c:v>
                      </c:pt>
                      <c:pt idx="16">
                        <c:v>6.2499852298574021E-2</c:v>
                      </c:pt>
                      <c:pt idx="17">
                        <c:v>0.19563635599299548</c:v>
                      </c:pt>
                      <c:pt idx="18">
                        <c:v>0.26960089848098562</c:v>
                      </c:pt>
                      <c:pt idx="19">
                        <c:v>0.35539976049557337</c:v>
                      </c:pt>
                      <c:pt idx="20">
                        <c:v>0.56250044310462699</c:v>
                      </c:pt>
                      <c:pt idx="21">
                        <c:v>0.68380226370070851</c:v>
                      </c:pt>
                      <c:pt idx="22">
                        <c:v>0.26960089848098562</c:v>
                      </c:pt>
                      <c:pt idx="23">
                        <c:v>2.9955519046647748E-2</c:v>
                      </c:pt>
                      <c:pt idx="24">
                        <c:v>9.2455053218306864E-3</c:v>
                      </c:pt>
                      <c:pt idx="25">
                        <c:v>6.2499852298574021E-2</c:v>
                      </c:pt>
                      <c:pt idx="26">
                        <c:v>0.50628656186671839</c:v>
                      </c:pt>
                      <c:pt idx="27">
                        <c:v>8.6571728178758196</c:v>
                      </c:pt>
                      <c:pt idx="28">
                        <c:v>7.7755161040363001</c:v>
                      </c:pt>
                      <c:pt idx="29">
                        <c:v>14.9411959411549</c:v>
                      </c:pt>
                      <c:pt idx="30">
                        <c:v>169.50036213062435</c:v>
                      </c:pt>
                      <c:pt idx="31">
                        <c:v>21.479657025151468</c:v>
                      </c:pt>
                      <c:pt idx="32">
                        <c:v>91.349476601772068</c:v>
                      </c:pt>
                      <c:pt idx="33">
                        <c:v>1.2873527413450008</c:v>
                      </c:pt>
                      <c:pt idx="34">
                        <c:v>116.39089599296354</c:v>
                      </c:pt>
                      <c:pt idx="35">
                        <c:v>481.46485390022673</c:v>
                      </c:pt>
                      <c:pt idx="36">
                        <c:v>481.46485390022673</c:v>
                      </c:pt>
                      <c:pt idx="37">
                        <c:v>9.1157526540853162</c:v>
                      </c:pt>
                      <c:pt idx="38">
                        <c:v>118.89386738882207</c:v>
                      </c:pt>
                      <c:pt idx="39">
                        <c:v>19.734100257681369</c:v>
                      </c:pt>
                      <c:pt idx="40">
                        <c:v>9.8258154614210422</c:v>
                      </c:pt>
                      <c:pt idx="41">
                        <c:v>8.3210229596775265E-2</c:v>
                      </c:pt>
                      <c:pt idx="42">
                        <c:v>333.06248921778962</c:v>
                      </c:pt>
                      <c:pt idx="43">
                        <c:v>77.237051020731727</c:v>
                      </c:pt>
                      <c:pt idx="44">
                        <c:v>179.66308379689934</c:v>
                      </c:pt>
                      <c:pt idx="45">
                        <c:v>13.775515558676547</c:v>
                      </c:pt>
                      <c:pt idx="46">
                        <c:v>4.3938597083217861</c:v>
                      </c:pt>
                      <c:pt idx="47">
                        <c:v>19.393858344925491</c:v>
                      </c:pt>
                      <c:pt idx="48">
                        <c:v>1.5624992614925211</c:v>
                      </c:pt>
                      <c:pt idx="49">
                        <c:v>5.0624986706864679</c:v>
                      </c:pt>
                      <c:pt idx="50">
                        <c:v>2.6719664898795248</c:v>
                      </c:pt>
                      <c:pt idx="51">
                        <c:v>6.1542145106768205</c:v>
                      </c:pt>
                      <c:pt idx="52">
                        <c:v>18.722260757236377</c:v>
                      </c:pt>
                      <c:pt idx="53">
                        <c:v>0.10687850507674374</c:v>
                      </c:pt>
                      <c:pt idx="54">
                        <c:v>2.0802523314150889</c:v>
                      </c:pt>
                      <c:pt idx="55">
                        <c:v>1.1187136426440547</c:v>
                      </c:pt>
                      <c:pt idx="56">
                        <c:v>5.5950457761835981</c:v>
                      </c:pt>
                      <c:pt idx="57">
                        <c:v>10.813981232786945</c:v>
                      </c:pt>
                      <c:pt idx="58">
                        <c:v>10.813981232786945</c:v>
                      </c:pt>
                      <c:pt idx="59">
                        <c:v>9.8258154614210422</c:v>
                      </c:pt>
                      <c:pt idx="60">
                        <c:v>67.429368756761349</c:v>
                      </c:pt>
                      <c:pt idx="61">
                        <c:v>102.71043498168719</c:v>
                      </c:pt>
                      <c:pt idx="62">
                        <c:v>132.69268432042958</c:v>
                      </c:pt>
                      <c:pt idx="63">
                        <c:v>197.61872132314082</c:v>
                      </c:pt>
                      <c:pt idx="64">
                        <c:v>147.24889770176321</c:v>
                      </c:pt>
                      <c:pt idx="65">
                        <c:v>8.6571728178758196</c:v>
                      </c:pt>
                      <c:pt idx="66">
                        <c:v>0.16309147738155699</c:v>
                      </c:pt>
                      <c:pt idx="67">
                        <c:v>9.2455053218306864E-3</c:v>
                      </c:pt>
                      <c:pt idx="68">
                        <c:v>1.8121381306980527E-2</c:v>
                      </c:pt>
                      <c:pt idx="69">
                        <c:v>0.35539976049557337</c:v>
                      </c:pt>
                      <c:pt idx="70">
                        <c:v>0.8169384038218529</c:v>
                      </c:pt>
                      <c:pt idx="71">
                        <c:v>0.68380226370070851</c:v>
                      </c:pt>
                      <c:pt idx="72">
                        <c:v>0.45303294203683525</c:v>
                      </c:pt>
                      <c:pt idx="73">
                        <c:v>1.8121381306980527E-2</c:v>
                      </c:pt>
                      <c:pt idx="74">
                        <c:v>9.2455053218306864E-3</c:v>
                      </c:pt>
                      <c:pt idx="75">
                        <c:v>3.698111236090594E-4</c:v>
                      </c:pt>
                      <c:pt idx="76">
                        <c:v>4.474864568858674E-2</c:v>
                      </c:pt>
                      <c:pt idx="77">
                        <c:v>0.56250044310462699</c:v>
                      </c:pt>
                      <c:pt idx="78">
                        <c:v>9.2455053218306864E-3</c:v>
                      </c:pt>
                      <c:pt idx="79">
                        <c:v>1.0388307587775116</c:v>
                      </c:pt>
                      <c:pt idx="80">
                        <c:v>5.414569631156561</c:v>
                      </c:pt>
                      <c:pt idx="81">
                        <c:v>10.068415285084466</c:v>
                      </c:pt>
                      <c:pt idx="82">
                        <c:v>5.0624986706864679</c:v>
                      </c:pt>
                      <c:pt idx="83">
                        <c:v>14.352438590152206</c:v>
                      </c:pt>
                      <c:pt idx="84">
                        <c:v>20.07729025214071</c:v>
                      </c:pt>
                      <c:pt idx="85">
                        <c:v>22.198591890946492</c:v>
                      </c:pt>
                      <c:pt idx="86">
                        <c:v>22.198591890946492</c:v>
                      </c:pt>
                      <c:pt idx="87">
                        <c:v>20.772556478882528</c:v>
                      </c:pt>
                      <c:pt idx="88">
                        <c:v>30.038828122872655</c:v>
                      </c:pt>
                      <c:pt idx="89">
                        <c:v>3.4796586612309399</c:v>
                      </c:pt>
                      <c:pt idx="90">
                        <c:v>12.657172454304622</c:v>
                      </c:pt>
                      <c:pt idx="91">
                        <c:v>19.393858344925491</c:v>
                      </c:pt>
                      <c:pt idx="92">
                        <c:v>1.0388307587775116</c:v>
                      </c:pt>
                      <c:pt idx="93">
                        <c:v>1.9707831942675407</c:v>
                      </c:pt>
                      <c:pt idx="94">
                        <c:v>21.837650689877201</c:v>
                      </c:pt>
                      <c:pt idx="95">
                        <c:v>68.062495125850148</c:v>
                      </c:pt>
                      <c:pt idx="96">
                        <c:v>327.47077333232141</c:v>
                      </c:pt>
                      <c:pt idx="97">
                        <c:v>501.9323092488732</c:v>
                      </c:pt>
                      <c:pt idx="98">
                        <c:v>625.96189350247118</c:v>
                      </c:pt>
                      <c:pt idx="99">
                        <c:v>54.816933495583442</c:v>
                      </c:pt>
                      <c:pt idx="100">
                        <c:v>9.5861668098217638</c:v>
                      </c:pt>
                      <c:pt idx="101">
                        <c:v>106.64533413547584</c:v>
                      </c:pt>
                      <c:pt idx="102">
                        <c:v>6.541788429726715</c:v>
                      </c:pt>
                      <c:pt idx="103">
                        <c:v>16.154213601739219</c:v>
                      </c:pt>
                      <c:pt idx="104">
                        <c:v>11.068415194196469</c:v>
                      </c:pt>
                      <c:pt idx="105">
                        <c:v>18.722260757236377</c:v>
                      </c:pt>
                      <c:pt idx="106">
                        <c:v>12.657172454304622</c:v>
                      </c:pt>
                      <c:pt idx="107">
                        <c:v>23.671964581116878</c:v>
                      </c:pt>
                      <c:pt idx="108">
                        <c:v>2.6719664898795248</c:v>
                      </c:pt>
                      <c:pt idx="109">
                        <c:v>14.352438590152206</c:v>
                      </c:pt>
                      <c:pt idx="110">
                        <c:v>6.541788429726715</c:v>
                      </c:pt>
                      <c:pt idx="111">
                        <c:v>2.4264044051488085</c:v>
                      </c:pt>
                      <c:pt idx="112">
                        <c:v>0.88794323025993716</c:v>
                      </c:pt>
                      <c:pt idx="113">
                        <c:v>3.624631302321875</c:v>
                      </c:pt>
                      <c:pt idx="114">
                        <c:v>101.15718049837258</c:v>
                      </c:pt>
                      <c:pt idx="115">
                        <c:v>176.58321791008751</c:v>
                      </c:pt>
                      <c:pt idx="116">
                        <c:v>158.66309915786377</c:v>
                      </c:pt>
                      <c:pt idx="117">
                        <c:v>105.85244690689734</c:v>
                      </c:pt>
                      <c:pt idx="118">
                        <c:v>1.6601338973268323</c:v>
                      </c:pt>
                      <c:pt idx="119">
                        <c:v>18.390904900517004</c:v>
                      </c:pt>
                      <c:pt idx="120">
                        <c:v>186.95304062251802</c:v>
                      </c:pt>
                      <c:pt idx="121">
                        <c:v>129.17197417036778</c:v>
                      </c:pt>
                      <c:pt idx="122">
                        <c:v>154.81102806105812</c:v>
                      </c:pt>
                      <c:pt idx="123">
                        <c:v>189.06250812358331</c:v>
                      </c:pt>
                      <c:pt idx="124">
                        <c:v>348.68381280731847</c:v>
                      </c:pt>
                      <c:pt idx="125">
                        <c:v>236.09505345667185</c:v>
                      </c:pt>
                      <c:pt idx="126">
                        <c:v>331.66014389560229</c:v>
                      </c:pt>
                      <c:pt idx="127">
                        <c:v>197.61872132314082</c:v>
                      </c:pt>
                      <c:pt idx="128">
                        <c:v>208.58026001190231</c:v>
                      </c:pt>
                      <c:pt idx="129">
                        <c:v>4.2340988488361138</c:v>
                      </c:pt>
                      <c:pt idx="130">
                        <c:v>468.05657005835917</c:v>
                      </c:pt>
                      <c:pt idx="131">
                        <c:v>1095.3553798548212</c:v>
                      </c:pt>
                      <c:pt idx="132">
                        <c:v>1220.9648462197299</c:v>
                      </c:pt>
                      <c:pt idx="133">
                        <c:v>806.77845955018915</c:v>
                      </c:pt>
                      <c:pt idx="134">
                        <c:v>74.556577738847395</c:v>
                      </c:pt>
                      <c:pt idx="135">
                        <c:v>677.00035445012509</c:v>
                      </c:pt>
                      <c:pt idx="136">
                        <c:v>39.062496307462254</c:v>
                      </c:pt>
                      <c:pt idx="137">
                        <c:v>173.52994783854385</c:v>
                      </c:pt>
                      <c:pt idx="138">
                        <c:v>10.562498079880415</c:v>
                      </c:pt>
                      <c:pt idx="139">
                        <c:v>24.4264024054917</c:v>
                      </c:pt>
                      <c:pt idx="140">
                        <c:v>3.698111236090594E-4</c:v>
                      </c:pt>
                      <c:pt idx="141">
                        <c:v>46.083206048499918</c:v>
                      </c:pt>
                      <c:pt idx="142">
                        <c:v>242.04178074923951</c:v>
                      </c:pt>
                      <c:pt idx="143">
                        <c:v>484.84651065950948</c:v>
                      </c:pt>
                      <c:pt idx="144">
                        <c:v>618.28733738035646</c:v>
                      </c:pt>
                      <c:pt idx="145">
                        <c:v>661.08319486861535</c:v>
                      </c:pt>
                      <c:pt idx="146">
                        <c:v>689.06248449134125</c:v>
                      </c:pt>
                      <c:pt idx="147">
                        <c:v>842.1157372930868</c:v>
                      </c:pt>
                      <c:pt idx="148">
                        <c:v>1035.1068596901166</c:v>
                      </c:pt>
                      <c:pt idx="149">
                        <c:v>13.210426846727488</c:v>
                      </c:pt>
                      <c:pt idx="150">
                        <c:v>8.6571728178758196</c:v>
                      </c:pt>
                      <c:pt idx="151">
                        <c:v>109.84651747653238</c:v>
                      </c:pt>
                      <c:pt idx="152">
                        <c:v>5.0624986706864679</c:v>
                      </c:pt>
                      <c:pt idx="153">
                        <c:v>13.775515558676547</c:v>
                      </c:pt>
                      <c:pt idx="154">
                        <c:v>9.5861668098217638</c:v>
                      </c:pt>
                      <c:pt idx="155">
                        <c:v>13.775515558676547</c:v>
                      </c:pt>
                      <c:pt idx="156">
                        <c:v>33.06250339713489</c:v>
                      </c:pt>
                      <c:pt idx="157">
                        <c:v>22.56250280632884</c:v>
                      </c:pt>
                      <c:pt idx="158">
                        <c:v>62.470788693322007</c:v>
                      </c:pt>
                      <c:pt idx="159">
                        <c:v>105.85244690689734</c:v>
                      </c:pt>
                      <c:pt idx="160">
                        <c:v>84.852446270645444</c:v>
                      </c:pt>
                      <c:pt idx="161">
                        <c:v>152.90274399194379</c:v>
                      </c:pt>
                      <c:pt idx="162">
                        <c:v>201.96783384006594</c:v>
                      </c:pt>
                      <c:pt idx="163">
                        <c:v>162.56250753277726</c:v>
                      </c:pt>
                      <c:pt idx="164">
                        <c:v>191.18380994420349</c:v>
                      </c:pt>
                      <c:pt idx="165">
                        <c:v>255.38499464866118</c:v>
                      </c:pt>
                      <c:pt idx="166">
                        <c:v>250.49150343351161</c:v>
                      </c:pt>
                      <c:pt idx="167">
                        <c:v>219.83765668885755</c:v>
                      </c:pt>
                      <c:pt idx="168">
                        <c:v>262.8139888678341</c:v>
                      </c:pt>
                      <c:pt idx="169">
                        <c:v>354.45304366747382</c:v>
                      </c:pt>
                      <c:pt idx="170">
                        <c:v>503.65718781527903</c:v>
                      </c:pt>
                      <c:pt idx="171">
                        <c:v>298.89091258100774</c:v>
                      </c:pt>
                      <c:pt idx="172">
                        <c:v>113.91457731163776</c:v>
                      </c:pt>
                      <c:pt idx="173">
                        <c:v>320.54771767832221</c:v>
                      </c:pt>
                      <c:pt idx="174">
                        <c:v>312.33765837035838</c:v>
                      </c:pt>
                      <c:pt idx="175">
                        <c:v>61.260729476279131</c:v>
                      </c:pt>
                      <c:pt idx="176">
                        <c:v>2.6719664898795248</c:v>
                      </c:pt>
                      <c:pt idx="177">
                        <c:v>481.46485390022673</c:v>
                      </c:pt>
                      <c:pt idx="178">
                        <c:v>1474.855376719049</c:v>
                      </c:pt>
                      <c:pt idx="179">
                        <c:v>1381.8376259668464</c:v>
                      </c:pt>
                      <c:pt idx="180">
                        <c:v>113.09503809569536</c:v>
                      </c:pt>
                      <c:pt idx="181">
                        <c:v>379.50035831311988</c:v>
                      </c:pt>
                      <c:pt idx="182">
                        <c:v>43.003324528038341</c:v>
                      </c:pt>
                      <c:pt idx="183">
                        <c:v>232.56249099020778</c:v>
                      </c:pt>
                      <c:pt idx="184">
                        <c:v>10.068415285084466</c:v>
                      </c:pt>
                      <c:pt idx="185">
                        <c:v>32.621668223216432</c:v>
                      </c:pt>
                      <c:pt idx="186">
                        <c:v>22.198591890946492</c:v>
                      </c:pt>
                      <c:pt idx="187">
                        <c:v>37.633509541535105</c:v>
                      </c:pt>
                      <c:pt idx="188">
                        <c:v>107.44120434879174</c:v>
                      </c:pt>
                      <c:pt idx="189">
                        <c:v>154.81102806105812</c:v>
                      </c:pt>
                      <c:pt idx="190">
                        <c:v>250.49150343351161</c:v>
                      </c:pt>
                      <c:pt idx="191">
                        <c:v>166.50925318582213</c:v>
                      </c:pt>
                      <c:pt idx="192">
                        <c:v>238.4648759873244</c:v>
                      </c:pt>
                      <c:pt idx="193">
                        <c:v>184.85540744097779</c:v>
                      </c:pt>
                      <c:pt idx="194">
                        <c:v>224.42345559631508</c:v>
                      </c:pt>
                      <c:pt idx="195">
                        <c:v>315.06251048680753</c:v>
                      </c:pt>
                      <c:pt idx="196">
                        <c:v>298.89091258100774</c:v>
                      </c:pt>
                      <c:pt idx="197">
                        <c:v>323.30807275335337</c:v>
                      </c:pt>
                      <c:pt idx="198">
                        <c:v>267.82582327824787</c:v>
                      </c:pt>
                      <c:pt idx="199">
                        <c:v>270.34949196274647</c:v>
                      </c:pt>
                      <c:pt idx="200">
                        <c:v>0.62167113180449129</c:v>
                      </c:pt>
                      <c:pt idx="201">
                        <c:v>1.0388307587775116</c:v>
                      </c:pt>
                      <c:pt idx="202">
                        <c:v>7.7755161040363001</c:v>
                      </c:pt>
                      <c:pt idx="203">
                        <c:v>5.0624986706864679</c:v>
                      </c:pt>
                      <c:pt idx="204">
                        <c:v>6.541788429726715</c:v>
                      </c:pt>
                      <c:pt idx="205">
                        <c:v>12.657172454304622</c:v>
                      </c:pt>
                      <c:pt idx="206">
                        <c:v>26.760721795776345</c:v>
                      </c:pt>
                      <c:pt idx="207">
                        <c:v>28.376106320276286</c:v>
                      </c:pt>
                      <c:pt idx="208">
                        <c:v>3.4796586612309399</c:v>
                      </c:pt>
                      <c:pt idx="209">
                        <c:v>84.145334817160105</c:v>
                      </c:pt>
                      <c:pt idx="210">
                        <c:v>119.73409116833935</c:v>
                      </c:pt>
                      <c:pt idx="211">
                        <c:v>194.38793554976317</c:v>
                      </c:pt>
                      <c:pt idx="212">
                        <c:v>26.760721795776345</c:v>
                      </c:pt>
                      <c:pt idx="213">
                        <c:v>183.0668393072938</c:v>
                      </c:pt>
                      <c:pt idx="214">
                        <c:v>2.1926766399448758</c:v>
                      </c:pt>
                      <c:pt idx="215">
                        <c:v>11.068415194196469</c:v>
                      </c:pt>
                      <c:pt idx="216">
                        <c:v>8.2104273011929205</c:v>
                      </c:pt>
                      <c:pt idx="217">
                        <c:v>9.5861668098217638</c:v>
                      </c:pt>
                      <c:pt idx="218">
                        <c:v>14.352438590152206</c:v>
                      </c:pt>
                      <c:pt idx="219">
                        <c:v>47.133501861040841</c:v>
                      </c:pt>
                      <c:pt idx="220">
                        <c:v>49.811024879796406</c:v>
                      </c:pt>
                      <c:pt idx="221">
                        <c:v>125.69860129841364</c:v>
                      </c:pt>
                      <c:pt idx="222">
                        <c:v>76.562505169553049</c:v>
                      </c:pt>
                      <c:pt idx="223">
                        <c:v>118.89386738882207</c:v>
                      </c:pt>
                      <c:pt idx="224">
                        <c:v>186.95304062251802</c:v>
                      </c:pt>
                      <c:pt idx="225">
                        <c:v>290.96487694171702</c:v>
                      </c:pt>
                      <c:pt idx="226">
                        <c:v>22.56250280632884</c:v>
                      </c:pt>
                      <c:pt idx="227">
                        <c:v>3.0625010339106797</c:v>
                      </c:pt>
                      <c:pt idx="228">
                        <c:v>138.06250694197121</c:v>
                      </c:pt>
                      <c:pt idx="229">
                        <c:v>156.73114644969763</c:v>
                      </c:pt>
                      <c:pt idx="230">
                        <c:v>125.69860129841364</c:v>
                      </c:pt>
                      <c:pt idx="231">
                        <c:v>0.31102038057090198</c:v>
                      </c:pt>
                      <c:pt idx="232">
                        <c:v>49.811024879796406</c:v>
                      </c:pt>
                      <c:pt idx="233">
                        <c:v>186.95304062251802</c:v>
                      </c:pt>
                      <c:pt idx="234">
                        <c:v>217.56250871438937</c:v>
                      </c:pt>
                      <c:pt idx="235">
                        <c:v>393.10689041212788</c:v>
                      </c:pt>
                      <c:pt idx="236">
                        <c:v>293.59505450195331</c:v>
                      </c:pt>
                      <c:pt idx="237">
                        <c:v>189.06250812358331</c:v>
                      </c:pt>
                      <c:pt idx="238">
                        <c:v>4.3938597083217861</c:v>
                      </c:pt>
                      <c:pt idx="239">
                        <c:v>673.00331307545844</c:v>
                      </c:pt>
                      <c:pt idx="240">
                        <c:v>1247.9914732114735</c:v>
                      </c:pt>
                      <c:pt idx="241">
                        <c:v>1152.080231425922</c:v>
                      </c:pt>
                      <c:pt idx="242">
                        <c:v>1302.932301159321</c:v>
                      </c:pt>
                      <c:pt idx="243">
                        <c:v>23.671964581116878</c:v>
                      </c:pt>
                      <c:pt idx="244">
                        <c:v>379.50035831311988</c:v>
                      </c:pt>
                      <c:pt idx="245">
                        <c:v>2.1926766399448758</c:v>
                      </c:pt>
                      <c:pt idx="246">
                        <c:v>65.547702317321651</c:v>
                      </c:pt>
                      <c:pt idx="247">
                        <c:v>6.541788429726715</c:v>
                      </c:pt>
                      <c:pt idx="248">
                        <c:v>15.541787611683761</c:v>
                      </c:pt>
                      <c:pt idx="249">
                        <c:v>0.13350613303156142</c:v>
                      </c:pt>
                      <c:pt idx="250">
                        <c:v>18.390904900517004</c:v>
                      </c:pt>
                      <c:pt idx="251">
                        <c:v>42.500373674089317</c:v>
                      </c:pt>
                      <c:pt idx="252">
                        <c:v>331.66014389560229</c:v>
                      </c:pt>
                      <c:pt idx="253">
                        <c:v>174.54475632618184</c:v>
                      </c:pt>
                      <c:pt idx="254">
                        <c:v>136.26073174859783</c:v>
                      </c:pt>
                      <c:pt idx="255">
                        <c:v>195.46191654396898</c:v>
                      </c:pt>
                      <c:pt idx="256">
                        <c:v>186.95304062251802</c:v>
                      </c:pt>
                      <c:pt idx="257">
                        <c:v>191.18380994420349</c:v>
                      </c:pt>
                      <c:pt idx="258">
                        <c:v>277.99150393339829</c:v>
                      </c:pt>
                      <c:pt idx="259">
                        <c:v>340.11872391359066</c:v>
                      </c:pt>
                      <c:pt idx="260">
                        <c:v>483.15422896273776</c:v>
                      </c:pt>
                      <c:pt idx="261">
                        <c:v>315.06251048680753</c:v>
                      </c:pt>
                      <c:pt idx="262">
                        <c:v>473.06251285003174</c:v>
                      </c:pt>
                      <c:pt idx="263">
                        <c:v>248.06250930519542</c:v>
                      </c:pt>
                      <c:pt idx="264">
                        <c:v>206.36428363509583</c:v>
                      </c:pt>
                      <c:pt idx="265">
                        <c:v>37.633509541535105</c:v>
                      </c:pt>
                      <c:pt idx="266">
                        <c:v>4.722262029738526</c:v>
                      </c:pt>
                      <c:pt idx="267">
                        <c:v>7.7755161040363001</c:v>
                      </c:pt>
                      <c:pt idx="268">
                        <c:v>4.722262029738526</c:v>
                      </c:pt>
                      <c:pt idx="269">
                        <c:v>7.7755161040363001</c:v>
                      </c:pt>
                      <c:pt idx="270">
                        <c:v>13.210426846727488</c:v>
                      </c:pt>
                      <c:pt idx="271">
                        <c:v>17.414568540430405</c:v>
                      </c:pt>
                      <c:pt idx="272">
                        <c:v>26.760721795776345</c:v>
                      </c:pt>
                      <c:pt idx="273">
                        <c:v>7.1453418159570186</c:v>
                      </c:pt>
                      <c:pt idx="274">
                        <c:v>109.04179611021394</c:v>
                      </c:pt>
                      <c:pt idx="275">
                        <c:v>145.3879509107567</c:v>
                      </c:pt>
                      <c:pt idx="276">
                        <c:v>110.65422219116154</c:v>
                      </c:pt>
                      <c:pt idx="277">
                        <c:v>217.56250871438937</c:v>
                      </c:pt>
                      <c:pt idx="278">
                        <c:v>164.52996319954943</c:v>
                      </c:pt>
                      <c:pt idx="279">
                        <c:v>204.16014157781757</c:v>
                      </c:pt>
                      <c:pt idx="280">
                        <c:v>233.73706524554763</c:v>
                      </c:pt>
                      <c:pt idx="281">
                        <c:v>348.68381280731847</c:v>
                      </c:pt>
                      <c:pt idx="282">
                        <c:v>326.08026214790908</c:v>
                      </c:pt>
                      <c:pt idx="283">
                        <c:v>288.34653370100727</c:v>
                      </c:pt>
                      <c:pt idx="284">
                        <c:v>342.96191922530596</c:v>
                      </c:pt>
                      <c:pt idx="285">
                        <c:v>17.095046821459061</c:v>
                      </c:pt>
                      <c:pt idx="286">
                        <c:v>144.46190118297045</c:v>
                      </c:pt>
                      <c:pt idx="287">
                        <c:v>793.72224666873296</c:v>
                      </c:pt>
                      <c:pt idx="288">
                        <c:v>798.06248330972915</c:v>
                      </c:pt>
                      <c:pt idx="289">
                        <c:v>981.37609095931396</c:v>
                      </c:pt>
                      <c:pt idx="290">
                        <c:v>1090.2695810837024</c:v>
                      </c:pt>
                      <c:pt idx="291">
                        <c:v>533.4323088398213</c:v>
                      </c:pt>
                      <c:pt idx="292">
                        <c:v>20.772556478882528</c:v>
                      </c:pt>
                      <c:pt idx="293">
                        <c:v>237.27846723067131</c:v>
                      </c:pt>
                      <c:pt idx="294">
                        <c:v>0.8169384038218529</c:v>
                      </c:pt>
                      <c:pt idx="295">
                        <c:v>8.6571728178758196</c:v>
                      </c:pt>
                      <c:pt idx="296">
                        <c:v>12.932324609837622</c:v>
                      </c:pt>
                      <c:pt idx="297">
                        <c:v>15.541787611683761</c:v>
                      </c:pt>
                      <c:pt idx="298">
                        <c:v>6.9411966683035065</c:v>
                      </c:pt>
                      <c:pt idx="299">
                        <c:v>11.068415194196469</c:v>
                      </c:pt>
                      <c:pt idx="300">
                        <c:v>8.6571728178758196</c:v>
                      </c:pt>
                      <c:pt idx="301">
                        <c:v>14.352438590152206</c:v>
                      </c:pt>
                      <c:pt idx="302">
                        <c:v>13.775515558676547</c:v>
                      </c:pt>
                      <c:pt idx="303">
                        <c:v>18.722260757236377</c:v>
                      </c:pt>
                      <c:pt idx="304">
                        <c:v>1.6601338973268323</c:v>
                      </c:pt>
                      <c:pt idx="305">
                        <c:v>44.529959563797384</c:v>
                      </c:pt>
                      <c:pt idx="306">
                        <c:v>143.53883843927679</c:v>
                      </c:pt>
                      <c:pt idx="307">
                        <c:v>139.87611645489537</c:v>
                      </c:pt>
                      <c:pt idx="308">
                        <c:v>257.84949173552496</c:v>
                      </c:pt>
                      <c:pt idx="309">
                        <c:v>317.79919692281976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0-3F87-457D-BE4A-4ED63801BF9D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Sheet1!$R$1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Sheet1!$A$2:$A$311</c15:sqref>
                        </c15:formulaRef>
                      </c:ext>
                    </c:extLst>
                    <c:numCache>
                      <c:formatCode>General</c:formatCode>
                      <c:ptCount val="310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Sheet1!$R$2:$R$311</c15:sqref>
                        </c15:formulaRef>
                      </c:ext>
                    </c:extLst>
                    <c:numCache>
                      <c:formatCode>General</c:formatCode>
                      <c:ptCount val="310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3F87-457D-BE4A-4ED63801BF9D}"/>
                  </c:ext>
                </c:extLst>
              </c15:ser>
            </c15:filteredLineSeries>
          </c:ext>
        </c:extLst>
      </c:lineChart>
      <c:catAx>
        <c:axId val="164073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0731904"/>
        <c:crosses val="autoZero"/>
        <c:auto val="1"/>
        <c:lblAlgn val="ctr"/>
        <c:lblOffset val="100"/>
        <c:noMultiLvlLbl val="0"/>
      </c:catAx>
      <c:valAx>
        <c:axId val="164073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0731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Grab (ECM)</c:v>
                </c:pt>
              </c:strCache>
            </c:strRef>
          </c:tx>
          <c:spPr>
            <a:ln w="127000" cap="rnd">
              <a:solidFill>
                <a:schemeClr val="accent2">
                  <a:alpha val="66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Sheet1!$H$2:$H$274</c:f>
              <c:numCache>
                <c:formatCode>General</c:formatCode>
                <c:ptCount val="273"/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F93-4AD5-AB95-234B4F7C071C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Grab (FCM)</c:v>
                </c:pt>
              </c:strCache>
            </c:strRef>
          </c:tx>
          <c:spPr>
            <a:ln w="127000" cap="rnd">
              <a:solidFill>
                <a:schemeClr val="accent1">
                  <a:alpha val="51000"/>
                </a:schemeClr>
              </a:solidFill>
              <a:round/>
            </a:ln>
            <a:effectLst>
              <a:outerShdw blurRad="50800" dist="50800" dir="5400000" algn="ctr" rotWithShape="0">
                <a:srgbClr val="000000">
                  <a:alpha val="10000"/>
                </a:srgbClr>
              </a:outerShdw>
            </a:effectLst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Sheet1!$O$2:$O$274</c:f>
              <c:numCache>
                <c:formatCode>General</c:formatCode>
                <c:ptCount val="273"/>
                <c:pt idx="56">
                  <c:v>0.5</c:v>
                </c:pt>
                <c:pt idx="57">
                  <c:v>0.5</c:v>
                </c:pt>
                <c:pt idx="74">
                  <c:v>0.5</c:v>
                </c:pt>
                <c:pt idx="75">
                  <c:v>0.5</c:v>
                </c:pt>
                <c:pt idx="93">
                  <c:v>0.5</c:v>
                </c:pt>
                <c:pt idx="94">
                  <c:v>0.5</c:v>
                </c:pt>
                <c:pt idx="113">
                  <c:v>0.5</c:v>
                </c:pt>
                <c:pt idx="114">
                  <c:v>0.5</c:v>
                </c:pt>
                <c:pt idx="132">
                  <c:v>0.5</c:v>
                </c:pt>
                <c:pt idx="133">
                  <c:v>0.5</c:v>
                </c:pt>
                <c:pt idx="134">
                  <c:v>0.5</c:v>
                </c:pt>
                <c:pt idx="151">
                  <c:v>0.5</c:v>
                </c:pt>
                <c:pt idx="152">
                  <c:v>0.5</c:v>
                </c:pt>
                <c:pt idx="171">
                  <c:v>0.5</c:v>
                </c:pt>
                <c:pt idx="172">
                  <c:v>0.5</c:v>
                </c:pt>
                <c:pt idx="173">
                  <c:v>0.5</c:v>
                </c:pt>
                <c:pt idx="191">
                  <c:v>0.5</c:v>
                </c:pt>
                <c:pt idx="192">
                  <c:v>0.5</c:v>
                </c:pt>
                <c:pt idx="210">
                  <c:v>0.5</c:v>
                </c:pt>
                <c:pt idx="211">
                  <c:v>0.5</c:v>
                </c:pt>
                <c:pt idx="212">
                  <c:v>0.5</c:v>
                </c:pt>
                <c:pt idx="230">
                  <c:v>0.5</c:v>
                </c:pt>
                <c:pt idx="231">
                  <c:v>0.5</c:v>
                </c:pt>
                <c:pt idx="249">
                  <c:v>0.5</c:v>
                </c:pt>
                <c:pt idx="250">
                  <c:v>0.5</c:v>
                </c:pt>
                <c:pt idx="268">
                  <c:v>0.5</c:v>
                </c:pt>
                <c:pt idx="269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BF93-4AD5-AB95-234B4F7C0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40731488"/>
        <c:axId val="164073190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Time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33.103599230769198</c:v>
                      </c:pt>
                      <c:pt idx="1">
                        <c:v>33.361271538461502</c:v>
                      </c:pt>
                      <c:pt idx="2">
                        <c:v>33.618788461538401</c:v>
                      </c:pt>
                      <c:pt idx="3">
                        <c:v>33.876382307692303</c:v>
                      </c:pt>
                      <c:pt idx="4">
                        <c:v>34.134058461538402</c:v>
                      </c:pt>
                      <c:pt idx="5">
                        <c:v>34.393368461538401</c:v>
                      </c:pt>
                      <c:pt idx="6">
                        <c:v>34.651538461538401</c:v>
                      </c:pt>
                      <c:pt idx="7">
                        <c:v>34.909033076923002</c:v>
                      </c:pt>
                      <c:pt idx="8">
                        <c:v>35.1669992307692</c:v>
                      </c:pt>
                      <c:pt idx="9">
                        <c:v>35.423046153846101</c:v>
                      </c:pt>
                      <c:pt idx="10">
                        <c:v>35.680152307692303</c:v>
                      </c:pt>
                      <c:pt idx="11">
                        <c:v>35.938216153846099</c:v>
                      </c:pt>
                      <c:pt idx="12">
                        <c:v>36.196186923076901</c:v>
                      </c:pt>
                      <c:pt idx="13">
                        <c:v>36.453591538461502</c:v>
                      </c:pt>
                      <c:pt idx="14">
                        <c:v>36.7111107692307</c:v>
                      </c:pt>
                      <c:pt idx="15">
                        <c:v>36.968586153846097</c:v>
                      </c:pt>
                      <c:pt idx="16">
                        <c:v>37.226245384615297</c:v>
                      </c:pt>
                      <c:pt idx="17">
                        <c:v>37.483969230769198</c:v>
                      </c:pt>
                      <c:pt idx="18">
                        <c:v>37.741395384615302</c:v>
                      </c:pt>
                      <c:pt idx="19">
                        <c:v>37.998906923076902</c:v>
                      </c:pt>
                      <c:pt idx="20">
                        <c:v>38.256836923076897</c:v>
                      </c:pt>
                      <c:pt idx="21">
                        <c:v>38.514290769230698</c:v>
                      </c:pt>
                      <c:pt idx="22">
                        <c:v>38.771804615384603</c:v>
                      </c:pt>
                      <c:pt idx="23">
                        <c:v>39.031436923076903</c:v>
                      </c:pt>
                      <c:pt idx="24">
                        <c:v>39.288443076923002</c:v>
                      </c:pt>
                      <c:pt idx="25">
                        <c:v>39.546185384615299</c:v>
                      </c:pt>
                      <c:pt idx="26">
                        <c:v>39.802556923076899</c:v>
                      </c:pt>
                      <c:pt idx="27">
                        <c:v>40.061255384615301</c:v>
                      </c:pt>
                      <c:pt idx="28">
                        <c:v>40.318195384615301</c:v>
                      </c:pt>
                      <c:pt idx="29">
                        <c:v>40.5763392307692</c:v>
                      </c:pt>
                      <c:pt idx="30">
                        <c:v>40.833130769230699</c:v>
                      </c:pt>
                      <c:pt idx="31">
                        <c:v>41.0925515384615</c:v>
                      </c:pt>
                      <c:pt idx="32">
                        <c:v>41.350235384615303</c:v>
                      </c:pt>
                      <c:pt idx="33">
                        <c:v>41.607301538461499</c:v>
                      </c:pt>
                      <c:pt idx="34">
                        <c:v>41.864873076922997</c:v>
                      </c:pt>
                      <c:pt idx="35">
                        <c:v>42.122746923076903</c:v>
                      </c:pt>
                      <c:pt idx="36">
                        <c:v>42.380057692307602</c:v>
                      </c:pt>
                      <c:pt idx="37">
                        <c:v>42.637203076923001</c:v>
                      </c:pt>
                      <c:pt idx="38">
                        <c:v>42.895639230769198</c:v>
                      </c:pt>
                      <c:pt idx="39">
                        <c:v>43.1559569230769</c:v>
                      </c:pt>
                      <c:pt idx="40">
                        <c:v>43.410953076923001</c:v>
                      </c:pt>
                      <c:pt idx="41">
                        <c:v>43.6684384615384</c:v>
                      </c:pt>
                      <c:pt idx="42">
                        <c:v>43.928533846153798</c:v>
                      </c:pt>
                      <c:pt idx="43">
                        <c:v>44.185961538461498</c:v>
                      </c:pt>
                      <c:pt idx="44">
                        <c:v>44.442220769230701</c:v>
                      </c:pt>
                      <c:pt idx="45">
                        <c:v>44.701764615384597</c:v>
                      </c:pt>
                      <c:pt idx="46">
                        <c:v>44.957401538461497</c:v>
                      </c:pt>
                      <c:pt idx="47">
                        <c:v>45.217806153846098</c:v>
                      </c:pt>
                      <c:pt idx="48">
                        <c:v>45.4724807692307</c:v>
                      </c:pt>
                      <c:pt idx="49">
                        <c:v>45.730341538461502</c:v>
                      </c:pt>
                      <c:pt idx="50">
                        <c:v>45.988501538461499</c:v>
                      </c:pt>
                      <c:pt idx="51">
                        <c:v>46.246833846153798</c:v>
                      </c:pt>
                      <c:pt idx="52">
                        <c:v>46.504654615384602</c:v>
                      </c:pt>
                      <c:pt idx="53">
                        <c:v>46.763633076923</c:v>
                      </c:pt>
                      <c:pt idx="54">
                        <c:v>47.020365384615303</c:v>
                      </c:pt>
                      <c:pt idx="55">
                        <c:v>47.2780876923077</c:v>
                      </c:pt>
                      <c:pt idx="56">
                        <c:v>47.536470000000001</c:v>
                      </c:pt>
                      <c:pt idx="57">
                        <c:v>47.794416923076902</c:v>
                      </c:pt>
                      <c:pt idx="58">
                        <c:v>48.0519623076923</c:v>
                      </c:pt>
                      <c:pt idx="59">
                        <c:v>48.3097292307692</c:v>
                      </c:pt>
                      <c:pt idx="60">
                        <c:v>48.565732307692301</c:v>
                      </c:pt>
                      <c:pt idx="61">
                        <c:v>48.823952307692302</c:v>
                      </c:pt>
                      <c:pt idx="62">
                        <c:v>49.0811176923076</c:v>
                      </c:pt>
                      <c:pt idx="63">
                        <c:v>49.3392092307692</c:v>
                      </c:pt>
                      <c:pt idx="64">
                        <c:v>49.597929230769203</c:v>
                      </c:pt>
                      <c:pt idx="65">
                        <c:v>49.856253076922997</c:v>
                      </c:pt>
                      <c:pt idx="66">
                        <c:v>50.113244615384602</c:v>
                      </c:pt>
                      <c:pt idx="67">
                        <c:v>50.369483076922997</c:v>
                      </c:pt>
                      <c:pt idx="68">
                        <c:v>50.628529999999998</c:v>
                      </c:pt>
                      <c:pt idx="69">
                        <c:v>50.886597692307603</c:v>
                      </c:pt>
                      <c:pt idx="70">
                        <c:v>51.1445315384615</c:v>
                      </c:pt>
                      <c:pt idx="71">
                        <c:v>51.401151538461498</c:v>
                      </c:pt>
                      <c:pt idx="72">
                        <c:v>51.657664615384597</c:v>
                      </c:pt>
                      <c:pt idx="73">
                        <c:v>51.915961538461502</c:v>
                      </c:pt>
                      <c:pt idx="74">
                        <c:v>52.173460769230701</c:v>
                      </c:pt>
                      <c:pt idx="75">
                        <c:v>52.431956153846102</c:v>
                      </c:pt>
                      <c:pt idx="76">
                        <c:v>52.689739230769199</c:v>
                      </c:pt>
                      <c:pt idx="77">
                        <c:v>52.948652307692299</c:v>
                      </c:pt>
                      <c:pt idx="78">
                        <c:v>53.206210769230701</c:v>
                      </c:pt>
                      <c:pt idx="79">
                        <c:v>53.472850714285698</c:v>
                      </c:pt>
                      <c:pt idx="80">
                        <c:v>53.739060769230697</c:v>
                      </c:pt>
                      <c:pt idx="81">
                        <c:v>53.999029999999998</c:v>
                      </c:pt>
                      <c:pt idx="82">
                        <c:v>54.256552307692303</c:v>
                      </c:pt>
                      <c:pt idx="83">
                        <c:v>54.514359230769202</c:v>
                      </c:pt>
                      <c:pt idx="84">
                        <c:v>54.771716923076902</c:v>
                      </c:pt>
                      <c:pt idx="85">
                        <c:v>55.029498461538402</c:v>
                      </c:pt>
                      <c:pt idx="86">
                        <c:v>55.287440769230699</c:v>
                      </c:pt>
                      <c:pt idx="87">
                        <c:v>55.5434846153846</c:v>
                      </c:pt>
                      <c:pt idx="88">
                        <c:v>55.800423846153798</c:v>
                      </c:pt>
                      <c:pt idx="89">
                        <c:v>56.059619230769201</c:v>
                      </c:pt>
                      <c:pt idx="90">
                        <c:v>56.3171246153846</c:v>
                      </c:pt>
                      <c:pt idx="91">
                        <c:v>56.573045384615298</c:v>
                      </c:pt>
                      <c:pt idx="92">
                        <c:v>56.831733846153803</c:v>
                      </c:pt>
                      <c:pt idx="93">
                        <c:v>57.090383076922997</c:v>
                      </c:pt>
                      <c:pt idx="94">
                        <c:v>57.347633076923003</c:v>
                      </c:pt>
                      <c:pt idx="95">
                        <c:v>57.604271538461497</c:v>
                      </c:pt>
                      <c:pt idx="96">
                        <c:v>57.861954615384597</c:v>
                      </c:pt>
                      <c:pt idx="97">
                        <c:v>58.119689230769197</c:v>
                      </c:pt>
                      <c:pt idx="98">
                        <c:v>58.377859230769197</c:v>
                      </c:pt>
                      <c:pt idx="99">
                        <c:v>58.6342523076923</c:v>
                      </c:pt>
                      <c:pt idx="100">
                        <c:v>58.892469230769201</c:v>
                      </c:pt>
                      <c:pt idx="101">
                        <c:v>59.150636153846101</c:v>
                      </c:pt>
                      <c:pt idx="102">
                        <c:v>59.408216153846098</c:v>
                      </c:pt>
                      <c:pt idx="103">
                        <c:v>59.6657515384615</c:v>
                      </c:pt>
                      <c:pt idx="104">
                        <c:v>59.924199230769197</c:v>
                      </c:pt>
                      <c:pt idx="105">
                        <c:v>60.181979999999903</c:v>
                      </c:pt>
                      <c:pt idx="106">
                        <c:v>60.439161538461498</c:v>
                      </c:pt>
                      <c:pt idx="107">
                        <c:v>60.698799230769197</c:v>
                      </c:pt>
                      <c:pt idx="108">
                        <c:v>60.9549976923076</c:v>
                      </c:pt>
                      <c:pt idx="109">
                        <c:v>61.212567692307601</c:v>
                      </c:pt>
                      <c:pt idx="110">
                        <c:v>61.469801538461503</c:v>
                      </c:pt>
                      <c:pt idx="111">
                        <c:v>61.727499999999999</c:v>
                      </c:pt>
                      <c:pt idx="112">
                        <c:v>61.984976153846098</c:v>
                      </c:pt>
                      <c:pt idx="113">
                        <c:v>62.244215384615302</c:v>
                      </c:pt>
                      <c:pt idx="114">
                        <c:v>62.4995153846153</c:v>
                      </c:pt>
                      <c:pt idx="115">
                        <c:v>62.758374615384596</c:v>
                      </c:pt>
                      <c:pt idx="116">
                        <c:v>63.017141538461502</c:v>
                      </c:pt>
                      <c:pt idx="117">
                        <c:v>63.2753923076923</c:v>
                      </c:pt>
                      <c:pt idx="118">
                        <c:v>63.530308461538397</c:v>
                      </c:pt>
                      <c:pt idx="119">
                        <c:v>63.790459230769201</c:v>
                      </c:pt>
                      <c:pt idx="120">
                        <c:v>64.045811538461507</c:v>
                      </c:pt>
                      <c:pt idx="121">
                        <c:v>64.305000769230702</c:v>
                      </c:pt>
                      <c:pt idx="122">
                        <c:v>64.561135384615397</c:v>
                      </c:pt>
                      <c:pt idx="123">
                        <c:v>64.819772307692304</c:v>
                      </c:pt>
                      <c:pt idx="124">
                        <c:v>65.078543846153806</c:v>
                      </c:pt>
                      <c:pt idx="125">
                        <c:v>65.335845384615297</c:v>
                      </c:pt>
                      <c:pt idx="126">
                        <c:v>65.592268461538396</c:v>
                      </c:pt>
                      <c:pt idx="127">
                        <c:v>65.850879230769195</c:v>
                      </c:pt>
                      <c:pt idx="128">
                        <c:v>66.109064615384597</c:v>
                      </c:pt>
                      <c:pt idx="129">
                        <c:v>66.366309999999999</c:v>
                      </c:pt>
                      <c:pt idx="130">
                        <c:v>66.624168461538403</c:v>
                      </c:pt>
                      <c:pt idx="131">
                        <c:v>66.880434615384601</c:v>
                      </c:pt>
                      <c:pt idx="132">
                        <c:v>67.138606923076907</c:v>
                      </c:pt>
                      <c:pt idx="133">
                        <c:v>67.397464615384607</c:v>
                      </c:pt>
                      <c:pt idx="134">
                        <c:v>67.653620769230699</c:v>
                      </c:pt>
                      <c:pt idx="135">
                        <c:v>67.913919230769196</c:v>
                      </c:pt>
                      <c:pt idx="136">
                        <c:v>68.169353076923002</c:v>
                      </c:pt>
                      <c:pt idx="137">
                        <c:v>68.426581538461505</c:v>
                      </c:pt>
                      <c:pt idx="138">
                        <c:v>68.684428461538403</c:v>
                      </c:pt>
                      <c:pt idx="139">
                        <c:v>68.943193076922995</c:v>
                      </c:pt>
                      <c:pt idx="140">
                        <c:v>69.199562307692304</c:v>
                      </c:pt>
                      <c:pt idx="141">
                        <c:v>69.457082307692303</c:v>
                      </c:pt>
                      <c:pt idx="142">
                        <c:v>69.714185384615305</c:v>
                      </c:pt>
                      <c:pt idx="143">
                        <c:v>69.973946923076895</c:v>
                      </c:pt>
                      <c:pt idx="144">
                        <c:v>70.230843846153803</c:v>
                      </c:pt>
                      <c:pt idx="145">
                        <c:v>70.487978461538404</c:v>
                      </c:pt>
                      <c:pt idx="146">
                        <c:v>70.746182307692294</c:v>
                      </c:pt>
                      <c:pt idx="147">
                        <c:v>71.003525384615401</c:v>
                      </c:pt>
                      <c:pt idx="148">
                        <c:v>71.260779230769202</c:v>
                      </c:pt>
                      <c:pt idx="149">
                        <c:v>71.518519999999995</c:v>
                      </c:pt>
                      <c:pt idx="150">
                        <c:v>71.77713</c:v>
                      </c:pt>
                      <c:pt idx="151">
                        <c:v>72.035339230769196</c:v>
                      </c:pt>
                      <c:pt idx="152">
                        <c:v>72.291434615384603</c:v>
                      </c:pt>
                      <c:pt idx="153">
                        <c:v>72.548516153846094</c:v>
                      </c:pt>
                      <c:pt idx="154">
                        <c:v>72.808790000000002</c:v>
                      </c:pt>
                      <c:pt idx="155">
                        <c:v>73.067063076923006</c:v>
                      </c:pt>
                      <c:pt idx="156">
                        <c:v>73.324476923076901</c:v>
                      </c:pt>
                      <c:pt idx="157">
                        <c:v>73.581386923076906</c:v>
                      </c:pt>
                      <c:pt idx="158">
                        <c:v>73.838811538461499</c:v>
                      </c:pt>
                      <c:pt idx="159">
                        <c:v>74.096499230769197</c:v>
                      </c:pt>
                      <c:pt idx="160">
                        <c:v>74.354063076922998</c:v>
                      </c:pt>
                      <c:pt idx="161">
                        <c:v>74.610578461538395</c:v>
                      </c:pt>
                      <c:pt idx="162">
                        <c:v>74.869732307692303</c:v>
                      </c:pt>
                      <c:pt idx="163">
                        <c:v>75.126680769230703</c:v>
                      </c:pt>
                      <c:pt idx="164">
                        <c:v>75.384652307692207</c:v>
                      </c:pt>
                      <c:pt idx="165">
                        <c:v>75.642189999999999</c:v>
                      </c:pt>
                      <c:pt idx="166">
                        <c:v>75.899196153846106</c:v>
                      </c:pt>
                      <c:pt idx="167">
                        <c:v>76.156573846153805</c:v>
                      </c:pt>
                      <c:pt idx="168">
                        <c:v>76.414894615384597</c:v>
                      </c:pt>
                      <c:pt idx="169">
                        <c:v>76.6719953846153</c:v>
                      </c:pt>
                      <c:pt idx="170">
                        <c:v>76.930122307692301</c:v>
                      </c:pt>
                      <c:pt idx="171">
                        <c:v>77.1892607692307</c:v>
                      </c:pt>
                      <c:pt idx="172">
                        <c:v>77.445023076922993</c:v>
                      </c:pt>
                      <c:pt idx="173">
                        <c:v>77.701422307692297</c:v>
                      </c:pt>
                      <c:pt idx="174">
                        <c:v>77.960708461538403</c:v>
                      </c:pt>
                      <c:pt idx="175">
                        <c:v>78.217699999999994</c:v>
                      </c:pt>
                      <c:pt idx="176">
                        <c:v>78.475592307692295</c:v>
                      </c:pt>
                      <c:pt idx="177">
                        <c:v>78.734539999999996</c:v>
                      </c:pt>
                      <c:pt idx="178">
                        <c:v>78.9918353846153</c:v>
                      </c:pt>
                      <c:pt idx="179">
                        <c:v>79.248539999999906</c:v>
                      </c:pt>
                      <c:pt idx="180">
                        <c:v>79.505426153846102</c:v>
                      </c:pt>
                      <c:pt idx="181">
                        <c:v>79.7642653846153</c:v>
                      </c:pt>
                      <c:pt idx="182">
                        <c:v>80.022549230769201</c:v>
                      </c:pt>
                      <c:pt idx="183">
                        <c:v>80.278747692307604</c:v>
                      </c:pt>
                      <c:pt idx="184">
                        <c:v>80.536452307692301</c:v>
                      </c:pt>
                      <c:pt idx="185">
                        <c:v>80.793610769230696</c:v>
                      </c:pt>
                      <c:pt idx="186">
                        <c:v>81.052396923076898</c:v>
                      </c:pt>
                      <c:pt idx="187">
                        <c:v>81.311382307692298</c:v>
                      </c:pt>
                      <c:pt idx="188">
                        <c:v>81.567553076923005</c:v>
                      </c:pt>
                      <c:pt idx="189">
                        <c:v>81.825181538461493</c:v>
                      </c:pt>
                      <c:pt idx="190">
                        <c:v>82.082123076922997</c:v>
                      </c:pt>
                      <c:pt idx="191">
                        <c:v>82.342090769230694</c:v>
                      </c:pt>
                      <c:pt idx="192">
                        <c:v>82.598163076923001</c:v>
                      </c:pt>
                      <c:pt idx="193">
                        <c:v>82.857126923076905</c:v>
                      </c:pt>
                      <c:pt idx="194">
                        <c:v>83.125035714285701</c:v>
                      </c:pt>
                      <c:pt idx="195">
                        <c:v>83.391938461538402</c:v>
                      </c:pt>
                      <c:pt idx="196">
                        <c:v>83.648244615384598</c:v>
                      </c:pt>
                      <c:pt idx="197">
                        <c:v>83.906441538461493</c:v>
                      </c:pt>
                      <c:pt idx="198">
                        <c:v>84.166599230769194</c:v>
                      </c:pt>
                      <c:pt idx="199">
                        <c:v>84.423659230769204</c:v>
                      </c:pt>
                      <c:pt idx="200">
                        <c:v>84.679526153846098</c:v>
                      </c:pt>
                      <c:pt idx="201">
                        <c:v>84.937312307692295</c:v>
                      </c:pt>
                      <c:pt idx="202">
                        <c:v>85.195015384615303</c:v>
                      </c:pt>
                      <c:pt idx="203">
                        <c:v>85.452943846153801</c:v>
                      </c:pt>
                      <c:pt idx="204">
                        <c:v>85.710354615384603</c:v>
                      </c:pt>
                      <c:pt idx="205">
                        <c:v>85.968238461538405</c:v>
                      </c:pt>
                      <c:pt idx="206">
                        <c:v>86.22833</c:v>
                      </c:pt>
                      <c:pt idx="207">
                        <c:v>86.484953076923006</c:v>
                      </c:pt>
                      <c:pt idx="208">
                        <c:v>86.741651538461497</c:v>
                      </c:pt>
                      <c:pt idx="209">
                        <c:v>86.998976923076896</c:v>
                      </c:pt>
                      <c:pt idx="210">
                        <c:v>87.257634615384603</c:v>
                      </c:pt>
                      <c:pt idx="211">
                        <c:v>87.515173076923006</c:v>
                      </c:pt>
                      <c:pt idx="212">
                        <c:v>87.773121538461496</c:v>
                      </c:pt>
                      <c:pt idx="213">
                        <c:v>88.030988461538399</c:v>
                      </c:pt>
                      <c:pt idx="214">
                        <c:v>88.289555384615298</c:v>
                      </c:pt>
                      <c:pt idx="215">
                        <c:v>88.545936923076894</c:v>
                      </c:pt>
                      <c:pt idx="216">
                        <c:v>88.803299230769198</c:v>
                      </c:pt>
                      <c:pt idx="217">
                        <c:v>89.059809999999999</c:v>
                      </c:pt>
                      <c:pt idx="218">
                        <c:v>89.3201099999999</c:v>
                      </c:pt>
                      <c:pt idx="219">
                        <c:v>89.576288461538397</c:v>
                      </c:pt>
                      <c:pt idx="220">
                        <c:v>89.832590769230706</c:v>
                      </c:pt>
                      <c:pt idx="221">
                        <c:v>90.090173846153803</c:v>
                      </c:pt>
                      <c:pt idx="222">
                        <c:v>90.348037692307699</c:v>
                      </c:pt>
                      <c:pt idx="223">
                        <c:v>90.605955384615399</c:v>
                      </c:pt>
                      <c:pt idx="224">
                        <c:v>90.863770769230698</c:v>
                      </c:pt>
                      <c:pt idx="225">
                        <c:v>91.123107692307698</c:v>
                      </c:pt>
                      <c:pt idx="226">
                        <c:v>91.381967692307697</c:v>
                      </c:pt>
                      <c:pt idx="227">
                        <c:v>91.637316923076895</c:v>
                      </c:pt>
                      <c:pt idx="228">
                        <c:v>91.894775384615301</c:v>
                      </c:pt>
                      <c:pt idx="229">
                        <c:v>92.152883846153799</c:v>
                      </c:pt>
                      <c:pt idx="230">
                        <c:v>92.410728461538397</c:v>
                      </c:pt>
                      <c:pt idx="231">
                        <c:v>92.668136923076901</c:v>
                      </c:pt>
                      <c:pt idx="232">
                        <c:v>92.926968461538394</c:v>
                      </c:pt>
                      <c:pt idx="233">
                        <c:v>93.183746153846101</c:v>
                      </c:pt>
                      <c:pt idx="234">
                        <c:v>93.441488461538398</c:v>
                      </c:pt>
                      <c:pt idx="235">
                        <c:v>93.699208461538404</c:v>
                      </c:pt>
                      <c:pt idx="236">
                        <c:v>93.958609230769198</c:v>
                      </c:pt>
                      <c:pt idx="237">
                        <c:v>94.216353076922999</c:v>
                      </c:pt>
                      <c:pt idx="238">
                        <c:v>94.471973076923007</c:v>
                      </c:pt>
                      <c:pt idx="239">
                        <c:v>94.728720769230705</c:v>
                      </c:pt>
                      <c:pt idx="240">
                        <c:v>94.988653846153795</c:v>
                      </c:pt>
                      <c:pt idx="241">
                        <c:v>95.246513846153803</c:v>
                      </c:pt>
                      <c:pt idx="242">
                        <c:v>95.503507692307707</c:v>
                      </c:pt>
                      <c:pt idx="243">
                        <c:v>95.759348461538394</c:v>
                      </c:pt>
                      <c:pt idx="244">
                        <c:v>96.017224615384606</c:v>
                      </c:pt>
                      <c:pt idx="245">
                        <c:v>96.276517692307607</c:v>
                      </c:pt>
                      <c:pt idx="246">
                        <c:v>96.533463846153793</c:v>
                      </c:pt>
                      <c:pt idx="247">
                        <c:v>96.788947692307602</c:v>
                      </c:pt>
                      <c:pt idx="248">
                        <c:v>97.047099999999901</c:v>
                      </c:pt>
                      <c:pt idx="249">
                        <c:v>97.306766153846098</c:v>
                      </c:pt>
                      <c:pt idx="250">
                        <c:v>97.563585384615294</c:v>
                      </c:pt>
                      <c:pt idx="251">
                        <c:v>97.820361538461498</c:v>
                      </c:pt>
                      <c:pt idx="252">
                        <c:v>98.079833846153804</c:v>
                      </c:pt>
                      <c:pt idx="253">
                        <c:v>98.337852307692302</c:v>
                      </c:pt>
                      <c:pt idx="254">
                        <c:v>98.594439230769197</c:v>
                      </c:pt>
                      <c:pt idx="255">
                        <c:v>98.852881538461503</c:v>
                      </c:pt>
                      <c:pt idx="256">
                        <c:v>99.110295384615299</c:v>
                      </c:pt>
                      <c:pt idx="257">
                        <c:v>99.368078461538403</c:v>
                      </c:pt>
                      <c:pt idx="258">
                        <c:v>99.623828461538395</c:v>
                      </c:pt>
                      <c:pt idx="259">
                        <c:v>99.880641538461504</c:v>
                      </c:pt>
                      <c:pt idx="260">
                        <c:v>100.140376923076</c:v>
                      </c:pt>
                      <c:pt idx="261">
                        <c:v>100.39913076923</c:v>
                      </c:pt>
                      <c:pt idx="262">
                        <c:v>100.654653846153</c:v>
                      </c:pt>
                      <c:pt idx="263">
                        <c:v>100.911676923076</c:v>
                      </c:pt>
                      <c:pt idx="264">
                        <c:v>101.17118461538401</c:v>
                      </c:pt>
                      <c:pt idx="265">
                        <c:v>101.42926923076899</c:v>
                      </c:pt>
                      <c:pt idx="266">
                        <c:v>101.685838461538</c:v>
                      </c:pt>
                      <c:pt idx="267">
                        <c:v>101.944938461538</c:v>
                      </c:pt>
                      <c:pt idx="268">
                        <c:v>102.201438461538</c:v>
                      </c:pt>
                      <c:pt idx="269">
                        <c:v>102.45746923076899</c:v>
                      </c:pt>
                      <c:pt idx="270">
                        <c:v>102.71698461538401</c:v>
                      </c:pt>
                      <c:pt idx="271">
                        <c:v>102.975776923076</c:v>
                      </c:pt>
                      <c:pt idx="272">
                        <c:v>103.135266666666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0-BF93-4AD5-AB95-234B4F7C071C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EMG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Sheet1!$C$2:$C$274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83.230769230769198</c:v>
                      </c:pt>
                      <c:pt idx="1">
                        <c:v>193.84615384615299</c:v>
                      </c:pt>
                      <c:pt idx="2">
                        <c:v>128.61538461538399</c:v>
                      </c:pt>
                      <c:pt idx="3">
                        <c:v>297</c:v>
                      </c:pt>
                      <c:pt idx="4">
                        <c:v>163.53846153846101</c:v>
                      </c:pt>
                      <c:pt idx="5">
                        <c:v>124.615384615384</c:v>
                      </c:pt>
                      <c:pt idx="6">
                        <c:v>103.53846153846099</c:v>
                      </c:pt>
                      <c:pt idx="7">
                        <c:v>253.53846153846101</c:v>
                      </c:pt>
                      <c:pt idx="8">
                        <c:v>163.923076923076</c:v>
                      </c:pt>
                      <c:pt idx="9">
                        <c:v>473.84615384615302</c:v>
                      </c:pt>
                      <c:pt idx="10">
                        <c:v>131.07692307692301</c:v>
                      </c:pt>
                      <c:pt idx="11">
                        <c:v>526.38461538461502</c:v>
                      </c:pt>
                      <c:pt idx="12">
                        <c:v>453.53846153846098</c:v>
                      </c:pt>
                      <c:pt idx="13">
                        <c:v>202.61538461538399</c:v>
                      </c:pt>
                      <c:pt idx="14">
                        <c:v>304.76923076922998</c:v>
                      </c:pt>
                      <c:pt idx="15">
                        <c:v>285.923076923076</c:v>
                      </c:pt>
                      <c:pt idx="16">
                        <c:v>145.230769230769</c:v>
                      </c:pt>
                      <c:pt idx="17">
                        <c:v>481</c:v>
                      </c:pt>
                      <c:pt idx="18">
                        <c:v>496.53846153846098</c:v>
                      </c:pt>
                      <c:pt idx="19">
                        <c:v>383.923076923076</c:v>
                      </c:pt>
                      <c:pt idx="20">
                        <c:v>314.76923076922998</c:v>
                      </c:pt>
                      <c:pt idx="21">
                        <c:v>214.923076923076</c:v>
                      </c:pt>
                      <c:pt idx="22">
                        <c:v>152.30769230769201</c:v>
                      </c:pt>
                      <c:pt idx="23">
                        <c:v>98.461538461538396</c:v>
                      </c:pt>
                      <c:pt idx="24">
                        <c:v>64.538461538461505</c:v>
                      </c:pt>
                      <c:pt idx="25">
                        <c:v>48.076923076923002</c:v>
                      </c:pt>
                      <c:pt idx="26">
                        <c:v>52.076923076923002</c:v>
                      </c:pt>
                      <c:pt idx="27">
                        <c:v>126.76923076923001</c:v>
                      </c:pt>
                      <c:pt idx="28">
                        <c:v>71.538461538461505</c:v>
                      </c:pt>
                      <c:pt idx="29">
                        <c:v>36.923076923076898</c:v>
                      </c:pt>
                      <c:pt idx="30">
                        <c:v>41.846153846153797</c:v>
                      </c:pt>
                      <c:pt idx="31">
                        <c:v>51.384615384615302</c:v>
                      </c:pt>
                      <c:pt idx="32">
                        <c:v>51.076923076923002</c:v>
                      </c:pt>
                      <c:pt idx="33">
                        <c:v>37</c:v>
                      </c:pt>
                      <c:pt idx="34">
                        <c:v>40.846153846153797</c:v>
                      </c:pt>
                      <c:pt idx="35">
                        <c:v>37</c:v>
                      </c:pt>
                      <c:pt idx="36">
                        <c:v>33.153846153846096</c:v>
                      </c:pt>
                      <c:pt idx="37">
                        <c:v>32.538461538461497</c:v>
                      </c:pt>
                      <c:pt idx="38">
                        <c:v>42.769230769230703</c:v>
                      </c:pt>
                      <c:pt idx="39">
                        <c:v>51.461538461538403</c:v>
                      </c:pt>
                      <c:pt idx="40">
                        <c:v>66.384615384615302</c:v>
                      </c:pt>
                      <c:pt idx="41">
                        <c:v>109.30769230769199</c:v>
                      </c:pt>
                      <c:pt idx="42">
                        <c:v>91.461538461538396</c:v>
                      </c:pt>
                      <c:pt idx="43">
                        <c:v>223.53846153846101</c:v>
                      </c:pt>
                      <c:pt idx="44">
                        <c:v>269.923076923076</c:v>
                      </c:pt>
                      <c:pt idx="45">
                        <c:v>124.53846153846099</c:v>
                      </c:pt>
                      <c:pt idx="46">
                        <c:v>119.30769230769199</c:v>
                      </c:pt>
                      <c:pt idx="47">
                        <c:v>174</c:v>
                      </c:pt>
                      <c:pt idx="48">
                        <c:v>496.461538461538</c:v>
                      </c:pt>
                      <c:pt idx="49">
                        <c:v>365.76923076922998</c:v>
                      </c:pt>
                      <c:pt idx="50">
                        <c:v>200</c:v>
                      </c:pt>
                      <c:pt idx="51">
                        <c:v>87.153846153846104</c:v>
                      </c:pt>
                      <c:pt idx="52">
                        <c:v>68.846153846153797</c:v>
                      </c:pt>
                      <c:pt idx="53">
                        <c:v>89.923076923076906</c:v>
                      </c:pt>
                      <c:pt idx="54">
                        <c:v>364.692307692307</c:v>
                      </c:pt>
                      <c:pt idx="55">
                        <c:v>653.84615384615302</c:v>
                      </c:pt>
                      <c:pt idx="56">
                        <c:v>510.53846153846098</c:v>
                      </c:pt>
                      <c:pt idx="57">
                        <c:v>686.84615384615302</c:v>
                      </c:pt>
                      <c:pt idx="58">
                        <c:v>595.923076923076</c:v>
                      </c:pt>
                      <c:pt idx="59">
                        <c:v>606.461538461538</c:v>
                      </c:pt>
                      <c:pt idx="60">
                        <c:v>584.38461538461502</c:v>
                      </c:pt>
                      <c:pt idx="61">
                        <c:v>243.923076923076</c:v>
                      </c:pt>
                      <c:pt idx="62">
                        <c:v>87.076923076922995</c:v>
                      </c:pt>
                      <c:pt idx="63">
                        <c:v>77.538461538461505</c:v>
                      </c:pt>
                      <c:pt idx="64">
                        <c:v>248.15384615384599</c:v>
                      </c:pt>
                      <c:pt idx="65">
                        <c:v>290.692307692307</c:v>
                      </c:pt>
                      <c:pt idx="66">
                        <c:v>130.461538461538</c:v>
                      </c:pt>
                      <c:pt idx="67">
                        <c:v>100.384615384615</c:v>
                      </c:pt>
                      <c:pt idx="68">
                        <c:v>188.53846153846101</c:v>
                      </c:pt>
                      <c:pt idx="69">
                        <c:v>482.84615384615302</c:v>
                      </c:pt>
                      <c:pt idx="70">
                        <c:v>274.230769230769</c:v>
                      </c:pt>
                      <c:pt idx="71">
                        <c:v>136.38461538461499</c:v>
                      </c:pt>
                      <c:pt idx="72">
                        <c:v>86.769230769230703</c:v>
                      </c:pt>
                      <c:pt idx="73">
                        <c:v>71.923076923076906</c:v>
                      </c:pt>
                      <c:pt idx="74">
                        <c:v>232.30769230769201</c:v>
                      </c:pt>
                      <c:pt idx="75">
                        <c:v>537.15384615384596</c:v>
                      </c:pt>
                      <c:pt idx="76">
                        <c:v>590.30769230769204</c:v>
                      </c:pt>
                      <c:pt idx="77">
                        <c:v>533.76923076923003</c:v>
                      </c:pt>
                      <c:pt idx="78">
                        <c:v>393.923076923076</c:v>
                      </c:pt>
                      <c:pt idx="79">
                        <c:v>248.42857142857099</c:v>
                      </c:pt>
                      <c:pt idx="80">
                        <c:v>116.846153846153</c:v>
                      </c:pt>
                      <c:pt idx="81">
                        <c:v>63.461538461538403</c:v>
                      </c:pt>
                      <c:pt idx="82">
                        <c:v>31.769230769230699</c:v>
                      </c:pt>
                      <c:pt idx="83">
                        <c:v>36.923076923076898</c:v>
                      </c:pt>
                      <c:pt idx="84">
                        <c:v>162.15384615384599</c:v>
                      </c:pt>
                      <c:pt idx="85">
                        <c:v>128.692307692307</c:v>
                      </c:pt>
                      <c:pt idx="86">
                        <c:v>163.38461538461499</c:v>
                      </c:pt>
                      <c:pt idx="87">
                        <c:v>198.692307692307</c:v>
                      </c:pt>
                      <c:pt idx="88">
                        <c:v>454.38461538461502</c:v>
                      </c:pt>
                      <c:pt idx="89">
                        <c:v>390.84615384615302</c:v>
                      </c:pt>
                      <c:pt idx="90">
                        <c:v>224.692307692307</c:v>
                      </c:pt>
                      <c:pt idx="91">
                        <c:v>141.30769230769201</c:v>
                      </c:pt>
                      <c:pt idx="92">
                        <c:v>165.461538461538</c:v>
                      </c:pt>
                      <c:pt idx="93">
                        <c:v>134.461538461538</c:v>
                      </c:pt>
                      <c:pt idx="94">
                        <c:v>374.461538461538</c:v>
                      </c:pt>
                      <c:pt idx="95">
                        <c:v>564.84615384615302</c:v>
                      </c:pt>
                      <c:pt idx="96">
                        <c:v>536.23076923076906</c:v>
                      </c:pt>
                      <c:pt idx="97">
                        <c:v>670.61538461538396</c:v>
                      </c:pt>
                      <c:pt idx="98">
                        <c:v>518.461538461538</c:v>
                      </c:pt>
                      <c:pt idx="99">
                        <c:v>251.76923076923001</c:v>
                      </c:pt>
                      <c:pt idx="100">
                        <c:v>105.615384615384</c:v>
                      </c:pt>
                      <c:pt idx="101">
                        <c:v>69.615384615384599</c:v>
                      </c:pt>
                      <c:pt idx="102">
                        <c:v>83.538461538461505</c:v>
                      </c:pt>
                      <c:pt idx="103">
                        <c:v>111.30769230769199</c:v>
                      </c:pt>
                      <c:pt idx="104">
                        <c:v>124</c:v>
                      </c:pt>
                      <c:pt idx="105">
                        <c:v>133.692307692307</c:v>
                      </c:pt>
                      <c:pt idx="106">
                        <c:v>252.07692307692301</c:v>
                      </c:pt>
                      <c:pt idx="107">
                        <c:v>572.61538461538396</c:v>
                      </c:pt>
                      <c:pt idx="108">
                        <c:v>433.230769230769</c:v>
                      </c:pt>
                      <c:pt idx="109">
                        <c:v>247.76923076923001</c:v>
                      </c:pt>
                      <c:pt idx="110">
                        <c:v>175.76923076923001</c:v>
                      </c:pt>
                      <c:pt idx="111">
                        <c:v>252.53846153846101</c:v>
                      </c:pt>
                      <c:pt idx="112">
                        <c:v>137.30769230769201</c:v>
                      </c:pt>
                      <c:pt idx="113">
                        <c:v>191.84615384615299</c:v>
                      </c:pt>
                      <c:pt idx="114">
                        <c:v>185.692307692307</c:v>
                      </c:pt>
                      <c:pt idx="115">
                        <c:v>107.153846153846</c:v>
                      </c:pt>
                      <c:pt idx="116">
                        <c:v>423.30769230769198</c:v>
                      </c:pt>
                      <c:pt idx="117">
                        <c:v>339</c:v>
                      </c:pt>
                      <c:pt idx="118">
                        <c:v>310.461538461538</c:v>
                      </c:pt>
                      <c:pt idx="119">
                        <c:v>239.230769230769</c:v>
                      </c:pt>
                      <c:pt idx="120">
                        <c:v>337.923076923076</c:v>
                      </c:pt>
                      <c:pt idx="121">
                        <c:v>672.84615384615302</c:v>
                      </c:pt>
                      <c:pt idx="122">
                        <c:v>694.07692307692298</c:v>
                      </c:pt>
                      <c:pt idx="123">
                        <c:v>502.53846153846098</c:v>
                      </c:pt>
                      <c:pt idx="124">
                        <c:v>363.15384615384602</c:v>
                      </c:pt>
                      <c:pt idx="125">
                        <c:v>143.38461538461499</c:v>
                      </c:pt>
                      <c:pt idx="126">
                        <c:v>94</c:v>
                      </c:pt>
                      <c:pt idx="127">
                        <c:v>160</c:v>
                      </c:pt>
                      <c:pt idx="128">
                        <c:v>212.30769230769201</c:v>
                      </c:pt>
                      <c:pt idx="129">
                        <c:v>75.307692307692307</c:v>
                      </c:pt>
                      <c:pt idx="130">
                        <c:v>51.307692307692299</c:v>
                      </c:pt>
                      <c:pt idx="131">
                        <c:v>72.538461538461505</c:v>
                      </c:pt>
                      <c:pt idx="132">
                        <c:v>79.692307692307693</c:v>
                      </c:pt>
                      <c:pt idx="133">
                        <c:v>443.53846153846098</c:v>
                      </c:pt>
                      <c:pt idx="134">
                        <c:v>397.461538461538</c:v>
                      </c:pt>
                      <c:pt idx="135">
                        <c:v>420.230769230769</c:v>
                      </c:pt>
                      <c:pt idx="136">
                        <c:v>661.30769230769204</c:v>
                      </c:pt>
                      <c:pt idx="137">
                        <c:v>601.69230769230705</c:v>
                      </c:pt>
                      <c:pt idx="138">
                        <c:v>335.76923076922998</c:v>
                      </c:pt>
                      <c:pt idx="139">
                        <c:v>204.30769230769201</c:v>
                      </c:pt>
                      <c:pt idx="140">
                        <c:v>145.38461538461499</c:v>
                      </c:pt>
                      <c:pt idx="141">
                        <c:v>318.461538461538</c:v>
                      </c:pt>
                      <c:pt idx="142">
                        <c:v>485.84615384615302</c:v>
                      </c:pt>
                      <c:pt idx="143">
                        <c:v>424</c:v>
                      </c:pt>
                      <c:pt idx="144">
                        <c:v>356.692307692307</c:v>
                      </c:pt>
                      <c:pt idx="145">
                        <c:v>136.07692307692301</c:v>
                      </c:pt>
                      <c:pt idx="146">
                        <c:v>85.923076923076906</c:v>
                      </c:pt>
                      <c:pt idx="147">
                        <c:v>208.230769230769</c:v>
                      </c:pt>
                      <c:pt idx="148">
                        <c:v>265.692307692307</c:v>
                      </c:pt>
                      <c:pt idx="149">
                        <c:v>345.923076923076</c:v>
                      </c:pt>
                      <c:pt idx="150">
                        <c:v>92.692307692307693</c:v>
                      </c:pt>
                      <c:pt idx="151">
                        <c:v>117.07692307692299</c:v>
                      </c:pt>
                      <c:pt idx="152">
                        <c:v>225.30769230769201</c:v>
                      </c:pt>
                      <c:pt idx="153">
                        <c:v>622.07692307692298</c:v>
                      </c:pt>
                      <c:pt idx="154">
                        <c:v>516.30769230769204</c:v>
                      </c:pt>
                      <c:pt idx="155">
                        <c:v>456.692307692307</c:v>
                      </c:pt>
                      <c:pt idx="156">
                        <c:v>331.53846153846098</c:v>
                      </c:pt>
                      <c:pt idx="157">
                        <c:v>109.615384615384</c:v>
                      </c:pt>
                      <c:pt idx="158">
                        <c:v>160.61538461538399</c:v>
                      </c:pt>
                      <c:pt idx="159">
                        <c:v>78.615384615384599</c:v>
                      </c:pt>
                      <c:pt idx="160">
                        <c:v>91.615384615384599</c:v>
                      </c:pt>
                      <c:pt idx="161">
                        <c:v>179.230769230769</c:v>
                      </c:pt>
                      <c:pt idx="162">
                        <c:v>268.692307692307</c:v>
                      </c:pt>
                      <c:pt idx="163">
                        <c:v>332.15384615384602</c:v>
                      </c:pt>
                      <c:pt idx="164">
                        <c:v>365.923076923076</c:v>
                      </c:pt>
                      <c:pt idx="165">
                        <c:v>299</c:v>
                      </c:pt>
                      <c:pt idx="166">
                        <c:v>318.61538461538402</c:v>
                      </c:pt>
                      <c:pt idx="167">
                        <c:v>364.84615384615302</c:v>
                      </c:pt>
                      <c:pt idx="168">
                        <c:v>276.692307692307</c:v>
                      </c:pt>
                      <c:pt idx="169">
                        <c:v>195</c:v>
                      </c:pt>
                      <c:pt idx="170">
                        <c:v>166.61538461538399</c:v>
                      </c:pt>
                      <c:pt idx="171">
                        <c:v>109.53846153846099</c:v>
                      </c:pt>
                      <c:pt idx="172">
                        <c:v>614.923076923076</c:v>
                      </c:pt>
                      <c:pt idx="173">
                        <c:v>726.23076923076906</c:v>
                      </c:pt>
                      <c:pt idx="174">
                        <c:v>664.76923076923003</c:v>
                      </c:pt>
                      <c:pt idx="175">
                        <c:v>275.53846153846098</c:v>
                      </c:pt>
                      <c:pt idx="176">
                        <c:v>390.692307692307</c:v>
                      </c:pt>
                      <c:pt idx="177">
                        <c:v>374.84615384615302</c:v>
                      </c:pt>
                      <c:pt idx="178">
                        <c:v>687.923076923076</c:v>
                      </c:pt>
                      <c:pt idx="179">
                        <c:v>521.07692307692298</c:v>
                      </c:pt>
                      <c:pt idx="180">
                        <c:v>351.61538461538402</c:v>
                      </c:pt>
                      <c:pt idx="181">
                        <c:v>364.461538461538</c:v>
                      </c:pt>
                      <c:pt idx="182">
                        <c:v>220.53846153846101</c:v>
                      </c:pt>
                      <c:pt idx="183">
                        <c:v>96.923076923076906</c:v>
                      </c:pt>
                      <c:pt idx="184">
                        <c:v>96.923076923076906</c:v>
                      </c:pt>
                      <c:pt idx="185">
                        <c:v>77.692307692307693</c:v>
                      </c:pt>
                      <c:pt idx="186">
                        <c:v>139.461538461538</c:v>
                      </c:pt>
                      <c:pt idx="187">
                        <c:v>127.692307692307</c:v>
                      </c:pt>
                      <c:pt idx="188">
                        <c:v>74.384615384615302</c:v>
                      </c:pt>
                      <c:pt idx="189">
                        <c:v>141.84615384615299</c:v>
                      </c:pt>
                      <c:pt idx="190">
                        <c:v>310.53846153846098</c:v>
                      </c:pt>
                      <c:pt idx="191">
                        <c:v>282.230769230769</c:v>
                      </c:pt>
                      <c:pt idx="192">
                        <c:v>233.30769230769201</c:v>
                      </c:pt>
                      <c:pt idx="193">
                        <c:v>662.84615384615302</c:v>
                      </c:pt>
                      <c:pt idx="194">
                        <c:v>700.85714285714198</c:v>
                      </c:pt>
                      <c:pt idx="195">
                        <c:v>677.461538461538</c:v>
                      </c:pt>
                      <c:pt idx="196">
                        <c:v>374.15384615384602</c:v>
                      </c:pt>
                      <c:pt idx="197">
                        <c:v>580.61538461538396</c:v>
                      </c:pt>
                      <c:pt idx="198">
                        <c:v>393.461538461538</c:v>
                      </c:pt>
                      <c:pt idx="199">
                        <c:v>203.84615384615299</c:v>
                      </c:pt>
                      <c:pt idx="200">
                        <c:v>100.384615384615</c:v>
                      </c:pt>
                      <c:pt idx="201">
                        <c:v>83.769230769230703</c:v>
                      </c:pt>
                      <c:pt idx="202">
                        <c:v>128.15384615384599</c:v>
                      </c:pt>
                      <c:pt idx="203">
                        <c:v>78.846153846153797</c:v>
                      </c:pt>
                      <c:pt idx="204">
                        <c:v>63</c:v>
                      </c:pt>
                      <c:pt idx="205">
                        <c:v>69.307692307692307</c:v>
                      </c:pt>
                      <c:pt idx="206">
                        <c:v>189.461538461538</c:v>
                      </c:pt>
                      <c:pt idx="207">
                        <c:v>402.76923076922998</c:v>
                      </c:pt>
                      <c:pt idx="208">
                        <c:v>280.923076923076</c:v>
                      </c:pt>
                      <c:pt idx="209">
                        <c:v>171.461538461538</c:v>
                      </c:pt>
                      <c:pt idx="210">
                        <c:v>94</c:v>
                      </c:pt>
                      <c:pt idx="211">
                        <c:v>78.615384615384599</c:v>
                      </c:pt>
                      <c:pt idx="212">
                        <c:v>302.76923076922998</c:v>
                      </c:pt>
                      <c:pt idx="213">
                        <c:v>384.84615384615302</c:v>
                      </c:pt>
                      <c:pt idx="214">
                        <c:v>495.76923076922998</c:v>
                      </c:pt>
                      <c:pt idx="215">
                        <c:v>359.461538461538</c:v>
                      </c:pt>
                      <c:pt idx="216">
                        <c:v>238.15384615384599</c:v>
                      </c:pt>
                      <c:pt idx="217">
                        <c:v>135.461538461538</c:v>
                      </c:pt>
                      <c:pt idx="218">
                        <c:v>99.384615384615302</c:v>
                      </c:pt>
                      <c:pt idx="219">
                        <c:v>157.30769230769201</c:v>
                      </c:pt>
                      <c:pt idx="220">
                        <c:v>80.076923076922995</c:v>
                      </c:pt>
                      <c:pt idx="221">
                        <c:v>159.30769230769201</c:v>
                      </c:pt>
                      <c:pt idx="222">
                        <c:v>46.769230769230703</c:v>
                      </c:pt>
                      <c:pt idx="223">
                        <c:v>40.076923076923002</c:v>
                      </c:pt>
                      <c:pt idx="224">
                        <c:v>38.230769230769198</c:v>
                      </c:pt>
                      <c:pt idx="225">
                        <c:v>175.53846153846101</c:v>
                      </c:pt>
                      <c:pt idx="226">
                        <c:v>436.692307692307</c:v>
                      </c:pt>
                      <c:pt idx="227">
                        <c:v>254</c:v>
                      </c:pt>
                      <c:pt idx="228">
                        <c:v>139.923076923076</c:v>
                      </c:pt>
                      <c:pt idx="229">
                        <c:v>103.615384615384</c:v>
                      </c:pt>
                      <c:pt idx="230">
                        <c:v>123.384615384615</c:v>
                      </c:pt>
                      <c:pt idx="231">
                        <c:v>336.38461538461502</c:v>
                      </c:pt>
                      <c:pt idx="232">
                        <c:v>204.15384615384599</c:v>
                      </c:pt>
                      <c:pt idx="233">
                        <c:v>459.61538461538402</c:v>
                      </c:pt>
                      <c:pt idx="234">
                        <c:v>600.461538461538</c:v>
                      </c:pt>
                      <c:pt idx="235">
                        <c:v>302.61538461538402</c:v>
                      </c:pt>
                      <c:pt idx="236">
                        <c:v>287.923076923076</c:v>
                      </c:pt>
                      <c:pt idx="237">
                        <c:v>152.84615384615299</c:v>
                      </c:pt>
                      <c:pt idx="238">
                        <c:v>106.461538461538</c:v>
                      </c:pt>
                      <c:pt idx="239">
                        <c:v>64.384615384615302</c:v>
                      </c:pt>
                      <c:pt idx="240">
                        <c:v>146.53846153846101</c:v>
                      </c:pt>
                      <c:pt idx="241">
                        <c:v>121</c:v>
                      </c:pt>
                      <c:pt idx="242">
                        <c:v>134</c:v>
                      </c:pt>
                      <c:pt idx="243">
                        <c:v>234.923076923076</c:v>
                      </c:pt>
                      <c:pt idx="244">
                        <c:v>309.61538461538402</c:v>
                      </c:pt>
                      <c:pt idx="245">
                        <c:v>406.461538461538</c:v>
                      </c:pt>
                      <c:pt idx="246">
                        <c:v>262.84615384615302</c:v>
                      </c:pt>
                      <c:pt idx="247">
                        <c:v>163.07692307692301</c:v>
                      </c:pt>
                      <c:pt idx="248">
                        <c:v>73</c:v>
                      </c:pt>
                      <c:pt idx="249">
                        <c:v>47.076923076923002</c:v>
                      </c:pt>
                      <c:pt idx="250">
                        <c:v>327.15384615384602</c:v>
                      </c:pt>
                      <c:pt idx="251">
                        <c:v>337</c:v>
                      </c:pt>
                      <c:pt idx="252">
                        <c:v>626.84615384615302</c:v>
                      </c:pt>
                      <c:pt idx="253">
                        <c:v>606.84615384615302</c:v>
                      </c:pt>
                      <c:pt idx="254">
                        <c:v>209.61538461538399</c:v>
                      </c:pt>
                      <c:pt idx="255">
                        <c:v>107.692307692307</c:v>
                      </c:pt>
                      <c:pt idx="256">
                        <c:v>80.923076923076906</c:v>
                      </c:pt>
                      <c:pt idx="257">
                        <c:v>157.692307692307</c:v>
                      </c:pt>
                      <c:pt idx="258">
                        <c:v>121.76923076923001</c:v>
                      </c:pt>
                      <c:pt idx="259">
                        <c:v>171.38461538461499</c:v>
                      </c:pt>
                      <c:pt idx="260">
                        <c:v>325.692307692307</c:v>
                      </c:pt>
                      <c:pt idx="261">
                        <c:v>203.461538461538</c:v>
                      </c:pt>
                      <c:pt idx="262">
                        <c:v>126.76923076923001</c:v>
                      </c:pt>
                      <c:pt idx="263">
                        <c:v>128.84615384615299</c:v>
                      </c:pt>
                      <c:pt idx="264">
                        <c:v>80.846153846153797</c:v>
                      </c:pt>
                      <c:pt idx="265">
                        <c:v>57.615384615384599</c:v>
                      </c:pt>
                      <c:pt idx="266">
                        <c:v>101.923076923076</c:v>
                      </c:pt>
                      <c:pt idx="267">
                        <c:v>123.76923076923001</c:v>
                      </c:pt>
                      <c:pt idx="268">
                        <c:v>183.84615384615299</c:v>
                      </c:pt>
                      <c:pt idx="269">
                        <c:v>205.692307692307</c:v>
                      </c:pt>
                      <c:pt idx="270">
                        <c:v>334.07692307692298</c:v>
                      </c:pt>
                      <c:pt idx="271">
                        <c:v>282.53846153846098</c:v>
                      </c:pt>
                      <c:pt idx="272">
                        <c:v>252.333333333333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1-BF93-4AD5-AB95-234B4F7C071C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Force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Sheet1!$D$2:$D$274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444.30769230769198</c:v>
                      </c:pt>
                      <c:pt idx="1">
                        <c:v>442.53846153846098</c:v>
                      </c:pt>
                      <c:pt idx="2">
                        <c:v>442.15384615384602</c:v>
                      </c:pt>
                      <c:pt idx="3">
                        <c:v>435.38461538461502</c:v>
                      </c:pt>
                      <c:pt idx="4">
                        <c:v>424.461538461538</c:v>
                      </c:pt>
                      <c:pt idx="5">
                        <c:v>444</c:v>
                      </c:pt>
                      <c:pt idx="6">
                        <c:v>442.07692307692298</c:v>
                      </c:pt>
                      <c:pt idx="7">
                        <c:v>431.923076923076</c:v>
                      </c:pt>
                      <c:pt idx="8">
                        <c:v>437.692307692307</c:v>
                      </c:pt>
                      <c:pt idx="9">
                        <c:v>454.230769230769</c:v>
                      </c:pt>
                      <c:pt idx="10">
                        <c:v>444.923076923076</c:v>
                      </c:pt>
                      <c:pt idx="11">
                        <c:v>450</c:v>
                      </c:pt>
                      <c:pt idx="12">
                        <c:v>425.61538461538402</c:v>
                      </c:pt>
                      <c:pt idx="13">
                        <c:v>426.61538461538402</c:v>
                      </c:pt>
                      <c:pt idx="14">
                        <c:v>438.923076923076</c:v>
                      </c:pt>
                      <c:pt idx="15">
                        <c:v>423.38461538461502</c:v>
                      </c:pt>
                      <c:pt idx="16">
                        <c:v>429.692307692307</c:v>
                      </c:pt>
                      <c:pt idx="17">
                        <c:v>436.07692307692298</c:v>
                      </c:pt>
                      <c:pt idx="18">
                        <c:v>422.30769230769198</c:v>
                      </c:pt>
                      <c:pt idx="19">
                        <c:v>424.15384615384602</c:v>
                      </c:pt>
                      <c:pt idx="20">
                        <c:v>422.923076923076</c:v>
                      </c:pt>
                      <c:pt idx="21">
                        <c:v>422.692307692307</c:v>
                      </c:pt>
                      <c:pt idx="22">
                        <c:v>446.38461538461502</c:v>
                      </c:pt>
                      <c:pt idx="23">
                        <c:v>445.230769230769</c:v>
                      </c:pt>
                      <c:pt idx="24">
                        <c:v>445.07692307692298</c:v>
                      </c:pt>
                      <c:pt idx="25">
                        <c:v>446.692307692307</c:v>
                      </c:pt>
                      <c:pt idx="26">
                        <c:v>447</c:v>
                      </c:pt>
                      <c:pt idx="27">
                        <c:v>446.15384615384602</c:v>
                      </c:pt>
                      <c:pt idx="28">
                        <c:v>445</c:v>
                      </c:pt>
                      <c:pt idx="29">
                        <c:v>447.61538461538402</c:v>
                      </c:pt>
                      <c:pt idx="30">
                        <c:v>446.38461538461502</c:v>
                      </c:pt>
                      <c:pt idx="31">
                        <c:v>447.84615384615302</c:v>
                      </c:pt>
                      <c:pt idx="32">
                        <c:v>449.692307692307</c:v>
                      </c:pt>
                      <c:pt idx="33">
                        <c:v>449.923076923076</c:v>
                      </c:pt>
                      <c:pt idx="34">
                        <c:v>450.84615384615302</c:v>
                      </c:pt>
                      <c:pt idx="35">
                        <c:v>453.15384615384602</c:v>
                      </c:pt>
                      <c:pt idx="36">
                        <c:v>452.61538461538402</c:v>
                      </c:pt>
                      <c:pt idx="37">
                        <c:v>450.30769230769198</c:v>
                      </c:pt>
                      <c:pt idx="38">
                        <c:v>448.692307692307</c:v>
                      </c:pt>
                      <c:pt idx="39">
                        <c:v>445.76923076922998</c:v>
                      </c:pt>
                      <c:pt idx="40">
                        <c:v>445.30769230769198</c:v>
                      </c:pt>
                      <c:pt idx="41">
                        <c:v>444.461538461538</c:v>
                      </c:pt>
                      <c:pt idx="42">
                        <c:v>444.07692307692298</c:v>
                      </c:pt>
                      <c:pt idx="43">
                        <c:v>441.230769230769</c:v>
                      </c:pt>
                      <c:pt idx="44">
                        <c:v>415.923076923076</c:v>
                      </c:pt>
                      <c:pt idx="45">
                        <c:v>429.692307692307</c:v>
                      </c:pt>
                      <c:pt idx="46">
                        <c:v>441.15384615384602</c:v>
                      </c:pt>
                      <c:pt idx="47">
                        <c:v>440.76923076922998</c:v>
                      </c:pt>
                      <c:pt idx="48">
                        <c:v>433.461538461538</c:v>
                      </c:pt>
                      <c:pt idx="49">
                        <c:v>421.230769230769</c:v>
                      </c:pt>
                      <c:pt idx="50">
                        <c:v>421</c:v>
                      </c:pt>
                      <c:pt idx="51">
                        <c:v>453</c:v>
                      </c:pt>
                      <c:pt idx="52">
                        <c:v>442.84615384615302</c:v>
                      </c:pt>
                      <c:pt idx="53">
                        <c:v>443.15384615384602</c:v>
                      </c:pt>
                      <c:pt idx="54">
                        <c:v>446</c:v>
                      </c:pt>
                      <c:pt idx="55">
                        <c:v>428.230769230769</c:v>
                      </c:pt>
                      <c:pt idx="56">
                        <c:v>437.61538461538402</c:v>
                      </c:pt>
                      <c:pt idx="57">
                        <c:v>437.230769230769</c:v>
                      </c:pt>
                      <c:pt idx="58">
                        <c:v>432.61538461538402</c:v>
                      </c:pt>
                      <c:pt idx="59">
                        <c:v>424.15384615384602</c:v>
                      </c:pt>
                      <c:pt idx="60">
                        <c:v>420.38461538461502</c:v>
                      </c:pt>
                      <c:pt idx="61">
                        <c:v>416.30769230769198</c:v>
                      </c:pt>
                      <c:pt idx="62">
                        <c:v>443.07692307692298</c:v>
                      </c:pt>
                      <c:pt idx="63">
                        <c:v>444.230769230769</c:v>
                      </c:pt>
                      <c:pt idx="64">
                        <c:v>439.230769230769</c:v>
                      </c:pt>
                      <c:pt idx="65">
                        <c:v>410.76923076922998</c:v>
                      </c:pt>
                      <c:pt idx="66">
                        <c:v>419.30769230769198</c:v>
                      </c:pt>
                      <c:pt idx="67">
                        <c:v>445.461538461538</c:v>
                      </c:pt>
                      <c:pt idx="68">
                        <c:v>444.30769230769198</c:v>
                      </c:pt>
                      <c:pt idx="69">
                        <c:v>428.07692307692298</c:v>
                      </c:pt>
                      <c:pt idx="70">
                        <c:v>421.30769230769198</c:v>
                      </c:pt>
                      <c:pt idx="71">
                        <c:v>429</c:v>
                      </c:pt>
                      <c:pt idx="72">
                        <c:v>443.692307692307</c:v>
                      </c:pt>
                      <c:pt idx="73">
                        <c:v>442.38461538461502</c:v>
                      </c:pt>
                      <c:pt idx="74">
                        <c:v>444.76923076922998</c:v>
                      </c:pt>
                      <c:pt idx="75">
                        <c:v>434.07692307692298</c:v>
                      </c:pt>
                      <c:pt idx="76">
                        <c:v>441.692307692307</c:v>
                      </c:pt>
                      <c:pt idx="77">
                        <c:v>435.692307692307</c:v>
                      </c:pt>
                      <c:pt idx="78">
                        <c:v>427.61538461538402</c:v>
                      </c:pt>
                      <c:pt idx="79">
                        <c:v>424.42857142857099</c:v>
                      </c:pt>
                      <c:pt idx="80">
                        <c:v>435.15384615384602</c:v>
                      </c:pt>
                      <c:pt idx="81">
                        <c:v>445.07692307692298</c:v>
                      </c:pt>
                      <c:pt idx="82">
                        <c:v>444.461538461538</c:v>
                      </c:pt>
                      <c:pt idx="83">
                        <c:v>442.61538461538402</c:v>
                      </c:pt>
                      <c:pt idx="84">
                        <c:v>441.923076923076</c:v>
                      </c:pt>
                      <c:pt idx="85">
                        <c:v>443.461538461538</c:v>
                      </c:pt>
                      <c:pt idx="86">
                        <c:v>443.30769230769198</c:v>
                      </c:pt>
                      <c:pt idx="87">
                        <c:v>442.84615384615302</c:v>
                      </c:pt>
                      <c:pt idx="88">
                        <c:v>434.07692307692298</c:v>
                      </c:pt>
                      <c:pt idx="89">
                        <c:v>421.53846153846098</c:v>
                      </c:pt>
                      <c:pt idx="90">
                        <c:v>421.38461538461502</c:v>
                      </c:pt>
                      <c:pt idx="91">
                        <c:v>427.30769230769198</c:v>
                      </c:pt>
                      <c:pt idx="92">
                        <c:v>445.84615384615302</c:v>
                      </c:pt>
                      <c:pt idx="93">
                        <c:v>444.53846153846098</c:v>
                      </c:pt>
                      <c:pt idx="94">
                        <c:v>450</c:v>
                      </c:pt>
                      <c:pt idx="95">
                        <c:v>439</c:v>
                      </c:pt>
                      <c:pt idx="96">
                        <c:v>440.07692307692298</c:v>
                      </c:pt>
                      <c:pt idx="97">
                        <c:v>433.53846153846098</c:v>
                      </c:pt>
                      <c:pt idx="98">
                        <c:v>424.230769230769</c:v>
                      </c:pt>
                      <c:pt idx="99">
                        <c:v>418.61538461538402</c:v>
                      </c:pt>
                      <c:pt idx="100">
                        <c:v>445.53846153846098</c:v>
                      </c:pt>
                      <c:pt idx="101">
                        <c:v>442.61538461538402</c:v>
                      </c:pt>
                      <c:pt idx="102">
                        <c:v>440.07692307692298</c:v>
                      </c:pt>
                      <c:pt idx="103">
                        <c:v>440.84615384615302</c:v>
                      </c:pt>
                      <c:pt idx="104">
                        <c:v>437.461538461538</c:v>
                      </c:pt>
                      <c:pt idx="105">
                        <c:v>437.30769230769198</c:v>
                      </c:pt>
                      <c:pt idx="106">
                        <c:v>431.53846153846098</c:v>
                      </c:pt>
                      <c:pt idx="107">
                        <c:v>433.07692307692298</c:v>
                      </c:pt>
                      <c:pt idx="108">
                        <c:v>422.61538461538402</c:v>
                      </c:pt>
                      <c:pt idx="109">
                        <c:v>420.53846153846098</c:v>
                      </c:pt>
                      <c:pt idx="110">
                        <c:v>428.30769230769198</c:v>
                      </c:pt>
                      <c:pt idx="111">
                        <c:v>433.15384615384602</c:v>
                      </c:pt>
                      <c:pt idx="112">
                        <c:v>445.61538461538402</c:v>
                      </c:pt>
                      <c:pt idx="113">
                        <c:v>431.692307692307</c:v>
                      </c:pt>
                      <c:pt idx="114">
                        <c:v>421</c:v>
                      </c:pt>
                      <c:pt idx="115">
                        <c:v>434.53846153846098</c:v>
                      </c:pt>
                      <c:pt idx="116">
                        <c:v>441</c:v>
                      </c:pt>
                      <c:pt idx="117">
                        <c:v>438.692307692307</c:v>
                      </c:pt>
                      <c:pt idx="118">
                        <c:v>439.30769230769198</c:v>
                      </c:pt>
                      <c:pt idx="119">
                        <c:v>430.84615384615302</c:v>
                      </c:pt>
                      <c:pt idx="120">
                        <c:v>426.84615384615302</c:v>
                      </c:pt>
                      <c:pt idx="121">
                        <c:v>423.61538461538402</c:v>
                      </c:pt>
                      <c:pt idx="122">
                        <c:v>413.692307692307</c:v>
                      </c:pt>
                      <c:pt idx="123">
                        <c:v>416.76923076922998</c:v>
                      </c:pt>
                      <c:pt idx="124">
                        <c:v>424.53846153846098</c:v>
                      </c:pt>
                      <c:pt idx="125">
                        <c:v>428.230769230769</c:v>
                      </c:pt>
                      <c:pt idx="126">
                        <c:v>445.84615384615302</c:v>
                      </c:pt>
                      <c:pt idx="127">
                        <c:v>443.61538461538402</c:v>
                      </c:pt>
                      <c:pt idx="128">
                        <c:v>420.61538461538402</c:v>
                      </c:pt>
                      <c:pt idx="129">
                        <c:v>440.692307692307</c:v>
                      </c:pt>
                      <c:pt idx="130">
                        <c:v>450.38461538461502</c:v>
                      </c:pt>
                      <c:pt idx="131">
                        <c:v>442.692307692307</c:v>
                      </c:pt>
                      <c:pt idx="132">
                        <c:v>441.692307692307</c:v>
                      </c:pt>
                      <c:pt idx="133">
                        <c:v>440.461538461538</c:v>
                      </c:pt>
                      <c:pt idx="134">
                        <c:v>434.53846153846098</c:v>
                      </c:pt>
                      <c:pt idx="135">
                        <c:v>439.76923076922998</c:v>
                      </c:pt>
                      <c:pt idx="136">
                        <c:v>440.07692307692298</c:v>
                      </c:pt>
                      <c:pt idx="137">
                        <c:v>433.76923076922998</c:v>
                      </c:pt>
                      <c:pt idx="138">
                        <c:v>427.30769230769198</c:v>
                      </c:pt>
                      <c:pt idx="139">
                        <c:v>424.923076923076</c:v>
                      </c:pt>
                      <c:pt idx="140">
                        <c:v>428.692307692307</c:v>
                      </c:pt>
                      <c:pt idx="141">
                        <c:v>437.76923076922998</c:v>
                      </c:pt>
                      <c:pt idx="142">
                        <c:v>410.30769230769198</c:v>
                      </c:pt>
                      <c:pt idx="143">
                        <c:v>408.53846153846098</c:v>
                      </c:pt>
                      <c:pt idx="144">
                        <c:v>404.923076923076</c:v>
                      </c:pt>
                      <c:pt idx="145">
                        <c:v>428.38461538461502</c:v>
                      </c:pt>
                      <c:pt idx="146">
                        <c:v>445</c:v>
                      </c:pt>
                      <c:pt idx="147">
                        <c:v>440.53846153846098</c:v>
                      </c:pt>
                      <c:pt idx="148">
                        <c:v>415.38461538461502</c:v>
                      </c:pt>
                      <c:pt idx="149">
                        <c:v>413.76923076922998</c:v>
                      </c:pt>
                      <c:pt idx="150">
                        <c:v>428</c:v>
                      </c:pt>
                      <c:pt idx="151">
                        <c:v>443.30769230769198</c:v>
                      </c:pt>
                      <c:pt idx="152">
                        <c:v>441.461538461538</c:v>
                      </c:pt>
                      <c:pt idx="153">
                        <c:v>435.61538461538402</c:v>
                      </c:pt>
                      <c:pt idx="154">
                        <c:v>444.230769230769</c:v>
                      </c:pt>
                      <c:pt idx="155">
                        <c:v>434.692307692307</c:v>
                      </c:pt>
                      <c:pt idx="156">
                        <c:v>431.07692307692298</c:v>
                      </c:pt>
                      <c:pt idx="157">
                        <c:v>440.61538461538402</c:v>
                      </c:pt>
                      <c:pt idx="158">
                        <c:v>446</c:v>
                      </c:pt>
                      <c:pt idx="159">
                        <c:v>446.230769230769</c:v>
                      </c:pt>
                      <c:pt idx="160">
                        <c:v>444.461538461538</c:v>
                      </c:pt>
                      <c:pt idx="161">
                        <c:v>444.230769230769</c:v>
                      </c:pt>
                      <c:pt idx="162">
                        <c:v>428.15384615384602</c:v>
                      </c:pt>
                      <c:pt idx="163">
                        <c:v>413.53846153846098</c:v>
                      </c:pt>
                      <c:pt idx="164">
                        <c:v>412.692307692307</c:v>
                      </c:pt>
                      <c:pt idx="165">
                        <c:v>412.38461538461502</c:v>
                      </c:pt>
                      <c:pt idx="166">
                        <c:v>410.923076923076</c:v>
                      </c:pt>
                      <c:pt idx="167">
                        <c:v>410.30769230769198</c:v>
                      </c:pt>
                      <c:pt idx="168">
                        <c:v>409.38461538461502</c:v>
                      </c:pt>
                      <c:pt idx="169">
                        <c:v>408.84615384615302</c:v>
                      </c:pt>
                      <c:pt idx="170">
                        <c:v>409.61538461538402</c:v>
                      </c:pt>
                      <c:pt idx="171">
                        <c:v>442.15384615384602</c:v>
                      </c:pt>
                      <c:pt idx="172">
                        <c:v>433.53846153846098</c:v>
                      </c:pt>
                      <c:pt idx="173">
                        <c:v>421.30769230769198</c:v>
                      </c:pt>
                      <c:pt idx="174">
                        <c:v>421</c:v>
                      </c:pt>
                      <c:pt idx="175">
                        <c:v>421.30769230769198</c:v>
                      </c:pt>
                      <c:pt idx="176">
                        <c:v>429.76923076922998</c:v>
                      </c:pt>
                      <c:pt idx="177">
                        <c:v>439.15384615384602</c:v>
                      </c:pt>
                      <c:pt idx="178">
                        <c:v>435.61538461538402</c:v>
                      </c:pt>
                      <c:pt idx="179">
                        <c:v>431.84615384615302</c:v>
                      </c:pt>
                      <c:pt idx="180">
                        <c:v>424.230769230769</c:v>
                      </c:pt>
                      <c:pt idx="181">
                        <c:v>419.53846153846098</c:v>
                      </c:pt>
                      <c:pt idx="182">
                        <c:v>412.38461538461502</c:v>
                      </c:pt>
                      <c:pt idx="183">
                        <c:v>436.84615384615302</c:v>
                      </c:pt>
                      <c:pt idx="184">
                        <c:v>445.15384615384602</c:v>
                      </c:pt>
                      <c:pt idx="185">
                        <c:v>442.53846153846098</c:v>
                      </c:pt>
                      <c:pt idx="186">
                        <c:v>444.15384615384602</c:v>
                      </c:pt>
                      <c:pt idx="187">
                        <c:v>443.38461538461502</c:v>
                      </c:pt>
                      <c:pt idx="188">
                        <c:v>442.692307692307</c:v>
                      </c:pt>
                      <c:pt idx="189">
                        <c:v>442.38461538461502</c:v>
                      </c:pt>
                      <c:pt idx="190">
                        <c:v>438</c:v>
                      </c:pt>
                      <c:pt idx="191">
                        <c:v>428.76923076922998</c:v>
                      </c:pt>
                      <c:pt idx="192">
                        <c:v>449.30769230769198</c:v>
                      </c:pt>
                      <c:pt idx="193">
                        <c:v>439.61538461538402</c:v>
                      </c:pt>
                      <c:pt idx="194">
                        <c:v>436.78571428571399</c:v>
                      </c:pt>
                      <c:pt idx="195">
                        <c:v>435.38461538461502</c:v>
                      </c:pt>
                      <c:pt idx="196">
                        <c:v>432.230769230769</c:v>
                      </c:pt>
                      <c:pt idx="197">
                        <c:v>423.84615384615302</c:v>
                      </c:pt>
                      <c:pt idx="198">
                        <c:v>418.923076923076</c:v>
                      </c:pt>
                      <c:pt idx="199">
                        <c:v>410.53846153846098</c:v>
                      </c:pt>
                      <c:pt idx="200">
                        <c:v>439.61538461538402</c:v>
                      </c:pt>
                      <c:pt idx="201">
                        <c:v>443.15384615384602</c:v>
                      </c:pt>
                      <c:pt idx="202">
                        <c:v>442</c:v>
                      </c:pt>
                      <c:pt idx="203">
                        <c:v>444.30769230769198</c:v>
                      </c:pt>
                      <c:pt idx="204">
                        <c:v>444.38461538461502</c:v>
                      </c:pt>
                      <c:pt idx="205">
                        <c:v>443.07692307692298</c:v>
                      </c:pt>
                      <c:pt idx="206">
                        <c:v>443.15384615384602</c:v>
                      </c:pt>
                      <c:pt idx="207">
                        <c:v>431</c:v>
                      </c:pt>
                      <c:pt idx="208">
                        <c:v>423.30769230769198</c:v>
                      </c:pt>
                      <c:pt idx="209">
                        <c:v>422.53846153846098</c:v>
                      </c:pt>
                      <c:pt idx="210">
                        <c:v>445.461538461538</c:v>
                      </c:pt>
                      <c:pt idx="211">
                        <c:v>444.461538461538</c:v>
                      </c:pt>
                      <c:pt idx="212">
                        <c:v>450.30769230769198</c:v>
                      </c:pt>
                      <c:pt idx="213">
                        <c:v>441.30769230769198</c:v>
                      </c:pt>
                      <c:pt idx="214">
                        <c:v>443.61538461538402</c:v>
                      </c:pt>
                      <c:pt idx="215">
                        <c:v>433.692307692307</c:v>
                      </c:pt>
                      <c:pt idx="216">
                        <c:v>425.692307692307</c:v>
                      </c:pt>
                      <c:pt idx="217">
                        <c:v>432</c:v>
                      </c:pt>
                      <c:pt idx="218">
                        <c:v>445.07692307692298</c:v>
                      </c:pt>
                      <c:pt idx="219">
                        <c:v>442.692307692307</c:v>
                      </c:pt>
                      <c:pt idx="220">
                        <c:v>441</c:v>
                      </c:pt>
                      <c:pt idx="221">
                        <c:v>444.15384615384602</c:v>
                      </c:pt>
                      <c:pt idx="222">
                        <c:v>443.53846153846098</c:v>
                      </c:pt>
                      <c:pt idx="223">
                        <c:v>433.692307692307</c:v>
                      </c:pt>
                      <c:pt idx="224">
                        <c:v>462.84615384615302</c:v>
                      </c:pt>
                      <c:pt idx="225">
                        <c:v>443.53846153846098</c:v>
                      </c:pt>
                      <c:pt idx="226">
                        <c:v>429.61538461538402</c:v>
                      </c:pt>
                      <c:pt idx="227">
                        <c:v>422.84615384615302</c:v>
                      </c:pt>
                      <c:pt idx="228">
                        <c:v>430.15384615384602</c:v>
                      </c:pt>
                      <c:pt idx="229">
                        <c:v>444.15384615384602</c:v>
                      </c:pt>
                      <c:pt idx="230">
                        <c:v>443.84615384615302</c:v>
                      </c:pt>
                      <c:pt idx="231">
                        <c:v>440.53846153846098</c:v>
                      </c:pt>
                      <c:pt idx="232">
                        <c:v>442.461538461538</c:v>
                      </c:pt>
                      <c:pt idx="233">
                        <c:v>443.61538461538402</c:v>
                      </c:pt>
                      <c:pt idx="234">
                        <c:v>434.07692307692298</c:v>
                      </c:pt>
                      <c:pt idx="235">
                        <c:v>431.61538461538402</c:v>
                      </c:pt>
                      <c:pt idx="236">
                        <c:v>426.61538461538402</c:v>
                      </c:pt>
                      <c:pt idx="237">
                        <c:v>437.923076923076</c:v>
                      </c:pt>
                      <c:pt idx="238">
                        <c:v>443.76923076922998</c:v>
                      </c:pt>
                      <c:pt idx="239">
                        <c:v>442.76923076922998</c:v>
                      </c:pt>
                      <c:pt idx="240">
                        <c:v>443.461538461538</c:v>
                      </c:pt>
                      <c:pt idx="241">
                        <c:v>444.38461538461502</c:v>
                      </c:pt>
                      <c:pt idx="242">
                        <c:v>444</c:v>
                      </c:pt>
                      <c:pt idx="243">
                        <c:v>444.84615384615302</c:v>
                      </c:pt>
                      <c:pt idx="244">
                        <c:v>444.84615384615302</c:v>
                      </c:pt>
                      <c:pt idx="245">
                        <c:v>425.61538461538402</c:v>
                      </c:pt>
                      <c:pt idx="246">
                        <c:v>421.15384615384602</c:v>
                      </c:pt>
                      <c:pt idx="247">
                        <c:v>421.30769230769198</c:v>
                      </c:pt>
                      <c:pt idx="248">
                        <c:v>445.07692307692298</c:v>
                      </c:pt>
                      <c:pt idx="249">
                        <c:v>445</c:v>
                      </c:pt>
                      <c:pt idx="250">
                        <c:v>443.923076923076</c:v>
                      </c:pt>
                      <c:pt idx="251">
                        <c:v>439.84615384615302</c:v>
                      </c:pt>
                      <c:pt idx="252">
                        <c:v>441.84615384615302</c:v>
                      </c:pt>
                      <c:pt idx="253">
                        <c:v>437.923076923076</c:v>
                      </c:pt>
                      <c:pt idx="254">
                        <c:v>427.30769230769198</c:v>
                      </c:pt>
                      <c:pt idx="255">
                        <c:v>440.53846153846098</c:v>
                      </c:pt>
                      <c:pt idx="256">
                        <c:v>445.76923076922998</c:v>
                      </c:pt>
                      <c:pt idx="257">
                        <c:v>444.53846153846098</c:v>
                      </c:pt>
                      <c:pt idx="258">
                        <c:v>443.84615384615302</c:v>
                      </c:pt>
                      <c:pt idx="259">
                        <c:v>442.53846153846098</c:v>
                      </c:pt>
                      <c:pt idx="260">
                        <c:v>425.61538461538402</c:v>
                      </c:pt>
                      <c:pt idx="261">
                        <c:v>421.61538461538402</c:v>
                      </c:pt>
                      <c:pt idx="262">
                        <c:v>439.84615384615302</c:v>
                      </c:pt>
                      <c:pt idx="263">
                        <c:v>454.76923076922998</c:v>
                      </c:pt>
                      <c:pt idx="264">
                        <c:v>443.692307692307</c:v>
                      </c:pt>
                      <c:pt idx="265">
                        <c:v>444.38461538461502</c:v>
                      </c:pt>
                      <c:pt idx="266">
                        <c:v>444.07692307692298</c:v>
                      </c:pt>
                      <c:pt idx="267">
                        <c:v>444.692307692307</c:v>
                      </c:pt>
                      <c:pt idx="268">
                        <c:v>446.923076923076</c:v>
                      </c:pt>
                      <c:pt idx="269">
                        <c:v>442.38461538461502</c:v>
                      </c:pt>
                      <c:pt idx="270">
                        <c:v>445.84615384615302</c:v>
                      </c:pt>
                      <c:pt idx="271">
                        <c:v>440.07692307692298</c:v>
                      </c:pt>
                      <c:pt idx="272">
                        <c:v>432.666666666666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BF93-4AD5-AB95-234B4F7C071C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Angle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Sheet1!$E$2:$E$274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235.53846153846101</c:v>
                      </c:pt>
                      <c:pt idx="1">
                        <c:v>239.461538461538</c:v>
                      </c:pt>
                      <c:pt idx="2">
                        <c:v>239.461538461538</c:v>
                      </c:pt>
                      <c:pt idx="3">
                        <c:v>211</c:v>
                      </c:pt>
                      <c:pt idx="4">
                        <c:v>209</c:v>
                      </c:pt>
                      <c:pt idx="5">
                        <c:v>226.923076923076</c:v>
                      </c:pt>
                      <c:pt idx="6">
                        <c:v>240.30769230769201</c:v>
                      </c:pt>
                      <c:pt idx="7">
                        <c:v>206.61538461538399</c:v>
                      </c:pt>
                      <c:pt idx="8">
                        <c:v>208.84615384615299</c:v>
                      </c:pt>
                      <c:pt idx="9">
                        <c:v>154.38461538461499</c:v>
                      </c:pt>
                      <c:pt idx="10">
                        <c:v>138.15384615384599</c:v>
                      </c:pt>
                      <c:pt idx="11">
                        <c:v>119.07692307692299</c:v>
                      </c:pt>
                      <c:pt idx="12">
                        <c:v>115.153846153846</c:v>
                      </c:pt>
                      <c:pt idx="13">
                        <c:v>108.230769230769</c:v>
                      </c:pt>
                      <c:pt idx="14">
                        <c:v>101.461538461538</c:v>
                      </c:pt>
                      <c:pt idx="15">
                        <c:v>109.07692307692299</c:v>
                      </c:pt>
                      <c:pt idx="16">
                        <c:v>98.384615384615302</c:v>
                      </c:pt>
                      <c:pt idx="17">
                        <c:v>100.846153846153</c:v>
                      </c:pt>
                      <c:pt idx="18">
                        <c:v>105.76923076923001</c:v>
                      </c:pt>
                      <c:pt idx="19">
                        <c:v>103.615384615384</c:v>
                      </c:pt>
                      <c:pt idx="20">
                        <c:v>104</c:v>
                      </c:pt>
                      <c:pt idx="21">
                        <c:v>104</c:v>
                      </c:pt>
                      <c:pt idx="22">
                        <c:v>101.846153846153</c:v>
                      </c:pt>
                      <c:pt idx="23">
                        <c:v>115.846153846153</c:v>
                      </c:pt>
                      <c:pt idx="24">
                        <c:v>118.153846153846</c:v>
                      </c:pt>
                      <c:pt idx="25">
                        <c:v>118.384615384615</c:v>
                      </c:pt>
                      <c:pt idx="26">
                        <c:v>122.384615384615</c:v>
                      </c:pt>
                      <c:pt idx="27">
                        <c:v>122.846153846153</c:v>
                      </c:pt>
                      <c:pt idx="28">
                        <c:v>123.07692307692299</c:v>
                      </c:pt>
                      <c:pt idx="29">
                        <c:v>124.53846153846099</c:v>
                      </c:pt>
                      <c:pt idx="30">
                        <c:v>125.923076923076</c:v>
                      </c:pt>
                      <c:pt idx="31">
                        <c:v>126</c:v>
                      </c:pt>
                      <c:pt idx="32">
                        <c:v>126</c:v>
                      </c:pt>
                      <c:pt idx="33">
                        <c:v>126</c:v>
                      </c:pt>
                      <c:pt idx="34">
                        <c:v>126</c:v>
                      </c:pt>
                      <c:pt idx="35">
                        <c:v>125.615384615384</c:v>
                      </c:pt>
                      <c:pt idx="36">
                        <c:v>125.230769230769</c:v>
                      </c:pt>
                      <c:pt idx="37">
                        <c:v>125.07692307692299</c:v>
                      </c:pt>
                      <c:pt idx="38">
                        <c:v>125.53846153846099</c:v>
                      </c:pt>
                      <c:pt idx="39">
                        <c:v>125.384615384615</c:v>
                      </c:pt>
                      <c:pt idx="40">
                        <c:v>128</c:v>
                      </c:pt>
                      <c:pt idx="41">
                        <c:v>122.692307692307</c:v>
                      </c:pt>
                      <c:pt idx="42">
                        <c:v>130.07692307692301</c:v>
                      </c:pt>
                      <c:pt idx="43">
                        <c:v>156.923076923076</c:v>
                      </c:pt>
                      <c:pt idx="44">
                        <c:v>187.15384615384599</c:v>
                      </c:pt>
                      <c:pt idx="45">
                        <c:v>171.38461538461499</c:v>
                      </c:pt>
                      <c:pt idx="46">
                        <c:v>221.76923076923001</c:v>
                      </c:pt>
                      <c:pt idx="47">
                        <c:v>231.38461538461499</c:v>
                      </c:pt>
                      <c:pt idx="48">
                        <c:v>191.461538461538</c:v>
                      </c:pt>
                      <c:pt idx="49">
                        <c:v>209.38461538461499</c:v>
                      </c:pt>
                      <c:pt idx="50">
                        <c:v>210.53846153846101</c:v>
                      </c:pt>
                      <c:pt idx="51">
                        <c:v>185.53846153846101</c:v>
                      </c:pt>
                      <c:pt idx="52">
                        <c:v>234.230769230769</c:v>
                      </c:pt>
                      <c:pt idx="53">
                        <c:v>236.692307692307</c:v>
                      </c:pt>
                      <c:pt idx="54">
                        <c:v>215.53846153846101</c:v>
                      </c:pt>
                      <c:pt idx="55">
                        <c:v>189.53846153846101</c:v>
                      </c:pt>
                      <c:pt idx="56">
                        <c:v>154.84615384615299</c:v>
                      </c:pt>
                      <c:pt idx="57">
                        <c:v>119.07692307692299</c:v>
                      </c:pt>
                      <c:pt idx="58">
                        <c:v>104.53846153846099</c:v>
                      </c:pt>
                      <c:pt idx="59">
                        <c:v>108.615384615384</c:v>
                      </c:pt>
                      <c:pt idx="60">
                        <c:v>109.230769230769</c:v>
                      </c:pt>
                      <c:pt idx="61">
                        <c:v>109.07692307692299</c:v>
                      </c:pt>
                      <c:pt idx="62">
                        <c:v>103.230769230769</c:v>
                      </c:pt>
                      <c:pt idx="63">
                        <c:v>126.846153846153</c:v>
                      </c:pt>
                      <c:pt idx="64">
                        <c:v>147.30769230769201</c:v>
                      </c:pt>
                      <c:pt idx="65">
                        <c:v>165.692307692307</c:v>
                      </c:pt>
                      <c:pt idx="66">
                        <c:v>152.692307692307</c:v>
                      </c:pt>
                      <c:pt idx="67">
                        <c:v>185.30769230769201</c:v>
                      </c:pt>
                      <c:pt idx="68">
                        <c:v>217.30769230769201</c:v>
                      </c:pt>
                      <c:pt idx="69">
                        <c:v>199.38461538461499</c:v>
                      </c:pt>
                      <c:pt idx="70">
                        <c:v>215</c:v>
                      </c:pt>
                      <c:pt idx="71">
                        <c:v>201.15384615384599</c:v>
                      </c:pt>
                      <c:pt idx="72">
                        <c:v>228.07692307692301</c:v>
                      </c:pt>
                      <c:pt idx="73">
                        <c:v>240.461538461538</c:v>
                      </c:pt>
                      <c:pt idx="74">
                        <c:v>233</c:v>
                      </c:pt>
                      <c:pt idx="75">
                        <c:v>179.692307692307</c:v>
                      </c:pt>
                      <c:pt idx="76">
                        <c:v>143.461538461538</c:v>
                      </c:pt>
                      <c:pt idx="77">
                        <c:v>107.923076923076</c:v>
                      </c:pt>
                      <c:pt idx="78">
                        <c:v>102.461538461538</c:v>
                      </c:pt>
                      <c:pt idx="79">
                        <c:v>105.78571428571399</c:v>
                      </c:pt>
                      <c:pt idx="80">
                        <c:v>97.384615384615302</c:v>
                      </c:pt>
                      <c:pt idx="81">
                        <c:v>112.846153846153</c:v>
                      </c:pt>
                      <c:pt idx="82">
                        <c:v>130.76923076923001</c:v>
                      </c:pt>
                      <c:pt idx="83">
                        <c:v>151.692307692307</c:v>
                      </c:pt>
                      <c:pt idx="84">
                        <c:v>180.84615384615299</c:v>
                      </c:pt>
                      <c:pt idx="85">
                        <c:v>214.07692307692301</c:v>
                      </c:pt>
                      <c:pt idx="86">
                        <c:v>237.30769230769201</c:v>
                      </c:pt>
                      <c:pt idx="87">
                        <c:v>240.15384615384599</c:v>
                      </c:pt>
                      <c:pt idx="88">
                        <c:v>200</c:v>
                      </c:pt>
                      <c:pt idx="89">
                        <c:v>215</c:v>
                      </c:pt>
                      <c:pt idx="90">
                        <c:v>215</c:v>
                      </c:pt>
                      <c:pt idx="91">
                        <c:v>201.84615384615299</c:v>
                      </c:pt>
                      <c:pt idx="92">
                        <c:v>226.230769230769</c:v>
                      </c:pt>
                      <c:pt idx="93">
                        <c:v>239.61538461538399</c:v>
                      </c:pt>
                      <c:pt idx="94">
                        <c:v>193.61538461538399</c:v>
                      </c:pt>
                      <c:pt idx="95">
                        <c:v>157.07692307692301</c:v>
                      </c:pt>
                      <c:pt idx="96">
                        <c:v>120.230769230769</c:v>
                      </c:pt>
                      <c:pt idx="97">
                        <c:v>101.923076923076</c:v>
                      </c:pt>
                      <c:pt idx="98">
                        <c:v>104.461538461538</c:v>
                      </c:pt>
                      <c:pt idx="99">
                        <c:v>102</c:v>
                      </c:pt>
                      <c:pt idx="100">
                        <c:v>107.923076923076</c:v>
                      </c:pt>
                      <c:pt idx="101">
                        <c:v>132.61538461538399</c:v>
                      </c:pt>
                      <c:pt idx="102">
                        <c:v>164</c:v>
                      </c:pt>
                      <c:pt idx="103">
                        <c:v>209.923076923076</c:v>
                      </c:pt>
                      <c:pt idx="104">
                        <c:v>243.15384615384599</c:v>
                      </c:pt>
                      <c:pt idx="105">
                        <c:v>246</c:v>
                      </c:pt>
                      <c:pt idx="106">
                        <c:v>225</c:v>
                      </c:pt>
                      <c:pt idx="107">
                        <c:v>191.692307692307</c:v>
                      </c:pt>
                      <c:pt idx="108">
                        <c:v>210.230769230769</c:v>
                      </c:pt>
                      <c:pt idx="109">
                        <c:v>210</c:v>
                      </c:pt>
                      <c:pt idx="110">
                        <c:v>197.461538461538</c:v>
                      </c:pt>
                      <c:pt idx="111">
                        <c:v>191.692307692307</c:v>
                      </c:pt>
                      <c:pt idx="112">
                        <c:v>200.692307692307</c:v>
                      </c:pt>
                      <c:pt idx="113">
                        <c:v>187.923076923076</c:v>
                      </c:pt>
                      <c:pt idx="114">
                        <c:v>204.923076923076</c:v>
                      </c:pt>
                      <c:pt idx="115">
                        <c:v>186.61538461538399</c:v>
                      </c:pt>
                      <c:pt idx="116">
                        <c:v>196.61538461538399</c:v>
                      </c:pt>
                      <c:pt idx="117">
                        <c:v>170</c:v>
                      </c:pt>
                      <c:pt idx="118">
                        <c:v>122.846153846153</c:v>
                      </c:pt>
                      <c:pt idx="119">
                        <c:v>110.230769230769</c:v>
                      </c:pt>
                      <c:pt idx="120">
                        <c:v>113.461538461538</c:v>
                      </c:pt>
                      <c:pt idx="121">
                        <c:v>115</c:v>
                      </c:pt>
                      <c:pt idx="122">
                        <c:v>115.923076923076</c:v>
                      </c:pt>
                      <c:pt idx="123">
                        <c:v>115.384615384615</c:v>
                      </c:pt>
                      <c:pt idx="124">
                        <c:v>110.923076923076</c:v>
                      </c:pt>
                      <c:pt idx="125">
                        <c:v>100.384615384615</c:v>
                      </c:pt>
                      <c:pt idx="126">
                        <c:v>121.846153846153</c:v>
                      </c:pt>
                      <c:pt idx="127">
                        <c:v>145.923076923076</c:v>
                      </c:pt>
                      <c:pt idx="128">
                        <c:v>179.38461538461499</c:v>
                      </c:pt>
                      <c:pt idx="129">
                        <c:v>155.15384615384599</c:v>
                      </c:pt>
                      <c:pt idx="130">
                        <c:v>212.461538461538</c:v>
                      </c:pt>
                      <c:pt idx="131">
                        <c:v>235.461538461538</c:v>
                      </c:pt>
                      <c:pt idx="132">
                        <c:v>241</c:v>
                      </c:pt>
                      <c:pt idx="133">
                        <c:v>200.76923076923001</c:v>
                      </c:pt>
                      <c:pt idx="134">
                        <c:v>170.461538461538</c:v>
                      </c:pt>
                      <c:pt idx="135">
                        <c:v>125.230769230769</c:v>
                      </c:pt>
                      <c:pt idx="136">
                        <c:v>100.846153846153</c:v>
                      </c:pt>
                      <c:pt idx="137">
                        <c:v>99.846153846153797</c:v>
                      </c:pt>
                      <c:pt idx="138">
                        <c:v>100.615384615384</c:v>
                      </c:pt>
                      <c:pt idx="139">
                        <c:v>100.76923076923001</c:v>
                      </c:pt>
                      <c:pt idx="140">
                        <c:v>93.384615384615302</c:v>
                      </c:pt>
                      <c:pt idx="141">
                        <c:v>102.692307692307</c:v>
                      </c:pt>
                      <c:pt idx="142">
                        <c:v>113.923076923076</c:v>
                      </c:pt>
                      <c:pt idx="143">
                        <c:v>114</c:v>
                      </c:pt>
                      <c:pt idx="144">
                        <c:v>119.615384615384</c:v>
                      </c:pt>
                      <c:pt idx="145">
                        <c:v>103.923076923076</c:v>
                      </c:pt>
                      <c:pt idx="146">
                        <c:v>133.15384615384599</c:v>
                      </c:pt>
                      <c:pt idx="147">
                        <c:v>158.38461538461499</c:v>
                      </c:pt>
                      <c:pt idx="148">
                        <c:v>181.53846153846101</c:v>
                      </c:pt>
                      <c:pt idx="149">
                        <c:v>183</c:v>
                      </c:pt>
                      <c:pt idx="150">
                        <c:v>165.07692307692301</c:v>
                      </c:pt>
                      <c:pt idx="151">
                        <c:v>205.30769230769201</c:v>
                      </c:pt>
                      <c:pt idx="152">
                        <c:v>231.230769230769</c:v>
                      </c:pt>
                      <c:pt idx="153">
                        <c:v>187.30769230769201</c:v>
                      </c:pt>
                      <c:pt idx="154">
                        <c:v>137.84615384615299</c:v>
                      </c:pt>
                      <c:pt idx="155">
                        <c:v>113.461538461538</c:v>
                      </c:pt>
                      <c:pt idx="156">
                        <c:v>104.30769230769199</c:v>
                      </c:pt>
                      <c:pt idx="157">
                        <c:v>100.692307692307</c:v>
                      </c:pt>
                      <c:pt idx="158">
                        <c:v>116.923076923076</c:v>
                      </c:pt>
                      <c:pt idx="159">
                        <c:v>131.61538461538399</c:v>
                      </c:pt>
                      <c:pt idx="160">
                        <c:v>141.923076923076</c:v>
                      </c:pt>
                      <c:pt idx="161">
                        <c:v>156.15384615384599</c:v>
                      </c:pt>
                      <c:pt idx="162">
                        <c:v>170.15384615384599</c:v>
                      </c:pt>
                      <c:pt idx="163">
                        <c:v>182</c:v>
                      </c:pt>
                      <c:pt idx="164">
                        <c:v>181.84615384615299</c:v>
                      </c:pt>
                      <c:pt idx="165">
                        <c:v>182</c:v>
                      </c:pt>
                      <c:pt idx="166">
                        <c:v>182</c:v>
                      </c:pt>
                      <c:pt idx="167">
                        <c:v>182</c:v>
                      </c:pt>
                      <c:pt idx="168">
                        <c:v>181.923076923076</c:v>
                      </c:pt>
                      <c:pt idx="169">
                        <c:v>182</c:v>
                      </c:pt>
                      <c:pt idx="170">
                        <c:v>179.84615384615299</c:v>
                      </c:pt>
                      <c:pt idx="171">
                        <c:v>169.53846153846101</c:v>
                      </c:pt>
                      <c:pt idx="172">
                        <c:v>198.61538461538399</c:v>
                      </c:pt>
                      <c:pt idx="173">
                        <c:v>210.38461538461499</c:v>
                      </c:pt>
                      <c:pt idx="174">
                        <c:v>210.38461538461499</c:v>
                      </c:pt>
                      <c:pt idx="175">
                        <c:v>210.30769230769201</c:v>
                      </c:pt>
                      <c:pt idx="176">
                        <c:v>197.15384615384599</c:v>
                      </c:pt>
                      <c:pt idx="177">
                        <c:v>154.15384615384599</c:v>
                      </c:pt>
                      <c:pt idx="178">
                        <c:v>124.615384615384</c:v>
                      </c:pt>
                      <c:pt idx="179">
                        <c:v>109.07692307692299</c:v>
                      </c:pt>
                      <c:pt idx="180">
                        <c:v>112.230769230769</c:v>
                      </c:pt>
                      <c:pt idx="181">
                        <c:v>114</c:v>
                      </c:pt>
                      <c:pt idx="182">
                        <c:v>114</c:v>
                      </c:pt>
                      <c:pt idx="183">
                        <c:v>104.53846153846099</c:v>
                      </c:pt>
                      <c:pt idx="184">
                        <c:v>135</c:v>
                      </c:pt>
                      <c:pt idx="185">
                        <c:v>159</c:v>
                      </c:pt>
                      <c:pt idx="186">
                        <c:v>197.84615384615299</c:v>
                      </c:pt>
                      <c:pt idx="187">
                        <c:v>239.692307692307</c:v>
                      </c:pt>
                      <c:pt idx="188">
                        <c:v>240.923076923076</c:v>
                      </c:pt>
                      <c:pt idx="189">
                        <c:v>240.76923076923001</c:v>
                      </c:pt>
                      <c:pt idx="190">
                        <c:v>206.07692307692301</c:v>
                      </c:pt>
                      <c:pt idx="191">
                        <c:v>198.230769230769</c:v>
                      </c:pt>
                      <c:pt idx="192">
                        <c:v>187.30769230769201</c:v>
                      </c:pt>
                      <c:pt idx="193">
                        <c:v>139.61538461538399</c:v>
                      </c:pt>
                      <c:pt idx="194">
                        <c:v>129.57142857142799</c:v>
                      </c:pt>
                      <c:pt idx="195">
                        <c:v>115.461538461538</c:v>
                      </c:pt>
                      <c:pt idx="196">
                        <c:v>113.384615384615</c:v>
                      </c:pt>
                      <c:pt idx="197">
                        <c:v>114.923076923076</c:v>
                      </c:pt>
                      <c:pt idx="198">
                        <c:v>115.384615384615</c:v>
                      </c:pt>
                      <c:pt idx="199">
                        <c:v>116</c:v>
                      </c:pt>
                      <c:pt idx="200">
                        <c:v>107.692307692307</c:v>
                      </c:pt>
                      <c:pt idx="201">
                        <c:v>138</c:v>
                      </c:pt>
                      <c:pt idx="202">
                        <c:v>165.15384615384599</c:v>
                      </c:pt>
                      <c:pt idx="203">
                        <c:v>210.38461538461499</c:v>
                      </c:pt>
                      <c:pt idx="204">
                        <c:v>238.692307692307</c:v>
                      </c:pt>
                      <c:pt idx="205">
                        <c:v>240.07692307692301</c:v>
                      </c:pt>
                      <c:pt idx="206">
                        <c:v>236.692307692307</c:v>
                      </c:pt>
                      <c:pt idx="207">
                        <c:v>199.07692307692301</c:v>
                      </c:pt>
                      <c:pt idx="208">
                        <c:v>212.15384615384599</c:v>
                      </c:pt>
                      <c:pt idx="209">
                        <c:v>208.15384615384599</c:v>
                      </c:pt>
                      <c:pt idx="210">
                        <c:v>209.84615384615299</c:v>
                      </c:pt>
                      <c:pt idx="211">
                        <c:v>239.76923076923001</c:v>
                      </c:pt>
                      <c:pt idx="212">
                        <c:v>217.923076923076</c:v>
                      </c:pt>
                      <c:pt idx="213">
                        <c:v>160.692307692307</c:v>
                      </c:pt>
                      <c:pt idx="214">
                        <c:v>118.30769230769199</c:v>
                      </c:pt>
                      <c:pt idx="215">
                        <c:v>107.615384615384</c:v>
                      </c:pt>
                      <c:pt idx="216">
                        <c:v>109.384615384615</c:v>
                      </c:pt>
                      <c:pt idx="217">
                        <c:v>101.53846153846099</c:v>
                      </c:pt>
                      <c:pt idx="218">
                        <c:v>120</c:v>
                      </c:pt>
                      <c:pt idx="219">
                        <c:v>146.230769230769</c:v>
                      </c:pt>
                      <c:pt idx="220">
                        <c:v>175.692307692307</c:v>
                      </c:pt>
                      <c:pt idx="221">
                        <c:v>226.692307692307</c:v>
                      </c:pt>
                      <c:pt idx="222">
                        <c:v>240.230769230769</c:v>
                      </c:pt>
                      <c:pt idx="223">
                        <c:v>231.461538461538</c:v>
                      </c:pt>
                      <c:pt idx="224">
                        <c:v>191</c:v>
                      </c:pt>
                      <c:pt idx="225">
                        <c:v>234.61538461538399</c:v>
                      </c:pt>
                      <c:pt idx="226">
                        <c:v>199.84615384615299</c:v>
                      </c:pt>
                      <c:pt idx="227">
                        <c:v>215</c:v>
                      </c:pt>
                      <c:pt idx="228">
                        <c:v>201.15384615384599</c:v>
                      </c:pt>
                      <c:pt idx="229">
                        <c:v>227.53846153846101</c:v>
                      </c:pt>
                      <c:pt idx="230">
                        <c:v>240.76923076923001</c:v>
                      </c:pt>
                      <c:pt idx="231">
                        <c:v>197</c:v>
                      </c:pt>
                      <c:pt idx="232">
                        <c:v>161.461538461538</c:v>
                      </c:pt>
                      <c:pt idx="233">
                        <c:v>113.923076923076</c:v>
                      </c:pt>
                      <c:pt idx="234">
                        <c:v>105</c:v>
                      </c:pt>
                      <c:pt idx="235">
                        <c:v>103.30769230769199</c:v>
                      </c:pt>
                      <c:pt idx="236">
                        <c:v>104.07692307692299</c:v>
                      </c:pt>
                      <c:pt idx="237">
                        <c:v>95.153846153846104</c:v>
                      </c:pt>
                      <c:pt idx="238">
                        <c:v>115.846153846153</c:v>
                      </c:pt>
                      <c:pt idx="239">
                        <c:v>155.61538461538399</c:v>
                      </c:pt>
                      <c:pt idx="240">
                        <c:v>191.923076923076</c:v>
                      </c:pt>
                      <c:pt idx="241">
                        <c:v>229.84615384615299</c:v>
                      </c:pt>
                      <c:pt idx="242">
                        <c:v>236</c:v>
                      </c:pt>
                      <c:pt idx="243">
                        <c:v>240.15384615384599</c:v>
                      </c:pt>
                      <c:pt idx="244">
                        <c:v>221.461538461538</c:v>
                      </c:pt>
                      <c:pt idx="245">
                        <c:v>201.692307692307</c:v>
                      </c:pt>
                      <c:pt idx="246">
                        <c:v>210.53846153846101</c:v>
                      </c:pt>
                      <c:pt idx="247">
                        <c:v>211</c:v>
                      </c:pt>
                      <c:pt idx="248">
                        <c:v>199.38461538461499</c:v>
                      </c:pt>
                      <c:pt idx="249">
                        <c:v>235.84615384615299</c:v>
                      </c:pt>
                      <c:pt idx="250">
                        <c:v>197.53846153846101</c:v>
                      </c:pt>
                      <c:pt idx="251">
                        <c:v>161.692307692307</c:v>
                      </c:pt>
                      <c:pt idx="252">
                        <c:v>123.923076923076</c:v>
                      </c:pt>
                      <c:pt idx="253">
                        <c:v>104.153846153846</c:v>
                      </c:pt>
                      <c:pt idx="254">
                        <c:v>102.230769230769</c:v>
                      </c:pt>
                      <c:pt idx="255">
                        <c:v>99.230769230769198</c:v>
                      </c:pt>
                      <c:pt idx="256">
                        <c:v>106.692307692307</c:v>
                      </c:pt>
                      <c:pt idx="257">
                        <c:v>127.692307692307</c:v>
                      </c:pt>
                      <c:pt idx="258">
                        <c:v>156.15384615384599</c:v>
                      </c:pt>
                      <c:pt idx="259">
                        <c:v>184.76923076923001</c:v>
                      </c:pt>
                      <c:pt idx="260">
                        <c:v>199.84615384615299</c:v>
                      </c:pt>
                      <c:pt idx="261">
                        <c:v>207.84615384615299</c:v>
                      </c:pt>
                      <c:pt idx="262">
                        <c:v>176.15384615384599</c:v>
                      </c:pt>
                      <c:pt idx="263">
                        <c:v>215.230769230769</c:v>
                      </c:pt>
                      <c:pt idx="264">
                        <c:v>235.230769230769</c:v>
                      </c:pt>
                      <c:pt idx="265">
                        <c:v>236.38461538461499</c:v>
                      </c:pt>
                      <c:pt idx="266">
                        <c:v>238</c:v>
                      </c:pt>
                      <c:pt idx="267">
                        <c:v>239</c:v>
                      </c:pt>
                      <c:pt idx="268">
                        <c:v>234.461538461538</c:v>
                      </c:pt>
                      <c:pt idx="269">
                        <c:v>168.15384615384599</c:v>
                      </c:pt>
                      <c:pt idx="270">
                        <c:v>129.07692307692301</c:v>
                      </c:pt>
                      <c:pt idx="271">
                        <c:v>100.846153846153</c:v>
                      </c:pt>
                      <c:pt idx="272">
                        <c:v>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BF93-4AD5-AB95-234B4F7C071C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Angle_T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Sheet1!$F$2:$F$274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-2.4150269230769199</c:v>
                      </c:pt>
                      <c:pt idx="1">
                        <c:v>0.32200353846153801</c:v>
                      </c:pt>
                      <c:pt idx="2">
                        <c:v>0.32200358461538398</c:v>
                      </c:pt>
                      <c:pt idx="3">
                        <c:v>-19.534883723076899</c:v>
                      </c:pt>
                      <c:pt idx="4">
                        <c:v>-20.930231538461499</c:v>
                      </c:pt>
                      <c:pt idx="5">
                        <c:v>-8.4257599846153806</c:v>
                      </c:pt>
                      <c:pt idx="6">
                        <c:v>0.91234349230769196</c:v>
                      </c:pt>
                      <c:pt idx="7">
                        <c:v>-22.593917353846098</c:v>
                      </c:pt>
                      <c:pt idx="8">
                        <c:v>-21.0375655384615</c:v>
                      </c:pt>
                      <c:pt idx="9">
                        <c:v>-59.033989846153801</c:v>
                      </c:pt>
                      <c:pt idx="10">
                        <c:v>-70.3577807692307</c:v>
                      </c:pt>
                      <c:pt idx="11">
                        <c:v>-83.667263846153801</c:v>
                      </c:pt>
                      <c:pt idx="12">
                        <c:v>-86.4042946153846</c:v>
                      </c:pt>
                      <c:pt idx="13">
                        <c:v>-91.234346923076899</c:v>
                      </c:pt>
                      <c:pt idx="14">
                        <c:v>-95.957059999999899</c:v>
                      </c:pt>
                      <c:pt idx="15">
                        <c:v>-90.644007692307696</c:v>
                      </c:pt>
                      <c:pt idx="16">
                        <c:v>-98.103760769230703</c:v>
                      </c:pt>
                      <c:pt idx="17">
                        <c:v>-96.386401538461499</c:v>
                      </c:pt>
                      <c:pt idx="18">
                        <c:v>-92.951701538461506</c:v>
                      </c:pt>
                      <c:pt idx="19">
                        <c:v>-94.454381538461504</c:v>
                      </c:pt>
                      <c:pt idx="20">
                        <c:v>-94.186040000000006</c:v>
                      </c:pt>
                      <c:pt idx="21">
                        <c:v>-94.186040000000006</c:v>
                      </c:pt>
                      <c:pt idx="22">
                        <c:v>-95.688739230769201</c:v>
                      </c:pt>
                      <c:pt idx="23">
                        <c:v>-85.921286923076906</c:v>
                      </c:pt>
                      <c:pt idx="24">
                        <c:v>-84.311269999999993</c:v>
                      </c:pt>
                      <c:pt idx="25">
                        <c:v>-84.150266923076899</c:v>
                      </c:pt>
                      <c:pt idx="26">
                        <c:v>-81.359568461538402</c:v>
                      </c:pt>
                      <c:pt idx="27">
                        <c:v>-81.037566923076895</c:v>
                      </c:pt>
                      <c:pt idx="28">
                        <c:v>-80.876566153846099</c:v>
                      </c:pt>
                      <c:pt idx="29">
                        <c:v>-79.8568869230769</c:v>
                      </c:pt>
                      <c:pt idx="30">
                        <c:v>-78.890876923076902</c:v>
                      </c:pt>
                      <c:pt idx="31">
                        <c:v>-78.837209999999999</c:v>
                      </c:pt>
                      <c:pt idx="32">
                        <c:v>-78.837209999999999</c:v>
                      </c:pt>
                      <c:pt idx="33">
                        <c:v>-78.837209999999999</c:v>
                      </c:pt>
                      <c:pt idx="34">
                        <c:v>-78.837209999999999</c:v>
                      </c:pt>
                      <c:pt idx="35">
                        <c:v>-79.105544615384602</c:v>
                      </c:pt>
                      <c:pt idx="36">
                        <c:v>-79.373879230769205</c:v>
                      </c:pt>
                      <c:pt idx="37">
                        <c:v>-79.481213076923098</c:v>
                      </c:pt>
                      <c:pt idx="38">
                        <c:v>-79.159211538461506</c:v>
                      </c:pt>
                      <c:pt idx="39">
                        <c:v>-79.266547692307697</c:v>
                      </c:pt>
                      <c:pt idx="40">
                        <c:v>-77.441860000000005</c:v>
                      </c:pt>
                      <c:pt idx="41">
                        <c:v>-81.144902307692305</c:v>
                      </c:pt>
                      <c:pt idx="42">
                        <c:v>-75.992845384615293</c:v>
                      </c:pt>
                      <c:pt idx="43">
                        <c:v>-57.262970000000003</c:v>
                      </c:pt>
                      <c:pt idx="44">
                        <c:v>-36.171733846153799</c:v>
                      </c:pt>
                      <c:pt idx="45">
                        <c:v>-47.173524615384601</c:v>
                      </c:pt>
                      <c:pt idx="46">
                        <c:v>-12.0214666923076</c:v>
                      </c:pt>
                      <c:pt idx="47">
                        <c:v>-5.3130594615384599</c:v>
                      </c:pt>
                      <c:pt idx="48">
                        <c:v>-33.166367692307603</c:v>
                      </c:pt>
                      <c:pt idx="49">
                        <c:v>-20.661897692307601</c:v>
                      </c:pt>
                      <c:pt idx="50">
                        <c:v>-19.856886153846101</c:v>
                      </c:pt>
                      <c:pt idx="51">
                        <c:v>-37.298747076923</c:v>
                      </c:pt>
                      <c:pt idx="52">
                        <c:v>-3.3273703846153801</c:v>
                      </c:pt>
                      <c:pt idx="53">
                        <c:v>-1.61001792307692</c:v>
                      </c:pt>
                      <c:pt idx="54">
                        <c:v>-16.3685156923076</c:v>
                      </c:pt>
                      <c:pt idx="55">
                        <c:v>-34.508051538461501</c:v>
                      </c:pt>
                      <c:pt idx="56">
                        <c:v>-58.7119869230769</c:v>
                      </c:pt>
                      <c:pt idx="57">
                        <c:v>-83.667263846153801</c:v>
                      </c:pt>
                      <c:pt idx="58">
                        <c:v>-93.810374615384603</c:v>
                      </c:pt>
                      <c:pt idx="59">
                        <c:v>-90.966012307692296</c:v>
                      </c:pt>
                      <c:pt idx="60">
                        <c:v>-90.536676923076897</c:v>
                      </c:pt>
                      <c:pt idx="61">
                        <c:v>-90.644012307692293</c:v>
                      </c:pt>
                      <c:pt idx="62">
                        <c:v>-94.722711538461496</c:v>
                      </c:pt>
                      <c:pt idx="63">
                        <c:v>-78.246869230769207</c:v>
                      </c:pt>
                      <c:pt idx="64">
                        <c:v>-63.971377692307698</c:v>
                      </c:pt>
                      <c:pt idx="65">
                        <c:v>-51.144903846153802</c:v>
                      </c:pt>
                      <c:pt idx="66">
                        <c:v>-60.214668461538402</c:v>
                      </c:pt>
                      <c:pt idx="67">
                        <c:v>-37.45975</c:v>
                      </c:pt>
                      <c:pt idx="68">
                        <c:v>-15.134167538461501</c:v>
                      </c:pt>
                      <c:pt idx="69">
                        <c:v>-27.638640769230701</c:v>
                      </c:pt>
                      <c:pt idx="70">
                        <c:v>-16.74419</c:v>
                      </c:pt>
                      <c:pt idx="71">
                        <c:v>-26.404295384615299</c:v>
                      </c:pt>
                      <c:pt idx="72">
                        <c:v>-7.6207512615384596</c:v>
                      </c:pt>
                      <c:pt idx="73">
                        <c:v>1.0196780000000001</c:v>
                      </c:pt>
                      <c:pt idx="74">
                        <c:v>-4.1860465076922999</c:v>
                      </c:pt>
                      <c:pt idx="75">
                        <c:v>-41.377459999999999</c:v>
                      </c:pt>
                      <c:pt idx="76">
                        <c:v>-66.654742307692302</c:v>
                      </c:pt>
                      <c:pt idx="77">
                        <c:v>-91.449016923076897</c:v>
                      </c:pt>
                      <c:pt idx="78">
                        <c:v>-95.259393076923004</c:v>
                      </c:pt>
                      <c:pt idx="79">
                        <c:v>-92.940200714285695</c:v>
                      </c:pt>
                      <c:pt idx="80">
                        <c:v>-98.801435384615303</c:v>
                      </c:pt>
                      <c:pt idx="81">
                        <c:v>-88.014310769230704</c:v>
                      </c:pt>
                      <c:pt idx="82">
                        <c:v>-75.509838461538394</c:v>
                      </c:pt>
                      <c:pt idx="83">
                        <c:v>-60.912343076923001</c:v>
                      </c:pt>
                      <c:pt idx="84">
                        <c:v>-40.572450769230699</c:v>
                      </c:pt>
                      <c:pt idx="85">
                        <c:v>-17.388193307692301</c:v>
                      </c:pt>
                      <c:pt idx="86">
                        <c:v>-1.18067978461538</c:v>
                      </c:pt>
                      <c:pt idx="87">
                        <c:v>0.80500898461538395</c:v>
                      </c:pt>
                      <c:pt idx="88">
                        <c:v>-27.209303507692301</c:v>
                      </c:pt>
                      <c:pt idx="89">
                        <c:v>-16.74419</c:v>
                      </c:pt>
                      <c:pt idx="90">
                        <c:v>-16.74419</c:v>
                      </c:pt>
                      <c:pt idx="91">
                        <c:v>-25.921290769230701</c:v>
                      </c:pt>
                      <c:pt idx="92">
                        <c:v>-8.9087658153846103</c:v>
                      </c:pt>
                      <c:pt idx="93">
                        <c:v>0.42933809230769199</c:v>
                      </c:pt>
                      <c:pt idx="94">
                        <c:v>-31.663684707692301</c:v>
                      </c:pt>
                      <c:pt idx="95">
                        <c:v>-57.155635384615302</c:v>
                      </c:pt>
                      <c:pt idx="96">
                        <c:v>-82.862253076922997</c:v>
                      </c:pt>
                      <c:pt idx="97">
                        <c:v>-95.635064615384593</c:v>
                      </c:pt>
                      <c:pt idx="98">
                        <c:v>-93.864043846153805</c:v>
                      </c:pt>
                      <c:pt idx="99">
                        <c:v>-95.581403076922996</c:v>
                      </c:pt>
                      <c:pt idx="100">
                        <c:v>-91.4490207692307</c:v>
                      </c:pt>
                      <c:pt idx="101">
                        <c:v>-74.2218253846154</c:v>
                      </c:pt>
                      <c:pt idx="102">
                        <c:v>-52.325583076923003</c:v>
                      </c:pt>
                      <c:pt idx="103">
                        <c:v>-20.286225815384601</c:v>
                      </c:pt>
                      <c:pt idx="104">
                        <c:v>2.8980323076922998</c:v>
                      </c:pt>
                      <c:pt idx="105">
                        <c:v>4.8837210000000004</c:v>
                      </c:pt>
                      <c:pt idx="106">
                        <c:v>-9.7674407692307703</c:v>
                      </c:pt>
                      <c:pt idx="107">
                        <c:v>-33.005366153846097</c:v>
                      </c:pt>
                      <c:pt idx="108">
                        <c:v>-20.071554615384599</c:v>
                      </c:pt>
                      <c:pt idx="109">
                        <c:v>-20.232559999999999</c:v>
                      </c:pt>
                      <c:pt idx="110">
                        <c:v>-28.980323076923</c:v>
                      </c:pt>
                      <c:pt idx="111">
                        <c:v>-33.005367230769203</c:v>
                      </c:pt>
                      <c:pt idx="112">
                        <c:v>-26.7262967692307</c:v>
                      </c:pt>
                      <c:pt idx="113">
                        <c:v>-35.635062307692301</c:v>
                      </c:pt>
                      <c:pt idx="114">
                        <c:v>-23.774596923076899</c:v>
                      </c:pt>
                      <c:pt idx="115">
                        <c:v>-36.547405384615303</c:v>
                      </c:pt>
                      <c:pt idx="116">
                        <c:v>-29.5706605384615</c:v>
                      </c:pt>
                      <c:pt idx="117">
                        <c:v>-48.139534615384598</c:v>
                      </c:pt>
                      <c:pt idx="118">
                        <c:v>-81.037565384615306</c:v>
                      </c:pt>
                      <c:pt idx="119">
                        <c:v>-89.838999230769204</c:v>
                      </c:pt>
                      <c:pt idx="120">
                        <c:v>-87.584969230769204</c:v>
                      </c:pt>
                      <c:pt idx="121">
                        <c:v>-86.511629999999897</c:v>
                      </c:pt>
                      <c:pt idx="122">
                        <c:v>-85.867626923076898</c:v>
                      </c:pt>
                      <c:pt idx="123">
                        <c:v>-86.243295384615294</c:v>
                      </c:pt>
                      <c:pt idx="124">
                        <c:v>-89.355991538461495</c:v>
                      </c:pt>
                      <c:pt idx="125">
                        <c:v>-96.708409230769206</c:v>
                      </c:pt>
                      <c:pt idx="126">
                        <c:v>-81.735242307692204</c:v>
                      </c:pt>
                      <c:pt idx="127">
                        <c:v>-64.937389999999994</c:v>
                      </c:pt>
                      <c:pt idx="128">
                        <c:v>-41.592127692307699</c:v>
                      </c:pt>
                      <c:pt idx="129">
                        <c:v>-58.497317692307597</c:v>
                      </c:pt>
                      <c:pt idx="130">
                        <c:v>-18.5152051538461</c:v>
                      </c:pt>
                      <c:pt idx="131">
                        <c:v>-2.4686941538461502</c:v>
                      </c:pt>
                      <c:pt idx="132">
                        <c:v>1.39534899999999</c:v>
                      </c:pt>
                      <c:pt idx="133">
                        <c:v>-26.672628984615301</c:v>
                      </c:pt>
                      <c:pt idx="134">
                        <c:v>-47.8175307692307</c:v>
                      </c:pt>
                      <c:pt idx="135">
                        <c:v>-79.373883076922993</c:v>
                      </c:pt>
                      <c:pt idx="136">
                        <c:v>-96.386405384615401</c:v>
                      </c:pt>
                      <c:pt idx="137">
                        <c:v>-97.08408</c:v>
                      </c:pt>
                      <c:pt idx="138">
                        <c:v>-96.547407692307701</c:v>
                      </c:pt>
                      <c:pt idx="139">
                        <c:v>-96.440073076923099</c:v>
                      </c:pt>
                      <c:pt idx="140">
                        <c:v>-101.592131538461</c:v>
                      </c:pt>
                      <c:pt idx="141">
                        <c:v>-95.098386923076902</c:v>
                      </c:pt>
                      <c:pt idx="142">
                        <c:v>-87.262966923076903</c:v>
                      </c:pt>
                      <c:pt idx="143">
                        <c:v>-87.209299999999999</c:v>
                      </c:pt>
                      <c:pt idx="144">
                        <c:v>-83.291593076922993</c:v>
                      </c:pt>
                      <c:pt idx="145">
                        <c:v>-94.239711538461506</c:v>
                      </c:pt>
                      <c:pt idx="146">
                        <c:v>-73.846153846153797</c:v>
                      </c:pt>
                      <c:pt idx="147">
                        <c:v>-56.243291538461499</c:v>
                      </c:pt>
                      <c:pt idx="148">
                        <c:v>-40.089446923076899</c:v>
                      </c:pt>
                      <c:pt idx="149">
                        <c:v>-39.069769999999998</c:v>
                      </c:pt>
                      <c:pt idx="150">
                        <c:v>-51.5742415384615</c:v>
                      </c:pt>
                      <c:pt idx="151">
                        <c:v>-23.506260000000001</c:v>
                      </c:pt>
                      <c:pt idx="152">
                        <c:v>-5.4203934923076904</c:v>
                      </c:pt>
                      <c:pt idx="153">
                        <c:v>-36.064400769230701</c:v>
                      </c:pt>
                      <c:pt idx="154">
                        <c:v>-70.572450769230699</c:v>
                      </c:pt>
                      <c:pt idx="155">
                        <c:v>-87.584971538461502</c:v>
                      </c:pt>
                      <c:pt idx="156">
                        <c:v>-93.971377692307698</c:v>
                      </c:pt>
                      <c:pt idx="157">
                        <c:v>-96.493743846153805</c:v>
                      </c:pt>
                      <c:pt idx="158">
                        <c:v>-85.169946153846098</c:v>
                      </c:pt>
                      <c:pt idx="159">
                        <c:v>-74.919497692307601</c:v>
                      </c:pt>
                      <c:pt idx="160">
                        <c:v>-67.728086153846107</c:v>
                      </c:pt>
                      <c:pt idx="161">
                        <c:v>-57.799643076922997</c:v>
                      </c:pt>
                      <c:pt idx="162">
                        <c:v>-48.032199230769201</c:v>
                      </c:pt>
                      <c:pt idx="163">
                        <c:v>-39.767440000000001</c:v>
                      </c:pt>
                      <c:pt idx="164">
                        <c:v>-39.874773846153801</c:v>
                      </c:pt>
                      <c:pt idx="165">
                        <c:v>-39.767440000000001</c:v>
                      </c:pt>
                      <c:pt idx="166">
                        <c:v>-39.767440000000001</c:v>
                      </c:pt>
                      <c:pt idx="167">
                        <c:v>-39.767440000000001</c:v>
                      </c:pt>
                      <c:pt idx="168">
                        <c:v>-39.821106923076897</c:v>
                      </c:pt>
                      <c:pt idx="169">
                        <c:v>-39.767440000000001</c:v>
                      </c:pt>
                      <c:pt idx="170">
                        <c:v>-41.270123846153801</c:v>
                      </c:pt>
                      <c:pt idx="171">
                        <c:v>-48.461537692307601</c:v>
                      </c:pt>
                      <c:pt idx="172">
                        <c:v>-28.175313846153799</c:v>
                      </c:pt>
                      <c:pt idx="173">
                        <c:v>-19.964221538461501</c:v>
                      </c:pt>
                      <c:pt idx="174">
                        <c:v>-19.964221538461501</c:v>
                      </c:pt>
                      <c:pt idx="175">
                        <c:v>-20.0178892307692</c:v>
                      </c:pt>
                      <c:pt idx="176">
                        <c:v>-29.194990000000001</c:v>
                      </c:pt>
                      <c:pt idx="177">
                        <c:v>-59.194991538461501</c:v>
                      </c:pt>
                      <c:pt idx="178">
                        <c:v>-79.803218461538407</c:v>
                      </c:pt>
                      <c:pt idx="179">
                        <c:v>-90.644008461538405</c:v>
                      </c:pt>
                      <c:pt idx="180">
                        <c:v>-88.443648461538402</c:v>
                      </c:pt>
                      <c:pt idx="181">
                        <c:v>-87.209299999999999</c:v>
                      </c:pt>
                      <c:pt idx="182">
                        <c:v>-87.209299999999999</c:v>
                      </c:pt>
                      <c:pt idx="183">
                        <c:v>-93.8103792307692</c:v>
                      </c:pt>
                      <c:pt idx="184">
                        <c:v>-72.558139999999995</c:v>
                      </c:pt>
                      <c:pt idx="185">
                        <c:v>-55.813952307692297</c:v>
                      </c:pt>
                      <c:pt idx="186">
                        <c:v>-28.711987153846099</c:v>
                      </c:pt>
                      <c:pt idx="187">
                        <c:v>0.483005415384615</c:v>
                      </c:pt>
                      <c:pt idx="188">
                        <c:v>1.34168172307692</c:v>
                      </c:pt>
                      <c:pt idx="189">
                        <c:v>1.2343471692307599</c:v>
                      </c:pt>
                      <c:pt idx="190">
                        <c:v>-22.9695884307692</c:v>
                      </c:pt>
                      <c:pt idx="191">
                        <c:v>-28.443646923076901</c:v>
                      </c:pt>
                      <c:pt idx="192">
                        <c:v>-36.064399999999999</c:v>
                      </c:pt>
                      <c:pt idx="193">
                        <c:v>-69.338103076923005</c:v>
                      </c:pt>
                      <c:pt idx="194">
                        <c:v>-76.345514285714302</c:v>
                      </c:pt>
                      <c:pt idx="195">
                        <c:v>-86.189623846153793</c:v>
                      </c:pt>
                      <c:pt idx="196">
                        <c:v>-87.638637692307697</c:v>
                      </c:pt>
                      <c:pt idx="197">
                        <c:v>-86.5652969230769</c:v>
                      </c:pt>
                      <c:pt idx="198">
                        <c:v>-86.243295384615294</c:v>
                      </c:pt>
                      <c:pt idx="199">
                        <c:v>-85.813959999999895</c:v>
                      </c:pt>
                      <c:pt idx="200">
                        <c:v>-91.610020769230701</c:v>
                      </c:pt>
                      <c:pt idx="201">
                        <c:v>-70.465116923076906</c:v>
                      </c:pt>
                      <c:pt idx="202">
                        <c:v>-51.520572307692298</c:v>
                      </c:pt>
                      <c:pt idx="203">
                        <c:v>-19.964221461538401</c:v>
                      </c:pt>
                      <c:pt idx="204">
                        <c:v>-0.21466907692307599</c:v>
                      </c:pt>
                      <c:pt idx="205">
                        <c:v>0.75134167692307696</c:v>
                      </c:pt>
                      <c:pt idx="206">
                        <c:v>-1.6100177230769199</c:v>
                      </c:pt>
                      <c:pt idx="207">
                        <c:v>-27.85331</c:v>
                      </c:pt>
                      <c:pt idx="208">
                        <c:v>-18.729873846153801</c:v>
                      </c:pt>
                      <c:pt idx="209">
                        <c:v>-21.520568461538399</c:v>
                      </c:pt>
                      <c:pt idx="210">
                        <c:v>-20.3398923846153</c:v>
                      </c:pt>
                      <c:pt idx="211">
                        <c:v>0.53667261538461497</c:v>
                      </c:pt>
                      <c:pt idx="212">
                        <c:v>-14.704830369230701</c:v>
                      </c:pt>
                      <c:pt idx="213">
                        <c:v>-54.633273846153799</c:v>
                      </c:pt>
                      <c:pt idx="214">
                        <c:v>-84.203934615384597</c:v>
                      </c:pt>
                      <c:pt idx="215">
                        <c:v>-91.663686923076895</c:v>
                      </c:pt>
                      <c:pt idx="216">
                        <c:v>-90.429338461538407</c:v>
                      </c:pt>
                      <c:pt idx="217">
                        <c:v>-95.903397692307706</c:v>
                      </c:pt>
                      <c:pt idx="218">
                        <c:v>-83.023256153846106</c:v>
                      </c:pt>
                      <c:pt idx="219">
                        <c:v>-64.722719230769201</c:v>
                      </c:pt>
                      <c:pt idx="220">
                        <c:v>-44.168159999999901</c:v>
                      </c:pt>
                      <c:pt idx="221">
                        <c:v>-8.5867621384615394</c:v>
                      </c:pt>
                      <c:pt idx="222">
                        <c:v>0.85867623076923005</c:v>
                      </c:pt>
                      <c:pt idx="223">
                        <c:v>-5.2593923076923002</c:v>
                      </c:pt>
                      <c:pt idx="224">
                        <c:v>-33.488374076923002</c:v>
                      </c:pt>
                      <c:pt idx="225">
                        <c:v>-3.0590337999999999</c:v>
                      </c:pt>
                      <c:pt idx="226">
                        <c:v>-27.3166384615384</c:v>
                      </c:pt>
                      <c:pt idx="227">
                        <c:v>-16.74419</c:v>
                      </c:pt>
                      <c:pt idx="228">
                        <c:v>-26.404296153846101</c:v>
                      </c:pt>
                      <c:pt idx="229">
                        <c:v>-7.9964216307692304</c:v>
                      </c:pt>
                      <c:pt idx="230">
                        <c:v>1.2343469846153801</c:v>
                      </c:pt>
                      <c:pt idx="231">
                        <c:v>-29.3023247384615</c:v>
                      </c:pt>
                      <c:pt idx="232">
                        <c:v>-54.096602307692301</c:v>
                      </c:pt>
                      <c:pt idx="233">
                        <c:v>-87.262970769230705</c:v>
                      </c:pt>
                      <c:pt idx="234">
                        <c:v>-93.488370000000003</c:v>
                      </c:pt>
                      <c:pt idx="235">
                        <c:v>-94.669049999999999</c:v>
                      </c:pt>
                      <c:pt idx="236">
                        <c:v>-94.132377692307699</c:v>
                      </c:pt>
                      <c:pt idx="237">
                        <c:v>-100.35778846153799</c:v>
                      </c:pt>
                      <c:pt idx="238">
                        <c:v>-85.921287692307601</c:v>
                      </c:pt>
                      <c:pt idx="239">
                        <c:v>-58.1753146153846</c:v>
                      </c:pt>
                      <c:pt idx="240">
                        <c:v>-32.844365384615301</c:v>
                      </c:pt>
                      <c:pt idx="241">
                        <c:v>-6.3864042307692301</c:v>
                      </c:pt>
                      <c:pt idx="242">
                        <c:v>-2.0930233076923002</c:v>
                      </c:pt>
                      <c:pt idx="243">
                        <c:v>0.80500887692307599</c:v>
                      </c:pt>
                      <c:pt idx="244">
                        <c:v>-12.2361348615384</c:v>
                      </c:pt>
                      <c:pt idx="245">
                        <c:v>-26.028623076923001</c:v>
                      </c:pt>
                      <c:pt idx="246">
                        <c:v>-19.856884615384601</c:v>
                      </c:pt>
                      <c:pt idx="247">
                        <c:v>-19.534879999999902</c:v>
                      </c:pt>
                      <c:pt idx="248">
                        <c:v>-27.638640307692299</c:v>
                      </c:pt>
                      <c:pt idx="249">
                        <c:v>-2.2003578461538398</c:v>
                      </c:pt>
                      <c:pt idx="250">
                        <c:v>-28.926654230769199</c:v>
                      </c:pt>
                      <c:pt idx="251">
                        <c:v>-53.935599230769199</c:v>
                      </c:pt>
                      <c:pt idx="252">
                        <c:v>-80.286225384615307</c:v>
                      </c:pt>
                      <c:pt idx="253">
                        <c:v>-94.078711538461505</c:v>
                      </c:pt>
                      <c:pt idx="254">
                        <c:v>-95.4203938461538</c:v>
                      </c:pt>
                      <c:pt idx="255">
                        <c:v>-97.513405384615297</c:v>
                      </c:pt>
                      <c:pt idx="256">
                        <c:v>-92.307689999999994</c:v>
                      </c:pt>
                      <c:pt idx="257">
                        <c:v>-77.6565284615384</c:v>
                      </c:pt>
                      <c:pt idx="258">
                        <c:v>-57.799642307692302</c:v>
                      </c:pt>
                      <c:pt idx="259">
                        <c:v>-37.835420230769202</c:v>
                      </c:pt>
                      <c:pt idx="260">
                        <c:v>-27.316636923076899</c:v>
                      </c:pt>
                      <c:pt idx="261">
                        <c:v>-21.7352407692307</c:v>
                      </c:pt>
                      <c:pt idx="262">
                        <c:v>-43.8461523076923</c:v>
                      </c:pt>
                      <c:pt idx="263">
                        <c:v>-16.583184692307601</c:v>
                      </c:pt>
                      <c:pt idx="264">
                        <c:v>-2.629696</c:v>
                      </c:pt>
                      <c:pt idx="265">
                        <c:v>-1.8246869846153799</c:v>
                      </c:pt>
                      <c:pt idx="266">
                        <c:v>-0.697674384615384</c:v>
                      </c:pt>
                      <c:pt idx="267">
                        <c:v>0</c:v>
                      </c:pt>
                      <c:pt idx="268">
                        <c:v>-3.1663692307692299</c:v>
                      </c:pt>
                      <c:pt idx="269">
                        <c:v>-49.427550769230699</c:v>
                      </c:pt>
                      <c:pt idx="270">
                        <c:v>-76.690519230769198</c:v>
                      </c:pt>
                      <c:pt idx="271">
                        <c:v>-96.386403846153797</c:v>
                      </c:pt>
                      <c:pt idx="272">
                        <c:v>-97.674419999999998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BF93-4AD5-AB95-234B4F7C071C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Sheet1!$G$1</c15:sqref>
                        </c15:formulaRef>
                      </c:ext>
                    </c:extLst>
                    <c:strCache>
                      <c:ptCount val="1"/>
                      <c:pt idx="0">
                        <c:v>Motor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Sheet1!$G$2:$G$274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180</c:v>
                      </c:pt>
                      <c:pt idx="1">
                        <c:v>180</c:v>
                      </c:pt>
                      <c:pt idx="2">
                        <c:v>180</c:v>
                      </c:pt>
                      <c:pt idx="3">
                        <c:v>27.692307692307601</c:v>
                      </c:pt>
                      <c:pt idx="4">
                        <c:v>83.076923076922995</c:v>
                      </c:pt>
                      <c:pt idx="5">
                        <c:v>180</c:v>
                      </c:pt>
                      <c:pt idx="6">
                        <c:v>180</c:v>
                      </c:pt>
                      <c:pt idx="7">
                        <c:v>0</c:v>
                      </c:pt>
                      <c:pt idx="8">
                        <c:v>138.461538461538</c:v>
                      </c:pt>
                      <c:pt idx="9">
                        <c:v>0</c:v>
                      </c:pt>
                      <c:pt idx="10">
                        <c:v>110.76923076923001</c:v>
                      </c:pt>
                      <c:pt idx="11">
                        <c:v>41.538461538461497</c:v>
                      </c:pt>
                      <c:pt idx="12">
                        <c:v>0</c:v>
                      </c:pt>
                      <c:pt idx="13">
                        <c:v>41.538461538461497</c:v>
                      </c:pt>
                      <c:pt idx="14">
                        <c:v>55.384615384615302</c:v>
                      </c:pt>
                      <c:pt idx="15">
                        <c:v>0</c:v>
                      </c:pt>
                      <c:pt idx="16">
                        <c:v>83.076923076922995</c:v>
                      </c:pt>
                      <c:pt idx="17">
                        <c:v>27.692307692307601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13.846153846153801</c:v>
                      </c:pt>
                      <c:pt idx="22">
                        <c:v>180</c:v>
                      </c:pt>
                      <c:pt idx="23">
                        <c:v>180</c:v>
                      </c:pt>
                      <c:pt idx="24">
                        <c:v>180</c:v>
                      </c:pt>
                      <c:pt idx="25">
                        <c:v>180</c:v>
                      </c:pt>
                      <c:pt idx="26">
                        <c:v>180</c:v>
                      </c:pt>
                      <c:pt idx="27">
                        <c:v>180</c:v>
                      </c:pt>
                      <c:pt idx="28">
                        <c:v>180</c:v>
                      </c:pt>
                      <c:pt idx="29">
                        <c:v>180</c:v>
                      </c:pt>
                      <c:pt idx="30">
                        <c:v>180</c:v>
                      </c:pt>
                      <c:pt idx="31">
                        <c:v>180</c:v>
                      </c:pt>
                      <c:pt idx="32">
                        <c:v>180</c:v>
                      </c:pt>
                      <c:pt idx="33">
                        <c:v>180</c:v>
                      </c:pt>
                      <c:pt idx="34">
                        <c:v>180</c:v>
                      </c:pt>
                      <c:pt idx="35">
                        <c:v>180</c:v>
                      </c:pt>
                      <c:pt idx="36">
                        <c:v>180</c:v>
                      </c:pt>
                      <c:pt idx="37">
                        <c:v>180</c:v>
                      </c:pt>
                      <c:pt idx="38">
                        <c:v>180</c:v>
                      </c:pt>
                      <c:pt idx="39">
                        <c:v>180</c:v>
                      </c:pt>
                      <c:pt idx="40">
                        <c:v>180</c:v>
                      </c:pt>
                      <c:pt idx="41">
                        <c:v>180</c:v>
                      </c:pt>
                      <c:pt idx="42">
                        <c:v>180</c:v>
                      </c:pt>
                      <c:pt idx="43">
                        <c:v>124.615384615384</c:v>
                      </c:pt>
                      <c:pt idx="44">
                        <c:v>0</c:v>
                      </c:pt>
                      <c:pt idx="45">
                        <c:v>138.461538461538</c:v>
                      </c:pt>
                      <c:pt idx="46">
                        <c:v>180</c:v>
                      </c:pt>
                      <c:pt idx="47">
                        <c:v>166.15384615384599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13.846153846153801</c:v>
                      </c:pt>
                      <c:pt idx="51">
                        <c:v>180</c:v>
                      </c:pt>
                      <c:pt idx="52">
                        <c:v>180</c:v>
                      </c:pt>
                      <c:pt idx="53">
                        <c:v>180</c:v>
                      </c:pt>
                      <c:pt idx="54">
                        <c:v>96.923076923076906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180</c:v>
                      </c:pt>
                      <c:pt idx="63">
                        <c:v>180</c:v>
                      </c:pt>
                      <c:pt idx="64">
                        <c:v>96.923076923076906</c:v>
                      </c:pt>
                      <c:pt idx="65">
                        <c:v>0</c:v>
                      </c:pt>
                      <c:pt idx="66">
                        <c:v>110.76923076923001</c:v>
                      </c:pt>
                      <c:pt idx="67">
                        <c:v>180</c:v>
                      </c:pt>
                      <c:pt idx="68">
                        <c:v>138.461538461538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96.923076923076906</c:v>
                      </c:pt>
                      <c:pt idx="72">
                        <c:v>180</c:v>
                      </c:pt>
                      <c:pt idx="73">
                        <c:v>180</c:v>
                      </c:pt>
                      <c:pt idx="74">
                        <c:v>124.615384615384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110.76923076923001</c:v>
                      </c:pt>
                      <c:pt idx="81">
                        <c:v>180</c:v>
                      </c:pt>
                      <c:pt idx="82">
                        <c:v>180</c:v>
                      </c:pt>
                      <c:pt idx="83">
                        <c:v>180</c:v>
                      </c:pt>
                      <c:pt idx="84">
                        <c:v>180</c:v>
                      </c:pt>
                      <c:pt idx="85">
                        <c:v>180</c:v>
                      </c:pt>
                      <c:pt idx="86">
                        <c:v>180</c:v>
                      </c:pt>
                      <c:pt idx="87">
                        <c:v>180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96.923076923076906</c:v>
                      </c:pt>
                      <c:pt idx="92">
                        <c:v>180</c:v>
                      </c:pt>
                      <c:pt idx="93">
                        <c:v>180</c:v>
                      </c:pt>
                      <c:pt idx="94">
                        <c:v>41.538461538461497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41.538461538461497</c:v>
                      </c:pt>
                      <c:pt idx="100">
                        <c:v>180</c:v>
                      </c:pt>
                      <c:pt idx="101">
                        <c:v>180</c:v>
                      </c:pt>
                      <c:pt idx="102">
                        <c:v>180</c:v>
                      </c:pt>
                      <c:pt idx="103">
                        <c:v>180</c:v>
                      </c:pt>
                      <c:pt idx="104">
                        <c:v>180</c:v>
                      </c:pt>
                      <c:pt idx="105">
                        <c:v>180</c:v>
                      </c:pt>
                      <c:pt idx="106">
                        <c:v>124.615384615384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83.076923076922995</c:v>
                      </c:pt>
                      <c:pt idx="111">
                        <c:v>41.538461538461497</c:v>
                      </c:pt>
                      <c:pt idx="112">
                        <c:v>152.30769230769201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138.461538461538</c:v>
                      </c:pt>
                      <c:pt idx="116">
                        <c:v>41.538461538461497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96.923076923076906</c:v>
                      </c:pt>
                      <c:pt idx="126">
                        <c:v>180</c:v>
                      </c:pt>
                      <c:pt idx="127">
                        <c:v>166.15384615384599</c:v>
                      </c:pt>
                      <c:pt idx="128">
                        <c:v>0</c:v>
                      </c:pt>
                      <c:pt idx="129">
                        <c:v>180</c:v>
                      </c:pt>
                      <c:pt idx="130">
                        <c:v>180</c:v>
                      </c:pt>
                      <c:pt idx="131">
                        <c:v>180</c:v>
                      </c:pt>
                      <c:pt idx="132">
                        <c:v>180</c:v>
                      </c:pt>
                      <c:pt idx="133">
                        <c:v>27.692307692307601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69.230769230769198</c:v>
                      </c:pt>
                      <c:pt idx="141">
                        <c:v>69.230769230769198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138.461538461538</c:v>
                      </c:pt>
                      <c:pt idx="146">
                        <c:v>180</c:v>
                      </c:pt>
                      <c:pt idx="147">
                        <c:v>110.76923076923001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124.615384615384</c:v>
                      </c:pt>
                      <c:pt idx="151">
                        <c:v>180</c:v>
                      </c:pt>
                      <c:pt idx="152">
                        <c:v>152.30769230769201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152.30769230769201</c:v>
                      </c:pt>
                      <c:pt idx="158">
                        <c:v>180</c:v>
                      </c:pt>
                      <c:pt idx="159">
                        <c:v>180</c:v>
                      </c:pt>
                      <c:pt idx="160">
                        <c:v>180</c:v>
                      </c:pt>
                      <c:pt idx="161">
                        <c:v>180</c:v>
                      </c:pt>
                      <c:pt idx="162">
                        <c:v>13.846153846153801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27.692307692307601</c:v>
                      </c:pt>
                      <c:pt idx="171">
                        <c:v>180</c:v>
                      </c:pt>
                      <c:pt idx="172">
                        <c:v>13.846153846153801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41.538461538461497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166.15384615384599</c:v>
                      </c:pt>
                      <c:pt idx="184">
                        <c:v>180</c:v>
                      </c:pt>
                      <c:pt idx="185">
                        <c:v>180</c:v>
                      </c:pt>
                      <c:pt idx="186">
                        <c:v>180</c:v>
                      </c:pt>
                      <c:pt idx="187">
                        <c:v>180</c:v>
                      </c:pt>
                      <c:pt idx="188">
                        <c:v>180</c:v>
                      </c:pt>
                      <c:pt idx="189">
                        <c:v>180</c:v>
                      </c:pt>
                      <c:pt idx="190">
                        <c:v>27.692307692307601</c:v>
                      </c:pt>
                      <c:pt idx="191">
                        <c:v>0</c:v>
                      </c:pt>
                      <c:pt idx="192">
                        <c:v>124.615384615384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180</c:v>
                      </c:pt>
                      <c:pt idx="201">
                        <c:v>180</c:v>
                      </c:pt>
                      <c:pt idx="202">
                        <c:v>180</c:v>
                      </c:pt>
                      <c:pt idx="203">
                        <c:v>180</c:v>
                      </c:pt>
                      <c:pt idx="204">
                        <c:v>180</c:v>
                      </c:pt>
                      <c:pt idx="205">
                        <c:v>180</c:v>
                      </c:pt>
                      <c:pt idx="206">
                        <c:v>138.461538461538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41.538461538461497</c:v>
                      </c:pt>
                      <c:pt idx="210">
                        <c:v>180</c:v>
                      </c:pt>
                      <c:pt idx="211">
                        <c:v>180</c:v>
                      </c:pt>
                      <c:pt idx="212">
                        <c:v>96.923076923076906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96.923076923076906</c:v>
                      </c:pt>
                      <c:pt idx="218">
                        <c:v>180</c:v>
                      </c:pt>
                      <c:pt idx="219">
                        <c:v>180</c:v>
                      </c:pt>
                      <c:pt idx="220">
                        <c:v>180</c:v>
                      </c:pt>
                      <c:pt idx="221">
                        <c:v>180</c:v>
                      </c:pt>
                      <c:pt idx="222">
                        <c:v>180</c:v>
                      </c:pt>
                      <c:pt idx="223">
                        <c:v>180</c:v>
                      </c:pt>
                      <c:pt idx="224">
                        <c:v>180</c:v>
                      </c:pt>
                      <c:pt idx="225">
                        <c:v>138.461538461538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96.923076923076906</c:v>
                      </c:pt>
                      <c:pt idx="229">
                        <c:v>180</c:v>
                      </c:pt>
                      <c:pt idx="230">
                        <c:v>180</c:v>
                      </c:pt>
                      <c:pt idx="231">
                        <c:v>13.846153846153801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138.461538461538</c:v>
                      </c:pt>
                      <c:pt idx="238">
                        <c:v>180</c:v>
                      </c:pt>
                      <c:pt idx="239">
                        <c:v>180</c:v>
                      </c:pt>
                      <c:pt idx="240">
                        <c:v>180</c:v>
                      </c:pt>
                      <c:pt idx="241">
                        <c:v>180</c:v>
                      </c:pt>
                      <c:pt idx="242">
                        <c:v>180</c:v>
                      </c:pt>
                      <c:pt idx="243">
                        <c:v>180</c:v>
                      </c:pt>
                      <c:pt idx="244">
                        <c:v>96.923076923076906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27.692307692307601</c:v>
                      </c:pt>
                      <c:pt idx="248">
                        <c:v>180</c:v>
                      </c:pt>
                      <c:pt idx="249">
                        <c:v>180</c:v>
                      </c:pt>
                      <c:pt idx="250">
                        <c:v>41.538461538461497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138.461538461538</c:v>
                      </c:pt>
                      <c:pt idx="256">
                        <c:v>180</c:v>
                      </c:pt>
                      <c:pt idx="257">
                        <c:v>180</c:v>
                      </c:pt>
                      <c:pt idx="258">
                        <c:v>180</c:v>
                      </c:pt>
                      <c:pt idx="259">
                        <c:v>138.461538461538</c:v>
                      </c:pt>
                      <c:pt idx="260">
                        <c:v>0</c:v>
                      </c:pt>
                      <c:pt idx="261">
                        <c:v>13.846153846153801</c:v>
                      </c:pt>
                      <c:pt idx="262">
                        <c:v>180</c:v>
                      </c:pt>
                      <c:pt idx="263">
                        <c:v>180</c:v>
                      </c:pt>
                      <c:pt idx="264">
                        <c:v>180</c:v>
                      </c:pt>
                      <c:pt idx="265">
                        <c:v>180</c:v>
                      </c:pt>
                      <c:pt idx="266">
                        <c:v>180</c:v>
                      </c:pt>
                      <c:pt idx="267">
                        <c:v>180</c:v>
                      </c:pt>
                      <c:pt idx="268">
                        <c:v>138.461538461538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BF93-4AD5-AB95-234B4F7C071C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Sheet1!$I$1</c15:sqref>
                        </c15:formulaRef>
                      </c:ext>
                    </c:extLst>
                    <c:strCache>
                      <c:ptCount val="1"/>
                      <c:pt idx="0">
                        <c:v>Time (F)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Sheet1!$I$2:$I$274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194.68055333333299</c:v>
                      </c:pt>
                      <c:pt idx="1">
                        <c:v>194.94721428571401</c:v>
                      </c:pt>
                      <c:pt idx="2">
                        <c:v>195.22598666666599</c:v>
                      </c:pt>
                      <c:pt idx="3">
                        <c:v>195.487486666666</c:v>
                      </c:pt>
                      <c:pt idx="4">
                        <c:v>195.74648124999899</c:v>
                      </c:pt>
                      <c:pt idx="5">
                        <c:v>196.007992857142</c:v>
                      </c:pt>
                      <c:pt idx="6">
                        <c:v>196.27369230769199</c:v>
                      </c:pt>
                      <c:pt idx="7">
                        <c:v>196.52969999999999</c:v>
                      </c:pt>
                      <c:pt idx="8">
                        <c:v>196.78630000000001</c:v>
                      </c:pt>
                      <c:pt idx="9">
                        <c:v>197.044207692307</c:v>
                      </c:pt>
                      <c:pt idx="10">
                        <c:v>197.300969230769</c:v>
                      </c:pt>
                      <c:pt idx="11">
                        <c:v>197.559184615384</c:v>
                      </c:pt>
                      <c:pt idx="12">
                        <c:v>197.81445384615299</c:v>
                      </c:pt>
                      <c:pt idx="13">
                        <c:v>198.07306153846099</c:v>
                      </c:pt>
                      <c:pt idx="14">
                        <c:v>198.33005384615299</c:v>
                      </c:pt>
                      <c:pt idx="15">
                        <c:v>198.58803846153799</c:v>
                      </c:pt>
                      <c:pt idx="16">
                        <c:v>198.843815384615</c:v>
                      </c:pt>
                      <c:pt idx="17">
                        <c:v>199.10174615384599</c:v>
                      </c:pt>
                      <c:pt idx="18">
                        <c:v>199.359876923076</c:v>
                      </c:pt>
                      <c:pt idx="19">
                        <c:v>199.615646153846</c:v>
                      </c:pt>
                      <c:pt idx="20">
                        <c:v>199.87434615384601</c:v>
                      </c:pt>
                      <c:pt idx="21">
                        <c:v>200.13153846153801</c:v>
                      </c:pt>
                      <c:pt idx="22">
                        <c:v>200.38780769230701</c:v>
                      </c:pt>
                      <c:pt idx="23">
                        <c:v>200.64454615384599</c:v>
                      </c:pt>
                      <c:pt idx="24">
                        <c:v>200.90233846153799</c:v>
                      </c:pt>
                      <c:pt idx="25">
                        <c:v>201.158161538461</c:v>
                      </c:pt>
                      <c:pt idx="26">
                        <c:v>201.41719230769201</c:v>
                      </c:pt>
                      <c:pt idx="27">
                        <c:v>201.67292307692301</c:v>
                      </c:pt>
                      <c:pt idx="28">
                        <c:v>201.930176923076</c:v>
                      </c:pt>
                      <c:pt idx="29">
                        <c:v>202.18661538461501</c:v>
                      </c:pt>
                      <c:pt idx="30">
                        <c:v>202.44549999999899</c:v>
                      </c:pt>
                      <c:pt idx="31">
                        <c:v>202.70321538461499</c:v>
                      </c:pt>
                      <c:pt idx="32">
                        <c:v>202.960361538461</c:v>
                      </c:pt>
                      <c:pt idx="33">
                        <c:v>203.217915384615</c:v>
                      </c:pt>
                      <c:pt idx="34">
                        <c:v>203.473161538461</c:v>
                      </c:pt>
                      <c:pt idx="35">
                        <c:v>203.73097692307601</c:v>
                      </c:pt>
                      <c:pt idx="36">
                        <c:v>203.98833846153801</c:v>
                      </c:pt>
                      <c:pt idx="37">
                        <c:v>204.24495384615301</c:v>
                      </c:pt>
                      <c:pt idx="38">
                        <c:v>204.500523076923</c:v>
                      </c:pt>
                      <c:pt idx="39">
                        <c:v>204.75815384615299</c:v>
                      </c:pt>
                      <c:pt idx="40">
                        <c:v>205.01446923076901</c:v>
                      </c:pt>
                      <c:pt idx="41">
                        <c:v>205.27146923076899</c:v>
                      </c:pt>
                      <c:pt idx="42">
                        <c:v>205.52816923076901</c:v>
                      </c:pt>
                      <c:pt idx="43">
                        <c:v>205.78553846153801</c:v>
                      </c:pt>
                      <c:pt idx="44">
                        <c:v>206.04286923076901</c:v>
                      </c:pt>
                      <c:pt idx="45">
                        <c:v>206.299307692307</c:v>
                      </c:pt>
                      <c:pt idx="46">
                        <c:v>206.55657692307599</c:v>
                      </c:pt>
                      <c:pt idx="47">
                        <c:v>206.813538461538</c:v>
                      </c:pt>
                      <c:pt idx="48">
                        <c:v>207.07089230769199</c:v>
                      </c:pt>
                      <c:pt idx="49">
                        <c:v>207.32726153846099</c:v>
                      </c:pt>
                      <c:pt idx="50">
                        <c:v>207.584892307692</c:v>
                      </c:pt>
                      <c:pt idx="51">
                        <c:v>207.841738461538</c:v>
                      </c:pt>
                      <c:pt idx="52">
                        <c:v>208.09884615384601</c:v>
                      </c:pt>
                      <c:pt idx="53">
                        <c:v>208.355807692307</c:v>
                      </c:pt>
                      <c:pt idx="54">
                        <c:v>208.61287692307599</c:v>
                      </c:pt>
                      <c:pt idx="55">
                        <c:v>208.87061538461501</c:v>
                      </c:pt>
                      <c:pt idx="56">
                        <c:v>209.12823846153799</c:v>
                      </c:pt>
                      <c:pt idx="57">
                        <c:v>209.38706923076899</c:v>
                      </c:pt>
                      <c:pt idx="58">
                        <c:v>209.641869230769</c:v>
                      </c:pt>
                      <c:pt idx="59">
                        <c:v>209.89915384615301</c:v>
                      </c:pt>
                      <c:pt idx="60">
                        <c:v>210.156315384615</c:v>
                      </c:pt>
                      <c:pt idx="61">
                        <c:v>210.41315384615299</c:v>
                      </c:pt>
                      <c:pt idx="62">
                        <c:v>210.67111538461501</c:v>
                      </c:pt>
                      <c:pt idx="63">
                        <c:v>210.93013846153801</c:v>
                      </c:pt>
                      <c:pt idx="64">
                        <c:v>211.18570769230701</c:v>
                      </c:pt>
                      <c:pt idx="65">
                        <c:v>211.44262307692301</c:v>
                      </c:pt>
                      <c:pt idx="66">
                        <c:v>211.69928461538399</c:v>
                      </c:pt>
                      <c:pt idx="67">
                        <c:v>211.95662307692299</c:v>
                      </c:pt>
                      <c:pt idx="68">
                        <c:v>212.214</c:v>
                      </c:pt>
                      <c:pt idx="69">
                        <c:v>212.47138461538401</c:v>
                      </c:pt>
                      <c:pt idx="70">
                        <c:v>212.728261538461</c:v>
                      </c:pt>
                      <c:pt idx="71">
                        <c:v>212.98716923076901</c:v>
                      </c:pt>
                      <c:pt idx="72">
                        <c:v>213.24289230769199</c:v>
                      </c:pt>
                      <c:pt idx="73">
                        <c:v>213.511</c:v>
                      </c:pt>
                      <c:pt idx="74">
                        <c:v>213.77627692307601</c:v>
                      </c:pt>
                      <c:pt idx="75">
                        <c:v>214.03416923076901</c:v>
                      </c:pt>
                      <c:pt idx="76">
                        <c:v>214.29323076923001</c:v>
                      </c:pt>
                      <c:pt idx="77">
                        <c:v>214.550784615384</c:v>
                      </c:pt>
                      <c:pt idx="78">
                        <c:v>214.80623846153799</c:v>
                      </c:pt>
                      <c:pt idx="79">
                        <c:v>215.063023076923</c:v>
                      </c:pt>
                      <c:pt idx="80">
                        <c:v>215.31899999999999</c:v>
                      </c:pt>
                      <c:pt idx="81">
                        <c:v>215.57627692307599</c:v>
                      </c:pt>
                      <c:pt idx="82">
                        <c:v>215.83439230769201</c:v>
                      </c:pt>
                      <c:pt idx="83">
                        <c:v>216.09119999999999</c:v>
                      </c:pt>
                      <c:pt idx="84">
                        <c:v>216.350523076923</c:v>
                      </c:pt>
                      <c:pt idx="85">
                        <c:v>216.60857692307599</c:v>
                      </c:pt>
                      <c:pt idx="86">
                        <c:v>216.864084615384</c:v>
                      </c:pt>
                      <c:pt idx="87">
                        <c:v>217.120607692307</c:v>
                      </c:pt>
                      <c:pt idx="88">
                        <c:v>217.378546153846</c:v>
                      </c:pt>
                      <c:pt idx="89">
                        <c:v>217.63684615384599</c:v>
                      </c:pt>
                      <c:pt idx="90">
                        <c:v>217.89380769230701</c:v>
                      </c:pt>
                      <c:pt idx="91">
                        <c:v>218.15153076922999</c:v>
                      </c:pt>
                      <c:pt idx="92">
                        <c:v>218.40718461538401</c:v>
                      </c:pt>
                      <c:pt idx="93">
                        <c:v>218.663069230769</c:v>
                      </c:pt>
                      <c:pt idx="94">
                        <c:v>218.92043076922999</c:v>
                      </c:pt>
                      <c:pt idx="95">
                        <c:v>219.17876923076901</c:v>
                      </c:pt>
                      <c:pt idx="96">
                        <c:v>219.436684615384</c:v>
                      </c:pt>
                      <c:pt idx="97">
                        <c:v>219.69412307692301</c:v>
                      </c:pt>
                      <c:pt idx="98">
                        <c:v>219.95104615384599</c:v>
                      </c:pt>
                      <c:pt idx="99">
                        <c:v>220.20758461538401</c:v>
                      </c:pt>
                      <c:pt idx="100">
                        <c:v>220.46469230769199</c:v>
                      </c:pt>
                      <c:pt idx="101">
                        <c:v>220.72327692307601</c:v>
                      </c:pt>
                      <c:pt idx="102">
                        <c:v>220.97993846153801</c:v>
                      </c:pt>
                      <c:pt idx="103">
                        <c:v>221.23754615384601</c:v>
                      </c:pt>
                      <c:pt idx="104">
                        <c:v>221.493807692307</c:v>
                      </c:pt>
                      <c:pt idx="105">
                        <c:v>221.750284615384</c:v>
                      </c:pt>
                      <c:pt idx="106">
                        <c:v>222.00676153846101</c:v>
                      </c:pt>
                      <c:pt idx="107">
                        <c:v>222.264499999999</c:v>
                      </c:pt>
                      <c:pt idx="108">
                        <c:v>222.52289230769199</c:v>
                      </c:pt>
                      <c:pt idx="109">
                        <c:v>222.7792</c:v>
                      </c:pt>
                      <c:pt idx="110">
                        <c:v>223.03601538461501</c:v>
                      </c:pt>
                      <c:pt idx="111">
                        <c:v>223.293461538461</c:v>
                      </c:pt>
                      <c:pt idx="112">
                        <c:v>223.55230769230701</c:v>
                      </c:pt>
                      <c:pt idx="113">
                        <c:v>223.80930769230699</c:v>
                      </c:pt>
                      <c:pt idx="114">
                        <c:v>224.06634615384601</c:v>
                      </c:pt>
                      <c:pt idx="115">
                        <c:v>224.32183846153799</c:v>
                      </c:pt>
                      <c:pt idx="116">
                        <c:v>224.579361538461</c:v>
                      </c:pt>
                      <c:pt idx="117">
                        <c:v>224.83676923076899</c:v>
                      </c:pt>
                      <c:pt idx="118">
                        <c:v>225.09345384615301</c:v>
                      </c:pt>
                      <c:pt idx="119">
                        <c:v>225.350346153846</c:v>
                      </c:pt>
                      <c:pt idx="120">
                        <c:v>225.609453846153</c:v>
                      </c:pt>
                      <c:pt idx="121">
                        <c:v>225.86468461538399</c:v>
                      </c:pt>
                      <c:pt idx="122">
                        <c:v>226.123023076923</c:v>
                      </c:pt>
                      <c:pt idx="123">
                        <c:v>226.379492307692</c:v>
                      </c:pt>
                      <c:pt idx="124">
                        <c:v>226.63715384615301</c:v>
                      </c:pt>
                      <c:pt idx="125">
                        <c:v>226.89466153846101</c:v>
                      </c:pt>
                      <c:pt idx="126">
                        <c:v>227.15180769230699</c:v>
                      </c:pt>
                      <c:pt idx="127">
                        <c:v>227.407353846153</c:v>
                      </c:pt>
                      <c:pt idx="128">
                        <c:v>227.66559230769201</c:v>
                      </c:pt>
                      <c:pt idx="129">
                        <c:v>227.92315384615301</c:v>
                      </c:pt>
                      <c:pt idx="130">
                        <c:v>228.179653846153</c:v>
                      </c:pt>
                      <c:pt idx="131">
                        <c:v>228.43667692307599</c:v>
                      </c:pt>
                      <c:pt idx="132">
                        <c:v>228.69399999999999</c:v>
                      </c:pt>
                      <c:pt idx="133">
                        <c:v>228.95109230769199</c:v>
                      </c:pt>
                      <c:pt idx="134">
                        <c:v>229.209507692307</c:v>
                      </c:pt>
                      <c:pt idx="135">
                        <c:v>229.46557692307599</c:v>
                      </c:pt>
                      <c:pt idx="136">
                        <c:v>229.72329230769199</c:v>
                      </c:pt>
                      <c:pt idx="137">
                        <c:v>229.980576923076</c:v>
                      </c:pt>
                      <c:pt idx="138">
                        <c:v>230.23751538461499</c:v>
                      </c:pt>
                      <c:pt idx="139">
                        <c:v>230.493669230769</c:v>
                      </c:pt>
                      <c:pt idx="140">
                        <c:v>230.75143076923001</c:v>
                      </c:pt>
                      <c:pt idx="141">
                        <c:v>231.01089230769199</c:v>
                      </c:pt>
                      <c:pt idx="142">
                        <c:v>231.266769230769</c:v>
                      </c:pt>
                      <c:pt idx="143">
                        <c:v>231.523715384615</c:v>
                      </c:pt>
                      <c:pt idx="144">
                        <c:v>231.78210769230699</c:v>
                      </c:pt>
                      <c:pt idx="145">
                        <c:v>232.038023076923</c:v>
                      </c:pt>
                      <c:pt idx="146">
                        <c:v>232.295446153846</c:v>
                      </c:pt>
                      <c:pt idx="147">
                        <c:v>232.55416153846099</c:v>
                      </c:pt>
                      <c:pt idx="148">
                        <c:v>232.810461538461</c:v>
                      </c:pt>
                      <c:pt idx="149">
                        <c:v>233.06804615384601</c:v>
                      </c:pt>
                      <c:pt idx="150">
                        <c:v>233.32324615384599</c:v>
                      </c:pt>
                      <c:pt idx="151">
                        <c:v>233.58183076923001</c:v>
                      </c:pt>
                      <c:pt idx="152">
                        <c:v>233.83762307692299</c:v>
                      </c:pt>
                      <c:pt idx="153">
                        <c:v>234.09469230769199</c:v>
                      </c:pt>
                      <c:pt idx="154">
                        <c:v>234.35196153846101</c:v>
                      </c:pt>
                      <c:pt idx="155">
                        <c:v>234.608369230769</c:v>
                      </c:pt>
                      <c:pt idx="156">
                        <c:v>234.86655384615301</c:v>
                      </c:pt>
                      <c:pt idx="157">
                        <c:v>235.123915384615</c:v>
                      </c:pt>
                      <c:pt idx="158">
                        <c:v>235.38045384615299</c:v>
                      </c:pt>
                      <c:pt idx="159">
                        <c:v>235.637976923076</c:v>
                      </c:pt>
                      <c:pt idx="160">
                        <c:v>235.89590769230699</c:v>
                      </c:pt>
                      <c:pt idx="161">
                        <c:v>236.15288461538401</c:v>
                      </c:pt>
                      <c:pt idx="162">
                        <c:v>236.410476923076</c:v>
                      </c:pt>
                      <c:pt idx="163">
                        <c:v>236.66719230769201</c:v>
                      </c:pt>
                      <c:pt idx="164">
                        <c:v>236.925876923076</c:v>
                      </c:pt>
                      <c:pt idx="165">
                        <c:v>237.18204615384599</c:v>
                      </c:pt>
                      <c:pt idx="166">
                        <c:v>237.438492307692</c:v>
                      </c:pt>
                      <c:pt idx="167">
                        <c:v>237.69564615384601</c:v>
                      </c:pt>
                      <c:pt idx="168">
                        <c:v>237.95543846153799</c:v>
                      </c:pt>
                      <c:pt idx="169">
                        <c:v>238.211069230769</c:v>
                      </c:pt>
                      <c:pt idx="170">
                        <c:v>238.466692307692</c:v>
                      </c:pt>
                      <c:pt idx="171">
                        <c:v>238.72612307692299</c:v>
                      </c:pt>
                      <c:pt idx="172">
                        <c:v>238.98479999999901</c:v>
                      </c:pt>
                      <c:pt idx="173">
                        <c:v>239.238</c:v>
                      </c:pt>
                      <c:pt idx="174">
                        <c:v>239.49705384615299</c:v>
                      </c:pt>
                      <c:pt idx="175">
                        <c:v>239.75393846153801</c:v>
                      </c:pt>
                      <c:pt idx="176">
                        <c:v>240.009915384615</c:v>
                      </c:pt>
                      <c:pt idx="177">
                        <c:v>240.26745384615299</c:v>
                      </c:pt>
                      <c:pt idx="178">
                        <c:v>240.52504615384601</c:v>
                      </c:pt>
                      <c:pt idx="179">
                        <c:v>240.782023076923</c:v>
                      </c:pt>
                      <c:pt idx="180">
                        <c:v>241.04018461538399</c:v>
                      </c:pt>
                      <c:pt idx="181">
                        <c:v>241.29584615384601</c:v>
                      </c:pt>
                      <c:pt idx="182">
                        <c:v>241.55293076922999</c:v>
                      </c:pt>
                      <c:pt idx="183">
                        <c:v>241.81124615384601</c:v>
                      </c:pt>
                      <c:pt idx="184">
                        <c:v>242.07002307692301</c:v>
                      </c:pt>
                      <c:pt idx="185">
                        <c:v>242.32457692307599</c:v>
                      </c:pt>
                      <c:pt idx="186">
                        <c:v>242.58378461538399</c:v>
                      </c:pt>
                      <c:pt idx="187">
                        <c:v>242.839376923076</c:v>
                      </c:pt>
                      <c:pt idx="188">
                        <c:v>243.09723846153801</c:v>
                      </c:pt>
                      <c:pt idx="189">
                        <c:v>243.353884615384</c:v>
                      </c:pt>
                      <c:pt idx="190">
                        <c:v>243.60960769230701</c:v>
                      </c:pt>
                      <c:pt idx="191">
                        <c:v>243.868946153846</c:v>
                      </c:pt>
                      <c:pt idx="192">
                        <c:v>244.12732307692301</c:v>
                      </c:pt>
                      <c:pt idx="193">
                        <c:v>244.382846153846</c:v>
                      </c:pt>
                      <c:pt idx="194">
                        <c:v>244.64175384615299</c:v>
                      </c:pt>
                      <c:pt idx="195">
                        <c:v>244.89869999999999</c:v>
                      </c:pt>
                      <c:pt idx="196">
                        <c:v>245.15578461538399</c:v>
                      </c:pt>
                      <c:pt idx="197">
                        <c:v>245.41030769230699</c:v>
                      </c:pt>
                      <c:pt idx="198">
                        <c:v>245.6696</c:v>
                      </c:pt>
                      <c:pt idx="199">
                        <c:v>245.92519230769199</c:v>
                      </c:pt>
                      <c:pt idx="200">
                        <c:v>246.183438461538</c:v>
                      </c:pt>
                      <c:pt idx="201">
                        <c:v>246.43969230769201</c:v>
                      </c:pt>
                      <c:pt idx="202">
                        <c:v>246.69683076922999</c:v>
                      </c:pt>
                      <c:pt idx="203">
                        <c:v>246.953892307692</c:v>
                      </c:pt>
                      <c:pt idx="204">
                        <c:v>247.21322307692299</c:v>
                      </c:pt>
                      <c:pt idx="205">
                        <c:v>247.469761538461</c:v>
                      </c:pt>
                      <c:pt idx="206">
                        <c:v>247.725669230769</c:v>
                      </c:pt>
                      <c:pt idx="207">
                        <c:v>247.98358461538399</c:v>
                      </c:pt>
                      <c:pt idx="208">
                        <c:v>248.23986923076899</c:v>
                      </c:pt>
                      <c:pt idx="209">
                        <c:v>248.49753076923</c:v>
                      </c:pt>
                      <c:pt idx="210">
                        <c:v>248.75593076922999</c:v>
                      </c:pt>
                      <c:pt idx="211">
                        <c:v>249.012753846153</c:v>
                      </c:pt>
                      <c:pt idx="212">
                        <c:v>249.26866923076901</c:v>
                      </c:pt>
                      <c:pt idx="213">
                        <c:v>249.52619230769201</c:v>
                      </c:pt>
                      <c:pt idx="214">
                        <c:v>249.78323846153799</c:v>
                      </c:pt>
                      <c:pt idx="215">
                        <c:v>250.039684615384</c:v>
                      </c:pt>
                      <c:pt idx="216">
                        <c:v>250.29902307692299</c:v>
                      </c:pt>
                      <c:pt idx="217">
                        <c:v>250.55472307692301</c:v>
                      </c:pt>
                      <c:pt idx="218">
                        <c:v>250.812592307692</c:v>
                      </c:pt>
                      <c:pt idx="219">
                        <c:v>251.06926923076901</c:v>
                      </c:pt>
                      <c:pt idx="220">
                        <c:v>251.32678461538401</c:v>
                      </c:pt>
                      <c:pt idx="221">
                        <c:v>251.583753846153</c:v>
                      </c:pt>
                      <c:pt idx="222">
                        <c:v>251.84093076923</c:v>
                      </c:pt>
                      <c:pt idx="223">
                        <c:v>252.09822307692301</c:v>
                      </c:pt>
                      <c:pt idx="224">
                        <c:v>252.35536923076901</c:v>
                      </c:pt>
                      <c:pt idx="225">
                        <c:v>252.611676923076</c:v>
                      </c:pt>
                      <c:pt idx="226">
                        <c:v>252.870692307692</c:v>
                      </c:pt>
                      <c:pt idx="227">
                        <c:v>253.127076923076</c:v>
                      </c:pt>
                      <c:pt idx="228">
                        <c:v>253.38461538461499</c:v>
                      </c:pt>
                      <c:pt idx="229">
                        <c:v>253.640769230769</c:v>
                      </c:pt>
                      <c:pt idx="230">
                        <c:v>253.89801538461501</c:v>
                      </c:pt>
                      <c:pt idx="231">
                        <c:v>254.15511538461499</c:v>
                      </c:pt>
                      <c:pt idx="232">
                        <c:v>254.41319999999999</c:v>
                      </c:pt>
                      <c:pt idx="233">
                        <c:v>254.67033076922999</c:v>
                      </c:pt>
                      <c:pt idx="234">
                        <c:v>254.927153846153</c:v>
                      </c:pt>
                      <c:pt idx="235">
                        <c:v>255.18356153846099</c:v>
                      </c:pt>
                      <c:pt idx="236">
                        <c:v>255.442038461538</c:v>
                      </c:pt>
                      <c:pt idx="237">
                        <c:v>255.69839999999999</c:v>
                      </c:pt>
                      <c:pt idx="238">
                        <c:v>255.95550769230701</c:v>
                      </c:pt>
                      <c:pt idx="239">
                        <c:v>256.21428461538397</c:v>
                      </c:pt>
                      <c:pt idx="240">
                        <c:v>256.4708</c:v>
                      </c:pt>
                      <c:pt idx="241">
                        <c:v>256.72820769230702</c:v>
                      </c:pt>
                      <c:pt idx="242">
                        <c:v>256.98554615384597</c:v>
                      </c:pt>
                      <c:pt idx="243">
                        <c:v>257.24213076923002</c:v>
                      </c:pt>
                      <c:pt idx="244">
                        <c:v>257.499715384615</c:v>
                      </c:pt>
                      <c:pt idx="245">
                        <c:v>257.757076923076</c:v>
                      </c:pt>
                      <c:pt idx="246">
                        <c:v>258.01296153846101</c:v>
                      </c:pt>
                      <c:pt idx="247">
                        <c:v>258.27024615384602</c:v>
                      </c:pt>
                      <c:pt idx="248">
                        <c:v>258.52793076923001</c:v>
                      </c:pt>
                      <c:pt idx="249">
                        <c:v>258.78534615384598</c:v>
                      </c:pt>
                      <c:pt idx="250">
                        <c:v>259.04373076923002</c:v>
                      </c:pt>
                      <c:pt idx="251">
                        <c:v>259.3</c:v>
                      </c:pt>
                      <c:pt idx="252">
                        <c:v>259.55664615384597</c:v>
                      </c:pt>
                      <c:pt idx="253">
                        <c:v>259.81450769230702</c:v>
                      </c:pt>
                      <c:pt idx="254">
                        <c:v>260.06976153846102</c:v>
                      </c:pt>
                      <c:pt idx="255">
                        <c:v>260.32854615384599</c:v>
                      </c:pt>
                      <c:pt idx="256">
                        <c:v>260.58504615384601</c:v>
                      </c:pt>
                      <c:pt idx="257">
                        <c:v>260.85330714285698</c:v>
                      </c:pt>
                      <c:pt idx="258">
                        <c:v>261.11833076923</c:v>
                      </c:pt>
                      <c:pt idx="259">
                        <c:v>261.37663076923002</c:v>
                      </c:pt>
                      <c:pt idx="260">
                        <c:v>261.63380769230702</c:v>
                      </c:pt>
                      <c:pt idx="261">
                        <c:v>261.89173076922998</c:v>
                      </c:pt>
                      <c:pt idx="262">
                        <c:v>262.14778461538401</c:v>
                      </c:pt>
                      <c:pt idx="263">
                        <c:v>262.40480769230697</c:v>
                      </c:pt>
                      <c:pt idx="264">
                        <c:v>262.661599999999</c:v>
                      </c:pt>
                      <c:pt idx="265">
                        <c:v>262.9194</c:v>
                      </c:pt>
                      <c:pt idx="266">
                        <c:v>263.17773846153801</c:v>
                      </c:pt>
                      <c:pt idx="267">
                        <c:v>263.43414615384597</c:v>
                      </c:pt>
                      <c:pt idx="268">
                        <c:v>263.69086153846098</c:v>
                      </c:pt>
                      <c:pt idx="269">
                        <c:v>263.94774615384603</c:v>
                      </c:pt>
                      <c:pt idx="270">
                        <c:v>264.20476153846101</c:v>
                      </c:pt>
                      <c:pt idx="271">
                        <c:v>264.46207692307598</c:v>
                      </c:pt>
                      <c:pt idx="272">
                        <c:v>264.660128571428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BF93-4AD5-AB95-234B4F7C071C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Sheet1!$J$1</c15:sqref>
                        </c15:formulaRef>
                      </c:ext>
                    </c:extLst>
                    <c:strCache>
                      <c:ptCount val="1"/>
                      <c:pt idx="0">
                        <c:v>EMG (F)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Sheet1!$J$2:$J$274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155.80000000000001</c:v>
                      </c:pt>
                      <c:pt idx="1">
                        <c:v>231.71428571428501</c:v>
                      </c:pt>
                      <c:pt idx="2">
                        <c:v>313.06666666666598</c:v>
                      </c:pt>
                      <c:pt idx="3">
                        <c:v>497.26666666666603</c:v>
                      </c:pt>
                      <c:pt idx="4">
                        <c:v>336.5625</c:v>
                      </c:pt>
                      <c:pt idx="5">
                        <c:v>291.642857142857</c:v>
                      </c:pt>
                      <c:pt idx="6">
                        <c:v>204.07692307692301</c:v>
                      </c:pt>
                      <c:pt idx="7">
                        <c:v>122.76923076923001</c:v>
                      </c:pt>
                      <c:pt idx="8">
                        <c:v>111.07692307692299</c:v>
                      </c:pt>
                      <c:pt idx="9">
                        <c:v>135.923076923076</c:v>
                      </c:pt>
                      <c:pt idx="10">
                        <c:v>112.230769230769</c:v>
                      </c:pt>
                      <c:pt idx="11">
                        <c:v>246.15384615384599</c:v>
                      </c:pt>
                      <c:pt idx="12">
                        <c:v>120.692307692307</c:v>
                      </c:pt>
                      <c:pt idx="13">
                        <c:v>130.61538461538399</c:v>
                      </c:pt>
                      <c:pt idx="14">
                        <c:v>122.30769230769199</c:v>
                      </c:pt>
                      <c:pt idx="15">
                        <c:v>64.076923076922995</c:v>
                      </c:pt>
                      <c:pt idx="16">
                        <c:v>79.615384615384599</c:v>
                      </c:pt>
                      <c:pt idx="17">
                        <c:v>86.384615384615302</c:v>
                      </c:pt>
                      <c:pt idx="18">
                        <c:v>105</c:v>
                      </c:pt>
                      <c:pt idx="19">
                        <c:v>143.692307692307</c:v>
                      </c:pt>
                      <c:pt idx="20">
                        <c:v>190.923076923076</c:v>
                      </c:pt>
                      <c:pt idx="21">
                        <c:v>71</c:v>
                      </c:pt>
                      <c:pt idx="22">
                        <c:v>128.38461538461499</c:v>
                      </c:pt>
                      <c:pt idx="23">
                        <c:v>92.769230769230703</c:v>
                      </c:pt>
                      <c:pt idx="24">
                        <c:v>186.53846153846101</c:v>
                      </c:pt>
                      <c:pt idx="25">
                        <c:v>300.692307692307</c:v>
                      </c:pt>
                      <c:pt idx="26">
                        <c:v>353.692307692307</c:v>
                      </c:pt>
                      <c:pt idx="27">
                        <c:v>517.38461538461502</c:v>
                      </c:pt>
                      <c:pt idx="28">
                        <c:v>387.30769230769198</c:v>
                      </c:pt>
                      <c:pt idx="29">
                        <c:v>312.923076923076</c:v>
                      </c:pt>
                      <c:pt idx="30">
                        <c:v>184.61538461538399</c:v>
                      </c:pt>
                      <c:pt idx="31">
                        <c:v>234.230769230769</c:v>
                      </c:pt>
                      <c:pt idx="32">
                        <c:v>316.15384615384602</c:v>
                      </c:pt>
                      <c:pt idx="33">
                        <c:v>702</c:v>
                      </c:pt>
                      <c:pt idx="34">
                        <c:v>629.23076923076906</c:v>
                      </c:pt>
                      <c:pt idx="35">
                        <c:v>513.461538461538</c:v>
                      </c:pt>
                      <c:pt idx="36">
                        <c:v>447.30769230769198</c:v>
                      </c:pt>
                      <c:pt idx="37">
                        <c:v>179.38461538461499</c:v>
                      </c:pt>
                      <c:pt idx="38">
                        <c:v>154.15384615384599</c:v>
                      </c:pt>
                      <c:pt idx="39">
                        <c:v>174.07692307692301</c:v>
                      </c:pt>
                      <c:pt idx="40">
                        <c:v>209.923076923076</c:v>
                      </c:pt>
                      <c:pt idx="41">
                        <c:v>225.61538461538399</c:v>
                      </c:pt>
                      <c:pt idx="42">
                        <c:v>222.461538461538</c:v>
                      </c:pt>
                      <c:pt idx="43">
                        <c:v>161.38461538461499</c:v>
                      </c:pt>
                      <c:pt idx="44">
                        <c:v>80.307692307692307</c:v>
                      </c:pt>
                      <c:pt idx="45">
                        <c:v>75.615384615384599</c:v>
                      </c:pt>
                      <c:pt idx="46">
                        <c:v>124.230769230769</c:v>
                      </c:pt>
                      <c:pt idx="47">
                        <c:v>315.30769230769198</c:v>
                      </c:pt>
                      <c:pt idx="48">
                        <c:v>165.923076923076</c:v>
                      </c:pt>
                      <c:pt idx="49">
                        <c:v>60</c:v>
                      </c:pt>
                      <c:pt idx="50">
                        <c:v>86.615384615384599</c:v>
                      </c:pt>
                      <c:pt idx="51">
                        <c:v>110.53846153846099</c:v>
                      </c:pt>
                      <c:pt idx="52">
                        <c:v>96.307692307692307</c:v>
                      </c:pt>
                      <c:pt idx="53">
                        <c:v>429.76923076922998</c:v>
                      </c:pt>
                      <c:pt idx="54">
                        <c:v>681.53846153846098</c:v>
                      </c:pt>
                      <c:pt idx="55">
                        <c:v>726.84615384615302</c:v>
                      </c:pt>
                      <c:pt idx="56">
                        <c:v>657.30769230769204</c:v>
                      </c:pt>
                      <c:pt idx="57">
                        <c:v>390.53846153846098</c:v>
                      </c:pt>
                      <c:pt idx="58">
                        <c:v>268.923076923076</c:v>
                      </c:pt>
                      <c:pt idx="59">
                        <c:v>190</c:v>
                      </c:pt>
                      <c:pt idx="60">
                        <c:v>369.53846153846098</c:v>
                      </c:pt>
                      <c:pt idx="61">
                        <c:v>137.692307692307</c:v>
                      </c:pt>
                      <c:pt idx="62">
                        <c:v>104.07692307692299</c:v>
                      </c:pt>
                      <c:pt idx="63">
                        <c:v>68.923076923076906</c:v>
                      </c:pt>
                      <c:pt idx="64">
                        <c:v>79.307692307692307</c:v>
                      </c:pt>
                      <c:pt idx="65">
                        <c:v>79.307692307692307</c:v>
                      </c:pt>
                      <c:pt idx="66">
                        <c:v>246.61538461538399</c:v>
                      </c:pt>
                      <c:pt idx="67">
                        <c:v>126.923076923076</c:v>
                      </c:pt>
                      <c:pt idx="68">
                        <c:v>154.923076923076</c:v>
                      </c:pt>
                      <c:pt idx="69">
                        <c:v>147.61538461538399</c:v>
                      </c:pt>
                      <c:pt idx="70">
                        <c:v>182.923076923076</c:v>
                      </c:pt>
                      <c:pt idx="71">
                        <c:v>135.53846153846101</c:v>
                      </c:pt>
                      <c:pt idx="72">
                        <c:v>277.15384615384602</c:v>
                      </c:pt>
                      <c:pt idx="73">
                        <c:v>517.92857142857099</c:v>
                      </c:pt>
                      <c:pt idx="74">
                        <c:v>539.53846153846098</c:v>
                      </c:pt>
                      <c:pt idx="75">
                        <c:v>270.461538461538</c:v>
                      </c:pt>
                      <c:pt idx="76">
                        <c:v>478.230769230769</c:v>
                      </c:pt>
                      <c:pt idx="77">
                        <c:v>259.923076923076</c:v>
                      </c:pt>
                      <c:pt idx="78">
                        <c:v>130</c:v>
                      </c:pt>
                      <c:pt idx="79">
                        <c:v>153.923076923076</c:v>
                      </c:pt>
                      <c:pt idx="80">
                        <c:v>303</c:v>
                      </c:pt>
                      <c:pt idx="81">
                        <c:v>120.30769230769199</c:v>
                      </c:pt>
                      <c:pt idx="82">
                        <c:v>115.461538461538</c:v>
                      </c:pt>
                      <c:pt idx="83">
                        <c:v>116.692307692307</c:v>
                      </c:pt>
                      <c:pt idx="84">
                        <c:v>136.38461538461499</c:v>
                      </c:pt>
                      <c:pt idx="85">
                        <c:v>108.07692307692299</c:v>
                      </c:pt>
                      <c:pt idx="86">
                        <c:v>80.923076923076906</c:v>
                      </c:pt>
                      <c:pt idx="87">
                        <c:v>70.230769230769198</c:v>
                      </c:pt>
                      <c:pt idx="88">
                        <c:v>82.230769230769198</c:v>
                      </c:pt>
                      <c:pt idx="89">
                        <c:v>96.153846153846104</c:v>
                      </c:pt>
                      <c:pt idx="90">
                        <c:v>74.230769230769198</c:v>
                      </c:pt>
                      <c:pt idx="91">
                        <c:v>57.846153846153797</c:v>
                      </c:pt>
                      <c:pt idx="92">
                        <c:v>103.923076923076</c:v>
                      </c:pt>
                      <c:pt idx="93">
                        <c:v>104.692307692307</c:v>
                      </c:pt>
                      <c:pt idx="94">
                        <c:v>265.61538461538402</c:v>
                      </c:pt>
                      <c:pt idx="95">
                        <c:v>702.53846153846098</c:v>
                      </c:pt>
                      <c:pt idx="96">
                        <c:v>526.53846153846098</c:v>
                      </c:pt>
                      <c:pt idx="97">
                        <c:v>218.30769230769201</c:v>
                      </c:pt>
                      <c:pt idx="98">
                        <c:v>283.84615384615302</c:v>
                      </c:pt>
                      <c:pt idx="99">
                        <c:v>118.923076923076</c:v>
                      </c:pt>
                      <c:pt idx="100">
                        <c:v>169</c:v>
                      </c:pt>
                      <c:pt idx="101">
                        <c:v>187.84615384615299</c:v>
                      </c:pt>
                      <c:pt idx="102">
                        <c:v>73.307692307692307</c:v>
                      </c:pt>
                      <c:pt idx="103">
                        <c:v>156.61538461538399</c:v>
                      </c:pt>
                      <c:pt idx="104">
                        <c:v>339.76923076922998</c:v>
                      </c:pt>
                      <c:pt idx="105">
                        <c:v>327.461538461538</c:v>
                      </c:pt>
                      <c:pt idx="106">
                        <c:v>275.461538461538</c:v>
                      </c:pt>
                      <c:pt idx="107">
                        <c:v>432.30769230769198</c:v>
                      </c:pt>
                      <c:pt idx="108">
                        <c:v>308.230769230769</c:v>
                      </c:pt>
                      <c:pt idx="109">
                        <c:v>381.15384615384602</c:v>
                      </c:pt>
                      <c:pt idx="110">
                        <c:v>214</c:v>
                      </c:pt>
                      <c:pt idx="111">
                        <c:v>205.53846153846101</c:v>
                      </c:pt>
                      <c:pt idx="112">
                        <c:v>160.692307692307</c:v>
                      </c:pt>
                      <c:pt idx="113">
                        <c:v>379.230769230769</c:v>
                      </c:pt>
                      <c:pt idx="114">
                        <c:v>226.923076923076</c:v>
                      </c:pt>
                      <c:pt idx="115">
                        <c:v>584.15384615384596</c:v>
                      </c:pt>
                      <c:pt idx="116">
                        <c:v>523.07692307692298</c:v>
                      </c:pt>
                      <c:pt idx="117">
                        <c:v>254.07692307692301</c:v>
                      </c:pt>
                      <c:pt idx="118">
                        <c:v>456.38461538461502</c:v>
                      </c:pt>
                      <c:pt idx="119">
                        <c:v>123.30769230769199</c:v>
                      </c:pt>
                      <c:pt idx="120">
                        <c:v>158.61538461538399</c:v>
                      </c:pt>
                      <c:pt idx="121">
                        <c:v>173.53846153846101</c:v>
                      </c:pt>
                      <c:pt idx="122">
                        <c:v>73.461538461538396</c:v>
                      </c:pt>
                      <c:pt idx="123">
                        <c:v>66.461538461538396</c:v>
                      </c:pt>
                      <c:pt idx="124">
                        <c:v>90.538461538461505</c:v>
                      </c:pt>
                      <c:pt idx="125">
                        <c:v>101</c:v>
                      </c:pt>
                      <c:pt idx="126">
                        <c:v>80</c:v>
                      </c:pt>
                      <c:pt idx="127">
                        <c:v>61.615384615384599</c:v>
                      </c:pt>
                      <c:pt idx="128">
                        <c:v>134.230769230769</c:v>
                      </c:pt>
                      <c:pt idx="129">
                        <c:v>177.76923076923001</c:v>
                      </c:pt>
                      <c:pt idx="130">
                        <c:v>124</c:v>
                      </c:pt>
                      <c:pt idx="131">
                        <c:v>89.846153846153797</c:v>
                      </c:pt>
                      <c:pt idx="132">
                        <c:v>145.53846153846101</c:v>
                      </c:pt>
                      <c:pt idx="133">
                        <c:v>195.53846153846101</c:v>
                      </c:pt>
                      <c:pt idx="134">
                        <c:v>380.461538461538</c:v>
                      </c:pt>
                      <c:pt idx="135">
                        <c:v>687.07692307692298</c:v>
                      </c:pt>
                      <c:pt idx="136">
                        <c:v>418.38461538461502</c:v>
                      </c:pt>
                      <c:pt idx="137">
                        <c:v>198.30769230769201</c:v>
                      </c:pt>
                      <c:pt idx="138">
                        <c:v>142.07692307692301</c:v>
                      </c:pt>
                      <c:pt idx="139">
                        <c:v>81.923076923076906</c:v>
                      </c:pt>
                      <c:pt idx="140">
                        <c:v>321.230769230769</c:v>
                      </c:pt>
                      <c:pt idx="141">
                        <c:v>309.230769230769</c:v>
                      </c:pt>
                      <c:pt idx="142">
                        <c:v>117.07692307692299</c:v>
                      </c:pt>
                      <c:pt idx="143">
                        <c:v>193.923076923076</c:v>
                      </c:pt>
                      <c:pt idx="144">
                        <c:v>182.461538461538</c:v>
                      </c:pt>
                      <c:pt idx="145">
                        <c:v>121.153846153846</c:v>
                      </c:pt>
                      <c:pt idx="146">
                        <c:v>107.692307692307</c:v>
                      </c:pt>
                      <c:pt idx="147">
                        <c:v>301.84615384615302</c:v>
                      </c:pt>
                      <c:pt idx="148">
                        <c:v>192.461538461538</c:v>
                      </c:pt>
                      <c:pt idx="149">
                        <c:v>64.769230769230703</c:v>
                      </c:pt>
                      <c:pt idx="150">
                        <c:v>80.076923076922995</c:v>
                      </c:pt>
                      <c:pt idx="151">
                        <c:v>223.53846153846101</c:v>
                      </c:pt>
                      <c:pt idx="152">
                        <c:v>234.53846153846101</c:v>
                      </c:pt>
                      <c:pt idx="153">
                        <c:v>675.30769230769204</c:v>
                      </c:pt>
                      <c:pt idx="154">
                        <c:v>718.923076923076</c:v>
                      </c:pt>
                      <c:pt idx="155">
                        <c:v>404.61538461538402</c:v>
                      </c:pt>
                      <c:pt idx="156">
                        <c:v>464.84615384615302</c:v>
                      </c:pt>
                      <c:pt idx="157">
                        <c:v>667.76923076923003</c:v>
                      </c:pt>
                      <c:pt idx="158">
                        <c:v>608.461538461538</c:v>
                      </c:pt>
                      <c:pt idx="159">
                        <c:v>244.923076923076</c:v>
                      </c:pt>
                      <c:pt idx="160">
                        <c:v>281.923076923076</c:v>
                      </c:pt>
                      <c:pt idx="161">
                        <c:v>256.38461538461502</c:v>
                      </c:pt>
                      <c:pt idx="162">
                        <c:v>245</c:v>
                      </c:pt>
                      <c:pt idx="163">
                        <c:v>145.07692307692301</c:v>
                      </c:pt>
                      <c:pt idx="164">
                        <c:v>100.76923076923001</c:v>
                      </c:pt>
                      <c:pt idx="165">
                        <c:v>187.30769230769201</c:v>
                      </c:pt>
                      <c:pt idx="166">
                        <c:v>378.84615384615302</c:v>
                      </c:pt>
                      <c:pt idx="167">
                        <c:v>391.76923076922998</c:v>
                      </c:pt>
                      <c:pt idx="168">
                        <c:v>155.230769230769</c:v>
                      </c:pt>
                      <c:pt idx="169">
                        <c:v>77.461538461538396</c:v>
                      </c:pt>
                      <c:pt idx="170">
                        <c:v>53.846153846153797</c:v>
                      </c:pt>
                      <c:pt idx="171">
                        <c:v>99.923076923076906</c:v>
                      </c:pt>
                      <c:pt idx="172">
                        <c:v>245.38461538461499</c:v>
                      </c:pt>
                      <c:pt idx="173">
                        <c:v>679.53846153846098</c:v>
                      </c:pt>
                      <c:pt idx="174">
                        <c:v>722.76923076923003</c:v>
                      </c:pt>
                      <c:pt idx="175">
                        <c:v>654.07692307692298</c:v>
                      </c:pt>
                      <c:pt idx="176">
                        <c:v>269.53846153846098</c:v>
                      </c:pt>
                      <c:pt idx="177">
                        <c:v>332.692307692307</c:v>
                      </c:pt>
                      <c:pt idx="178">
                        <c:v>130.230769230769</c:v>
                      </c:pt>
                      <c:pt idx="179">
                        <c:v>256.923076923076</c:v>
                      </c:pt>
                      <c:pt idx="180">
                        <c:v>154.76923076923001</c:v>
                      </c:pt>
                      <c:pt idx="181">
                        <c:v>167.923076923076</c:v>
                      </c:pt>
                      <c:pt idx="182">
                        <c:v>319.230769230769</c:v>
                      </c:pt>
                      <c:pt idx="183">
                        <c:v>274.53846153846098</c:v>
                      </c:pt>
                      <c:pt idx="184">
                        <c:v>192.923076923076</c:v>
                      </c:pt>
                      <c:pt idx="185">
                        <c:v>181.61538461538399</c:v>
                      </c:pt>
                      <c:pt idx="186">
                        <c:v>256.07692307692298</c:v>
                      </c:pt>
                      <c:pt idx="187">
                        <c:v>329.76923076922998</c:v>
                      </c:pt>
                      <c:pt idx="188">
                        <c:v>264.76923076922998</c:v>
                      </c:pt>
                      <c:pt idx="189">
                        <c:v>230.07692307692301</c:v>
                      </c:pt>
                      <c:pt idx="190">
                        <c:v>130.692307692307</c:v>
                      </c:pt>
                      <c:pt idx="191">
                        <c:v>116</c:v>
                      </c:pt>
                      <c:pt idx="192">
                        <c:v>232.461538461538</c:v>
                      </c:pt>
                      <c:pt idx="193">
                        <c:v>699.923076923076</c:v>
                      </c:pt>
                      <c:pt idx="194">
                        <c:v>702.53846153846098</c:v>
                      </c:pt>
                      <c:pt idx="195">
                        <c:v>468.15384615384602</c:v>
                      </c:pt>
                      <c:pt idx="196">
                        <c:v>425.53846153846098</c:v>
                      </c:pt>
                      <c:pt idx="197">
                        <c:v>245.15384615384599</c:v>
                      </c:pt>
                      <c:pt idx="198">
                        <c:v>190.461538461538</c:v>
                      </c:pt>
                      <c:pt idx="199">
                        <c:v>187.461538461538</c:v>
                      </c:pt>
                      <c:pt idx="200">
                        <c:v>81.769230769230703</c:v>
                      </c:pt>
                      <c:pt idx="201">
                        <c:v>124.615384615384</c:v>
                      </c:pt>
                      <c:pt idx="202">
                        <c:v>207.923076923076</c:v>
                      </c:pt>
                      <c:pt idx="203">
                        <c:v>154.61538461538399</c:v>
                      </c:pt>
                      <c:pt idx="204">
                        <c:v>207</c:v>
                      </c:pt>
                      <c:pt idx="205">
                        <c:v>290.84615384615302</c:v>
                      </c:pt>
                      <c:pt idx="206">
                        <c:v>331.461538461538</c:v>
                      </c:pt>
                      <c:pt idx="207">
                        <c:v>355.53846153846098</c:v>
                      </c:pt>
                      <c:pt idx="208">
                        <c:v>542.69230769230705</c:v>
                      </c:pt>
                      <c:pt idx="209">
                        <c:v>725.30769230769204</c:v>
                      </c:pt>
                      <c:pt idx="210">
                        <c:v>662.69230769230705</c:v>
                      </c:pt>
                      <c:pt idx="211">
                        <c:v>241.15384615384599</c:v>
                      </c:pt>
                      <c:pt idx="212">
                        <c:v>430.76923076922998</c:v>
                      </c:pt>
                      <c:pt idx="213">
                        <c:v>319.07692307692298</c:v>
                      </c:pt>
                      <c:pt idx="214">
                        <c:v>317.07692307692298</c:v>
                      </c:pt>
                      <c:pt idx="215">
                        <c:v>86.230769230769198</c:v>
                      </c:pt>
                      <c:pt idx="216">
                        <c:v>132.76923076923001</c:v>
                      </c:pt>
                      <c:pt idx="217">
                        <c:v>111.461538461538</c:v>
                      </c:pt>
                      <c:pt idx="218">
                        <c:v>86.923076923076906</c:v>
                      </c:pt>
                      <c:pt idx="219">
                        <c:v>69.615384615384599</c:v>
                      </c:pt>
                      <c:pt idx="220">
                        <c:v>70.692307692307693</c:v>
                      </c:pt>
                      <c:pt idx="221">
                        <c:v>98.846153846153797</c:v>
                      </c:pt>
                      <c:pt idx="222">
                        <c:v>74.384615384615302</c:v>
                      </c:pt>
                      <c:pt idx="223">
                        <c:v>85.153846153846104</c:v>
                      </c:pt>
                      <c:pt idx="224">
                        <c:v>164.692307692307</c:v>
                      </c:pt>
                      <c:pt idx="225">
                        <c:v>102.153846153846</c:v>
                      </c:pt>
                      <c:pt idx="226">
                        <c:v>146.230769230769</c:v>
                      </c:pt>
                      <c:pt idx="227">
                        <c:v>93.076923076922995</c:v>
                      </c:pt>
                      <c:pt idx="228">
                        <c:v>108.461538461538</c:v>
                      </c:pt>
                      <c:pt idx="229">
                        <c:v>90.461538461538396</c:v>
                      </c:pt>
                      <c:pt idx="230">
                        <c:v>105.692307692307</c:v>
                      </c:pt>
                      <c:pt idx="231">
                        <c:v>419</c:v>
                      </c:pt>
                      <c:pt idx="232">
                        <c:v>699.84615384615302</c:v>
                      </c:pt>
                      <c:pt idx="233">
                        <c:v>724.76923076923003</c:v>
                      </c:pt>
                      <c:pt idx="234">
                        <c:v>508.38461538461502</c:v>
                      </c:pt>
                      <c:pt idx="235">
                        <c:v>383.84615384615302</c:v>
                      </c:pt>
                      <c:pt idx="236">
                        <c:v>308.61538461538402</c:v>
                      </c:pt>
                      <c:pt idx="237">
                        <c:v>358.07692307692298</c:v>
                      </c:pt>
                      <c:pt idx="238">
                        <c:v>447.923076923076</c:v>
                      </c:pt>
                      <c:pt idx="239">
                        <c:v>303.07692307692298</c:v>
                      </c:pt>
                      <c:pt idx="240">
                        <c:v>363.61538461538402</c:v>
                      </c:pt>
                      <c:pt idx="241">
                        <c:v>378.461538461538</c:v>
                      </c:pt>
                      <c:pt idx="242">
                        <c:v>144.15384615384599</c:v>
                      </c:pt>
                      <c:pt idx="243">
                        <c:v>146.230769230769</c:v>
                      </c:pt>
                      <c:pt idx="244">
                        <c:v>196.07692307692301</c:v>
                      </c:pt>
                      <c:pt idx="245">
                        <c:v>301.53846153846098</c:v>
                      </c:pt>
                      <c:pt idx="246">
                        <c:v>325.461538461538</c:v>
                      </c:pt>
                      <c:pt idx="247">
                        <c:v>169.461538461538</c:v>
                      </c:pt>
                      <c:pt idx="248">
                        <c:v>121.846153846153</c:v>
                      </c:pt>
                      <c:pt idx="249">
                        <c:v>225.07692307692301</c:v>
                      </c:pt>
                      <c:pt idx="250">
                        <c:v>190</c:v>
                      </c:pt>
                      <c:pt idx="251">
                        <c:v>669.69230769230705</c:v>
                      </c:pt>
                      <c:pt idx="252">
                        <c:v>720.30769230769204</c:v>
                      </c:pt>
                      <c:pt idx="253">
                        <c:v>365.76923076922998</c:v>
                      </c:pt>
                      <c:pt idx="254">
                        <c:v>226.84615384615299</c:v>
                      </c:pt>
                      <c:pt idx="255">
                        <c:v>230.923076923076</c:v>
                      </c:pt>
                      <c:pt idx="256">
                        <c:v>285.692307692307</c:v>
                      </c:pt>
                      <c:pt idx="257">
                        <c:v>374.92857142857099</c:v>
                      </c:pt>
                      <c:pt idx="258">
                        <c:v>163.461538461538</c:v>
                      </c:pt>
                      <c:pt idx="259">
                        <c:v>149.692307692307</c:v>
                      </c:pt>
                      <c:pt idx="260">
                        <c:v>191.923076923076</c:v>
                      </c:pt>
                      <c:pt idx="261">
                        <c:v>85</c:v>
                      </c:pt>
                      <c:pt idx="262">
                        <c:v>101.76923076923001</c:v>
                      </c:pt>
                      <c:pt idx="263">
                        <c:v>74.846153846153797</c:v>
                      </c:pt>
                      <c:pt idx="264">
                        <c:v>69.461538461538396</c:v>
                      </c:pt>
                      <c:pt idx="265">
                        <c:v>106.07692307692299</c:v>
                      </c:pt>
                      <c:pt idx="266">
                        <c:v>300.692307692307</c:v>
                      </c:pt>
                      <c:pt idx="267">
                        <c:v>468.38461538461502</c:v>
                      </c:pt>
                      <c:pt idx="268">
                        <c:v>627.923076923076</c:v>
                      </c:pt>
                      <c:pt idx="269">
                        <c:v>396.461538461538</c:v>
                      </c:pt>
                      <c:pt idx="270">
                        <c:v>704.07692307692298</c:v>
                      </c:pt>
                      <c:pt idx="271">
                        <c:v>569.38461538461502</c:v>
                      </c:pt>
                      <c:pt idx="272">
                        <c:v>555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BF93-4AD5-AB95-234B4F7C071C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Sheet1!$K$1</c15:sqref>
                        </c15:formulaRef>
                      </c:ext>
                    </c:extLst>
                    <c:strCache>
                      <c:ptCount val="1"/>
                      <c:pt idx="0">
                        <c:v>Force (F)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Sheet1!$K$2:$K$274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414.26666666666603</c:v>
                      </c:pt>
                      <c:pt idx="1">
                        <c:v>414.07142857142799</c:v>
                      </c:pt>
                      <c:pt idx="2">
                        <c:v>407.2</c:v>
                      </c:pt>
                      <c:pt idx="3">
                        <c:v>406.8</c:v>
                      </c:pt>
                      <c:pt idx="4">
                        <c:v>422.4375</c:v>
                      </c:pt>
                      <c:pt idx="5">
                        <c:v>441.28571428571399</c:v>
                      </c:pt>
                      <c:pt idx="6">
                        <c:v>439.53846153846098</c:v>
                      </c:pt>
                      <c:pt idx="7">
                        <c:v>431.53846153846098</c:v>
                      </c:pt>
                      <c:pt idx="8">
                        <c:v>422.84615384615302</c:v>
                      </c:pt>
                      <c:pt idx="9">
                        <c:v>421.461538461538</c:v>
                      </c:pt>
                      <c:pt idx="10">
                        <c:v>422.61538461538402</c:v>
                      </c:pt>
                      <c:pt idx="11">
                        <c:v>423</c:v>
                      </c:pt>
                      <c:pt idx="12">
                        <c:v>416.923076923076</c:v>
                      </c:pt>
                      <c:pt idx="13">
                        <c:v>417.38461538461502</c:v>
                      </c:pt>
                      <c:pt idx="14">
                        <c:v>420.61538461538402</c:v>
                      </c:pt>
                      <c:pt idx="15">
                        <c:v>421.84615384615302</c:v>
                      </c:pt>
                      <c:pt idx="16">
                        <c:v>423.07692307692298</c:v>
                      </c:pt>
                      <c:pt idx="17">
                        <c:v>423.230769230769</c:v>
                      </c:pt>
                      <c:pt idx="18">
                        <c:v>421.15384615384602</c:v>
                      </c:pt>
                      <c:pt idx="19">
                        <c:v>417.30769230769198</c:v>
                      </c:pt>
                      <c:pt idx="20">
                        <c:v>404.692307692307</c:v>
                      </c:pt>
                      <c:pt idx="21">
                        <c:v>404.461538461538</c:v>
                      </c:pt>
                      <c:pt idx="22">
                        <c:v>426.53846153846098</c:v>
                      </c:pt>
                      <c:pt idx="23">
                        <c:v>423.923076923076</c:v>
                      </c:pt>
                      <c:pt idx="24">
                        <c:v>448.38461538461502</c:v>
                      </c:pt>
                      <c:pt idx="25">
                        <c:v>444.76923076922998</c:v>
                      </c:pt>
                      <c:pt idx="26">
                        <c:v>437.84615384615302</c:v>
                      </c:pt>
                      <c:pt idx="27">
                        <c:v>425.53846153846098</c:v>
                      </c:pt>
                      <c:pt idx="28">
                        <c:v>422.461538461538</c:v>
                      </c:pt>
                      <c:pt idx="29">
                        <c:v>423.07692307692298</c:v>
                      </c:pt>
                      <c:pt idx="30">
                        <c:v>426.461538461538</c:v>
                      </c:pt>
                      <c:pt idx="31">
                        <c:v>444.230769230769</c:v>
                      </c:pt>
                      <c:pt idx="32">
                        <c:v>435.84615384615302</c:v>
                      </c:pt>
                      <c:pt idx="33">
                        <c:v>425.07692307692298</c:v>
                      </c:pt>
                      <c:pt idx="34">
                        <c:v>422.84615384615302</c:v>
                      </c:pt>
                      <c:pt idx="35">
                        <c:v>423.461538461538</c:v>
                      </c:pt>
                      <c:pt idx="36">
                        <c:v>423</c:v>
                      </c:pt>
                      <c:pt idx="37">
                        <c:v>423.15384615384602</c:v>
                      </c:pt>
                      <c:pt idx="38">
                        <c:v>423.38461538461502</c:v>
                      </c:pt>
                      <c:pt idx="39">
                        <c:v>421.61538461538402</c:v>
                      </c:pt>
                      <c:pt idx="40">
                        <c:v>424.30769230769198</c:v>
                      </c:pt>
                      <c:pt idx="41">
                        <c:v>420.692307692307</c:v>
                      </c:pt>
                      <c:pt idx="42">
                        <c:v>420.692307692307</c:v>
                      </c:pt>
                      <c:pt idx="43">
                        <c:v>420.07692307692298</c:v>
                      </c:pt>
                      <c:pt idx="44">
                        <c:v>419.923076923076</c:v>
                      </c:pt>
                      <c:pt idx="45">
                        <c:v>422.84615384615302</c:v>
                      </c:pt>
                      <c:pt idx="46">
                        <c:v>422.61538461538402</c:v>
                      </c:pt>
                      <c:pt idx="47">
                        <c:v>421.84615384615302</c:v>
                      </c:pt>
                      <c:pt idx="48">
                        <c:v>422</c:v>
                      </c:pt>
                      <c:pt idx="49">
                        <c:v>422.38461538461502</c:v>
                      </c:pt>
                      <c:pt idx="50">
                        <c:v>423.84615384615302</c:v>
                      </c:pt>
                      <c:pt idx="51">
                        <c:v>424.15384615384602</c:v>
                      </c:pt>
                      <c:pt idx="52">
                        <c:v>416.230769230769</c:v>
                      </c:pt>
                      <c:pt idx="53">
                        <c:v>430</c:v>
                      </c:pt>
                      <c:pt idx="54">
                        <c:v>442.692307692307</c:v>
                      </c:pt>
                      <c:pt idx="55">
                        <c:v>444.53846153846098</c:v>
                      </c:pt>
                      <c:pt idx="56">
                        <c:v>454.61538461538402</c:v>
                      </c:pt>
                      <c:pt idx="57">
                        <c:v>448.38461538461502</c:v>
                      </c:pt>
                      <c:pt idx="58">
                        <c:v>425.461538461538</c:v>
                      </c:pt>
                      <c:pt idx="59">
                        <c:v>416.15384615384602</c:v>
                      </c:pt>
                      <c:pt idx="60">
                        <c:v>441.53846153846098</c:v>
                      </c:pt>
                      <c:pt idx="61">
                        <c:v>443.923076923076</c:v>
                      </c:pt>
                      <c:pt idx="62">
                        <c:v>442.53846153846098</c:v>
                      </c:pt>
                      <c:pt idx="63">
                        <c:v>441.84615384615302</c:v>
                      </c:pt>
                      <c:pt idx="64">
                        <c:v>442.230769230769</c:v>
                      </c:pt>
                      <c:pt idx="65">
                        <c:v>437.07692307692298</c:v>
                      </c:pt>
                      <c:pt idx="66">
                        <c:v>424.15384615384602</c:v>
                      </c:pt>
                      <c:pt idx="67">
                        <c:v>421.15384615384602</c:v>
                      </c:pt>
                      <c:pt idx="68">
                        <c:v>421.15384615384602</c:v>
                      </c:pt>
                      <c:pt idx="69">
                        <c:v>420.30769230769198</c:v>
                      </c:pt>
                      <c:pt idx="70">
                        <c:v>417.07692307692298</c:v>
                      </c:pt>
                      <c:pt idx="71">
                        <c:v>421.923076923076</c:v>
                      </c:pt>
                      <c:pt idx="72">
                        <c:v>422.461538461538</c:v>
                      </c:pt>
                      <c:pt idx="73">
                        <c:v>421.71428571428498</c:v>
                      </c:pt>
                      <c:pt idx="74">
                        <c:v>434.38461538461502</c:v>
                      </c:pt>
                      <c:pt idx="75">
                        <c:v>445.07692307692298</c:v>
                      </c:pt>
                      <c:pt idx="76">
                        <c:v>432.30769230769198</c:v>
                      </c:pt>
                      <c:pt idx="77">
                        <c:v>418.76923076922998</c:v>
                      </c:pt>
                      <c:pt idx="78">
                        <c:v>442.84615384615302</c:v>
                      </c:pt>
                      <c:pt idx="79">
                        <c:v>443.30769230769198</c:v>
                      </c:pt>
                      <c:pt idx="80">
                        <c:v>442.230769230769</c:v>
                      </c:pt>
                      <c:pt idx="81">
                        <c:v>441.15384615384602</c:v>
                      </c:pt>
                      <c:pt idx="82">
                        <c:v>441.230769230769</c:v>
                      </c:pt>
                      <c:pt idx="83">
                        <c:v>441.461538461538</c:v>
                      </c:pt>
                      <c:pt idx="84">
                        <c:v>440.692307692307</c:v>
                      </c:pt>
                      <c:pt idx="85">
                        <c:v>434.230769230769</c:v>
                      </c:pt>
                      <c:pt idx="86">
                        <c:v>419.38461538461502</c:v>
                      </c:pt>
                      <c:pt idx="87">
                        <c:v>418.30769230769198</c:v>
                      </c:pt>
                      <c:pt idx="88">
                        <c:v>419.07692307692298</c:v>
                      </c:pt>
                      <c:pt idx="89">
                        <c:v>419.30769230769198</c:v>
                      </c:pt>
                      <c:pt idx="90">
                        <c:v>420.15384615384602</c:v>
                      </c:pt>
                      <c:pt idx="91">
                        <c:v>420.53846153846098</c:v>
                      </c:pt>
                      <c:pt idx="92">
                        <c:v>420.07692307692298</c:v>
                      </c:pt>
                      <c:pt idx="93">
                        <c:v>438.923076923076</c:v>
                      </c:pt>
                      <c:pt idx="94">
                        <c:v>443.61538461538402</c:v>
                      </c:pt>
                      <c:pt idx="95">
                        <c:v>429.07692307692298</c:v>
                      </c:pt>
                      <c:pt idx="96">
                        <c:v>412.84615384615302</c:v>
                      </c:pt>
                      <c:pt idx="97">
                        <c:v>441.53846153846098</c:v>
                      </c:pt>
                      <c:pt idx="98">
                        <c:v>441.07692307692298</c:v>
                      </c:pt>
                      <c:pt idx="99">
                        <c:v>424.692307692307</c:v>
                      </c:pt>
                      <c:pt idx="100">
                        <c:v>420.84615384615302</c:v>
                      </c:pt>
                      <c:pt idx="101">
                        <c:v>421.07692307692298</c:v>
                      </c:pt>
                      <c:pt idx="102">
                        <c:v>421.61538461538402</c:v>
                      </c:pt>
                      <c:pt idx="103">
                        <c:v>422.923076923076</c:v>
                      </c:pt>
                      <c:pt idx="104">
                        <c:v>423.84615384615302</c:v>
                      </c:pt>
                      <c:pt idx="105">
                        <c:v>422.461538461538</c:v>
                      </c:pt>
                      <c:pt idx="106">
                        <c:v>420.61538461538402</c:v>
                      </c:pt>
                      <c:pt idx="107">
                        <c:v>412.230769230769</c:v>
                      </c:pt>
                      <c:pt idx="108">
                        <c:v>409.230769230769</c:v>
                      </c:pt>
                      <c:pt idx="109">
                        <c:v>422.923076923076</c:v>
                      </c:pt>
                      <c:pt idx="110">
                        <c:v>421.84615384615302</c:v>
                      </c:pt>
                      <c:pt idx="111">
                        <c:v>422.38461538461502</c:v>
                      </c:pt>
                      <c:pt idx="112">
                        <c:v>421.61538461538402</c:v>
                      </c:pt>
                      <c:pt idx="113">
                        <c:v>435.692307692307</c:v>
                      </c:pt>
                      <c:pt idx="114">
                        <c:v>444.923076923076</c:v>
                      </c:pt>
                      <c:pt idx="115">
                        <c:v>429.692307692307</c:v>
                      </c:pt>
                      <c:pt idx="116">
                        <c:v>412.07692307692298</c:v>
                      </c:pt>
                      <c:pt idx="117">
                        <c:v>442.461538461538</c:v>
                      </c:pt>
                      <c:pt idx="118">
                        <c:v>442.692307692307</c:v>
                      </c:pt>
                      <c:pt idx="119">
                        <c:v>440.53846153846098</c:v>
                      </c:pt>
                      <c:pt idx="120">
                        <c:v>421.07692307692298</c:v>
                      </c:pt>
                      <c:pt idx="121">
                        <c:v>420.53846153846098</c:v>
                      </c:pt>
                      <c:pt idx="122">
                        <c:v>422</c:v>
                      </c:pt>
                      <c:pt idx="123">
                        <c:v>422.15384615384602</c:v>
                      </c:pt>
                      <c:pt idx="124">
                        <c:v>422.61538461538402</c:v>
                      </c:pt>
                      <c:pt idx="125">
                        <c:v>422.38461538461502</c:v>
                      </c:pt>
                      <c:pt idx="126">
                        <c:v>421.923076923076</c:v>
                      </c:pt>
                      <c:pt idx="127">
                        <c:v>421.61538461538402</c:v>
                      </c:pt>
                      <c:pt idx="128">
                        <c:v>422.230769230769</c:v>
                      </c:pt>
                      <c:pt idx="129">
                        <c:v>420.84615384615302</c:v>
                      </c:pt>
                      <c:pt idx="130">
                        <c:v>421.30769230769198</c:v>
                      </c:pt>
                      <c:pt idx="131">
                        <c:v>421.76923076922998</c:v>
                      </c:pt>
                      <c:pt idx="132">
                        <c:v>424.923076923076</c:v>
                      </c:pt>
                      <c:pt idx="133">
                        <c:v>440.230769230769</c:v>
                      </c:pt>
                      <c:pt idx="134">
                        <c:v>441.923076923076</c:v>
                      </c:pt>
                      <c:pt idx="135">
                        <c:v>426.07692307692298</c:v>
                      </c:pt>
                      <c:pt idx="136">
                        <c:v>415.76923076922998</c:v>
                      </c:pt>
                      <c:pt idx="137">
                        <c:v>441.38461538461502</c:v>
                      </c:pt>
                      <c:pt idx="138">
                        <c:v>443.53846153846098</c:v>
                      </c:pt>
                      <c:pt idx="139">
                        <c:v>442.07692307692298</c:v>
                      </c:pt>
                      <c:pt idx="140">
                        <c:v>443.53846153846098</c:v>
                      </c:pt>
                      <c:pt idx="141">
                        <c:v>442.15384615384602</c:v>
                      </c:pt>
                      <c:pt idx="142">
                        <c:v>440.692307692307</c:v>
                      </c:pt>
                      <c:pt idx="143">
                        <c:v>444.07692307692298</c:v>
                      </c:pt>
                      <c:pt idx="144">
                        <c:v>438.923076923076</c:v>
                      </c:pt>
                      <c:pt idx="145">
                        <c:v>424.53846153846098</c:v>
                      </c:pt>
                      <c:pt idx="146">
                        <c:v>416.84615384615302</c:v>
                      </c:pt>
                      <c:pt idx="147">
                        <c:v>417.76923076922998</c:v>
                      </c:pt>
                      <c:pt idx="148">
                        <c:v>419.15384615384602</c:v>
                      </c:pt>
                      <c:pt idx="149">
                        <c:v>417.230769230769</c:v>
                      </c:pt>
                      <c:pt idx="150">
                        <c:v>420.15384615384602</c:v>
                      </c:pt>
                      <c:pt idx="151">
                        <c:v>432</c:v>
                      </c:pt>
                      <c:pt idx="152">
                        <c:v>442.38461538461502</c:v>
                      </c:pt>
                      <c:pt idx="153">
                        <c:v>435.61538461538402</c:v>
                      </c:pt>
                      <c:pt idx="154">
                        <c:v>424.53846153846098</c:v>
                      </c:pt>
                      <c:pt idx="155">
                        <c:v>426.53846153846098</c:v>
                      </c:pt>
                      <c:pt idx="156">
                        <c:v>440.30769230769198</c:v>
                      </c:pt>
                      <c:pt idx="157">
                        <c:v>441.230769230769</c:v>
                      </c:pt>
                      <c:pt idx="158">
                        <c:v>430.38461538461502</c:v>
                      </c:pt>
                      <c:pt idx="159">
                        <c:v>420.84615384615302</c:v>
                      </c:pt>
                      <c:pt idx="160">
                        <c:v>421.230769230769</c:v>
                      </c:pt>
                      <c:pt idx="161">
                        <c:v>421.923076923076</c:v>
                      </c:pt>
                      <c:pt idx="162">
                        <c:v>422.30769230769198</c:v>
                      </c:pt>
                      <c:pt idx="163">
                        <c:v>421.84615384615302</c:v>
                      </c:pt>
                      <c:pt idx="164">
                        <c:v>421.53846153846098</c:v>
                      </c:pt>
                      <c:pt idx="165">
                        <c:v>422</c:v>
                      </c:pt>
                      <c:pt idx="166">
                        <c:v>421.38461538461502</c:v>
                      </c:pt>
                      <c:pt idx="167">
                        <c:v>422.461538461538</c:v>
                      </c:pt>
                      <c:pt idx="168">
                        <c:v>421</c:v>
                      </c:pt>
                      <c:pt idx="169">
                        <c:v>422.923076923076</c:v>
                      </c:pt>
                      <c:pt idx="170">
                        <c:v>423.15384615384602</c:v>
                      </c:pt>
                      <c:pt idx="171">
                        <c:v>429.84615384615302</c:v>
                      </c:pt>
                      <c:pt idx="172">
                        <c:v>441.923076923076</c:v>
                      </c:pt>
                      <c:pt idx="173">
                        <c:v>439.15384615384602</c:v>
                      </c:pt>
                      <c:pt idx="174">
                        <c:v>424.30769230769198</c:v>
                      </c:pt>
                      <c:pt idx="175">
                        <c:v>425.15384615384602</c:v>
                      </c:pt>
                      <c:pt idx="176">
                        <c:v>438.461538461538</c:v>
                      </c:pt>
                      <c:pt idx="177">
                        <c:v>441.923076923076</c:v>
                      </c:pt>
                      <c:pt idx="178">
                        <c:v>424.53846153846098</c:v>
                      </c:pt>
                      <c:pt idx="179">
                        <c:v>421.53846153846098</c:v>
                      </c:pt>
                      <c:pt idx="180">
                        <c:v>422.230769230769</c:v>
                      </c:pt>
                      <c:pt idx="181">
                        <c:v>422.923076923076</c:v>
                      </c:pt>
                      <c:pt idx="182">
                        <c:v>423.692307692307</c:v>
                      </c:pt>
                      <c:pt idx="183">
                        <c:v>423.53846153846098</c:v>
                      </c:pt>
                      <c:pt idx="184">
                        <c:v>423.07692307692298</c:v>
                      </c:pt>
                      <c:pt idx="185">
                        <c:v>425.15384615384602</c:v>
                      </c:pt>
                      <c:pt idx="186">
                        <c:v>421.923076923076</c:v>
                      </c:pt>
                      <c:pt idx="187">
                        <c:v>421.38461538461502</c:v>
                      </c:pt>
                      <c:pt idx="188">
                        <c:v>421.84615384615302</c:v>
                      </c:pt>
                      <c:pt idx="189">
                        <c:v>418.76923076922998</c:v>
                      </c:pt>
                      <c:pt idx="190">
                        <c:v>416.76923076922998</c:v>
                      </c:pt>
                      <c:pt idx="191">
                        <c:v>437</c:v>
                      </c:pt>
                      <c:pt idx="192">
                        <c:v>440.692307692307</c:v>
                      </c:pt>
                      <c:pt idx="193">
                        <c:v>432.15384615384602</c:v>
                      </c:pt>
                      <c:pt idx="194">
                        <c:v>416.230769230769</c:v>
                      </c:pt>
                      <c:pt idx="195">
                        <c:v>441.76923076922998</c:v>
                      </c:pt>
                      <c:pt idx="196">
                        <c:v>438.53846153846098</c:v>
                      </c:pt>
                      <c:pt idx="197">
                        <c:v>438.07692307692298</c:v>
                      </c:pt>
                      <c:pt idx="198">
                        <c:v>421.84615384615302</c:v>
                      </c:pt>
                      <c:pt idx="199">
                        <c:v>422</c:v>
                      </c:pt>
                      <c:pt idx="200">
                        <c:v>422.30769230769198</c:v>
                      </c:pt>
                      <c:pt idx="201">
                        <c:v>422.53846153846098</c:v>
                      </c:pt>
                      <c:pt idx="202">
                        <c:v>422.61538461538402</c:v>
                      </c:pt>
                      <c:pt idx="203">
                        <c:v>423</c:v>
                      </c:pt>
                      <c:pt idx="204">
                        <c:v>423.230769230769</c:v>
                      </c:pt>
                      <c:pt idx="205">
                        <c:v>423.53846153846098</c:v>
                      </c:pt>
                      <c:pt idx="206">
                        <c:v>423.07692307692298</c:v>
                      </c:pt>
                      <c:pt idx="207">
                        <c:v>422.30769230769198</c:v>
                      </c:pt>
                      <c:pt idx="208">
                        <c:v>422.923076923076</c:v>
                      </c:pt>
                      <c:pt idx="209">
                        <c:v>423.461538461538</c:v>
                      </c:pt>
                      <c:pt idx="210">
                        <c:v>429.923076923076</c:v>
                      </c:pt>
                      <c:pt idx="211">
                        <c:v>444.230769230769</c:v>
                      </c:pt>
                      <c:pt idx="212">
                        <c:v>437.07692307692298</c:v>
                      </c:pt>
                      <c:pt idx="213">
                        <c:v>425</c:v>
                      </c:pt>
                      <c:pt idx="214">
                        <c:v>420.84615384615302</c:v>
                      </c:pt>
                      <c:pt idx="215">
                        <c:v>441.230769230769</c:v>
                      </c:pt>
                      <c:pt idx="216">
                        <c:v>439.38461538461502</c:v>
                      </c:pt>
                      <c:pt idx="217">
                        <c:v>428.923076923076</c:v>
                      </c:pt>
                      <c:pt idx="218">
                        <c:v>422.84615384615302</c:v>
                      </c:pt>
                      <c:pt idx="219">
                        <c:v>422.692307692307</c:v>
                      </c:pt>
                      <c:pt idx="220">
                        <c:v>423.38461538461502</c:v>
                      </c:pt>
                      <c:pt idx="221">
                        <c:v>423.53846153846098</c:v>
                      </c:pt>
                      <c:pt idx="222">
                        <c:v>424.15384615384602</c:v>
                      </c:pt>
                      <c:pt idx="223">
                        <c:v>423.692307692307</c:v>
                      </c:pt>
                      <c:pt idx="224">
                        <c:v>421.84615384615302</c:v>
                      </c:pt>
                      <c:pt idx="225">
                        <c:v>421.84615384615302</c:v>
                      </c:pt>
                      <c:pt idx="226">
                        <c:v>419.38461538461502</c:v>
                      </c:pt>
                      <c:pt idx="227">
                        <c:v>420.461538461538</c:v>
                      </c:pt>
                      <c:pt idx="228">
                        <c:v>419.61538461538402</c:v>
                      </c:pt>
                      <c:pt idx="229">
                        <c:v>417.53846153846098</c:v>
                      </c:pt>
                      <c:pt idx="230">
                        <c:v>437.38461538461502</c:v>
                      </c:pt>
                      <c:pt idx="231">
                        <c:v>441</c:v>
                      </c:pt>
                      <c:pt idx="232">
                        <c:v>432.07692307692298</c:v>
                      </c:pt>
                      <c:pt idx="233">
                        <c:v>414.76923076922998</c:v>
                      </c:pt>
                      <c:pt idx="234">
                        <c:v>438.15384615384602</c:v>
                      </c:pt>
                      <c:pt idx="235">
                        <c:v>441.76923076922998</c:v>
                      </c:pt>
                      <c:pt idx="236">
                        <c:v>438.230769230769</c:v>
                      </c:pt>
                      <c:pt idx="237">
                        <c:v>423.53846153846098</c:v>
                      </c:pt>
                      <c:pt idx="238">
                        <c:v>420.461538461538</c:v>
                      </c:pt>
                      <c:pt idx="239">
                        <c:v>421.30769230769198</c:v>
                      </c:pt>
                      <c:pt idx="240">
                        <c:v>421.61538461538402</c:v>
                      </c:pt>
                      <c:pt idx="241">
                        <c:v>421.461538461538</c:v>
                      </c:pt>
                      <c:pt idx="242">
                        <c:v>421.53846153846098</c:v>
                      </c:pt>
                      <c:pt idx="243">
                        <c:v>420.53846153846098</c:v>
                      </c:pt>
                      <c:pt idx="244">
                        <c:v>421.76923076922998</c:v>
                      </c:pt>
                      <c:pt idx="245">
                        <c:v>421.15384615384602</c:v>
                      </c:pt>
                      <c:pt idx="246">
                        <c:v>421.53846153846098</c:v>
                      </c:pt>
                      <c:pt idx="247">
                        <c:v>420.76923076922998</c:v>
                      </c:pt>
                      <c:pt idx="248">
                        <c:v>420.692307692307</c:v>
                      </c:pt>
                      <c:pt idx="249">
                        <c:v>441.30769230769198</c:v>
                      </c:pt>
                      <c:pt idx="250">
                        <c:v>442.84615384615302</c:v>
                      </c:pt>
                      <c:pt idx="251">
                        <c:v>430.30769230769198</c:v>
                      </c:pt>
                      <c:pt idx="252">
                        <c:v>420.30769230769198</c:v>
                      </c:pt>
                      <c:pt idx="253">
                        <c:v>434.53846153846098</c:v>
                      </c:pt>
                      <c:pt idx="254">
                        <c:v>438.61538461538402</c:v>
                      </c:pt>
                      <c:pt idx="255">
                        <c:v>441</c:v>
                      </c:pt>
                      <c:pt idx="256">
                        <c:v>438.61538461538402</c:v>
                      </c:pt>
                      <c:pt idx="257">
                        <c:v>420</c:v>
                      </c:pt>
                      <c:pt idx="258">
                        <c:v>421</c:v>
                      </c:pt>
                      <c:pt idx="259">
                        <c:v>421.692307692307</c:v>
                      </c:pt>
                      <c:pt idx="260">
                        <c:v>421.53846153846098</c:v>
                      </c:pt>
                      <c:pt idx="261">
                        <c:v>421.84615384615302</c:v>
                      </c:pt>
                      <c:pt idx="262">
                        <c:v>420.61538461538402</c:v>
                      </c:pt>
                      <c:pt idx="263">
                        <c:v>420.53846153846098</c:v>
                      </c:pt>
                      <c:pt idx="264">
                        <c:v>419.61538461538402</c:v>
                      </c:pt>
                      <c:pt idx="265">
                        <c:v>420.461538461538</c:v>
                      </c:pt>
                      <c:pt idx="266">
                        <c:v>420.15384615384602</c:v>
                      </c:pt>
                      <c:pt idx="267">
                        <c:v>422.53846153846098</c:v>
                      </c:pt>
                      <c:pt idx="268">
                        <c:v>436.84615384615302</c:v>
                      </c:pt>
                      <c:pt idx="269">
                        <c:v>445.84615384615302</c:v>
                      </c:pt>
                      <c:pt idx="270">
                        <c:v>426.61538461538402</c:v>
                      </c:pt>
                      <c:pt idx="271">
                        <c:v>424.923076923076</c:v>
                      </c:pt>
                      <c:pt idx="272">
                        <c:v>441.57142857142799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BF93-4AD5-AB95-234B4F7C071C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Sheet1!$L$1</c15:sqref>
                        </c15:formulaRef>
                      </c:ext>
                    </c:extLst>
                    <c:strCache>
                      <c:ptCount val="1"/>
                      <c:pt idx="0">
                        <c:v>Angle (F)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Sheet1!$L$2:$L$274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116.06666666666599</c:v>
                      </c:pt>
                      <c:pt idx="1">
                        <c:v>116.071428571428</c:v>
                      </c:pt>
                      <c:pt idx="2">
                        <c:v>118.6</c:v>
                      </c:pt>
                      <c:pt idx="3">
                        <c:v>120</c:v>
                      </c:pt>
                      <c:pt idx="4">
                        <c:v>111.0625</c:v>
                      </c:pt>
                      <c:pt idx="5">
                        <c:v>158</c:v>
                      </c:pt>
                      <c:pt idx="6">
                        <c:v>203.38461538461499</c:v>
                      </c:pt>
                      <c:pt idx="7">
                        <c:v>192.53846153846101</c:v>
                      </c:pt>
                      <c:pt idx="8">
                        <c:v>195.84615384615299</c:v>
                      </c:pt>
                      <c:pt idx="9">
                        <c:v>200.84615384615299</c:v>
                      </c:pt>
                      <c:pt idx="10">
                        <c:v>195.53846153846101</c:v>
                      </c:pt>
                      <c:pt idx="11">
                        <c:v>191.53846153846101</c:v>
                      </c:pt>
                      <c:pt idx="12">
                        <c:v>192.461538461538</c:v>
                      </c:pt>
                      <c:pt idx="13">
                        <c:v>192.07692307692301</c:v>
                      </c:pt>
                      <c:pt idx="14">
                        <c:v>191.84615384615299</c:v>
                      </c:pt>
                      <c:pt idx="15">
                        <c:v>188.230769230769</c:v>
                      </c:pt>
                      <c:pt idx="16">
                        <c:v>187</c:v>
                      </c:pt>
                      <c:pt idx="17">
                        <c:v>186.07692307692301</c:v>
                      </c:pt>
                      <c:pt idx="18">
                        <c:v>187</c:v>
                      </c:pt>
                      <c:pt idx="19">
                        <c:v>188</c:v>
                      </c:pt>
                      <c:pt idx="20">
                        <c:v>197</c:v>
                      </c:pt>
                      <c:pt idx="21">
                        <c:v>194.461538461538</c:v>
                      </c:pt>
                      <c:pt idx="22">
                        <c:v>178.230769230769</c:v>
                      </c:pt>
                      <c:pt idx="23">
                        <c:v>141</c:v>
                      </c:pt>
                      <c:pt idx="24">
                        <c:v>219.84615384615299</c:v>
                      </c:pt>
                      <c:pt idx="25">
                        <c:v>238.230769230769</c:v>
                      </c:pt>
                      <c:pt idx="26">
                        <c:v>216.230769230769</c:v>
                      </c:pt>
                      <c:pt idx="27">
                        <c:v>210.15384615384599</c:v>
                      </c:pt>
                      <c:pt idx="28">
                        <c:v>219.38461538461499</c:v>
                      </c:pt>
                      <c:pt idx="29">
                        <c:v>219</c:v>
                      </c:pt>
                      <c:pt idx="30">
                        <c:v>208.76923076923001</c:v>
                      </c:pt>
                      <c:pt idx="31">
                        <c:v>149.692307692307</c:v>
                      </c:pt>
                      <c:pt idx="32">
                        <c:v>117.384615384615</c:v>
                      </c:pt>
                      <c:pt idx="33">
                        <c:v>122.384615384615</c:v>
                      </c:pt>
                      <c:pt idx="34">
                        <c:v>124</c:v>
                      </c:pt>
                      <c:pt idx="35">
                        <c:v>124</c:v>
                      </c:pt>
                      <c:pt idx="36">
                        <c:v>124</c:v>
                      </c:pt>
                      <c:pt idx="37">
                        <c:v>123.461538461538</c:v>
                      </c:pt>
                      <c:pt idx="38">
                        <c:v>123.07692307692299</c:v>
                      </c:pt>
                      <c:pt idx="39">
                        <c:v>123.07692307692299</c:v>
                      </c:pt>
                      <c:pt idx="40">
                        <c:v>120.692307692307</c:v>
                      </c:pt>
                      <c:pt idx="41">
                        <c:v>120.923076923076</c:v>
                      </c:pt>
                      <c:pt idx="42">
                        <c:v>121.384615384615</c:v>
                      </c:pt>
                      <c:pt idx="43">
                        <c:v>122.07692307692299</c:v>
                      </c:pt>
                      <c:pt idx="44">
                        <c:v>122</c:v>
                      </c:pt>
                      <c:pt idx="45">
                        <c:v>121.923076923076</c:v>
                      </c:pt>
                      <c:pt idx="46">
                        <c:v>121.230769230769</c:v>
                      </c:pt>
                      <c:pt idx="47">
                        <c:v>121</c:v>
                      </c:pt>
                      <c:pt idx="48">
                        <c:v>121</c:v>
                      </c:pt>
                      <c:pt idx="49">
                        <c:v>121</c:v>
                      </c:pt>
                      <c:pt idx="50">
                        <c:v>121</c:v>
                      </c:pt>
                      <c:pt idx="51">
                        <c:v>119.692307692307</c:v>
                      </c:pt>
                      <c:pt idx="52">
                        <c:v>121</c:v>
                      </c:pt>
                      <c:pt idx="53">
                        <c:v>114.30769230769199</c:v>
                      </c:pt>
                      <c:pt idx="54">
                        <c:v>190.76923076923001</c:v>
                      </c:pt>
                      <c:pt idx="55">
                        <c:v>239.76923076923001</c:v>
                      </c:pt>
                      <c:pt idx="56">
                        <c:v>164.53846153846101</c:v>
                      </c:pt>
                      <c:pt idx="57">
                        <c:v>108.30769230769199</c:v>
                      </c:pt>
                      <c:pt idx="58">
                        <c:v>101.384615384615</c:v>
                      </c:pt>
                      <c:pt idx="59">
                        <c:v>97.307692307692307</c:v>
                      </c:pt>
                      <c:pt idx="60">
                        <c:v>138.15384615384599</c:v>
                      </c:pt>
                      <c:pt idx="61">
                        <c:v>198.84615384615299</c:v>
                      </c:pt>
                      <c:pt idx="62">
                        <c:v>238.230769230769</c:v>
                      </c:pt>
                      <c:pt idx="63">
                        <c:v>238.15384615384599</c:v>
                      </c:pt>
                      <c:pt idx="64">
                        <c:v>238.38461538461499</c:v>
                      </c:pt>
                      <c:pt idx="65">
                        <c:v>213.53846153846101</c:v>
                      </c:pt>
                      <c:pt idx="66">
                        <c:v>204.53846153846101</c:v>
                      </c:pt>
                      <c:pt idx="67">
                        <c:v>214</c:v>
                      </c:pt>
                      <c:pt idx="68">
                        <c:v>213.84615384615299</c:v>
                      </c:pt>
                      <c:pt idx="69">
                        <c:v>213.461538461538</c:v>
                      </c:pt>
                      <c:pt idx="70">
                        <c:v>214</c:v>
                      </c:pt>
                      <c:pt idx="71">
                        <c:v>213.76923076923001</c:v>
                      </c:pt>
                      <c:pt idx="72">
                        <c:v>213.692307692307</c:v>
                      </c:pt>
                      <c:pt idx="73">
                        <c:v>212.28571428571399</c:v>
                      </c:pt>
                      <c:pt idx="74">
                        <c:v>187.61538461538399</c:v>
                      </c:pt>
                      <c:pt idx="75">
                        <c:v>124.923076923076</c:v>
                      </c:pt>
                      <c:pt idx="76">
                        <c:v>98.615384615384599</c:v>
                      </c:pt>
                      <c:pt idx="77">
                        <c:v>95.769230769230703</c:v>
                      </c:pt>
                      <c:pt idx="78">
                        <c:v>131.76923076923001</c:v>
                      </c:pt>
                      <c:pt idx="79">
                        <c:v>185.923076923076</c:v>
                      </c:pt>
                      <c:pt idx="80">
                        <c:v>238.53846153846101</c:v>
                      </c:pt>
                      <c:pt idx="81">
                        <c:v>240.38461538461499</c:v>
                      </c:pt>
                      <c:pt idx="82">
                        <c:v>240</c:v>
                      </c:pt>
                      <c:pt idx="83">
                        <c:v>240</c:v>
                      </c:pt>
                      <c:pt idx="84">
                        <c:v>240.461538461538</c:v>
                      </c:pt>
                      <c:pt idx="85">
                        <c:v>201.461538461538</c:v>
                      </c:pt>
                      <c:pt idx="86">
                        <c:v>212.07692307692301</c:v>
                      </c:pt>
                      <c:pt idx="87">
                        <c:v>216</c:v>
                      </c:pt>
                      <c:pt idx="88">
                        <c:v>215.61538461538399</c:v>
                      </c:pt>
                      <c:pt idx="89">
                        <c:v>215.07692307692301</c:v>
                      </c:pt>
                      <c:pt idx="90">
                        <c:v>215</c:v>
                      </c:pt>
                      <c:pt idx="91">
                        <c:v>214.30769230769201</c:v>
                      </c:pt>
                      <c:pt idx="92">
                        <c:v>214.692307692307</c:v>
                      </c:pt>
                      <c:pt idx="93">
                        <c:v>174.53846153846101</c:v>
                      </c:pt>
                      <c:pt idx="94">
                        <c:v>118</c:v>
                      </c:pt>
                      <c:pt idx="95">
                        <c:v>98.769230769230703</c:v>
                      </c:pt>
                      <c:pt idx="96">
                        <c:v>102.846153846153</c:v>
                      </c:pt>
                      <c:pt idx="97">
                        <c:v>115.384615384615</c:v>
                      </c:pt>
                      <c:pt idx="98">
                        <c:v>173.30769230769201</c:v>
                      </c:pt>
                      <c:pt idx="99">
                        <c:v>206.84615384615299</c:v>
                      </c:pt>
                      <c:pt idx="100">
                        <c:v>215.461538461538</c:v>
                      </c:pt>
                      <c:pt idx="101">
                        <c:v>215.230769230769</c:v>
                      </c:pt>
                      <c:pt idx="102">
                        <c:v>215</c:v>
                      </c:pt>
                      <c:pt idx="103">
                        <c:v>212.38461538461499</c:v>
                      </c:pt>
                      <c:pt idx="104">
                        <c:v>212.61538461538399</c:v>
                      </c:pt>
                      <c:pt idx="105">
                        <c:v>210.230769230769</c:v>
                      </c:pt>
                      <c:pt idx="106">
                        <c:v>208.38461538461499</c:v>
                      </c:pt>
                      <c:pt idx="107">
                        <c:v>212.15384615384599</c:v>
                      </c:pt>
                      <c:pt idx="108">
                        <c:v>225.38461538461499</c:v>
                      </c:pt>
                      <c:pt idx="109">
                        <c:v>210.692307692307</c:v>
                      </c:pt>
                      <c:pt idx="110">
                        <c:v>213.07692307692301</c:v>
                      </c:pt>
                      <c:pt idx="111">
                        <c:v>213</c:v>
                      </c:pt>
                      <c:pt idx="112">
                        <c:v>213</c:v>
                      </c:pt>
                      <c:pt idx="113">
                        <c:v>185.923076923076</c:v>
                      </c:pt>
                      <c:pt idx="114">
                        <c:v>120.230769230769</c:v>
                      </c:pt>
                      <c:pt idx="115">
                        <c:v>104.461538461538</c:v>
                      </c:pt>
                      <c:pt idx="116">
                        <c:v>108.230769230769</c:v>
                      </c:pt>
                      <c:pt idx="117">
                        <c:v>118.692307692307</c:v>
                      </c:pt>
                      <c:pt idx="118">
                        <c:v>175.15384615384599</c:v>
                      </c:pt>
                      <c:pt idx="119">
                        <c:v>198</c:v>
                      </c:pt>
                      <c:pt idx="120">
                        <c:v>212.15384615384599</c:v>
                      </c:pt>
                      <c:pt idx="121">
                        <c:v>214.07692307692301</c:v>
                      </c:pt>
                      <c:pt idx="122">
                        <c:v>214</c:v>
                      </c:pt>
                      <c:pt idx="123">
                        <c:v>214</c:v>
                      </c:pt>
                      <c:pt idx="124">
                        <c:v>213.461538461538</c:v>
                      </c:pt>
                      <c:pt idx="125">
                        <c:v>213.53846153846101</c:v>
                      </c:pt>
                      <c:pt idx="126">
                        <c:v>213.53846153846101</c:v>
                      </c:pt>
                      <c:pt idx="127">
                        <c:v>213</c:v>
                      </c:pt>
                      <c:pt idx="128">
                        <c:v>213.15384615384599</c:v>
                      </c:pt>
                      <c:pt idx="129">
                        <c:v>213.84615384615299</c:v>
                      </c:pt>
                      <c:pt idx="130">
                        <c:v>213.30769230769201</c:v>
                      </c:pt>
                      <c:pt idx="131">
                        <c:v>213.461538461538</c:v>
                      </c:pt>
                      <c:pt idx="132">
                        <c:v>209.38461538461499</c:v>
                      </c:pt>
                      <c:pt idx="133">
                        <c:v>161.84615384615299</c:v>
                      </c:pt>
                      <c:pt idx="134">
                        <c:v>111</c:v>
                      </c:pt>
                      <c:pt idx="135">
                        <c:v>101.384615384615</c:v>
                      </c:pt>
                      <c:pt idx="136">
                        <c:v>93.615384615384599</c:v>
                      </c:pt>
                      <c:pt idx="137">
                        <c:v>130.692307692307</c:v>
                      </c:pt>
                      <c:pt idx="138">
                        <c:v>199.53846153846101</c:v>
                      </c:pt>
                      <c:pt idx="139">
                        <c:v>242.07692307692301</c:v>
                      </c:pt>
                      <c:pt idx="140">
                        <c:v>240.15384615384599</c:v>
                      </c:pt>
                      <c:pt idx="141">
                        <c:v>246</c:v>
                      </c:pt>
                      <c:pt idx="142">
                        <c:v>244.230769230769</c:v>
                      </c:pt>
                      <c:pt idx="143">
                        <c:v>240.07692307692301</c:v>
                      </c:pt>
                      <c:pt idx="144">
                        <c:v>213.461538461538</c:v>
                      </c:pt>
                      <c:pt idx="145">
                        <c:v>204</c:v>
                      </c:pt>
                      <c:pt idx="146">
                        <c:v>214</c:v>
                      </c:pt>
                      <c:pt idx="147">
                        <c:v>213.15384615384599</c:v>
                      </c:pt>
                      <c:pt idx="148">
                        <c:v>213</c:v>
                      </c:pt>
                      <c:pt idx="149">
                        <c:v>213</c:v>
                      </c:pt>
                      <c:pt idx="150">
                        <c:v>213</c:v>
                      </c:pt>
                      <c:pt idx="151">
                        <c:v>193.923076923076</c:v>
                      </c:pt>
                      <c:pt idx="152">
                        <c:v>131.53846153846101</c:v>
                      </c:pt>
                      <c:pt idx="153">
                        <c:v>100.615384615384</c:v>
                      </c:pt>
                      <c:pt idx="154">
                        <c:v>104.53846153846099</c:v>
                      </c:pt>
                      <c:pt idx="155">
                        <c:v>95.769230769230703</c:v>
                      </c:pt>
                      <c:pt idx="156">
                        <c:v>136.07692307692301</c:v>
                      </c:pt>
                      <c:pt idx="157">
                        <c:v>181.61538461538399</c:v>
                      </c:pt>
                      <c:pt idx="158">
                        <c:v>201.15384615384599</c:v>
                      </c:pt>
                      <c:pt idx="159">
                        <c:v>215.230769230769</c:v>
                      </c:pt>
                      <c:pt idx="160">
                        <c:v>214.61538461538399</c:v>
                      </c:pt>
                      <c:pt idx="161">
                        <c:v>214.07692307692301</c:v>
                      </c:pt>
                      <c:pt idx="162">
                        <c:v>213.76923076923001</c:v>
                      </c:pt>
                      <c:pt idx="163">
                        <c:v>214</c:v>
                      </c:pt>
                      <c:pt idx="164">
                        <c:v>214</c:v>
                      </c:pt>
                      <c:pt idx="165">
                        <c:v>213.76923076923001</c:v>
                      </c:pt>
                      <c:pt idx="166">
                        <c:v>213.53846153846101</c:v>
                      </c:pt>
                      <c:pt idx="167">
                        <c:v>213.30769230769201</c:v>
                      </c:pt>
                      <c:pt idx="168">
                        <c:v>214.15384615384599</c:v>
                      </c:pt>
                      <c:pt idx="169">
                        <c:v>212.15384615384599</c:v>
                      </c:pt>
                      <c:pt idx="170">
                        <c:v>209.15384615384599</c:v>
                      </c:pt>
                      <c:pt idx="171">
                        <c:v>191.30769230769201</c:v>
                      </c:pt>
                      <c:pt idx="172">
                        <c:v>135.923076923076</c:v>
                      </c:pt>
                      <c:pt idx="173">
                        <c:v>93.461538461538396</c:v>
                      </c:pt>
                      <c:pt idx="174">
                        <c:v>99.538461538461505</c:v>
                      </c:pt>
                      <c:pt idx="175">
                        <c:v>88.692307692307693</c:v>
                      </c:pt>
                      <c:pt idx="176">
                        <c:v>136.76923076923001</c:v>
                      </c:pt>
                      <c:pt idx="177">
                        <c:v>184.30769230769201</c:v>
                      </c:pt>
                      <c:pt idx="178">
                        <c:v>206.230769230769</c:v>
                      </c:pt>
                      <c:pt idx="179">
                        <c:v>214.692307692307</c:v>
                      </c:pt>
                      <c:pt idx="180">
                        <c:v>213.692307692307</c:v>
                      </c:pt>
                      <c:pt idx="181">
                        <c:v>213.230769230769</c:v>
                      </c:pt>
                      <c:pt idx="182">
                        <c:v>213.461538461538</c:v>
                      </c:pt>
                      <c:pt idx="183">
                        <c:v>212.692307692307</c:v>
                      </c:pt>
                      <c:pt idx="184">
                        <c:v>213</c:v>
                      </c:pt>
                      <c:pt idx="185">
                        <c:v>210</c:v>
                      </c:pt>
                      <c:pt idx="186">
                        <c:v>203</c:v>
                      </c:pt>
                      <c:pt idx="187">
                        <c:v>204.230769230769</c:v>
                      </c:pt>
                      <c:pt idx="188">
                        <c:v>204.15384615384599</c:v>
                      </c:pt>
                      <c:pt idx="189">
                        <c:v>203.923076923076</c:v>
                      </c:pt>
                      <c:pt idx="190">
                        <c:v>204.07692307692301</c:v>
                      </c:pt>
                      <c:pt idx="191">
                        <c:v>169.38461538461499</c:v>
                      </c:pt>
                      <c:pt idx="192">
                        <c:v>117.846153846153</c:v>
                      </c:pt>
                      <c:pt idx="193">
                        <c:v>94.769230769230703</c:v>
                      </c:pt>
                      <c:pt idx="194">
                        <c:v>95.230769230769198</c:v>
                      </c:pt>
                      <c:pt idx="195">
                        <c:v>119.30769230769199</c:v>
                      </c:pt>
                      <c:pt idx="196">
                        <c:v>175.76923076923001</c:v>
                      </c:pt>
                      <c:pt idx="197">
                        <c:v>194.461538461538</c:v>
                      </c:pt>
                      <c:pt idx="198">
                        <c:v>213.53846153846101</c:v>
                      </c:pt>
                      <c:pt idx="199">
                        <c:v>214.07692307692301</c:v>
                      </c:pt>
                      <c:pt idx="200">
                        <c:v>214</c:v>
                      </c:pt>
                      <c:pt idx="201">
                        <c:v>213.76923076923001</c:v>
                      </c:pt>
                      <c:pt idx="202">
                        <c:v>213.84615384615299</c:v>
                      </c:pt>
                      <c:pt idx="203">
                        <c:v>213.923076923076</c:v>
                      </c:pt>
                      <c:pt idx="204">
                        <c:v>213.461538461538</c:v>
                      </c:pt>
                      <c:pt idx="205">
                        <c:v>213.461538461538</c:v>
                      </c:pt>
                      <c:pt idx="206">
                        <c:v>213.692307692307</c:v>
                      </c:pt>
                      <c:pt idx="207">
                        <c:v>213.84615384615299</c:v>
                      </c:pt>
                      <c:pt idx="208">
                        <c:v>213.53846153846101</c:v>
                      </c:pt>
                      <c:pt idx="209">
                        <c:v>213.230769230769</c:v>
                      </c:pt>
                      <c:pt idx="210">
                        <c:v>198.923076923076</c:v>
                      </c:pt>
                      <c:pt idx="211">
                        <c:v>136.84615384615299</c:v>
                      </c:pt>
                      <c:pt idx="212">
                        <c:v>96.769230769230703</c:v>
                      </c:pt>
                      <c:pt idx="213">
                        <c:v>102.53846153846099</c:v>
                      </c:pt>
                      <c:pt idx="214">
                        <c:v>92.923076923076906</c:v>
                      </c:pt>
                      <c:pt idx="215">
                        <c:v>135.461538461538</c:v>
                      </c:pt>
                      <c:pt idx="216">
                        <c:v>181</c:v>
                      </c:pt>
                      <c:pt idx="217">
                        <c:v>201.461538461538</c:v>
                      </c:pt>
                      <c:pt idx="218">
                        <c:v>213.692307692307</c:v>
                      </c:pt>
                      <c:pt idx="219">
                        <c:v>213.84615384615299</c:v>
                      </c:pt>
                      <c:pt idx="220">
                        <c:v>213.07692307692301</c:v>
                      </c:pt>
                      <c:pt idx="221">
                        <c:v>213</c:v>
                      </c:pt>
                      <c:pt idx="222">
                        <c:v>213</c:v>
                      </c:pt>
                      <c:pt idx="223">
                        <c:v>208</c:v>
                      </c:pt>
                      <c:pt idx="224">
                        <c:v>208</c:v>
                      </c:pt>
                      <c:pt idx="225">
                        <c:v>208.07692307692301</c:v>
                      </c:pt>
                      <c:pt idx="226">
                        <c:v>208.461538461538</c:v>
                      </c:pt>
                      <c:pt idx="227">
                        <c:v>208.230769230769</c:v>
                      </c:pt>
                      <c:pt idx="228">
                        <c:v>208</c:v>
                      </c:pt>
                      <c:pt idx="229">
                        <c:v>207.923076923076</c:v>
                      </c:pt>
                      <c:pt idx="230">
                        <c:v>168.230769230769</c:v>
                      </c:pt>
                      <c:pt idx="231">
                        <c:v>118.07692307692299</c:v>
                      </c:pt>
                      <c:pt idx="232">
                        <c:v>97.076923076922995</c:v>
                      </c:pt>
                      <c:pt idx="233">
                        <c:v>104.846153846153</c:v>
                      </c:pt>
                      <c:pt idx="234">
                        <c:v>102.461538461538</c:v>
                      </c:pt>
                      <c:pt idx="235">
                        <c:v>165.15384615384599</c:v>
                      </c:pt>
                      <c:pt idx="236">
                        <c:v>204.923076923076</c:v>
                      </c:pt>
                      <c:pt idx="237">
                        <c:v>203.53846153846101</c:v>
                      </c:pt>
                      <c:pt idx="238">
                        <c:v>214.230769230769</c:v>
                      </c:pt>
                      <c:pt idx="239">
                        <c:v>214</c:v>
                      </c:pt>
                      <c:pt idx="240">
                        <c:v>214.692307692307</c:v>
                      </c:pt>
                      <c:pt idx="241">
                        <c:v>214</c:v>
                      </c:pt>
                      <c:pt idx="242">
                        <c:v>213.84615384615299</c:v>
                      </c:pt>
                      <c:pt idx="243">
                        <c:v>214</c:v>
                      </c:pt>
                      <c:pt idx="244">
                        <c:v>213.30769230769201</c:v>
                      </c:pt>
                      <c:pt idx="245">
                        <c:v>213.38461538461499</c:v>
                      </c:pt>
                      <c:pt idx="246">
                        <c:v>213.15384615384599</c:v>
                      </c:pt>
                      <c:pt idx="247">
                        <c:v>213</c:v>
                      </c:pt>
                      <c:pt idx="248">
                        <c:v>213</c:v>
                      </c:pt>
                      <c:pt idx="249">
                        <c:v>168.230769230769</c:v>
                      </c:pt>
                      <c:pt idx="250">
                        <c:v>112.153846153846</c:v>
                      </c:pt>
                      <c:pt idx="251">
                        <c:v>95.846153846153797</c:v>
                      </c:pt>
                      <c:pt idx="252">
                        <c:v>100.76923076923001</c:v>
                      </c:pt>
                      <c:pt idx="253">
                        <c:v>92.615384615384599</c:v>
                      </c:pt>
                      <c:pt idx="254">
                        <c:v>144.76923076923001</c:v>
                      </c:pt>
                      <c:pt idx="255">
                        <c:v>218.15384615384599</c:v>
                      </c:pt>
                      <c:pt idx="256">
                        <c:v>196</c:v>
                      </c:pt>
                      <c:pt idx="257">
                        <c:v>211.57142857142799</c:v>
                      </c:pt>
                      <c:pt idx="258">
                        <c:v>213.692307692307</c:v>
                      </c:pt>
                      <c:pt idx="259">
                        <c:v>213.230769230769</c:v>
                      </c:pt>
                      <c:pt idx="260">
                        <c:v>213.07692307692301</c:v>
                      </c:pt>
                      <c:pt idx="261">
                        <c:v>213</c:v>
                      </c:pt>
                      <c:pt idx="262">
                        <c:v>213</c:v>
                      </c:pt>
                      <c:pt idx="263">
                        <c:v>213</c:v>
                      </c:pt>
                      <c:pt idx="264">
                        <c:v>213</c:v>
                      </c:pt>
                      <c:pt idx="265">
                        <c:v>213</c:v>
                      </c:pt>
                      <c:pt idx="266">
                        <c:v>213</c:v>
                      </c:pt>
                      <c:pt idx="267">
                        <c:v>212.53846153846101</c:v>
                      </c:pt>
                      <c:pt idx="268">
                        <c:v>176.84615384615299</c:v>
                      </c:pt>
                      <c:pt idx="269">
                        <c:v>106.384615384615</c:v>
                      </c:pt>
                      <c:pt idx="270">
                        <c:v>98.384615384615302</c:v>
                      </c:pt>
                      <c:pt idx="271">
                        <c:v>93.692307692307693</c:v>
                      </c:pt>
                      <c:pt idx="272">
                        <c:v>128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BF93-4AD5-AB95-234B4F7C071C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Sheet1!$M$1</c15:sqref>
                        </c15:formulaRef>
                      </c:ext>
                    </c:extLst>
                    <c:strCache>
                      <c:ptCount val="1"/>
                      <c:pt idx="0">
                        <c:v>Angle_T (F)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Sheet1!$M$2:$M$274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-85.767447999999902</c:v>
                      </c:pt>
                      <c:pt idx="1">
                        <c:v>-85.764125714285598</c:v>
                      </c:pt>
                      <c:pt idx="2">
                        <c:v>-84.000001333333302</c:v>
                      </c:pt>
                      <c:pt idx="3">
                        <c:v>-83.023250666666598</c:v>
                      </c:pt>
                      <c:pt idx="4">
                        <c:v>-89.258728749999904</c:v>
                      </c:pt>
                      <c:pt idx="5">
                        <c:v>-56.511627857142798</c:v>
                      </c:pt>
                      <c:pt idx="6">
                        <c:v>-24.847943153846099</c:v>
                      </c:pt>
                      <c:pt idx="7">
                        <c:v>-32.4150261538461</c:v>
                      </c:pt>
                      <c:pt idx="8">
                        <c:v>-30.107334615384602</c:v>
                      </c:pt>
                      <c:pt idx="9">
                        <c:v>-26.618963076922999</c:v>
                      </c:pt>
                      <c:pt idx="10">
                        <c:v>-30.322003846153802</c:v>
                      </c:pt>
                      <c:pt idx="11">
                        <c:v>-33.112702307692302</c:v>
                      </c:pt>
                      <c:pt idx="12">
                        <c:v>-32.468693846153798</c:v>
                      </c:pt>
                      <c:pt idx="13">
                        <c:v>-32.737032307692303</c:v>
                      </c:pt>
                      <c:pt idx="14">
                        <c:v>-32.898033846153801</c:v>
                      </c:pt>
                      <c:pt idx="15">
                        <c:v>-35.420395384615297</c:v>
                      </c:pt>
                      <c:pt idx="16">
                        <c:v>-36.279068461538401</c:v>
                      </c:pt>
                      <c:pt idx="17">
                        <c:v>-36.923079999999999</c:v>
                      </c:pt>
                      <c:pt idx="18">
                        <c:v>-36.279069999999997</c:v>
                      </c:pt>
                      <c:pt idx="19">
                        <c:v>-35.581394615384603</c:v>
                      </c:pt>
                      <c:pt idx="20">
                        <c:v>-29.302324615384599</c:v>
                      </c:pt>
                      <c:pt idx="21">
                        <c:v>-31.073343846153801</c:v>
                      </c:pt>
                      <c:pt idx="22">
                        <c:v>-42.397137692307602</c:v>
                      </c:pt>
                      <c:pt idx="23">
                        <c:v>-68.372093846153803</c:v>
                      </c:pt>
                      <c:pt idx="24">
                        <c:v>-13.363148615384601</c:v>
                      </c:pt>
                      <c:pt idx="25">
                        <c:v>-0.53667261538461497</c:v>
                      </c:pt>
                      <c:pt idx="26">
                        <c:v>-15.885510784615301</c:v>
                      </c:pt>
                      <c:pt idx="27">
                        <c:v>-20.125222307692301</c:v>
                      </c:pt>
                      <c:pt idx="28">
                        <c:v>-13.685151538461501</c:v>
                      </c:pt>
                      <c:pt idx="29">
                        <c:v>-13.953489999999899</c:v>
                      </c:pt>
                      <c:pt idx="30">
                        <c:v>-21.091235384615299</c:v>
                      </c:pt>
                      <c:pt idx="31">
                        <c:v>-62.307693076923002</c:v>
                      </c:pt>
                      <c:pt idx="32">
                        <c:v>-84.847941538461498</c:v>
                      </c:pt>
                      <c:pt idx="33">
                        <c:v>-81.359569999999906</c:v>
                      </c:pt>
                      <c:pt idx="34">
                        <c:v>-80.232560000000007</c:v>
                      </c:pt>
                      <c:pt idx="35">
                        <c:v>-80.232560000000007</c:v>
                      </c:pt>
                      <c:pt idx="36">
                        <c:v>-80.232560000000007</c:v>
                      </c:pt>
                      <c:pt idx="37">
                        <c:v>-80.608228461538403</c:v>
                      </c:pt>
                      <c:pt idx="38">
                        <c:v>-80.876563076923006</c:v>
                      </c:pt>
                      <c:pt idx="39">
                        <c:v>-80.876563076923006</c:v>
                      </c:pt>
                      <c:pt idx="40">
                        <c:v>-82.540249999999901</c:v>
                      </c:pt>
                      <c:pt idx="41">
                        <c:v>-82.379246923076906</c:v>
                      </c:pt>
                      <c:pt idx="42">
                        <c:v>-82.057245384615399</c:v>
                      </c:pt>
                      <c:pt idx="43">
                        <c:v>-81.574242307692302</c:v>
                      </c:pt>
                      <c:pt idx="44">
                        <c:v>-81.62791</c:v>
                      </c:pt>
                      <c:pt idx="45">
                        <c:v>-81.681576923076904</c:v>
                      </c:pt>
                      <c:pt idx="46">
                        <c:v>-82.164579230769206</c:v>
                      </c:pt>
                      <c:pt idx="47">
                        <c:v>-82.325579999999903</c:v>
                      </c:pt>
                      <c:pt idx="48">
                        <c:v>-82.325579999999903</c:v>
                      </c:pt>
                      <c:pt idx="49">
                        <c:v>-82.325579999999903</c:v>
                      </c:pt>
                      <c:pt idx="50">
                        <c:v>-82.325579999999903</c:v>
                      </c:pt>
                      <c:pt idx="51">
                        <c:v>-83.237920769230698</c:v>
                      </c:pt>
                      <c:pt idx="52">
                        <c:v>-82.325577692307604</c:v>
                      </c:pt>
                      <c:pt idx="53">
                        <c:v>-86.994632307692299</c:v>
                      </c:pt>
                      <c:pt idx="54">
                        <c:v>-33.649373076922998</c:v>
                      </c:pt>
                      <c:pt idx="55">
                        <c:v>0.53667255384615398</c:v>
                      </c:pt>
                      <c:pt idx="56">
                        <c:v>-51.949911107692301</c:v>
                      </c:pt>
                      <c:pt idx="57">
                        <c:v>-91.180676153846093</c:v>
                      </c:pt>
                      <c:pt idx="58">
                        <c:v>-96.010728461538406</c:v>
                      </c:pt>
                      <c:pt idx="59">
                        <c:v>-98.855099999999993</c:v>
                      </c:pt>
                      <c:pt idx="60">
                        <c:v>-70.357781538461495</c:v>
                      </c:pt>
                      <c:pt idx="61">
                        <c:v>-28.014311384615301</c:v>
                      </c:pt>
                      <c:pt idx="62">
                        <c:v>-0.53667260000000006</c:v>
                      </c:pt>
                      <c:pt idx="63">
                        <c:v>-0.59033987692307699</c:v>
                      </c:pt>
                      <c:pt idx="64">
                        <c:v>-0.42933809230769199</c:v>
                      </c:pt>
                      <c:pt idx="65">
                        <c:v>-17.763863892307601</c:v>
                      </c:pt>
                      <c:pt idx="66">
                        <c:v>-24.042933076922999</c:v>
                      </c:pt>
                      <c:pt idx="67">
                        <c:v>-17.441859999999899</c:v>
                      </c:pt>
                      <c:pt idx="68">
                        <c:v>-17.549193846153798</c:v>
                      </c:pt>
                      <c:pt idx="69">
                        <c:v>-17.817528461538402</c:v>
                      </c:pt>
                      <c:pt idx="70">
                        <c:v>-17.441859999999899</c:v>
                      </c:pt>
                      <c:pt idx="71">
                        <c:v>-17.602860769230698</c:v>
                      </c:pt>
                      <c:pt idx="72">
                        <c:v>-17.656527692307598</c:v>
                      </c:pt>
                      <c:pt idx="73">
                        <c:v>-18.637869999999999</c:v>
                      </c:pt>
                      <c:pt idx="74">
                        <c:v>-35.849730000000001</c:v>
                      </c:pt>
                      <c:pt idx="75">
                        <c:v>-79.588551538461502</c:v>
                      </c:pt>
                      <c:pt idx="76">
                        <c:v>-97.942760000000007</c:v>
                      </c:pt>
                      <c:pt idx="77">
                        <c:v>-99.9284392307692</c:v>
                      </c:pt>
                      <c:pt idx="78">
                        <c:v>-74.812163846153794</c:v>
                      </c:pt>
                      <c:pt idx="79">
                        <c:v>-37.0304115384615</c:v>
                      </c:pt>
                      <c:pt idx="80">
                        <c:v>-0.32200350769230701</c:v>
                      </c:pt>
                      <c:pt idx="81">
                        <c:v>0.96601078461538403</c:v>
                      </c:pt>
                      <c:pt idx="82">
                        <c:v>0.69767440000000003</c:v>
                      </c:pt>
                      <c:pt idx="83">
                        <c:v>0.69767440000000003</c:v>
                      </c:pt>
                      <c:pt idx="84">
                        <c:v>1.01967806153846</c:v>
                      </c:pt>
                      <c:pt idx="85">
                        <c:v>-26.189623615384601</c:v>
                      </c:pt>
                      <c:pt idx="86">
                        <c:v>-18.783541538461499</c:v>
                      </c:pt>
                      <c:pt idx="87">
                        <c:v>-16.046510000000001</c:v>
                      </c:pt>
                      <c:pt idx="88">
                        <c:v>-16.3148484615384</c:v>
                      </c:pt>
                      <c:pt idx="89">
                        <c:v>-16.690522307692301</c:v>
                      </c:pt>
                      <c:pt idx="90">
                        <c:v>-16.74419</c:v>
                      </c:pt>
                      <c:pt idx="91">
                        <c:v>-17.227192307692299</c:v>
                      </c:pt>
                      <c:pt idx="92">
                        <c:v>-16.9588576923076</c:v>
                      </c:pt>
                      <c:pt idx="93">
                        <c:v>-44.973166923076903</c:v>
                      </c:pt>
                      <c:pt idx="94">
                        <c:v>-84.418605384615304</c:v>
                      </c:pt>
                      <c:pt idx="95">
                        <c:v>-97.835415384615402</c:v>
                      </c:pt>
                      <c:pt idx="96">
                        <c:v>-94.991050769230696</c:v>
                      </c:pt>
                      <c:pt idx="97">
                        <c:v>-86.243300000000005</c:v>
                      </c:pt>
                      <c:pt idx="98">
                        <c:v>-45.831843846153802</c:v>
                      </c:pt>
                      <c:pt idx="99">
                        <c:v>-22.4329146153846</c:v>
                      </c:pt>
                      <c:pt idx="100">
                        <c:v>-16.422182307692299</c:v>
                      </c:pt>
                      <c:pt idx="101">
                        <c:v>-16.583186923076902</c:v>
                      </c:pt>
                      <c:pt idx="102">
                        <c:v>-16.74419</c:v>
                      </c:pt>
                      <c:pt idx="103">
                        <c:v>-18.568870769230699</c:v>
                      </c:pt>
                      <c:pt idx="104">
                        <c:v>-18.407867692307601</c:v>
                      </c:pt>
                      <c:pt idx="105">
                        <c:v>-20.071554615384599</c:v>
                      </c:pt>
                      <c:pt idx="106">
                        <c:v>-21.3595707692307</c:v>
                      </c:pt>
                      <c:pt idx="107">
                        <c:v>-18.729873846153801</c:v>
                      </c:pt>
                      <c:pt idx="108">
                        <c:v>-9.4991048461538394</c:v>
                      </c:pt>
                      <c:pt idx="109">
                        <c:v>-19.7495515384615</c:v>
                      </c:pt>
                      <c:pt idx="110">
                        <c:v>-18.085863076923001</c:v>
                      </c:pt>
                      <c:pt idx="111">
                        <c:v>-18.139530000000001</c:v>
                      </c:pt>
                      <c:pt idx="112">
                        <c:v>-18.139530000000001</c:v>
                      </c:pt>
                      <c:pt idx="113">
                        <c:v>-37.0304115384615</c:v>
                      </c:pt>
                      <c:pt idx="114">
                        <c:v>-82.862255384615295</c:v>
                      </c:pt>
                      <c:pt idx="115">
                        <c:v>-93.864043076922997</c:v>
                      </c:pt>
                      <c:pt idx="116">
                        <c:v>-91.234343846153806</c:v>
                      </c:pt>
                      <c:pt idx="117">
                        <c:v>-83.935603846153796</c:v>
                      </c:pt>
                      <c:pt idx="118">
                        <c:v>-44.543828461538403</c:v>
                      </c:pt>
                      <c:pt idx="119">
                        <c:v>-28.6046515384615</c:v>
                      </c:pt>
                      <c:pt idx="120">
                        <c:v>-18.729875384615301</c:v>
                      </c:pt>
                      <c:pt idx="121">
                        <c:v>-17.388193076922999</c:v>
                      </c:pt>
                      <c:pt idx="122">
                        <c:v>-17.441859999999899</c:v>
                      </c:pt>
                      <c:pt idx="123">
                        <c:v>-17.441859999999899</c:v>
                      </c:pt>
                      <c:pt idx="124">
                        <c:v>-17.8175307692307</c:v>
                      </c:pt>
                      <c:pt idx="125">
                        <c:v>-17.7638623076923</c:v>
                      </c:pt>
                      <c:pt idx="126">
                        <c:v>-17.763861538461502</c:v>
                      </c:pt>
                      <c:pt idx="127">
                        <c:v>-18.139530000000001</c:v>
                      </c:pt>
                      <c:pt idx="128">
                        <c:v>-18.032196153846101</c:v>
                      </c:pt>
                      <c:pt idx="129">
                        <c:v>-17.549193846153798</c:v>
                      </c:pt>
                      <c:pt idx="130">
                        <c:v>-17.924862307692301</c:v>
                      </c:pt>
                      <c:pt idx="131">
                        <c:v>-17.817528461538402</c:v>
                      </c:pt>
                      <c:pt idx="132">
                        <c:v>-20.661895384615299</c:v>
                      </c:pt>
                      <c:pt idx="133">
                        <c:v>-53.828264615384597</c:v>
                      </c:pt>
                      <c:pt idx="134">
                        <c:v>-89.302327692307699</c:v>
                      </c:pt>
                      <c:pt idx="135">
                        <c:v>-96.010734615384607</c:v>
                      </c:pt>
                      <c:pt idx="136">
                        <c:v>-101.431123846153</c:v>
                      </c:pt>
                      <c:pt idx="137">
                        <c:v>-75.563506923076901</c:v>
                      </c:pt>
                      <c:pt idx="138">
                        <c:v>-27.531304153846101</c:v>
                      </c:pt>
                      <c:pt idx="139">
                        <c:v>2.1466908769230701</c:v>
                      </c:pt>
                      <c:pt idx="140">
                        <c:v>0.80500895384615401</c:v>
                      </c:pt>
                      <c:pt idx="141">
                        <c:v>4.8837208769230704</c:v>
                      </c:pt>
                      <c:pt idx="142">
                        <c:v>3.6493738307692198</c:v>
                      </c:pt>
                      <c:pt idx="143">
                        <c:v>0.75134167692307696</c:v>
                      </c:pt>
                      <c:pt idx="144">
                        <c:v>-17.817531892307599</c:v>
                      </c:pt>
                      <c:pt idx="145">
                        <c:v>-24.418605384615301</c:v>
                      </c:pt>
                      <c:pt idx="146">
                        <c:v>-17.441859999999899</c:v>
                      </c:pt>
                      <c:pt idx="147">
                        <c:v>-18.032196153846101</c:v>
                      </c:pt>
                      <c:pt idx="148">
                        <c:v>-18.139530000000001</c:v>
                      </c:pt>
                      <c:pt idx="149">
                        <c:v>-18.139530000000001</c:v>
                      </c:pt>
                      <c:pt idx="150">
                        <c:v>-18.139530000000001</c:v>
                      </c:pt>
                      <c:pt idx="151">
                        <c:v>-31.449015384615301</c:v>
                      </c:pt>
                      <c:pt idx="152">
                        <c:v>-74.973164615384604</c:v>
                      </c:pt>
                      <c:pt idx="153">
                        <c:v>-96.547406923076906</c:v>
                      </c:pt>
                      <c:pt idx="154">
                        <c:v>-93.810375384615398</c:v>
                      </c:pt>
                      <c:pt idx="155">
                        <c:v>-99.928436923076902</c:v>
                      </c:pt>
                      <c:pt idx="156">
                        <c:v>-71.806797692307597</c:v>
                      </c:pt>
                      <c:pt idx="157">
                        <c:v>-40.035778692307602</c:v>
                      </c:pt>
                      <c:pt idx="158">
                        <c:v>-26.404293846153799</c:v>
                      </c:pt>
                      <c:pt idx="159">
                        <c:v>-16.583186923076902</c:v>
                      </c:pt>
                      <c:pt idx="160">
                        <c:v>-17.012524615384599</c:v>
                      </c:pt>
                      <c:pt idx="161">
                        <c:v>-17.388193076922999</c:v>
                      </c:pt>
                      <c:pt idx="162">
                        <c:v>-17.6028615384615</c:v>
                      </c:pt>
                      <c:pt idx="163">
                        <c:v>-17.441859999999899</c:v>
                      </c:pt>
                      <c:pt idx="164">
                        <c:v>-17.441859999999899</c:v>
                      </c:pt>
                      <c:pt idx="165">
                        <c:v>-17.602860769230698</c:v>
                      </c:pt>
                      <c:pt idx="166">
                        <c:v>-17.763861538461502</c:v>
                      </c:pt>
                      <c:pt idx="167">
                        <c:v>-17.924862307692301</c:v>
                      </c:pt>
                      <c:pt idx="168">
                        <c:v>-17.334523615384601</c:v>
                      </c:pt>
                      <c:pt idx="169">
                        <c:v>-18.7298723076923</c:v>
                      </c:pt>
                      <c:pt idx="170">
                        <c:v>-20.822898461538401</c:v>
                      </c:pt>
                      <c:pt idx="171">
                        <c:v>-33.273702307692297</c:v>
                      </c:pt>
                      <c:pt idx="172">
                        <c:v>-71.914131538461504</c:v>
                      </c:pt>
                      <c:pt idx="173">
                        <c:v>-101.53846153846099</c:v>
                      </c:pt>
                      <c:pt idx="174">
                        <c:v>-97.298748461538395</c:v>
                      </c:pt>
                      <c:pt idx="175">
                        <c:v>-104.86584230769201</c:v>
                      </c:pt>
                      <c:pt idx="176">
                        <c:v>-71.323792307692301</c:v>
                      </c:pt>
                      <c:pt idx="177">
                        <c:v>-38.157423076923003</c:v>
                      </c:pt>
                      <c:pt idx="178">
                        <c:v>-22.862252307692302</c:v>
                      </c:pt>
                      <c:pt idx="179">
                        <c:v>-16.958853999999899</c:v>
                      </c:pt>
                      <c:pt idx="180">
                        <c:v>-17.656527692307598</c:v>
                      </c:pt>
                      <c:pt idx="181">
                        <c:v>-17.978529230769201</c:v>
                      </c:pt>
                      <c:pt idx="182">
                        <c:v>-17.817527461538401</c:v>
                      </c:pt>
                      <c:pt idx="183">
                        <c:v>-18.354199999999999</c:v>
                      </c:pt>
                      <c:pt idx="184">
                        <c:v>-18.139530000000001</c:v>
                      </c:pt>
                      <c:pt idx="185">
                        <c:v>-20.232556923076899</c:v>
                      </c:pt>
                      <c:pt idx="186">
                        <c:v>-25.116279230769202</c:v>
                      </c:pt>
                      <c:pt idx="187">
                        <c:v>-24.2576</c:v>
                      </c:pt>
                      <c:pt idx="188">
                        <c:v>-24.311269230769199</c:v>
                      </c:pt>
                      <c:pt idx="189">
                        <c:v>-24.4722676923076</c:v>
                      </c:pt>
                      <c:pt idx="190">
                        <c:v>-24.364933076922998</c:v>
                      </c:pt>
                      <c:pt idx="191">
                        <c:v>-48.568873846153799</c:v>
                      </c:pt>
                      <c:pt idx="192">
                        <c:v>-84.525940000000006</c:v>
                      </c:pt>
                      <c:pt idx="193">
                        <c:v>-100.626133076923</c:v>
                      </c:pt>
                      <c:pt idx="194">
                        <c:v>-100.304118461538</c:v>
                      </c:pt>
                      <c:pt idx="195">
                        <c:v>-83.506262307692296</c:v>
                      </c:pt>
                      <c:pt idx="196">
                        <c:v>-44.1144884615384</c:v>
                      </c:pt>
                      <c:pt idx="197">
                        <c:v>-31.0733446923076</c:v>
                      </c:pt>
                      <c:pt idx="198">
                        <c:v>-17.763865384615301</c:v>
                      </c:pt>
                      <c:pt idx="199">
                        <c:v>-17.3881923076923</c:v>
                      </c:pt>
                      <c:pt idx="200">
                        <c:v>-17.441859999999899</c:v>
                      </c:pt>
                      <c:pt idx="201">
                        <c:v>-17.602860769230698</c:v>
                      </c:pt>
                      <c:pt idx="202">
                        <c:v>-17.549193846153798</c:v>
                      </c:pt>
                      <c:pt idx="203">
                        <c:v>-17.495526923076898</c:v>
                      </c:pt>
                      <c:pt idx="204">
                        <c:v>-17.817528461538402</c:v>
                      </c:pt>
                      <c:pt idx="205">
                        <c:v>-17.817528461538402</c:v>
                      </c:pt>
                      <c:pt idx="206">
                        <c:v>-17.656527692307598</c:v>
                      </c:pt>
                      <c:pt idx="207">
                        <c:v>-17.549193846153798</c:v>
                      </c:pt>
                      <c:pt idx="208">
                        <c:v>-17.763861538461502</c:v>
                      </c:pt>
                      <c:pt idx="209">
                        <c:v>-17.978529230769201</c:v>
                      </c:pt>
                      <c:pt idx="210">
                        <c:v>-27.9606423076923</c:v>
                      </c:pt>
                      <c:pt idx="211">
                        <c:v>-71.270125384615298</c:v>
                      </c:pt>
                      <c:pt idx="212">
                        <c:v>-99.230765384615395</c:v>
                      </c:pt>
                      <c:pt idx="213">
                        <c:v>-95.205719999999999</c:v>
                      </c:pt>
                      <c:pt idx="214">
                        <c:v>-101.91413153846101</c:v>
                      </c:pt>
                      <c:pt idx="215">
                        <c:v>-72.236136153846104</c:v>
                      </c:pt>
                      <c:pt idx="216">
                        <c:v>-40.465116923076899</c:v>
                      </c:pt>
                      <c:pt idx="217">
                        <c:v>-26.189623076922999</c:v>
                      </c:pt>
                      <c:pt idx="218">
                        <c:v>-17.656529230769198</c:v>
                      </c:pt>
                      <c:pt idx="219">
                        <c:v>-17.549193846153798</c:v>
                      </c:pt>
                      <c:pt idx="220">
                        <c:v>-18.085863076923001</c:v>
                      </c:pt>
                      <c:pt idx="221">
                        <c:v>-18.139530000000001</c:v>
                      </c:pt>
                      <c:pt idx="222">
                        <c:v>-18.139530000000001</c:v>
                      </c:pt>
                      <c:pt idx="223">
                        <c:v>-21.627907692307598</c:v>
                      </c:pt>
                      <c:pt idx="224">
                        <c:v>-21.627909230769198</c:v>
                      </c:pt>
                      <c:pt idx="225">
                        <c:v>-21.574242307692298</c:v>
                      </c:pt>
                      <c:pt idx="226">
                        <c:v>-21.3059038461538</c:v>
                      </c:pt>
                      <c:pt idx="227">
                        <c:v>-21.466906923076898</c:v>
                      </c:pt>
                      <c:pt idx="228">
                        <c:v>-21.6279099999999</c:v>
                      </c:pt>
                      <c:pt idx="229">
                        <c:v>-21.6815769230769</c:v>
                      </c:pt>
                      <c:pt idx="230">
                        <c:v>-49.373881538461497</c:v>
                      </c:pt>
                      <c:pt idx="231">
                        <c:v>-84.364937692307706</c:v>
                      </c:pt>
                      <c:pt idx="232">
                        <c:v>-99.016098461538405</c:v>
                      </c:pt>
                      <c:pt idx="233">
                        <c:v>-93.595702307692306</c:v>
                      </c:pt>
                      <c:pt idx="234">
                        <c:v>-95.259386153846094</c:v>
                      </c:pt>
                      <c:pt idx="235">
                        <c:v>-51.520572307692298</c:v>
                      </c:pt>
                      <c:pt idx="236">
                        <c:v>-23.774597384615301</c:v>
                      </c:pt>
                      <c:pt idx="237">
                        <c:v>-24.74061</c:v>
                      </c:pt>
                      <c:pt idx="238">
                        <c:v>-17.280859230769199</c:v>
                      </c:pt>
                      <c:pt idx="239">
                        <c:v>-17.441859999999899</c:v>
                      </c:pt>
                      <c:pt idx="240">
                        <c:v>-16.958854846153798</c:v>
                      </c:pt>
                      <c:pt idx="241">
                        <c:v>-17.441859999999899</c:v>
                      </c:pt>
                      <c:pt idx="242">
                        <c:v>-17.549193846153798</c:v>
                      </c:pt>
                      <c:pt idx="243">
                        <c:v>-17.441859999999899</c:v>
                      </c:pt>
                      <c:pt idx="244">
                        <c:v>-17.924862307692301</c:v>
                      </c:pt>
                      <c:pt idx="245">
                        <c:v>-17.871195384615302</c:v>
                      </c:pt>
                      <c:pt idx="246">
                        <c:v>-18.032196153846101</c:v>
                      </c:pt>
                      <c:pt idx="247">
                        <c:v>-18.139530000000001</c:v>
                      </c:pt>
                      <c:pt idx="248">
                        <c:v>-18.139530000000001</c:v>
                      </c:pt>
                      <c:pt idx="249">
                        <c:v>-49.373880769230702</c:v>
                      </c:pt>
                      <c:pt idx="250">
                        <c:v>-88.497316923076895</c:v>
                      </c:pt>
                      <c:pt idx="251">
                        <c:v>-99.874771538461502</c:v>
                      </c:pt>
                      <c:pt idx="252">
                        <c:v>-96.440074615384603</c:v>
                      </c:pt>
                      <c:pt idx="253">
                        <c:v>-102.128801538461</c:v>
                      </c:pt>
                      <c:pt idx="254">
                        <c:v>-65.742396923076896</c:v>
                      </c:pt>
                      <c:pt idx="255">
                        <c:v>-14.543827815384599</c:v>
                      </c:pt>
                      <c:pt idx="256">
                        <c:v>-30.0000003076923</c:v>
                      </c:pt>
                      <c:pt idx="257">
                        <c:v>-19.136212142857101</c:v>
                      </c:pt>
                      <c:pt idx="258">
                        <c:v>-17.656527692307598</c:v>
                      </c:pt>
                      <c:pt idx="259">
                        <c:v>-17.978529230769201</c:v>
                      </c:pt>
                      <c:pt idx="260">
                        <c:v>-18.085863076923001</c:v>
                      </c:pt>
                      <c:pt idx="261">
                        <c:v>-18.139530000000001</c:v>
                      </c:pt>
                      <c:pt idx="262">
                        <c:v>-18.139530000000001</c:v>
                      </c:pt>
                      <c:pt idx="263">
                        <c:v>-18.139530000000001</c:v>
                      </c:pt>
                      <c:pt idx="264">
                        <c:v>-18.139530000000001</c:v>
                      </c:pt>
                      <c:pt idx="265">
                        <c:v>-18.139530000000001</c:v>
                      </c:pt>
                      <c:pt idx="266">
                        <c:v>-18.139530000000001</c:v>
                      </c:pt>
                      <c:pt idx="267">
                        <c:v>-18.461533846153799</c:v>
                      </c:pt>
                      <c:pt idx="268">
                        <c:v>-43.363147692307599</c:v>
                      </c:pt>
                      <c:pt idx="269">
                        <c:v>-92.5223546153846</c:v>
                      </c:pt>
                      <c:pt idx="270">
                        <c:v>-98.103751538461495</c:v>
                      </c:pt>
                      <c:pt idx="271">
                        <c:v>-101.377468461538</c:v>
                      </c:pt>
                      <c:pt idx="272">
                        <c:v>-77.441860000000005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BF93-4AD5-AB95-234B4F7C071C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Sheet1!$N$1</c15:sqref>
                        </c15:formulaRef>
                      </c:ext>
                    </c:extLst>
                    <c:strCache>
                      <c:ptCount val="1"/>
                      <c:pt idx="0">
                        <c:v>Motor (F)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Sheet1!$N$2:$N$274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123.75</c:v>
                      </c:pt>
                      <c:pt idx="5">
                        <c:v>180</c:v>
                      </c:pt>
                      <c:pt idx="6">
                        <c:v>152.30769230769201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110.76923076923001</c:v>
                      </c:pt>
                      <c:pt idx="24">
                        <c:v>180</c:v>
                      </c:pt>
                      <c:pt idx="25">
                        <c:v>180</c:v>
                      </c:pt>
                      <c:pt idx="26">
                        <c:v>110.76923076923001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13.846153846153801</c:v>
                      </c:pt>
                      <c:pt idx="53">
                        <c:v>180</c:v>
                      </c:pt>
                      <c:pt idx="54">
                        <c:v>180</c:v>
                      </c:pt>
                      <c:pt idx="55">
                        <c:v>180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110.76923076923001</c:v>
                      </c:pt>
                      <c:pt idx="60">
                        <c:v>180</c:v>
                      </c:pt>
                      <c:pt idx="61">
                        <c:v>180</c:v>
                      </c:pt>
                      <c:pt idx="62">
                        <c:v>180</c:v>
                      </c:pt>
                      <c:pt idx="63">
                        <c:v>180</c:v>
                      </c:pt>
                      <c:pt idx="64">
                        <c:v>180</c:v>
                      </c:pt>
                      <c:pt idx="65">
                        <c:v>96.923076923076906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96.923076923076906</c:v>
                      </c:pt>
                      <c:pt idx="78">
                        <c:v>180</c:v>
                      </c:pt>
                      <c:pt idx="79">
                        <c:v>180</c:v>
                      </c:pt>
                      <c:pt idx="80">
                        <c:v>180</c:v>
                      </c:pt>
                      <c:pt idx="81">
                        <c:v>180</c:v>
                      </c:pt>
                      <c:pt idx="82">
                        <c:v>180</c:v>
                      </c:pt>
                      <c:pt idx="83">
                        <c:v>180</c:v>
                      </c:pt>
                      <c:pt idx="84">
                        <c:v>180</c:v>
                      </c:pt>
                      <c:pt idx="85">
                        <c:v>55.384615384615302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55.384615384615302</c:v>
                      </c:pt>
                      <c:pt idx="97">
                        <c:v>180</c:v>
                      </c:pt>
                      <c:pt idx="98">
                        <c:v>124.615384615384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55.384615384615302</c:v>
                      </c:pt>
                      <c:pt idx="117">
                        <c:v>180</c:v>
                      </c:pt>
                      <c:pt idx="118">
                        <c:v>180</c:v>
                      </c:pt>
                      <c:pt idx="119">
                        <c:v>41.538461538461497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96.923076923076906</c:v>
                      </c:pt>
                      <c:pt idx="137">
                        <c:v>180</c:v>
                      </c:pt>
                      <c:pt idx="138">
                        <c:v>180</c:v>
                      </c:pt>
                      <c:pt idx="139">
                        <c:v>180</c:v>
                      </c:pt>
                      <c:pt idx="140">
                        <c:v>180</c:v>
                      </c:pt>
                      <c:pt idx="141">
                        <c:v>180</c:v>
                      </c:pt>
                      <c:pt idx="142">
                        <c:v>180</c:v>
                      </c:pt>
                      <c:pt idx="143">
                        <c:v>180</c:v>
                      </c:pt>
                      <c:pt idx="144">
                        <c:v>96.923076923076906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138.461538461538</c:v>
                      </c:pt>
                      <c:pt idx="156">
                        <c:v>180</c:v>
                      </c:pt>
                      <c:pt idx="157">
                        <c:v>138.461538461538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138.461538461538</c:v>
                      </c:pt>
                      <c:pt idx="176">
                        <c:v>180</c:v>
                      </c:pt>
                      <c:pt idx="177">
                        <c:v>96.923076923076906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69.230769230769198</c:v>
                      </c:pt>
                      <c:pt idx="195">
                        <c:v>180</c:v>
                      </c:pt>
                      <c:pt idx="196">
                        <c:v>180</c:v>
                      </c:pt>
                      <c:pt idx="197">
                        <c:v>13.846153846153801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110.76923076923001</c:v>
                      </c:pt>
                      <c:pt idx="215">
                        <c:v>180</c:v>
                      </c:pt>
                      <c:pt idx="216">
                        <c:v>138.461538461538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27.692307692307601</c:v>
                      </c:pt>
                      <c:pt idx="234">
                        <c:v>180</c:v>
                      </c:pt>
                      <c:pt idx="235">
                        <c:v>180</c:v>
                      </c:pt>
                      <c:pt idx="236">
                        <c:v>96.923076923076906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180</c:v>
                      </c:pt>
                      <c:pt idx="254">
                        <c:v>180</c:v>
                      </c:pt>
                      <c:pt idx="255">
                        <c:v>180</c:v>
                      </c:pt>
                      <c:pt idx="256">
                        <c:v>41.538461538461497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124.615384615384</c:v>
                      </c:pt>
                      <c:pt idx="272">
                        <c:v>180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BF93-4AD5-AB95-234B4F7C071C}"/>
                  </c:ext>
                </c:extLst>
              </c15:ser>
            </c15:filteredLineSeries>
          </c:ext>
        </c:extLst>
      </c:lineChart>
      <c:catAx>
        <c:axId val="164073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0731904"/>
        <c:crosses val="autoZero"/>
        <c:auto val="1"/>
        <c:lblAlgn val="ctr"/>
        <c:lblOffset val="100"/>
        <c:noMultiLvlLbl val="0"/>
      </c:catAx>
      <c:valAx>
        <c:axId val="164073190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@" sourceLinked="0"/>
        <c:majorTickMark val="none"/>
        <c:minorTickMark val="none"/>
        <c:tickLblPos val="nextTo"/>
        <c:crossAx val="1640731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Felix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5245825250104607E-2"/>
          <c:y val="0.1285225372057974"/>
          <c:w val="0.93905369165810793"/>
          <c:h val="0.75832468082231264"/>
        </c:manualLayout>
      </c:layout>
      <c:lineChart>
        <c:grouping val="standard"/>
        <c:varyColors val="0"/>
        <c:ser>
          <c:idx val="4"/>
          <c:order val="4"/>
          <c:tx>
            <c:strRef>
              <c:f>Sheet1!$F$1</c:f>
              <c:strCache>
                <c:ptCount val="1"/>
                <c:pt idx="0">
                  <c:v>Angle_T (EMG)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Sheet1!$F$2:$F$274</c:f>
              <c:numCache>
                <c:formatCode>General</c:formatCode>
                <c:ptCount val="273"/>
                <c:pt idx="0">
                  <c:v>-2.4150269230769199</c:v>
                </c:pt>
                <c:pt idx="1">
                  <c:v>0.32200353846153801</c:v>
                </c:pt>
                <c:pt idx="2">
                  <c:v>0.32200358461538398</c:v>
                </c:pt>
                <c:pt idx="3">
                  <c:v>-19.534883723076899</c:v>
                </c:pt>
                <c:pt idx="4">
                  <c:v>-20.930231538461499</c:v>
                </c:pt>
                <c:pt idx="5">
                  <c:v>-8.4257599846153806</c:v>
                </c:pt>
                <c:pt idx="6">
                  <c:v>0.91234349230769196</c:v>
                </c:pt>
                <c:pt idx="7">
                  <c:v>-22.593917353846098</c:v>
                </c:pt>
                <c:pt idx="8">
                  <c:v>-21.0375655384615</c:v>
                </c:pt>
                <c:pt idx="9">
                  <c:v>-59.033989846153801</c:v>
                </c:pt>
                <c:pt idx="10">
                  <c:v>-70.3577807692307</c:v>
                </c:pt>
                <c:pt idx="11">
                  <c:v>-83.667263846153801</c:v>
                </c:pt>
                <c:pt idx="12">
                  <c:v>-86.4042946153846</c:v>
                </c:pt>
                <c:pt idx="13">
                  <c:v>-91.234346923076899</c:v>
                </c:pt>
                <c:pt idx="14">
                  <c:v>-95.957059999999899</c:v>
                </c:pt>
                <c:pt idx="15">
                  <c:v>-90.644007692307696</c:v>
                </c:pt>
                <c:pt idx="16">
                  <c:v>-98.103760769230703</c:v>
                </c:pt>
                <c:pt idx="17">
                  <c:v>-96.386401538461499</c:v>
                </c:pt>
                <c:pt idx="18">
                  <c:v>-92.951701538461506</c:v>
                </c:pt>
                <c:pt idx="19">
                  <c:v>-94.454381538461504</c:v>
                </c:pt>
                <c:pt idx="20">
                  <c:v>-94.186040000000006</c:v>
                </c:pt>
                <c:pt idx="21">
                  <c:v>-94.186040000000006</c:v>
                </c:pt>
                <c:pt idx="22">
                  <c:v>-95.688739230769201</c:v>
                </c:pt>
                <c:pt idx="23">
                  <c:v>-85.921286923076906</c:v>
                </c:pt>
                <c:pt idx="24">
                  <c:v>-84.311269999999993</c:v>
                </c:pt>
                <c:pt idx="25">
                  <c:v>-84.150266923076899</c:v>
                </c:pt>
                <c:pt idx="26">
                  <c:v>-81.359568461538402</c:v>
                </c:pt>
                <c:pt idx="27">
                  <c:v>-81.037566923076895</c:v>
                </c:pt>
                <c:pt idx="28">
                  <c:v>-80.876566153846099</c:v>
                </c:pt>
                <c:pt idx="29">
                  <c:v>-79.8568869230769</c:v>
                </c:pt>
                <c:pt idx="30">
                  <c:v>-78.890876923076902</c:v>
                </c:pt>
                <c:pt idx="31">
                  <c:v>-78.837209999999999</c:v>
                </c:pt>
                <c:pt idx="32">
                  <c:v>-78.837209999999999</c:v>
                </c:pt>
                <c:pt idx="33">
                  <c:v>-78.837209999999999</c:v>
                </c:pt>
                <c:pt idx="34">
                  <c:v>-78.837209999999999</c:v>
                </c:pt>
                <c:pt idx="35">
                  <c:v>-79.105544615384602</c:v>
                </c:pt>
                <c:pt idx="36">
                  <c:v>-79.373879230769205</c:v>
                </c:pt>
                <c:pt idx="37">
                  <c:v>-79.481213076923098</c:v>
                </c:pt>
                <c:pt idx="38">
                  <c:v>-79.159211538461506</c:v>
                </c:pt>
                <c:pt idx="39">
                  <c:v>-79.266547692307697</c:v>
                </c:pt>
                <c:pt idx="40">
                  <c:v>-77.441860000000005</c:v>
                </c:pt>
                <c:pt idx="41">
                  <c:v>-81.144902307692305</c:v>
                </c:pt>
                <c:pt idx="42">
                  <c:v>-75.992845384615293</c:v>
                </c:pt>
                <c:pt idx="43">
                  <c:v>-57.262970000000003</c:v>
                </c:pt>
                <c:pt idx="44">
                  <c:v>-36.171733846153799</c:v>
                </c:pt>
                <c:pt idx="45">
                  <c:v>-47.173524615384601</c:v>
                </c:pt>
                <c:pt idx="46">
                  <c:v>-12.0214666923076</c:v>
                </c:pt>
                <c:pt idx="47">
                  <c:v>-5.3130594615384599</c:v>
                </c:pt>
                <c:pt idx="48">
                  <c:v>-33.166367692307603</c:v>
                </c:pt>
                <c:pt idx="49">
                  <c:v>-20.661897692307601</c:v>
                </c:pt>
                <c:pt idx="50">
                  <c:v>-19.856886153846101</c:v>
                </c:pt>
                <c:pt idx="51">
                  <c:v>-37.298747076923</c:v>
                </c:pt>
                <c:pt idx="52">
                  <c:v>-3.3273703846153801</c:v>
                </c:pt>
                <c:pt idx="53">
                  <c:v>-1.61001792307692</c:v>
                </c:pt>
                <c:pt idx="54">
                  <c:v>-16.3685156923076</c:v>
                </c:pt>
                <c:pt idx="55">
                  <c:v>-34.508051538461501</c:v>
                </c:pt>
                <c:pt idx="56">
                  <c:v>-58.7119869230769</c:v>
                </c:pt>
                <c:pt idx="57">
                  <c:v>-83.667263846153801</c:v>
                </c:pt>
                <c:pt idx="58">
                  <c:v>-93.810374615384603</c:v>
                </c:pt>
                <c:pt idx="59">
                  <c:v>-90.966012307692296</c:v>
                </c:pt>
                <c:pt idx="60">
                  <c:v>-90.536676923076897</c:v>
                </c:pt>
                <c:pt idx="61">
                  <c:v>-90.644012307692293</c:v>
                </c:pt>
                <c:pt idx="62">
                  <c:v>-94.722711538461496</c:v>
                </c:pt>
                <c:pt idx="63">
                  <c:v>-78.246869230769207</c:v>
                </c:pt>
                <c:pt idx="64">
                  <c:v>-63.971377692307698</c:v>
                </c:pt>
                <c:pt idx="65">
                  <c:v>-51.144903846153802</c:v>
                </c:pt>
                <c:pt idx="66">
                  <c:v>-60.214668461538402</c:v>
                </c:pt>
                <c:pt idx="67">
                  <c:v>-37.45975</c:v>
                </c:pt>
                <c:pt idx="68">
                  <c:v>-15.134167538461501</c:v>
                </c:pt>
                <c:pt idx="69">
                  <c:v>-27.638640769230701</c:v>
                </c:pt>
                <c:pt idx="70">
                  <c:v>-16.74419</c:v>
                </c:pt>
                <c:pt idx="71">
                  <c:v>-26.404295384615299</c:v>
                </c:pt>
                <c:pt idx="72">
                  <c:v>-7.6207512615384596</c:v>
                </c:pt>
                <c:pt idx="73">
                  <c:v>1.0196780000000001</c:v>
                </c:pt>
                <c:pt idx="74">
                  <c:v>-4.1860465076922999</c:v>
                </c:pt>
                <c:pt idx="75">
                  <c:v>-41.377459999999999</c:v>
                </c:pt>
                <c:pt idx="76">
                  <c:v>-66.654742307692302</c:v>
                </c:pt>
                <c:pt idx="77">
                  <c:v>-91.449016923076897</c:v>
                </c:pt>
                <c:pt idx="78">
                  <c:v>-95.259393076923004</c:v>
                </c:pt>
                <c:pt idx="79">
                  <c:v>-92.940200714285695</c:v>
                </c:pt>
                <c:pt idx="80">
                  <c:v>-98.801435384615303</c:v>
                </c:pt>
                <c:pt idx="81">
                  <c:v>-88.014310769230704</c:v>
                </c:pt>
                <c:pt idx="82">
                  <c:v>-75.509838461538394</c:v>
                </c:pt>
                <c:pt idx="83">
                  <c:v>-60.912343076923001</c:v>
                </c:pt>
                <c:pt idx="84">
                  <c:v>-40.572450769230699</c:v>
                </c:pt>
                <c:pt idx="85">
                  <c:v>-17.388193307692301</c:v>
                </c:pt>
                <c:pt idx="86">
                  <c:v>-1.18067978461538</c:v>
                </c:pt>
                <c:pt idx="87">
                  <c:v>0.80500898461538395</c:v>
                </c:pt>
                <c:pt idx="88">
                  <c:v>-27.209303507692301</c:v>
                </c:pt>
                <c:pt idx="89">
                  <c:v>-16.74419</c:v>
                </c:pt>
                <c:pt idx="90">
                  <c:v>-16.74419</c:v>
                </c:pt>
                <c:pt idx="91">
                  <c:v>-25.921290769230701</c:v>
                </c:pt>
                <c:pt idx="92">
                  <c:v>-8.9087658153846103</c:v>
                </c:pt>
                <c:pt idx="93">
                  <c:v>0.42933809230769199</c:v>
                </c:pt>
                <c:pt idx="94">
                  <c:v>-31.663684707692301</c:v>
                </c:pt>
                <c:pt idx="95">
                  <c:v>-57.155635384615302</c:v>
                </c:pt>
                <c:pt idx="96">
                  <c:v>-82.862253076922997</c:v>
                </c:pt>
                <c:pt idx="97">
                  <c:v>-95.635064615384593</c:v>
                </c:pt>
                <c:pt idx="98">
                  <c:v>-93.864043846153805</c:v>
                </c:pt>
                <c:pt idx="99">
                  <c:v>-95.581403076922996</c:v>
                </c:pt>
                <c:pt idx="100">
                  <c:v>-91.4490207692307</c:v>
                </c:pt>
                <c:pt idx="101">
                  <c:v>-74.2218253846154</c:v>
                </c:pt>
                <c:pt idx="102">
                  <c:v>-52.325583076923003</c:v>
                </c:pt>
                <c:pt idx="103">
                  <c:v>-20.286225815384601</c:v>
                </c:pt>
                <c:pt idx="104">
                  <c:v>2.8980323076922998</c:v>
                </c:pt>
                <c:pt idx="105">
                  <c:v>4.8837210000000004</c:v>
                </c:pt>
                <c:pt idx="106">
                  <c:v>-9.7674407692307703</c:v>
                </c:pt>
                <c:pt idx="107">
                  <c:v>-33.005366153846097</c:v>
                </c:pt>
                <c:pt idx="108">
                  <c:v>-20.071554615384599</c:v>
                </c:pt>
                <c:pt idx="109">
                  <c:v>-20.232559999999999</c:v>
                </c:pt>
                <c:pt idx="110">
                  <c:v>-28.980323076923</c:v>
                </c:pt>
                <c:pt idx="111">
                  <c:v>-33.005367230769203</c:v>
                </c:pt>
                <c:pt idx="112">
                  <c:v>-26.7262967692307</c:v>
                </c:pt>
                <c:pt idx="113">
                  <c:v>-35.635062307692301</c:v>
                </c:pt>
                <c:pt idx="114">
                  <c:v>-23.774596923076899</c:v>
                </c:pt>
                <c:pt idx="115">
                  <c:v>-36.547405384615303</c:v>
                </c:pt>
                <c:pt idx="116">
                  <c:v>-29.5706605384615</c:v>
                </c:pt>
                <c:pt idx="117">
                  <c:v>-48.139534615384598</c:v>
                </c:pt>
                <c:pt idx="118">
                  <c:v>-81.037565384615306</c:v>
                </c:pt>
                <c:pt idx="119">
                  <c:v>-89.838999230769204</c:v>
                </c:pt>
                <c:pt idx="120">
                  <c:v>-87.584969230769204</c:v>
                </c:pt>
                <c:pt idx="121">
                  <c:v>-86.511629999999897</c:v>
                </c:pt>
                <c:pt idx="122">
                  <c:v>-85.867626923076898</c:v>
                </c:pt>
                <c:pt idx="123">
                  <c:v>-86.243295384615294</c:v>
                </c:pt>
                <c:pt idx="124">
                  <c:v>-89.355991538461495</c:v>
                </c:pt>
                <c:pt idx="125">
                  <c:v>-96.708409230769206</c:v>
                </c:pt>
                <c:pt idx="126">
                  <c:v>-81.735242307692204</c:v>
                </c:pt>
                <c:pt idx="127">
                  <c:v>-64.937389999999994</c:v>
                </c:pt>
                <c:pt idx="128">
                  <c:v>-41.592127692307699</c:v>
                </c:pt>
                <c:pt idx="129">
                  <c:v>-58.497317692307597</c:v>
                </c:pt>
                <c:pt idx="130">
                  <c:v>-18.5152051538461</c:v>
                </c:pt>
                <c:pt idx="131">
                  <c:v>-2.4686941538461502</c:v>
                </c:pt>
                <c:pt idx="132">
                  <c:v>1.39534899999999</c:v>
                </c:pt>
                <c:pt idx="133">
                  <c:v>-26.672628984615301</c:v>
                </c:pt>
                <c:pt idx="134">
                  <c:v>-47.8175307692307</c:v>
                </c:pt>
                <c:pt idx="135">
                  <c:v>-79.373883076922993</c:v>
                </c:pt>
                <c:pt idx="136">
                  <c:v>-96.386405384615401</c:v>
                </c:pt>
                <c:pt idx="137">
                  <c:v>-97.08408</c:v>
                </c:pt>
                <c:pt idx="138">
                  <c:v>-96.547407692307701</c:v>
                </c:pt>
                <c:pt idx="139">
                  <c:v>-96.440073076923099</c:v>
                </c:pt>
                <c:pt idx="140">
                  <c:v>-101.592131538461</c:v>
                </c:pt>
                <c:pt idx="141">
                  <c:v>-95.098386923076902</c:v>
                </c:pt>
                <c:pt idx="142">
                  <c:v>-87.262966923076903</c:v>
                </c:pt>
                <c:pt idx="143">
                  <c:v>-87.209299999999999</c:v>
                </c:pt>
                <c:pt idx="144">
                  <c:v>-83.291593076922993</c:v>
                </c:pt>
                <c:pt idx="145">
                  <c:v>-94.239711538461506</c:v>
                </c:pt>
                <c:pt idx="146">
                  <c:v>-73.846153846153797</c:v>
                </c:pt>
                <c:pt idx="147">
                  <c:v>-56.243291538461499</c:v>
                </c:pt>
                <c:pt idx="148">
                  <c:v>-40.089446923076899</c:v>
                </c:pt>
                <c:pt idx="149">
                  <c:v>-39.069769999999998</c:v>
                </c:pt>
                <c:pt idx="150">
                  <c:v>-51.5742415384615</c:v>
                </c:pt>
                <c:pt idx="151">
                  <c:v>-23.506260000000001</c:v>
                </c:pt>
                <c:pt idx="152">
                  <c:v>-5.4203934923076904</c:v>
                </c:pt>
                <c:pt idx="153">
                  <c:v>-36.064400769230701</c:v>
                </c:pt>
                <c:pt idx="154">
                  <c:v>-70.572450769230699</c:v>
                </c:pt>
                <c:pt idx="155">
                  <c:v>-87.584971538461502</c:v>
                </c:pt>
                <c:pt idx="156">
                  <c:v>-93.971377692307698</c:v>
                </c:pt>
                <c:pt idx="157">
                  <c:v>-96.493743846153805</c:v>
                </c:pt>
                <c:pt idx="158">
                  <c:v>-85.169946153846098</c:v>
                </c:pt>
                <c:pt idx="159">
                  <c:v>-74.919497692307601</c:v>
                </c:pt>
                <c:pt idx="160">
                  <c:v>-67.728086153846107</c:v>
                </c:pt>
                <c:pt idx="161">
                  <c:v>-57.799643076922997</c:v>
                </c:pt>
                <c:pt idx="162">
                  <c:v>-48.032199230769201</c:v>
                </c:pt>
                <c:pt idx="163">
                  <c:v>-39.767440000000001</c:v>
                </c:pt>
                <c:pt idx="164">
                  <c:v>-39.874773846153801</c:v>
                </c:pt>
                <c:pt idx="165">
                  <c:v>-39.767440000000001</c:v>
                </c:pt>
                <c:pt idx="166">
                  <c:v>-39.767440000000001</c:v>
                </c:pt>
                <c:pt idx="167">
                  <c:v>-39.767440000000001</c:v>
                </c:pt>
                <c:pt idx="168">
                  <c:v>-39.821106923076897</c:v>
                </c:pt>
                <c:pt idx="169">
                  <c:v>-39.767440000000001</c:v>
                </c:pt>
                <c:pt idx="170">
                  <c:v>-41.270123846153801</c:v>
                </c:pt>
                <c:pt idx="171">
                  <c:v>-48.461537692307601</c:v>
                </c:pt>
                <c:pt idx="172">
                  <c:v>-28.175313846153799</c:v>
                </c:pt>
                <c:pt idx="173">
                  <c:v>-19.964221538461501</c:v>
                </c:pt>
                <c:pt idx="174">
                  <c:v>-19.964221538461501</c:v>
                </c:pt>
                <c:pt idx="175">
                  <c:v>-20.0178892307692</c:v>
                </c:pt>
                <c:pt idx="176">
                  <c:v>-29.194990000000001</c:v>
                </c:pt>
                <c:pt idx="177">
                  <c:v>-59.194991538461501</c:v>
                </c:pt>
                <c:pt idx="178">
                  <c:v>-79.803218461538407</c:v>
                </c:pt>
                <c:pt idx="179">
                  <c:v>-90.644008461538405</c:v>
                </c:pt>
                <c:pt idx="180">
                  <c:v>-88.443648461538402</c:v>
                </c:pt>
                <c:pt idx="181">
                  <c:v>-87.209299999999999</c:v>
                </c:pt>
                <c:pt idx="182">
                  <c:v>-87.209299999999999</c:v>
                </c:pt>
                <c:pt idx="183">
                  <c:v>-93.8103792307692</c:v>
                </c:pt>
                <c:pt idx="184">
                  <c:v>-72.558139999999995</c:v>
                </c:pt>
                <c:pt idx="185">
                  <c:v>-55.813952307692297</c:v>
                </c:pt>
                <c:pt idx="186">
                  <c:v>-28.711987153846099</c:v>
                </c:pt>
                <c:pt idx="187">
                  <c:v>0.483005415384615</c:v>
                </c:pt>
                <c:pt idx="188">
                  <c:v>1.34168172307692</c:v>
                </c:pt>
                <c:pt idx="189">
                  <c:v>1.2343471692307599</c:v>
                </c:pt>
                <c:pt idx="190">
                  <c:v>-22.9695884307692</c:v>
                </c:pt>
                <c:pt idx="191">
                  <c:v>-28.443646923076901</c:v>
                </c:pt>
                <c:pt idx="192">
                  <c:v>-36.064399999999999</c:v>
                </c:pt>
                <c:pt idx="193">
                  <c:v>-69.338103076923005</c:v>
                </c:pt>
                <c:pt idx="194">
                  <c:v>-76.345514285714302</c:v>
                </c:pt>
                <c:pt idx="195">
                  <c:v>-86.189623846153793</c:v>
                </c:pt>
                <c:pt idx="196">
                  <c:v>-87.638637692307697</c:v>
                </c:pt>
                <c:pt idx="197">
                  <c:v>-86.5652969230769</c:v>
                </c:pt>
                <c:pt idx="198">
                  <c:v>-86.243295384615294</c:v>
                </c:pt>
                <c:pt idx="199">
                  <c:v>-85.813959999999895</c:v>
                </c:pt>
                <c:pt idx="200">
                  <c:v>-91.610020769230701</c:v>
                </c:pt>
                <c:pt idx="201">
                  <c:v>-70.465116923076906</c:v>
                </c:pt>
                <c:pt idx="202">
                  <c:v>-51.520572307692298</c:v>
                </c:pt>
                <c:pt idx="203">
                  <c:v>-19.964221461538401</c:v>
                </c:pt>
                <c:pt idx="204">
                  <c:v>-0.21466907692307599</c:v>
                </c:pt>
                <c:pt idx="205">
                  <c:v>0.75134167692307696</c:v>
                </c:pt>
                <c:pt idx="206">
                  <c:v>-1.6100177230769199</c:v>
                </c:pt>
                <c:pt idx="207">
                  <c:v>-27.85331</c:v>
                </c:pt>
                <c:pt idx="208">
                  <c:v>-18.729873846153801</c:v>
                </c:pt>
                <c:pt idx="209">
                  <c:v>-21.520568461538399</c:v>
                </c:pt>
                <c:pt idx="210">
                  <c:v>-20.3398923846153</c:v>
                </c:pt>
                <c:pt idx="211">
                  <c:v>0.53667261538461497</c:v>
                </c:pt>
                <c:pt idx="212">
                  <c:v>-14.704830369230701</c:v>
                </c:pt>
                <c:pt idx="213">
                  <c:v>-54.633273846153799</c:v>
                </c:pt>
                <c:pt idx="214">
                  <c:v>-84.203934615384597</c:v>
                </c:pt>
                <c:pt idx="215">
                  <c:v>-91.663686923076895</c:v>
                </c:pt>
                <c:pt idx="216">
                  <c:v>-90.429338461538407</c:v>
                </c:pt>
                <c:pt idx="217">
                  <c:v>-95.903397692307706</c:v>
                </c:pt>
                <c:pt idx="218">
                  <c:v>-83.023256153846106</c:v>
                </c:pt>
                <c:pt idx="219">
                  <c:v>-64.722719230769201</c:v>
                </c:pt>
                <c:pt idx="220">
                  <c:v>-44.168159999999901</c:v>
                </c:pt>
                <c:pt idx="221">
                  <c:v>-8.5867621384615394</c:v>
                </c:pt>
                <c:pt idx="222">
                  <c:v>0.85867623076923005</c:v>
                </c:pt>
                <c:pt idx="223">
                  <c:v>-5.2593923076923002</c:v>
                </c:pt>
                <c:pt idx="224">
                  <c:v>-33.488374076923002</c:v>
                </c:pt>
                <c:pt idx="225">
                  <c:v>-3.0590337999999999</c:v>
                </c:pt>
                <c:pt idx="226">
                  <c:v>-27.3166384615384</c:v>
                </c:pt>
                <c:pt idx="227">
                  <c:v>-16.74419</c:v>
                </c:pt>
                <c:pt idx="228">
                  <c:v>-26.404296153846101</c:v>
                </c:pt>
                <c:pt idx="229">
                  <c:v>-7.9964216307692304</c:v>
                </c:pt>
                <c:pt idx="230">
                  <c:v>1.2343469846153801</c:v>
                </c:pt>
                <c:pt idx="231">
                  <c:v>-29.3023247384615</c:v>
                </c:pt>
                <c:pt idx="232">
                  <c:v>-54.096602307692301</c:v>
                </c:pt>
                <c:pt idx="233">
                  <c:v>-87.262970769230705</c:v>
                </c:pt>
                <c:pt idx="234">
                  <c:v>-93.488370000000003</c:v>
                </c:pt>
                <c:pt idx="235">
                  <c:v>-94.669049999999999</c:v>
                </c:pt>
                <c:pt idx="236">
                  <c:v>-94.132377692307699</c:v>
                </c:pt>
                <c:pt idx="237">
                  <c:v>-100.35778846153799</c:v>
                </c:pt>
                <c:pt idx="238">
                  <c:v>-85.921287692307601</c:v>
                </c:pt>
                <c:pt idx="239">
                  <c:v>-58.1753146153846</c:v>
                </c:pt>
                <c:pt idx="240">
                  <c:v>-32.844365384615301</c:v>
                </c:pt>
                <c:pt idx="241">
                  <c:v>-6.3864042307692301</c:v>
                </c:pt>
                <c:pt idx="242">
                  <c:v>-2.0930233076923002</c:v>
                </c:pt>
                <c:pt idx="243">
                  <c:v>0.80500887692307599</c:v>
                </c:pt>
                <c:pt idx="244">
                  <c:v>-12.2361348615384</c:v>
                </c:pt>
                <c:pt idx="245">
                  <c:v>-26.028623076923001</c:v>
                </c:pt>
                <c:pt idx="246">
                  <c:v>-19.856884615384601</c:v>
                </c:pt>
                <c:pt idx="247">
                  <c:v>-19.534879999999902</c:v>
                </c:pt>
                <c:pt idx="248">
                  <c:v>-27.638640307692299</c:v>
                </c:pt>
                <c:pt idx="249">
                  <c:v>-2.2003578461538398</c:v>
                </c:pt>
                <c:pt idx="250">
                  <c:v>-28.926654230769199</c:v>
                </c:pt>
                <c:pt idx="251">
                  <c:v>-53.935599230769199</c:v>
                </c:pt>
                <c:pt idx="252">
                  <c:v>-80.286225384615307</c:v>
                </c:pt>
                <c:pt idx="253">
                  <c:v>-94.078711538461505</c:v>
                </c:pt>
                <c:pt idx="254">
                  <c:v>-95.4203938461538</c:v>
                </c:pt>
                <c:pt idx="255">
                  <c:v>-97.513405384615297</c:v>
                </c:pt>
                <c:pt idx="256">
                  <c:v>-92.307689999999994</c:v>
                </c:pt>
                <c:pt idx="257">
                  <c:v>-77.6565284615384</c:v>
                </c:pt>
                <c:pt idx="258">
                  <c:v>-57.799642307692302</c:v>
                </c:pt>
                <c:pt idx="259">
                  <c:v>-37.835420230769202</c:v>
                </c:pt>
                <c:pt idx="260">
                  <c:v>-27.316636923076899</c:v>
                </c:pt>
                <c:pt idx="261">
                  <c:v>-21.7352407692307</c:v>
                </c:pt>
                <c:pt idx="262">
                  <c:v>-43.8461523076923</c:v>
                </c:pt>
                <c:pt idx="263">
                  <c:v>-16.583184692307601</c:v>
                </c:pt>
                <c:pt idx="264">
                  <c:v>-2.629696</c:v>
                </c:pt>
                <c:pt idx="265">
                  <c:v>-1.8246869846153799</c:v>
                </c:pt>
                <c:pt idx="266">
                  <c:v>-0.697674384615384</c:v>
                </c:pt>
                <c:pt idx="267">
                  <c:v>0</c:v>
                </c:pt>
                <c:pt idx="268">
                  <c:v>-3.1663692307692299</c:v>
                </c:pt>
                <c:pt idx="269">
                  <c:v>-49.427550769230699</c:v>
                </c:pt>
                <c:pt idx="270">
                  <c:v>-76.690519230769198</c:v>
                </c:pt>
                <c:pt idx="271">
                  <c:v>-96.386403846153797</c:v>
                </c:pt>
                <c:pt idx="272">
                  <c:v>-97.674419999999998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93-4AD5-AB95-234B4F7C071C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Angle_T (F)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Sheet1!$M$2:$M$274</c:f>
              <c:numCache>
                <c:formatCode>General</c:formatCode>
                <c:ptCount val="273"/>
                <c:pt idx="0">
                  <c:v>-85.767447999999902</c:v>
                </c:pt>
                <c:pt idx="1">
                  <c:v>-85.764125714285598</c:v>
                </c:pt>
                <c:pt idx="2">
                  <c:v>-84.000001333333302</c:v>
                </c:pt>
                <c:pt idx="3">
                  <c:v>-83.023250666666598</c:v>
                </c:pt>
                <c:pt idx="4">
                  <c:v>-89.258728749999904</c:v>
                </c:pt>
                <c:pt idx="5">
                  <c:v>-56.511627857142798</c:v>
                </c:pt>
                <c:pt idx="6">
                  <c:v>-24.847943153846099</c:v>
                </c:pt>
                <c:pt idx="7">
                  <c:v>-32.4150261538461</c:v>
                </c:pt>
                <c:pt idx="8">
                  <c:v>-30.107334615384602</c:v>
                </c:pt>
                <c:pt idx="9">
                  <c:v>-26.618963076922999</c:v>
                </c:pt>
                <c:pt idx="10">
                  <c:v>-30.322003846153802</c:v>
                </c:pt>
                <c:pt idx="11">
                  <c:v>-33.112702307692302</c:v>
                </c:pt>
                <c:pt idx="12">
                  <c:v>-32.468693846153798</c:v>
                </c:pt>
                <c:pt idx="13">
                  <c:v>-32.737032307692303</c:v>
                </c:pt>
                <c:pt idx="14">
                  <c:v>-32.898033846153801</c:v>
                </c:pt>
                <c:pt idx="15">
                  <c:v>-35.420395384615297</c:v>
                </c:pt>
                <c:pt idx="16">
                  <c:v>-36.279068461538401</c:v>
                </c:pt>
                <c:pt idx="17">
                  <c:v>-36.923079999999999</c:v>
                </c:pt>
                <c:pt idx="18">
                  <c:v>-36.279069999999997</c:v>
                </c:pt>
                <c:pt idx="19">
                  <c:v>-35.581394615384603</c:v>
                </c:pt>
                <c:pt idx="20">
                  <c:v>-29.302324615384599</c:v>
                </c:pt>
                <c:pt idx="21">
                  <c:v>-31.073343846153801</c:v>
                </c:pt>
                <c:pt idx="22">
                  <c:v>-42.397137692307602</c:v>
                </c:pt>
                <c:pt idx="23">
                  <c:v>-68.372093846153803</c:v>
                </c:pt>
                <c:pt idx="24">
                  <c:v>-13.363148615384601</c:v>
                </c:pt>
                <c:pt idx="25">
                  <c:v>-0.53667261538461497</c:v>
                </c:pt>
                <c:pt idx="26">
                  <c:v>-15.885510784615301</c:v>
                </c:pt>
                <c:pt idx="27">
                  <c:v>-20.125222307692301</c:v>
                </c:pt>
                <c:pt idx="28">
                  <c:v>-13.685151538461501</c:v>
                </c:pt>
                <c:pt idx="29">
                  <c:v>-13.953489999999899</c:v>
                </c:pt>
                <c:pt idx="30">
                  <c:v>-21.091235384615299</c:v>
                </c:pt>
                <c:pt idx="31">
                  <c:v>-62.307693076923002</c:v>
                </c:pt>
                <c:pt idx="32">
                  <c:v>-84.847941538461498</c:v>
                </c:pt>
                <c:pt idx="33">
                  <c:v>-81.359569999999906</c:v>
                </c:pt>
                <c:pt idx="34">
                  <c:v>-80.232560000000007</c:v>
                </c:pt>
                <c:pt idx="35">
                  <c:v>-80.232560000000007</c:v>
                </c:pt>
                <c:pt idx="36">
                  <c:v>-80.232560000000007</c:v>
                </c:pt>
                <c:pt idx="37">
                  <c:v>-80.608228461538403</c:v>
                </c:pt>
                <c:pt idx="38">
                  <c:v>-80.876563076923006</c:v>
                </c:pt>
                <c:pt idx="39">
                  <c:v>-80.876563076923006</c:v>
                </c:pt>
                <c:pt idx="40">
                  <c:v>-82.540249999999901</c:v>
                </c:pt>
                <c:pt idx="41">
                  <c:v>-82.379246923076906</c:v>
                </c:pt>
                <c:pt idx="42">
                  <c:v>-82.057245384615399</c:v>
                </c:pt>
                <c:pt idx="43">
                  <c:v>-81.574242307692302</c:v>
                </c:pt>
                <c:pt idx="44">
                  <c:v>-81.62791</c:v>
                </c:pt>
                <c:pt idx="45">
                  <c:v>-81.681576923076904</c:v>
                </c:pt>
                <c:pt idx="46">
                  <c:v>-82.164579230769206</c:v>
                </c:pt>
                <c:pt idx="47">
                  <c:v>-82.325579999999903</c:v>
                </c:pt>
                <c:pt idx="48">
                  <c:v>-82.325579999999903</c:v>
                </c:pt>
                <c:pt idx="49">
                  <c:v>-82.325579999999903</c:v>
                </c:pt>
                <c:pt idx="50">
                  <c:v>-82.325579999999903</c:v>
                </c:pt>
                <c:pt idx="51">
                  <c:v>-83.237920769230698</c:v>
                </c:pt>
                <c:pt idx="52">
                  <c:v>-82.325577692307604</c:v>
                </c:pt>
                <c:pt idx="53">
                  <c:v>-86.994632307692299</c:v>
                </c:pt>
                <c:pt idx="54">
                  <c:v>-33.649373076922998</c:v>
                </c:pt>
                <c:pt idx="55">
                  <c:v>0.53667255384615398</c:v>
                </c:pt>
                <c:pt idx="56">
                  <c:v>-51.949911107692301</c:v>
                </c:pt>
                <c:pt idx="57">
                  <c:v>-91.180676153846093</c:v>
                </c:pt>
                <c:pt idx="58">
                  <c:v>-96.010728461538406</c:v>
                </c:pt>
                <c:pt idx="59">
                  <c:v>-98.855099999999993</c:v>
                </c:pt>
                <c:pt idx="60">
                  <c:v>-70.357781538461495</c:v>
                </c:pt>
                <c:pt idx="61">
                  <c:v>-28.014311384615301</c:v>
                </c:pt>
                <c:pt idx="62">
                  <c:v>-0.53667260000000006</c:v>
                </c:pt>
                <c:pt idx="63">
                  <c:v>-0.59033987692307699</c:v>
                </c:pt>
                <c:pt idx="64">
                  <c:v>-0.42933809230769199</c:v>
                </c:pt>
                <c:pt idx="65">
                  <c:v>-17.763863892307601</c:v>
                </c:pt>
                <c:pt idx="66">
                  <c:v>-24.042933076922999</c:v>
                </c:pt>
                <c:pt idx="67">
                  <c:v>-17.441859999999899</c:v>
                </c:pt>
                <c:pt idx="68">
                  <c:v>-17.549193846153798</c:v>
                </c:pt>
                <c:pt idx="69">
                  <c:v>-17.817528461538402</c:v>
                </c:pt>
                <c:pt idx="70">
                  <c:v>-17.441859999999899</c:v>
                </c:pt>
                <c:pt idx="71">
                  <c:v>-17.602860769230698</c:v>
                </c:pt>
                <c:pt idx="72">
                  <c:v>-17.656527692307598</c:v>
                </c:pt>
                <c:pt idx="73">
                  <c:v>-18.637869999999999</c:v>
                </c:pt>
                <c:pt idx="74">
                  <c:v>-35.849730000000001</c:v>
                </c:pt>
                <c:pt idx="75">
                  <c:v>-79.588551538461502</c:v>
                </c:pt>
                <c:pt idx="76">
                  <c:v>-97.942760000000007</c:v>
                </c:pt>
                <c:pt idx="77">
                  <c:v>-99.9284392307692</c:v>
                </c:pt>
                <c:pt idx="78">
                  <c:v>-74.812163846153794</c:v>
                </c:pt>
                <c:pt idx="79">
                  <c:v>-37.0304115384615</c:v>
                </c:pt>
                <c:pt idx="80">
                  <c:v>-0.32200350769230701</c:v>
                </c:pt>
                <c:pt idx="81">
                  <c:v>0.96601078461538403</c:v>
                </c:pt>
                <c:pt idx="82">
                  <c:v>0.69767440000000003</c:v>
                </c:pt>
                <c:pt idx="83">
                  <c:v>0.69767440000000003</c:v>
                </c:pt>
                <c:pt idx="84">
                  <c:v>1.01967806153846</c:v>
                </c:pt>
                <c:pt idx="85">
                  <c:v>-26.189623615384601</c:v>
                </c:pt>
                <c:pt idx="86">
                  <c:v>-18.783541538461499</c:v>
                </c:pt>
                <c:pt idx="87">
                  <c:v>-16.046510000000001</c:v>
                </c:pt>
                <c:pt idx="88">
                  <c:v>-16.3148484615384</c:v>
                </c:pt>
                <c:pt idx="89">
                  <c:v>-16.690522307692301</c:v>
                </c:pt>
                <c:pt idx="90">
                  <c:v>-16.74419</c:v>
                </c:pt>
                <c:pt idx="91">
                  <c:v>-17.227192307692299</c:v>
                </c:pt>
                <c:pt idx="92">
                  <c:v>-16.9588576923076</c:v>
                </c:pt>
                <c:pt idx="93">
                  <c:v>-44.973166923076903</c:v>
                </c:pt>
                <c:pt idx="94">
                  <c:v>-84.418605384615304</c:v>
                </c:pt>
                <c:pt idx="95">
                  <c:v>-97.835415384615402</c:v>
                </c:pt>
                <c:pt idx="96">
                  <c:v>-94.991050769230696</c:v>
                </c:pt>
                <c:pt idx="97">
                  <c:v>-86.243300000000005</c:v>
                </c:pt>
                <c:pt idx="98">
                  <c:v>-45.831843846153802</c:v>
                </c:pt>
                <c:pt idx="99">
                  <c:v>-22.4329146153846</c:v>
                </c:pt>
                <c:pt idx="100">
                  <c:v>-16.422182307692299</c:v>
                </c:pt>
                <c:pt idx="101">
                  <c:v>-16.583186923076902</c:v>
                </c:pt>
                <c:pt idx="102">
                  <c:v>-16.74419</c:v>
                </c:pt>
                <c:pt idx="103">
                  <c:v>-18.568870769230699</c:v>
                </c:pt>
                <c:pt idx="104">
                  <c:v>-18.407867692307601</c:v>
                </c:pt>
                <c:pt idx="105">
                  <c:v>-20.071554615384599</c:v>
                </c:pt>
                <c:pt idx="106">
                  <c:v>-21.3595707692307</c:v>
                </c:pt>
                <c:pt idx="107">
                  <c:v>-18.729873846153801</c:v>
                </c:pt>
                <c:pt idx="108">
                  <c:v>-9.4991048461538394</c:v>
                </c:pt>
                <c:pt idx="109">
                  <c:v>-19.7495515384615</c:v>
                </c:pt>
                <c:pt idx="110">
                  <c:v>-18.085863076923001</c:v>
                </c:pt>
                <c:pt idx="111">
                  <c:v>-18.139530000000001</c:v>
                </c:pt>
                <c:pt idx="112">
                  <c:v>-18.139530000000001</c:v>
                </c:pt>
                <c:pt idx="113">
                  <c:v>-37.0304115384615</c:v>
                </c:pt>
                <c:pt idx="114">
                  <c:v>-82.862255384615295</c:v>
                </c:pt>
                <c:pt idx="115">
                  <c:v>-93.864043076922997</c:v>
                </c:pt>
                <c:pt idx="116">
                  <c:v>-91.234343846153806</c:v>
                </c:pt>
                <c:pt idx="117">
                  <c:v>-83.935603846153796</c:v>
                </c:pt>
                <c:pt idx="118">
                  <c:v>-44.543828461538403</c:v>
                </c:pt>
                <c:pt idx="119">
                  <c:v>-28.6046515384615</c:v>
                </c:pt>
                <c:pt idx="120">
                  <c:v>-18.729875384615301</c:v>
                </c:pt>
                <c:pt idx="121">
                  <c:v>-17.388193076922999</c:v>
                </c:pt>
                <c:pt idx="122">
                  <c:v>-17.441859999999899</c:v>
                </c:pt>
                <c:pt idx="123">
                  <c:v>-17.441859999999899</c:v>
                </c:pt>
                <c:pt idx="124">
                  <c:v>-17.8175307692307</c:v>
                </c:pt>
                <c:pt idx="125">
                  <c:v>-17.7638623076923</c:v>
                </c:pt>
                <c:pt idx="126">
                  <c:v>-17.763861538461502</c:v>
                </c:pt>
                <c:pt idx="127">
                  <c:v>-18.139530000000001</c:v>
                </c:pt>
                <c:pt idx="128">
                  <c:v>-18.032196153846101</c:v>
                </c:pt>
                <c:pt idx="129">
                  <c:v>-17.549193846153798</c:v>
                </c:pt>
                <c:pt idx="130">
                  <c:v>-17.924862307692301</c:v>
                </c:pt>
                <c:pt idx="131">
                  <c:v>-17.817528461538402</c:v>
                </c:pt>
                <c:pt idx="132">
                  <c:v>-20.661895384615299</c:v>
                </c:pt>
                <c:pt idx="133">
                  <c:v>-53.828264615384597</c:v>
                </c:pt>
                <c:pt idx="134">
                  <c:v>-89.302327692307699</c:v>
                </c:pt>
                <c:pt idx="135">
                  <c:v>-96.010734615384607</c:v>
                </c:pt>
                <c:pt idx="136">
                  <c:v>-101.431123846153</c:v>
                </c:pt>
                <c:pt idx="137">
                  <c:v>-75.563506923076901</c:v>
                </c:pt>
                <c:pt idx="138">
                  <c:v>-27.531304153846101</c:v>
                </c:pt>
                <c:pt idx="139">
                  <c:v>2.1466908769230701</c:v>
                </c:pt>
                <c:pt idx="140">
                  <c:v>0.80500895384615401</c:v>
                </c:pt>
                <c:pt idx="141">
                  <c:v>4.8837208769230704</c:v>
                </c:pt>
                <c:pt idx="142">
                  <c:v>3.6493738307692198</c:v>
                </c:pt>
                <c:pt idx="143">
                  <c:v>0.75134167692307696</c:v>
                </c:pt>
                <c:pt idx="144">
                  <c:v>-17.817531892307599</c:v>
                </c:pt>
                <c:pt idx="145">
                  <c:v>-24.418605384615301</c:v>
                </c:pt>
                <c:pt idx="146">
                  <c:v>-17.441859999999899</c:v>
                </c:pt>
                <c:pt idx="147">
                  <c:v>-18.032196153846101</c:v>
                </c:pt>
                <c:pt idx="148">
                  <c:v>-18.139530000000001</c:v>
                </c:pt>
                <c:pt idx="149">
                  <c:v>-18.139530000000001</c:v>
                </c:pt>
                <c:pt idx="150">
                  <c:v>-18.139530000000001</c:v>
                </c:pt>
                <c:pt idx="151">
                  <c:v>-31.449015384615301</c:v>
                </c:pt>
                <c:pt idx="152">
                  <c:v>-74.973164615384604</c:v>
                </c:pt>
                <c:pt idx="153">
                  <c:v>-96.547406923076906</c:v>
                </c:pt>
                <c:pt idx="154">
                  <c:v>-93.810375384615398</c:v>
                </c:pt>
                <c:pt idx="155">
                  <c:v>-99.928436923076902</c:v>
                </c:pt>
                <c:pt idx="156">
                  <c:v>-71.806797692307597</c:v>
                </c:pt>
                <c:pt idx="157">
                  <c:v>-40.035778692307602</c:v>
                </c:pt>
                <c:pt idx="158">
                  <c:v>-26.404293846153799</c:v>
                </c:pt>
                <c:pt idx="159">
                  <c:v>-16.583186923076902</c:v>
                </c:pt>
                <c:pt idx="160">
                  <c:v>-17.012524615384599</c:v>
                </c:pt>
                <c:pt idx="161">
                  <c:v>-17.388193076922999</c:v>
                </c:pt>
                <c:pt idx="162">
                  <c:v>-17.6028615384615</c:v>
                </c:pt>
                <c:pt idx="163">
                  <c:v>-17.441859999999899</c:v>
                </c:pt>
                <c:pt idx="164">
                  <c:v>-17.441859999999899</c:v>
                </c:pt>
                <c:pt idx="165">
                  <c:v>-17.602860769230698</c:v>
                </c:pt>
                <c:pt idx="166">
                  <c:v>-17.763861538461502</c:v>
                </c:pt>
                <c:pt idx="167">
                  <c:v>-17.924862307692301</c:v>
                </c:pt>
                <c:pt idx="168">
                  <c:v>-17.334523615384601</c:v>
                </c:pt>
                <c:pt idx="169">
                  <c:v>-18.7298723076923</c:v>
                </c:pt>
                <c:pt idx="170">
                  <c:v>-20.822898461538401</c:v>
                </c:pt>
                <c:pt idx="171">
                  <c:v>-33.273702307692297</c:v>
                </c:pt>
                <c:pt idx="172">
                  <c:v>-71.914131538461504</c:v>
                </c:pt>
                <c:pt idx="173">
                  <c:v>-101.53846153846099</c:v>
                </c:pt>
                <c:pt idx="174">
                  <c:v>-97.298748461538395</c:v>
                </c:pt>
                <c:pt idx="175">
                  <c:v>-104.86584230769201</c:v>
                </c:pt>
                <c:pt idx="176">
                  <c:v>-71.323792307692301</c:v>
                </c:pt>
                <c:pt idx="177">
                  <c:v>-38.157423076923003</c:v>
                </c:pt>
                <c:pt idx="178">
                  <c:v>-22.862252307692302</c:v>
                </c:pt>
                <c:pt idx="179">
                  <c:v>-16.958853999999899</c:v>
                </c:pt>
                <c:pt idx="180">
                  <c:v>-17.656527692307598</c:v>
                </c:pt>
                <c:pt idx="181">
                  <c:v>-17.978529230769201</c:v>
                </c:pt>
                <c:pt idx="182">
                  <c:v>-17.817527461538401</c:v>
                </c:pt>
                <c:pt idx="183">
                  <c:v>-18.354199999999999</c:v>
                </c:pt>
                <c:pt idx="184">
                  <c:v>-18.139530000000001</c:v>
                </c:pt>
                <c:pt idx="185">
                  <c:v>-20.232556923076899</c:v>
                </c:pt>
                <c:pt idx="186">
                  <c:v>-25.116279230769202</c:v>
                </c:pt>
                <c:pt idx="187">
                  <c:v>-24.2576</c:v>
                </c:pt>
                <c:pt idx="188">
                  <c:v>-24.311269230769199</c:v>
                </c:pt>
                <c:pt idx="189">
                  <c:v>-24.4722676923076</c:v>
                </c:pt>
                <c:pt idx="190">
                  <c:v>-24.364933076922998</c:v>
                </c:pt>
                <c:pt idx="191">
                  <c:v>-48.568873846153799</c:v>
                </c:pt>
                <c:pt idx="192">
                  <c:v>-84.525940000000006</c:v>
                </c:pt>
                <c:pt idx="193">
                  <c:v>-100.626133076923</c:v>
                </c:pt>
                <c:pt idx="194">
                  <c:v>-100.304118461538</c:v>
                </c:pt>
                <c:pt idx="195">
                  <c:v>-83.506262307692296</c:v>
                </c:pt>
                <c:pt idx="196">
                  <c:v>-44.1144884615384</c:v>
                </c:pt>
                <c:pt idx="197">
                  <c:v>-31.0733446923076</c:v>
                </c:pt>
                <c:pt idx="198">
                  <c:v>-17.763865384615301</c:v>
                </c:pt>
                <c:pt idx="199">
                  <c:v>-17.3881923076923</c:v>
                </c:pt>
                <c:pt idx="200">
                  <c:v>-17.441859999999899</c:v>
                </c:pt>
                <c:pt idx="201">
                  <c:v>-17.602860769230698</c:v>
                </c:pt>
                <c:pt idx="202">
                  <c:v>-17.549193846153798</c:v>
                </c:pt>
                <c:pt idx="203">
                  <c:v>-17.495526923076898</c:v>
                </c:pt>
                <c:pt idx="204">
                  <c:v>-17.817528461538402</c:v>
                </c:pt>
                <c:pt idx="205">
                  <c:v>-17.817528461538402</c:v>
                </c:pt>
                <c:pt idx="206">
                  <c:v>-17.656527692307598</c:v>
                </c:pt>
                <c:pt idx="207">
                  <c:v>-17.549193846153798</c:v>
                </c:pt>
                <c:pt idx="208">
                  <c:v>-17.763861538461502</c:v>
                </c:pt>
                <c:pt idx="209">
                  <c:v>-17.978529230769201</c:v>
                </c:pt>
                <c:pt idx="210">
                  <c:v>-27.9606423076923</c:v>
                </c:pt>
                <c:pt idx="211">
                  <c:v>-71.270125384615298</c:v>
                </c:pt>
                <c:pt idx="212">
                  <c:v>-99.230765384615395</c:v>
                </c:pt>
                <c:pt idx="213">
                  <c:v>-95.205719999999999</c:v>
                </c:pt>
                <c:pt idx="214">
                  <c:v>-101.91413153846101</c:v>
                </c:pt>
                <c:pt idx="215">
                  <c:v>-72.236136153846104</c:v>
                </c:pt>
                <c:pt idx="216">
                  <c:v>-40.465116923076899</c:v>
                </c:pt>
                <c:pt idx="217">
                  <c:v>-26.189623076922999</c:v>
                </c:pt>
                <c:pt idx="218">
                  <c:v>-17.656529230769198</c:v>
                </c:pt>
                <c:pt idx="219">
                  <c:v>-17.549193846153798</c:v>
                </c:pt>
                <c:pt idx="220">
                  <c:v>-18.085863076923001</c:v>
                </c:pt>
                <c:pt idx="221">
                  <c:v>-18.139530000000001</c:v>
                </c:pt>
                <c:pt idx="222">
                  <c:v>-18.139530000000001</c:v>
                </c:pt>
                <c:pt idx="223">
                  <c:v>-21.627907692307598</c:v>
                </c:pt>
                <c:pt idx="224">
                  <c:v>-21.627909230769198</c:v>
                </c:pt>
                <c:pt idx="225">
                  <c:v>-21.574242307692298</c:v>
                </c:pt>
                <c:pt idx="226">
                  <c:v>-21.3059038461538</c:v>
                </c:pt>
                <c:pt idx="227">
                  <c:v>-21.466906923076898</c:v>
                </c:pt>
                <c:pt idx="228">
                  <c:v>-21.6279099999999</c:v>
                </c:pt>
                <c:pt idx="229">
                  <c:v>-21.6815769230769</c:v>
                </c:pt>
                <c:pt idx="230">
                  <c:v>-49.373881538461497</c:v>
                </c:pt>
                <c:pt idx="231">
                  <c:v>-84.364937692307706</c:v>
                </c:pt>
                <c:pt idx="232">
                  <c:v>-99.016098461538405</c:v>
                </c:pt>
                <c:pt idx="233">
                  <c:v>-93.595702307692306</c:v>
                </c:pt>
                <c:pt idx="234">
                  <c:v>-95.259386153846094</c:v>
                </c:pt>
                <c:pt idx="235">
                  <c:v>-51.520572307692298</c:v>
                </c:pt>
                <c:pt idx="236">
                  <c:v>-23.774597384615301</c:v>
                </c:pt>
                <c:pt idx="237">
                  <c:v>-24.74061</c:v>
                </c:pt>
                <c:pt idx="238">
                  <c:v>-17.280859230769199</c:v>
                </c:pt>
                <c:pt idx="239">
                  <c:v>-17.441859999999899</c:v>
                </c:pt>
                <c:pt idx="240">
                  <c:v>-16.958854846153798</c:v>
                </c:pt>
                <c:pt idx="241">
                  <c:v>-17.441859999999899</c:v>
                </c:pt>
                <c:pt idx="242">
                  <c:v>-17.549193846153798</c:v>
                </c:pt>
                <c:pt idx="243">
                  <c:v>-17.441859999999899</c:v>
                </c:pt>
                <c:pt idx="244">
                  <c:v>-17.924862307692301</c:v>
                </c:pt>
                <c:pt idx="245">
                  <c:v>-17.871195384615302</c:v>
                </c:pt>
                <c:pt idx="246">
                  <c:v>-18.032196153846101</c:v>
                </c:pt>
                <c:pt idx="247">
                  <c:v>-18.139530000000001</c:v>
                </c:pt>
                <c:pt idx="248">
                  <c:v>-18.139530000000001</c:v>
                </c:pt>
                <c:pt idx="249">
                  <c:v>-49.373880769230702</c:v>
                </c:pt>
                <c:pt idx="250">
                  <c:v>-88.497316923076895</c:v>
                </c:pt>
                <c:pt idx="251">
                  <c:v>-99.874771538461502</c:v>
                </c:pt>
                <c:pt idx="252">
                  <c:v>-96.440074615384603</c:v>
                </c:pt>
                <c:pt idx="253">
                  <c:v>-102.128801538461</c:v>
                </c:pt>
                <c:pt idx="254">
                  <c:v>-65.742396923076896</c:v>
                </c:pt>
                <c:pt idx="255">
                  <c:v>-14.543827815384599</c:v>
                </c:pt>
                <c:pt idx="256">
                  <c:v>-30.0000003076923</c:v>
                </c:pt>
                <c:pt idx="257">
                  <c:v>-19.136212142857101</c:v>
                </c:pt>
                <c:pt idx="258">
                  <c:v>-17.656527692307598</c:v>
                </c:pt>
                <c:pt idx="259">
                  <c:v>-17.978529230769201</c:v>
                </c:pt>
                <c:pt idx="260">
                  <c:v>-18.085863076923001</c:v>
                </c:pt>
                <c:pt idx="261">
                  <c:v>-18.139530000000001</c:v>
                </c:pt>
                <c:pt idx="262">
                  <c:v>-18.139530000000001</c:v>
                </c:pt>
                <c:pt idx="263">
                  <c:v>-18.139530000000001</c:v>
                </c:pt>
                <c:pt idx="264">
                  <c:v>-18.139530000000001</c:v>
                </c:pt>
                <c:pt idx="265">
                  <c:v>-18.139530000000001</c:v>
                </c:pt>
                <c:pt idx="266">
                  <c:v>-18.139530000000001</c:v>
                </c:pt>
                <c:pt idx="267">
                  <c:v>-18.461533846153799</c:v>
                </c:pt>
                <c:pt idx="268">
                  <c:v>-43.363147692307599</c:v>
                </c:pt>
                <c:pt idx="269">
                  <c:v>-92.5223546153846</c:v>
                </c:pt>
                <c:pt idx="270">
                  <c:v>-98.103751538461495</c:v>
                </c:pt>
                <c:pt idx="271">
                  <c:v>-101.377468461538</c:v>
                </c:pt>
                <c:pt idx="272">
                  <c:v>-77.441860000000005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BF93-4AD5-AB95-234B4F7C0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40731488"/>
        <c:axId val="164073190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Time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33.103599230769198</c:v>
                      </c:pt>
                      <c:pt idx="1">
                        <c:v>33.361271538461502</c:v>
                      </c:pt>
                      <c:pt idx="2">
                        <c:v>33.618788461538401</c:v>
                      </c:pt>
                      <c:pt idx="3">
                        <c:v>33.876382307692303</c:v>
                      </c:pt>
                      <c:pt idx="4">
                        <c:v>34.134058461538402</c:v>
                      </c:pt>
                      <c:pt idx="5">
                        <c:v>34.393368461538401</c:v>
                      </c:pt>
                      <c:pt idx="6">
                        <c:v>34.651538461538401</c:v>
                      </c:pt>
                      <c:pt idx="7">
                        <c:v>34.909033076923002</c:v>
                      </c:pt>
                      <c:pt idx="8">
                        <c:v>35.1669992307692</c:v>
                      </c:pt>
                      <c:pt idx="9">
                        <c:v>35.423046153846101</c:v>
                      </c:pt>
                      <c:pt idx="10">
                        <c:v>35.680152307692303</c:v>
                      </c:pt>
                      <c:pt idx="11">
                        <c:v>35.938216153846099</c:v>
                      </c:pt>
                      <c:pt idx="12">
                        <c:v>36.196186923076901</c:v>
                      </c:pt>
                      <c:pt idx="13">
                        <c:v>36.453591538461502</c:v>
                      </c:pt>
                      <c:pt idx="14">
                        <c:v>36.7111107692307</c:v>
                      </c:pt>
                      <c:pt idx="15">
                        <c:v>36.968586153846097</c:v>
                      </c:pt>
                      <c:pt idx="16">
                        <c:v>37.226245384615297</c:v>
                      </c:pt>
                      <c:pt idx="17">
                        <c:v>37.483969230769198</c:v>
                      </c:pt>
                      <c:pt idx="18">
                        <c:v>37.741395384615302</c:v>
                      </c:pt>
                      <c:pt idx="19">
                        <c:v>37.998906923076902</c:v>
                      </c:pt>
                      <c:pt idx="20">
                        <c:v>38.256836923076897</c:v>
                      </c:pt>
                      <c:pt idx="21">
                        <c:v>38.514290769230698</c:v>
                      </c:pt>
                      <c:pt idx="22">
                        <c:v>38.771804615384603</c:v>
                      </c:pt>
                      <c:pt idx="23">
                        <c:v>39.031436923076903</c:v>
                      </c:pt>
                      <c:pt idx="24">
                        <c:v>39.288443076923002</c:v>
                      </c:pt>
                      <c:pt idx="25">
                        <c:v>39.546185384615299</c:v>
                      </c:pt>
                      <c:pt idx="26">
                        <c:v>39.802556923076899</c:v>
                      </c:pt>
                      <c:pt idx="27">
                        <c:v>40.061255384615301</c:v>
                      </c:pt>
                      <c:pt idx="28">
                        <c:v>40.318195384615301</c:v>
                      </c:pt>
                      <c:pt idx="29">
                        <c:v>40.5763392307692</c:v>
                      </c:pt>
                      <c:pt idx="30">
                        <c:v>40.833130769230699</c:v>
                      </c:pt>
                      <c:pt idx="31">
                        <c:v>41.0925515384615</c:v>
                      </c:pt>
                      <c:pt idx="32">
                        <c:v>41.350235384615303</c:v>
                      </c:pt>
                      <c:pt idx="33">
                        <c:v>41.607301538461499</c:v>
                      </c:pt>
                      <c:pt idx="34">
                        <c:v>41.864873076922997</c:v>
                      </c:pt>
                      <c:pt idx="35">
                        <c:v>42.122746923076903</c:v>
                      </c:pt>
                      <c:pt idx="36">
                        <c:v>42.380057692307602</c:v>
                      </c:pt>
                      <c:pt idx="37">
                        <c:v>42.637203076923001</c:v>
                      </c:pt>
                      <c:pt idx="38">
                        <c:v>42.895639230769198</c:v>
                      </c:pt>
                      <c:pt idx="39">
                        <c:v>43.1559569230769</c:v>
                      </c:pt>
                      <c:pt idx="40">
                        <c:v>43.410953076923001</c:v>
                      </c:pt>
                      <c:pt idx="41">
                        <c:v>43.6684384615384</c:v>
                      </c:pt>
                      <c:pt idx="42">
                        <c:v>43.928533846153798</c:v>
                      </c:pt>
                      <c:pt idx="43">
                        <c:v>44.185961538461498</c:v>
                      </c:pt>
                      <c:pt idx="44">
                        <c:v>44.442220769230701</c:v>
                      </c:pt>
                      <c:pt idx="45">
                        <c:v>44.701764615384597</c:v>
                      </c:pt>
                      <c:pt idx="46">
                        <c:v>44.957401538461497</c:v>
                      </c:pt>
                      <c:pt idx="47">
                        <c:v>45.217806153846098</c:v>
                      </c:pt>
                      <c:pt idx="48">
                        <c:v>45.4724807692307</c:v>
                      </c:pt>
                      <c:pt idx="49">
                        <c:v>45.730341538461502</c:v>
                      </c:pt>
                      <c:pt idx="50">
                        <c:v>45.988501538461499</c:v>
                      </c:pt>
                      <c:pt idx="51">
                        <c:v>46.246833846153798</c:v>
                      </c:pt>
                      <c:pt idx="52">
                        <c:v>46.504654615384602</c:v>
                      </c:pt>
                      <c:pt idx="53">
                        <c:v>46.763633076923</c:v>
                      </c:pt>
                      <c:pt idx="54">
                        <c:v>47.020365384615303</c:v>
                      </c:pt>
                      <c:pt idx="55">
                        <c:v>47.2780876923077</c:v>
                      </c:pt>
                      <c:pt idx="56">
                        <c:v>47.536470000000001</c:v>
                      </c:pt>
                      <c:pt idx="57">
                        <c:v>47.794416923076902</c:v>
                      </c:pt>
                      <c:pt idx="58">
                        <c:v>48.0519623076923</c:v>
                      </c:pt>
                      <c:pt idx="59">
                        <c:v>48.3097292307692</c:v>
                      </c:pt>
                      <c:pt idx="60">
                        <c:v>48.565732307692301</c:v>
                      </c:pt>
                      <c:pt idx="61">
                        <c:v>48.823952307692302</c:v>
                      </c:pt>
                      <c:pt idx="62">
                        <c:v>49.0811176923076</c:v>
                      </c:pt>
                      <c:pt idx="63">
                        <c:v>49.3392092307692</c:v>
                      </c:pt>
                      <c:pt idx="64">
                        <c:v>49.597929230769203</c:v>
                      </c:pt>
                      <c:pt idx="65">
                        <c:v>49.856253076922997</c:v>
                      </c:pt>
                      <c:pt idx="66">
                        <c:v>50.113244615384602</c:v>
                      </c:pt>
                      <c:pt idx="67">
                        <c:v>50.369483076922997</c:v>
                      </c:pt>
                      <c:pt idx="68">
                        <c:v>50.628529999999998</c:v>
                      </c:pt>
                      <c:pt idx="69">
                        <c:v>50.886597692307603</c:v>
                      </c:pt>
                      <c:pt idx="70">
                        <c:v>51.1445315384615</c:v>
                      </c:pt>
                      <c:pt idx="71">
                        <c:v>51.401151538461498</c:v>
                      </c:pt>
                      <c:pt idx="72">
                        <c:v>51.657664615384597</c:v>
                      </c:pt>
                      <c:pt idx="73">
                        <c:v>51.915961538461502</c:v>
                      </c:pt>
                      <c:pt idx="74">
                        <c:v>52.173460769230701</c:v>
                      </c:pt>
                      <c:pt idx="75">
                        <c:v>52.431956153846102</c:v>
                      </c:pt>
                      <c:pt idx="76">
                        <c:v>52.689739230769199</c:v>
                      </c:pt>
                      <c:pt idx="77">
                        <c:v>52.948652307692299</c:v>
                      </c:pt>
                      <c:pt idx="78">
                        <c:v>53.206210769230701</c:v>
                      </c:pt>
                      <c:pt idx="79">
                        <c:v>53.472850714285698</c:v>
                      </c:pt>
                      <c:pt idx="80">
                        <c:v>53.739060769230697</c:v>
                      </c:pt>
                      <c:pt idx="81">
                        <c:v>53.999029999999998</c:v>
                      </c:pt>
                      <c:pt idx="82">
                        <c:v>54.256552307692303</c:v>
                      </c:pt>
                      <c:pt idx="83">
                        <c:v>54.514359230769202</c:v>
                      </c:pt>
                      <c:pt idx="84">
                        <c:v>54.771716923076902</c:v>
                      </c:pt>
                      <c:pt idx="85">
                        <c:v>55.029498461538402</c:v>
                      </c:pt>
                      <c:pt idx="86">
                        <c:v>55.287440769230699</c:v>
                      </c:pt>
                      <c:pt idx="87">
                        <c:v>55.5434846153846</c:v>
                      </c:pt>
                      <c:pt idx="88">
                        <c:v>55.800423846153798</c:v>
                      </c:pt>
                      <c:pt idx="89">
                        <c:v>56.059619230769201</c:v>
                      </c:pt>
                      <c:pt idx="90">
                        <c:v>56.3171246153846</c:v>
                      </c:pt>
                      <c:pt idx="91">
                        <c:v>56.573045384615298</c:v>
                      </c:pt>
                      <c:pt idx="92">
                        <c:v>56.831733846153803</c:v>
                      </c:pt>
                      <c:pt idx="93">
                        <c:v>57.090383076922997</c:v>
                      </c:pt>
                      <c:pt idx="94">
                        <c:v>57.347633076923003</c:v>
                      </c:pt>
                      <c:pt idx="95">
                        <c:v>57.604271538461497</c:v>
                      </c:pt>
                      <c:pt idx="96">
                        <c:v>57.861954615384597</c:v>
                      </c:pt>
                      <c:pt idx="97">
                        <c:v>58.119689230769197</c:v>
                      </c:pt>
                      <c:pt idx="98">
                        <c:v>58.377859230769197</c:v>
                      </c:pt>
                      <c:pt idx="99">
                        <c:v>58.6342523076923</c:v>
                      </c:pt>
                      <c:pt idx="100">
                        <c:v>58.892469230769201</c:v>
                      </c:pt>
                      <c:pt idx="101">
                        <c:v>59.150636153846101</c:v>
                      </c:pt>
                      <c:pt idx="102">
                        <c:v>59.408216153846098</c:v>
                      </c:pt>
                      <c:pt idx="103">
                        <c:v>59.6657515384615</c:v>
                      </c:pt>
                      <c:pt idx="104">
                        <c:v>59.924199230769197</c:v>
                      </c:pt>
                      <c:pt idx="105">
                        <c:v>60.181979999999903</c:v>
                      </c:pt>
                      <c:pt idx="106">
                        <c:v>60.439161538461498</c:v>
                      </c:pt>
                      <c:pt idx="107">
                        <c:v>60.698799230769197</c:v>
                      </c:pt>
                      <c:pt idx="108">
                        <c:v>60.9549976923076</c:v>
                      </c:pt>
                      <c:pt idx="109">
                        <c:v>61.212567692307601</c:v>
                      </c:pt>
                      <c:pt idx="110">
                        <c:v>61.469801538461503</c:v>
                      </c:pt>
                      <c:pt idx="111">
                        <c:v>61.727499999999999</c:v>
                      </c:pt>
                      <c:pt idx="112">
                        <c:v>61.984976153846098</c:v>
                      </c:pt>
                      <c:pt idx="113">
                        <c:v>62.244215384615302</c:v>
                      </c:pt>
                      <c:pt idx="114">
                        <c:v>62.4995153846153</c:v>
                      </c:pt>
                      <c:pt idx="115">
                        <c:v>62.758374615384596</c:v>
                      </c:pt>
                      <c:pt idx="116">
                        <c:v>63.017141538461502</c:v>
                      </c:pt>
                      <c:pt idx="117">
                        <c:v>63.2753923076923</c:v>
                      </c:pt>
                      <c:pt idx="118">
                        <c:v>63.530308461538397</c:v>
                      </c:pt>
                      <c:pt idx="119">
                        <c:v>63.790459230769201</c:v>
                      </c:pt>
                      <c:pt idx="120">
                        <c:v>64.045811538461507</c:v>
                      </c:pt>
                      <c:pt idx="121">
                        <c:v>64.305000769230702</c:v>
                      </c:pt>
                      <c:pt idx="122">
                        <c:v>64.561135384615397</c:v>
                      </c:pt>
                      <c:pt idx="123">
                        <c:v>64.819772307692304</c:v>
                      </c:pt>
                      <c:pt idx="124">
                        <c:v>65.078543846153806</c:v>
                      </c:pt>
                      <c:pt idx="125">
                        <c:v>65.335845384615297</c:v>
                      </c:pt>
                      <c:pt idx="126">
                        <c:v>65.592268461538396</c:v>
                      </c:pt>
                      <c:pt idx="127">
                        <c:v>65.850879230769195</c:v>
                      </c:pt>
                      <c:pt idx="128">
                        <c:v>66.109064615384597</c:v>
                      </c:pt>
                      <c:pt idx="129">
                        <c:v>66.366309999999999</c:v>
                      </c:pt>
                      <c:pt idx="130">
                        <c:v>66.624168461538403</c:v>
                      </c:pt>
                      <c:pt idx="131">
                        <c:v>66.880434615384601</c:v>
                      </c:pt>
                      <c:pt idx="132">
                        <c:v>67.138606923076907</c:v>
                      </c:pt>
                      <c:pt idx="133">
                        <c:v>67.397464615384607</c:v>
                      </c:pt>
                      <c:pt idx="134">
                        <c:v>67.653620769230699</c:v>
                      </c:pt>
                      <c:pt idx="135">
                        <c:v>67.913919230769196</c:v>
                      </c:pt>
                      <c:pt idx="136">
                        <c:v>68.169353076923002</c:v>
                      </c:pt>
                      <c:pt idx="137">
                        <c:v>68.426581538461505</c:v>
                      </c:pt>
                      <c:pt idx="138">
                        <c:v>68.684428461538403</c:v>
                      </c:pt>
                      <c:pt idx="139">
                        <c:v>68.943193076922995</c:v>
                      </c:pt>
                      <c:pt idx="140">
                        <c:v>69.199562307692304</c:v>
                      </c:pt>
                      <c:pt idx="141">
                        <c:v>69.457082307692303</c:v>
                      </c:pt>
                      <c:pt idx="142">
                        <c:v>69.714185384615305</c:v>
                      </c:pt>
                      <c:pt idx="143">
                        <c:v>69.973946923076895</c:v>
                      </c:pt>
                      <c:pt idx="144">
                        <c:v>70.230843846153803</c:v>
                      </c:pt>
                      <c:pt idx="145">
                        <c:v>70.487978461538404</c:v>
                      </c:pt>
                      <c:pt idx="146">
                        <c:v>70.746182307692294</c:v>
                      </c:pt>
                      <c:pt idx="147">
                        <c:v>71.003525384615401</c:v>
                      </c:pt>
                      <c:pt idx="148">
                        <c:v>71.260779230769202</c:v>
                      </c:pt>
                      <c:pt idx="149">
                        <c:v>71.518519999999995</c:v>
                      </c:pt>
                      <c:pt idx="150">
                        <c:v>71.77713</c:v>
                      </c:pt>
                      <c:pt idx="151">
                        <c:v>72.035339230769196</c:v>
                      </c:pt>
                      <c:pt idx="152">
                        <c:v>72.291434615384603</c:v>
                      </c:pt>
                      <c:pt idx="153">
                        <c:v>72.548516153846094</c:v>
                      </c:pt>
                      <c:pt idx="154">
                        <c:v>72.808790000000002</c:v>
                      </c:pt>
                      <c:pt idx="155">
                        <c:v>73.067063076923006</c:v>
                      </c:pt>
                      <c:pt idx="156">
                        <c:v>73.324476923076901</c:v>
                      </c:pt>
                      <c:pt idx="157">
                        <c:v>73.581386923076906</c:v>
                      </c:pt>
                      <c:pt idx="158">
                        <c:v>73.838811538461499</c:v>
                      </c:pt>
                      <c:pt idx="159">
                        <c:v>74.096499230769197</c:v>
                      </c:pt>
                      <c:pt idx="160">
                        <c:v>74.354063076922998</c:v>
                      </c:pt>
                      <c:pt idx="161">
                        <c:v>74.610578461538395</c:v>
                      </c:pt>
                      <c:pt idx="162">
                        <c:v>74.869732307692303</c:v>
                      </c:pt>
                      <c:pt idx="163">
                        <c:v>75.126680769230703</c:v>
                      </c:pt>
                      <c:pt idx="164">
                        <c:v>75.384652307692207</c:v>
                      </c:pt>
                      <c:pt idx="165">
                        <c:v>75.642189999999999</c:v>
                      </c:pt>
                      <c:pt idx="166">
                        <c:v>75.899196153846106</c:v>
                      </c:pt>
                      <c:pt idx="167">
                        <c:v>76.156573846153805</c:v>
                      </c:pt>
                      <c:pt idx="168">
                        <c:v>76.414894615384597</c:v>
                      </c:pt>
                      <c:pt idx="169">
                        <c:v>76.6719953846153</c:v>
                      </c:pt>
                      <c:pt idx="170">
                        <c:v>76.930122307692301</c:v>
                      </c:pt>
                      <c:pt idx="171">
                        <c:v>77.1892607692307</c:v>
                      </c:pt>
                      <c:pt idx="172">
                        <c:v>77.445023076922993</c:v>
                      </c:pt>
                      <c:pt idx="173">
                        <c:v>77.701422307692297</c:v>
                      </c:pt>
                      <c:pt idx="174">
                        <c:v>77.960708461538403</c:v>
                      </c:pt>
                      <c:pt idx="175">
                        <c:v>78.217699999999994</c:v>
                      </c:pt>
                      <c:pt idx="176">
                        <c:v>78.475592307692295</c:v>
                      </c:pt>
                      <c:pt idx="177">
                        <c:v>78.734539999999996</c:v>
                      </c:pt>
                      <c:pt idx="178">
                        <c:v>78.9918353846153</c:v>
                      </c:pt>
                      <c:pt idx="179">
                        <c:v>79.248539999999906</c:v>
                      </c:pt>
                      <c:pt idx="180">
                        <c:v>79.505426153846102</c:v>
                      </c:pt>
                      <c:pt idx="181">
                        <c:v>79.7642653846153</c:v>
                      </c:pt>
                      <c:pt idx="182">
                        <c:v>80.022549230769201</c:v>
                      </c:pt>
                      <c:pt idx="183">
                        <c:v>80.278747692307604</c:v>
                      </c:pt>
                      <c:pt idx="184">
                        <c:v>80.536452307692301</c:v>
                      </c:pt>
                      <c:pt idx="185">
                        <c:v>80.793610769230696</c:v>
                      </c:pt>
                      <c:pt idx="186">
                        <c:v>81.052396923076898</c:v>
                      </c:pt>
                      <c:pt idx="187">
                        <c:v>81.311382307692298</c:v>
                      </c:pt>
                      <c:pt idx="188">
                        <c:v>81.567553076923005</c:v>
                      </c:pt>
                      <c:pt idx="189">
                        <c:v>81.825181538461493</c:v>
                      </c:pt>
                      <c:pt idx="190">
                        <c:v>82.082123076922997</c:v>
                      </c:pt>
                      <c:pt idx="191">
                        <c:v>82.342090769230694</c:v>
                      </c:pt>
                      <c:pt idx="192">
                        <c:v>82.598163076923001</c:v>
                      </c:pt>
                      <c:pt idx="193">
                        <c:v>82.857126923076905</c:v>
                      </c:pt>
                      <c:pt idx="194">
                        <c:v>83.125035714285701</c:v>
                      </c:pt>
                      <c:pt idx="195">
                        <c:v>83.391938461538402</c:v>
                      </c:pt>
                      <c:pt idx="196">
                        <c:v>83.648244615384598</c:v>
                      </c:pt>
                      <c:pt idx="197">
                        <c:v>83.906441538461493</c:v>
                      </c:pt>
                      <c:pt idx="198">
                        <c:v>84.166599230769194</c:v>
                      </c:pt>
                      <c:pt idx="199">
                        <c:v>84.423659230769204</c:v>
                      </c:pt>
                      <c:pt idx="200">
                        <c:v>84.679526153846098</c:v>
                      </c:pt>
                      <c:pt idx="201">
                        <c:v>84.937312307692295</c:v>
                      </c:pt>
                      <c:pt idx="202">
                        <c:v>85.195015384615303</c:v>
                      </c:pt>
                      <c:pt idx="203">
                        <c:v>85.452943846153801</c:v>
                      </c:pt>
                      <c:pt idx="204">
                        <c:v>85.710354615384603</c:v>
                      </c:pt>
                      <c:pt idx="205">
                        <c:v>85.968238461538405</c:v>
                      </c:pt>
                      <c:pt idx="206">
                        <c:v>86.22833</c:v>
                      </c:pt>
                      <c:pt idx="207">
                        <c:v>86.484953076923006</c:v>
                      </c:pt>
                      <c:pt idx="208">
                        <c:v>86.741651538461497</c:v>
                      </c:pt>
                      <c:pt idx="209">
                        <c:v>86.998976923076896</c:v>
                      </c:pt>
                      <c:pt idx="210">
                        <c:v>87.257634615384603</c:v>
                      </c:pt>
                      <c:pt idx="211">
                        <c:v>87.515173076923006</c:v>
                      </c:pt>
                      <c:pt idx="212">
                        <c:v>87.773121538461496</c:v>
                      </c:pt>
                      <c:pt idx="213">
                        <c:v>88.030988461538399</c:v>
                      </c:pt>
                      <c:pt idx="214">
                        <c:v>88.289555384615298</c:v>
                      </c:pt>
                      <c:pt idx="215">
                        <c:v>88.545936923076894</c:v>
                      </c:pt>
                      <c:pt idx="216">
                        <c:v>88.803299230769198</c:v>
                      </c:pt>
                      <c:pt idx="217">
                        <c:v>89.059809999999999</c:v>
                      </c:pt>
                      <c:pt idx="218">
                        <c:v>89.3201099999999</c:v>
                      </c:pt>
                      <c:pt idx="219">
                        <c:v>89.576288461538397</c:v>
                      </c:pt>
                      <c:pt idx="220">
                        <c:v>89.832590769230706</c:v>
                      </c:pt>
                      <c:pt idx="221">
                        <c:v>90.090173846153803</c:v>
                      </c:pt>
                      <c:pt idx="222">
                        <c:v>90.348037692307699</c:v>
                      </c:pt>
                      <c:pt idx="223">
                        <c:v>90.605955384615399</c:v>
                      </c:pt>
                      <c:pt idx="224">
                        <c:v>90.863770769230698</c:v>
                      </c:pt>
                      <c:pt idx="225">
                        <c:v>91.123107692307698</c:v>
                      </c:pt>
                      <c:pt idx="226">
                        <c:v>91.381967692307697</c:v>
                      </c:pt>
                      <c:pt idx="227">
                        <c:v>91.637316923076895</c:v>
                      </c:pt>
                      <c:pt idx="228">
                        <c:v>91.894775384615301</c:v>
                      </c:pt>
                      <c:pt idx="229">
                        <c:v>92.152883846153799</c:v>
                      </c:pt>
                      <c:pt idx="230">
                        <c:v>92.410728461538397</c:v>
                      </c:pt>
                      <c:pt idx="231">
                        <c:v>92.668136923076901</c:v>
                      </c:pt>
                      <c:pt idx="232">
                        <c:v>92.926968461538394</c:v>
                      </c:pt>
                      <c:pt idx="233">
                        <c:v>93.183746153846101</c:v>
                      </c:pt>
                      <c:pt idx="234">
                        <c:v>93.441488461538398</c:v>
                      </c:pt>
                      <c:pt idx="235">
                        <c:v>93.699208461538404</c:v>
                      </c:pt>
                      <c:pt idx="236">
                        <c:v>93.958609230769198</c:v>
                      </c:pt>
                      <c:pt idx="237">
                        <c:v>94.216353076922999</c:v>
                      </c:pt>
                      <c:pt idx="238">
                        <c:v>94.471973076923007</c:v>
                      </c:pt>
                      <c:pt idx="239">
                        <c:v>94.728720769230705</c:v>
                      </c:pt>
                      <c:pt idx="240">
                        <c:v>94.988653846153795</c:v>
                      </c:pt>
                      <c:pt idx="241">
                        <c:v>95.246513846153803</c:v>
                      </c:pt>
                      <c:pt idx="242">
                        <c:v>95.503507692307707</c:v>
                      </c:pt>
                      <c:pt idx="243">
                        <c:v>95.759348461538394</c:v>
                      </c:pt>
                      <c:pt idx="244">
                        <c:v>96.017224615384606</c:v>
                      </c:pt>
                      <c:pt idx="245">
                        <c:v>96.276517692307607</c:v>
                      </c:pt>
                      <c:pt idx="246">
                        <c:v>96.533463846153793</c:v>
                      </c:pt>
                      <c:pt idx="247">
                        <c:v>96.788947692307602</c:v>
                      </c:pt>
                      <c:pt idx="248">
                        <c:v>97.047099999999901</c:v>
                      </c:pt>
                      <c:pt idx="249">
                        <c:v>97.306766153846098</c:v>
                      </c:pt>
                      <c:pt idx="250">
                        <c:v>97.563585384615294</c:v>
                      </c:pt>
                      <c:pt idx="251">
                        <c:v>97.820361538461498</c:v>
                      </c:pt>
                      <c:pt idx="252">
                        <c:v>98.079833846153804</c:v>
                      </c:pt>
                      <c:pt idx="253">
                        <c:v>98.337852307692302</c:v>
                      </c:pt>
                      <c:pt idx="254">
                        <c:v>98.594439230769197</c:v>
                      </c:pt>
                      <c:pt idx="255">
                        <c:v>98.852881538461503</c:v>
                      </c:pt>
                      <c:pt idx="256">
                        <c:v>99.110295384615299</c:v>
                      </c:pt>
                      <c:pt idx="257">
                        <c:v>99.368078461538403</c:v>
                      </c:pt>
                      <c:pt idx="258">
                        <c:v>99.623828461538395</c:v>
                      </c:pt>
                      <c:pt idx="259">
                        <c:v>99.880641538461504</c:v>
                      </c:pt>
                      <c:pt idx="260">
                        <c:v>100.140376923076</c:v>
                      </c:pt>
                      <c:pt idx="261">
                        <c:v>100.39913076923</c:v>
                      </c:pt>
                      <c:pt idx="262">
                        <c:v>100.654653846153</c:v>
                      </c:pt>
                      <c:pt idx="263">
                        <c:v>100.911676923076</c:v>
                      </c:pt>
                      <c:pt idx="264">
                        <c:v>101.17118461538401</c:v>
                      </c:pt>
                      <c:pt idx="265">
                        <c:v>101.42926923076899</c:v>
                      </c:pt>
                      <c:pt idx="266">
                        <c:v>101.685838461538</c:v>
                      </c:pt>
                      <c:pt idx="267">
                        <c:v>101.944938461538</c:v>
                      </c:pt>
                      <c:pt idx="268">
                        <c:v>102.201438461538</c:v>
                      </c:pt>
                      <c:pt idx="269">
                        <c:v>102.45746923076899</c:v>
                      </c:pt>
                      <c:pt idx="270">
                        <c:v>102.71698461538401</c:v>
                      </c:pt>
                      <c:pt idx="271">
                        <c:v>102.975776923076</c:v>
                      </c:pt>
                      <c:pt idx="272">
                        <c:v>103.135266666666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0-BF93-4AD5-AB95-234B4F7C071C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EMG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Sheet1!$C$2:$C$274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83.230769230769198</c:v>
                      </c:pt>
                      <c:pt idx="1">
                        <c:v>193.84615384615299</c:v>
                      </c:pt>
                      <c:pt idx="2">
                        <c:v>128.61538461538399</c:v>
                      </c:pt>
                      <c:pt idx="3">
                        <c:v>297</c:v>
                      </c:pt>
                      <c:pt idx="4">
                        <c:v>163.53846153846101</c:v>
                      </c:pt>
                      <c:pt idx="5">
                        <c:v>124.615384615384</c:v>
                      </c:pt>
                      <c:pt idx="6">
                        <c:v>103.53846153846099</c:v>
                      </c:pt>
                      <c:pt idx="7">
                        <c:v>253.53846153846101</c:v>
                      </c:pt>
                      <c:pt idx="8">
                        <c:v>163.923076923076</c:v>
                      </c:pt>
                      <c:pt idx="9">
                        <c:v>473.84615384615302</c:v>
                      </c:pt>
                      <c:pt idx="10">
                        <c:v>131.07692307692301</c:v>
                      </c:pt>
                      <c:pt idx="11">
                        <c:v>526.38461538461502</c:v>
                      </c:pt>
                      <c:pt idx="12">
                        <c:v>453.53846153846098</c:v>
                      </c:pt>
                      <c:pt idx="13">
                        <c:v>202.61538461538399</c:v>
                      </c:pt>
                      <c:pt idx="14">
                        <c:v>304.76923076922998</c:v>
                      </c:pt>
                      <c:pt idx="15">
                        <c:v>285.923076923076</c:v>
                      </c:pt>
                      <c:pt idx="16">
                        <c:v>145.230769230769</c:v>
                      </c:pt>
                      <c:pt idx="17">
                        <c:v>481</c:v>
                      </c:pt>
                      <c:pt idx="18">
                        <c:v>496.53846153846098</c:v>
                      </c:pt>
                      <c:pt idx="19">
                        <c:v>383.923076923076</c:v>
                      </c:pt>
                      <c:pt idx="20">
                        <c:v>314.76923076922998</c:v>
                      </c:pt>
                      <c:pt idx="21">
                        <c:v>214.923076923076</c:v>
                      </c:pt>
                      <c:pt idx="22">
                        <c:v>152.30769230769201</c:v>
                      </c:pt>
                      <c:pt idx="23">
                        <c:v>98.461538461538396</c:v>
                      </c:pt>
                      <c:pt idx="24">
                        <c:v>64.538461538461505</c:v>
                      </c:pt>
                      <c:pt idx="25">
                        <c:v>48.076923076923002</c:v>
                      </c:pt>
                      <c:pt idx="26">
                        <c:v>52.076923076923002</c:v>
                      </c:pt>
                      <c:pt idx="27">
                        <c:v>126.76923076923001</c:v>
                      </c:pt>
                      <c:pt idx="28">
                        <c:v>71.538461538461505</c:v>
                      </c:pt>
                      <c:pt idx="29">
                        <c:v>36.923076923076898</c:v>
                      </c:pt>
                      <c:pt idx="30">
                        <c:v>41.846153846153797</c:v>
                      </c:pt>
                      <c:pt idx="31">
                        <c:v>51.384615384615302</c:v>
                      </c:pt>
                      <c:pt idx="32">
                        <c:v>51.076923076923002</c:v>
                      </c:pt>
                      <c:pt idx="33">
                        <c:v>37</c:v>
                      </c:pt>
                      <c:pt idx="34">
                        <c:v>40.846153846153797</c:v>
                      </c:pt>
                      <c:pt idx="35">
                        <c:v>37</c:v>
                      </c:pt>
                      <c:pt idx="36">
                        <c:v>33.153846153846096</c:v>
                      </c:pt>
                      <c:pt idx="37">
                        <c:v>32.538461538461497</c:v>
                      </c:pt>
                      <c:pt idx="38">
                        <c:v>42.769230769230703</c:v>
                      </c:pt>
                      <c:pt idx="39">
                        <c:v>51.461538461538403</c:v>
                      </c:pt>
                      <c:pt idx="40">
                        <c:v>66.384615384615302</c:v>
                      </c:pt>
                      <c:pt idx="41">
                        <c:v>109.30769230769199</c:v>
                      </c:pt>
                      <c:pt idx="42">
                        <c:v>91.461538461538396</c:v>
                      </c:pt>
                      <c:pt idx="43">
                        <c:v>223.53846153846101</c:v>
                      </c:pt>
                      <c:pt idx="44">
                        <c:v>269.923076923076</c:v>
                      </c:pt>
                      <c:pt idx="45">
                        <c:v>124.53846153846099</c:v>
                      </c:pt>
                      <c:pt idx="46">
                        <c:v>119.30769230769199</c:v>
                      </c:pt>
                      <c:pt idx="47">
                        <c:v>174</c:v>
                      </c:pt>
                      <c:pt idx="48">
                        <c:v>496.461538461538</c:v>
                      </c:pt>
                      <c:pt idx="49">
                        <c:v>365.76923076922998</c:v>
                      </c:pt>
                      <c:pt idx="50">
                        <c:v>200</c:v>
                      </c:pt>
                      <c:pt idx="51">
                        <c:v>87.153846153846104</c:v>
                      </c:pt>
                      <c:pt idx="52">
                        <c:v>68.846153846153797</c:v>
                      </c:pt>
                      <c:pt idx="53">
                        <c:v>89.923076923076906</c:v>
                      </c:pt>
                      <c:pt idx="54">
                        <c:v>364.692307692307</c:v>
                      </c:pt>
                      <c:pt idx="55">
                        <c:v>653.84615384615302</c:v>
                      </c:pt>
                      <c:pt idx="56">
                        <c:v>510.53846153846098</c:v>
                      </c:pt>
                      <c:pt idx="57">
                        <c:v>686.84615384615302</c:v>
                      </c:pt>
                      <c:pt idx="58">
                        <c:v>595.923076923076</c:v>
                      </c:pt>
                      <c:pt idx="59">
                        <c:v>606.461538461538</c:v>
                      </c:pt>
                      <c:pt idx="60">
                        <c:v>584.38461538461502</c:v>
                      </c:pt>
                      <c:pt idx="61">
                        <c:v>243.923076923076</c:v>
                      </c:pt>
                      <c:pt idx="62">
                        <c:v>87.076923076922995</c:v>
                      </c:pt>
                      <c:pt idx="63">
                        <c:v>77.538461538461505</c:v>
                      </c:pt>
                      <c:pt idx="64">
                        <c:v>248.15384615384599</c:v>
                      </c:pt>
                      <c:pt idx="65">
                        <c:v>290.692307692307</c:v>
                      </c:pt>
                      <c:pt idx="66">
                        <c:v>130.461538461538</c:v>
                      </c:pt>
                      <c:pt idx="67">
                        <c:v>100.384615384615</c:v>
                      </c:pt>
                      <c:pt idx="68">
                        <c:v>188.53846153846101</c:v>
                      </c:pt>
                      <c:pt idx="69">
                        <c:v>482.84615384615302</c:v>
                      </c:pt>
                      <c:pt idx="70">
                        <c:v>274.230769230769</c:v>
                      </c:pt>
                      <c:pt idx="71">
                        <c:v>136.38461538461499</c:v>
                      </c:pt>
                      <c:pt idx="72">
                        <c:v>86.769230769230703</c:v>
                      </c:pt>
                      <c:pt idx="73">
                        <c:v>71.923076923076906</c:v>
                      </c:pt>
                      <c:pt idx="74">
                        <c:v>232.30769230769201</c:v>
                      </c:pt>
                      <c:pt idx="75">
                        <c:v>537.15384615384596</c:v>
                      </c:pt>
                      <c:pt idx="76">
                        <c:v>590.30769230769204</c:v>
                      </c:pt>
                      <c:pt idx="77">
                        <c:v>533.76923076923003</c:v>
                      </c:pt>
                      <c:pt idx="78">
                        <c:v>393.923076923076</c:v>
                      </c:pt>
                      <c:pt idx="79">
                        <c:v>248.42857142857099</c:v>
                      </c:pt>
                      <c:pt idx="80">
                        <c:v>116.846153846153</c:v>
                      </c:pt>
                      <c:pt idx="81">
                        <c:v>63.461538461538403</c:v>
                      </c:pt>
                      <c:pt idx="82">
                        <c:v>31.769230769230699</c:v>
                      </c:pt>
                      <c:pt idx="83">
                        <c:v>36.923076923076898</c:v>
                      </c:pt>
                      <c:pt idx="84">
                        <c:v>162.15384615384599</c:v>
                      </c:pt>
                      <c:pt idx="85">
                        <c:v>128.692307692307</c:v>
                      </c:pt>
                      <c:pt idx="86">
                        <c:v>163.38461538461499</c:v>
                      </c:pt>
                      <c:pt idx="87">
                        <c:v>198.692307692307</c:v>
                      </c:pt>
                      <c:pt idx="88">
                        <c:v>454.38461538461502</c:v>
                      </c:pt>
                      <c:pt idx="89">
                        <c:v>390.84615384615302</c:v>
                      </c:pt>
                      <c:pt idx="90">
                        <c:v>224.692307692307</c:v>
                      </c:pt>
                      <c:pt idx="91">
                        <c:v>141.30769230769201</c:v>
                      </c:pt>
                      <c:pt idx="92">
                        <c:v>165.461538461538</c:v>
                      </c:pt>
                      <c:pt idx="93">
                        <c:v>134.461538461538</c:v>
                      </c:pt>
                      <c:pt idx="94">
                        <c:v>374.461538461538</c:v>
                      </c:pt>
                      <c:pt idx="95">
                        <c:v>564.84615384615302</c:v>
                      </c:pt>
                      <c:pt idx="96">
                        <c:v>536.23076923076906</c:v>
                      </c:pt>
                      <c:pt idx="97">
                        <c:v>670.61538461538396</c:v>
                      </c:pt>
                      <c:pt idx="98">
                        <c:v>518.461538461538</c:v>
                      </c:pt>
                      <c:pt idx="99">
                        <c:v>251.76923076923001</c:v>
                      </c:pt>
                      <c:pt idx="100">
                        <c:v>105.615384615384</c:v>
                      </c:pt>
                      <c:pt idx="101">
                        <c:v>69.615384615384599</c:v>
                      </c:pt>
                      <c:pt idx="102">
                        <c:v>83.538461538461505</c:v>
                      </c:pt>
                      <c:pt idx="103">
                        <c:v>111.30769230769199</c:v>
                      </c:pt>
                      <c:pt idx="104">
                        <c:v>124</c:v>
                      </c:pt>
                      <c:pt idx="105">
                        <c:v>133.692307692307</c:v>
                      </c:pt>
                      <c:pt idx="106">
                        <c:v>252.07692307692301</c:v>
                      </c:pt>
                      <c:pt idx="107">
                        <c:v>572.61538461538396</c:v>
                      </c:pt>
                      <c:pt idx="108">
                        <c:v>433.230769230769</c:v>
                      </c:pt>
                      <c:pt idx="109">
                        <c:v>247.76923076923001</c:v>
                      </c:pt>
                      <c:pt idx="110">
                        <c:v>175.76923076923001</c:v>
                      </c:pt>
                      <c:pt idx="111">
                        <c:v>252.53846153846101</c:v>
                      </c:pt>
                      <c:pt idx="112">
                        <c:v>137.30769230769201</c:v>
                      </c:pt>
                      <c:pt idx="113">
                        <c:v>191.84615384615299</c:v>
                      </c:pt>
                      <c:pt idx="114">
                        <c:v>185.692307692307</c:v>
                      </c:pt>
                      <c:pt idx="115">
                        <c:v>107.153846153846</c:v>
                      </c:pt>
                      <c:pt idx="116">
                        <c:v>423.30769230769198</c:v>
                      </c:pt>
                      <c:pt idx="117">
                        <c:v>339</c:v>
                      </c:pt>
                      <c:pt idx="118">
                        <c:v>310.461538461538</c:v>
                      </c:pt>
                      <c:pt idx="119">
                        <c:v>239.230769230769</c:v>
                      </c:pt>
                      <c:pt idx="120">
                        <c:v>337.923076923076</c:v>
                      </c:pt>
                      <c:pt idx="121">
                        <c:v>672.84615384615302</c:v>
                      </c:pt>
                      <c:pt idx="122">
                        <c:v>694.07692307692298</c:v>
                      </c:pt>
                      <c:pt idx="123">
                        <c:v>502.53846153846098</c:v>
                      </c:pt>
                      <c:pt idx="124">
                        <c:v>363.15384615384602</c:v>
                      </c:pt>
                      <c:pt idx="125">
                        <c:v>143.38461538461499</c:v>
                      </c:pt>
                      <c:pt idx="126">
                        <c:v>94</c:v>
                      </c:pt>
                      <c:pt idx="127">
                        <c:v>160</c:v>
                      </c:pt>
                      <c:pt idx="128">
                        <c:v>212.30769230769201</c:v>
                      </c:pt>
                      <c:pt idx="129">
                        <c:v>75.307692307692307</c:v>
                      </c:pt>
                      <c:pt idx="130">
                        <c:v>51.307692307692299</c:v>
                      </c:pt>
                      <c:pt idx="131">
                        <c:v>72.538461538461505</c:v>
                      </c:pt>
                      <c:pt idx="132">
                        <c:v>79.692307692307693</c:v>
                      </c:pt>
                      <c:pt idx="133">
                        <c:v>443.53846153846098</c:v>
                      </c:pt>
                      <c:pt idx="134">
                        <c:v>397.461538461538</c:v>
                      </c:pt>
                      <c:pt idx="135">
                        <c:v>420.230769230769</c:v>
                      </c:pt>
                      <c:pt idx="136">
                        <c:v>661.30769230769204</c:v>
                      </c:pt>
                      <c:pt idx="137">
                        <c:v>601.69230769230705</c:v>
                      </c:pt>
                      <c:pt idx="138">
                        <c:v>335.76923076922998</c:v>
                      </c:pt>
                      <c:pt idx="139">
                        <c:v>204.30769230769201</c:v>
                      </c:pt>
                      <c:pt idx="140">
                        <c:v>145.38461538461499</c:v>
                      </c:pt>
                      <c:pt idx="141">
                        <c:v>318.461538461538</c:v>
                      </c:pt>
                      <c:pt idx="142">
                        <c:v>485.84615384615302</c:v>
                      </c:pt>
                      <c:pt idx="143">
                        <c:v>424</c:v>
                      </c:pt>
                      <c:pt idx="144">
                        <c:v>356.692307692307</c:v>
                      </c:pt>
                      <c:pt idx="145">
                        <c:v>136.07692307692301</c:v>
                      </c:pt>
                      <c:pt idx="146">
                        <c:v>85.923076923076906</c:v>
                      </c:pt>
                      <c:pt idx="147">
                        <c:v>208.230769230769</c:v>
                      </c:pt>
                      <c:pt idx="148">
                        <c:v>265.692307692307</c:v>
                      </c:pt>
                      <c:pt idx="149">
                        <c:v>345.923076923076</c:v>
                      </c:pt>
                      <c:pt idx="150">
                        <c:v>92.692307692307693</c:v>
                      </c:pt>
                      <c:pt idx="151">
                        <c:v>117.07692307692299</c:v>
                      </c:pt>
                      <c:pt idx="152">
                        <c:v>225.30769230769201</c:v>
                      </c:pt>
                      <c:pt idx="153">
                        <c:v>622.07692307692298</c:v>
                      </c:pt>
                      <c:pt idx="154">
                        <c:v>516.30769230769204</c:v>
                      </c:pt>
                      <c:pt idx="155">
                        <c:v>456.692307692307</c:v>
                      </c:pt>
                      <c:pt idx="156">
                        <c:v>331.53846153846098</c:v>
                      </c:pt>
                      <c:pt idx="157">
                        <c:v>109.615384615384</c:v>
                      </c:pt>
                      <c:pt idx="158">
                        <c:v>160.61538461538399</c:v>
                      </c:pt>
                      <c:pt idx="159">
                        <c:v>78.615384615384599</c:v>
                      </c:pt>
                      <c:pt idx="160">
                        <c:v>91.615384615384599</c:v>
                      </c:pt>
                      <c:pt idx="161">
                        <c:v>179.230769230769</c:v>
                      </c:pt>
                      <c:pt idx="162">
                        <c:v>268.692307692307</c:v>
                      </c:pt>
                      <c:pt idx="163">
                        <c:v>332.15384615384602</c:v>
                      </c:pt>
                      <c:pt idx="164">
                        <c:v>365.923076923076</c:v>
                      </c:pt>
                      <c:pt idx="165">
                        <c:v>299</c:v>
                      </c:pt>
                      <c:pt idx="166">
                        <c:v>318.61538461538402</c:v>
                      </c:pt>
                      <c:pt idx="167">
                        <c:v>364.84615384615302</c:v>
                      </c:pt>
                      <c:pt idx="168">
                        <c:v>276.692307692307</c:v>
                      </c:pt>
                      <c:pt idx="169">
                        <c:v>195</c:v>
                      </c:pt>
                      <c:pt idx="170">
                        <c:v>166.61538461538399</c:v>
                      </c:pt>
                      <c:pt idx="171">
                        <c:v>109.53846153846099</c:v>
                      </c:pt>
                      <c:pt idx="172">
                        <c:v>614.923076923076</c:v>
                      </c:pt>
                      <c:pt idx="173">
                        <c:v>726.23076923076906</c:v>
                      </c:pt>
                      <c:pt idx="174">
                        <c:v>664.76923076923003</c:v>
                      </c:pt>
                      <c:pt idx="175">
                        <c:v>275.53846153846098</c:v>
                      </c:pt>
                      <c:pt idx="176">
                        <c:v>390.692307692307</c:v>
                      </c:pt>
                      <c:pt idx="177">
                        <c:v>374.84615384615302</c:v>
                      </c:pt>
                      <c:pt idx="178">
                        <c:v>687.923076923076</c:v>
                      </c:pt>
                      <c:pt idx="179">
                        <c:v>521.07692307692298</c:v>
                      </c:pt>
                      <c:pt idx="180">
                        <c:v>351.61538461538402</c:v>
                      </c:pt>
                      <c:pt idx="181">
                        <c:v>364.461538461538</c:v>
                      </c:pt>
                      <c:pt idx="182">
                        <c:v>220.53846153846101</c:v>
                      </c:pt>
                      <c:pt idx="183">
                        <c:v>96.923076923076906</c:v>
                      </c:pt>
                      <c:pt idx="184">
                        <c:v>96.923076923076906</c:v>
                      </c:pt>
                      <c:pt idx="185">
                        <c:v>77.692307692307693</c:v>
                      </c:pt>
                      <c:pt idx="186">
                        <c:v>139.461538461538</c:v>
                      </c:pt>
                      <c:pt idx="187">
                        <c:v>127.692307692307</c:v>
                      </c:pt>
                      <c:pt idx="188">
                        <c:v>74.384615384615302</c:v>
                      </c:pt>
                      <c:pt idx="189">
                        <c:v>141.84615384615299</c:v>
                      </c:pt>
                      <c:pt idx="190">
                        <c:v>310.53846153846098</c:v>
                      </c:pt>
                      <c:pt idx="191">
                        <c:v>282.230769230769</c:v>
                      </c:pt>
                      <c:pt idx="192">
                        <c:v>233.30769230769201</c:v>
                      </c:pt>
                      <c:pt idx="193">
                        <c:v>662.84615384615302</c:v>
                      </c:pt>
                      <c:pt idx="194">
                        <c:v>700.85714285714198</c:v>
                      </c:pt>
                      <c:pt idx="195">
                        <c:v>677.461538461538</c:v>
                      </c:pt>
                      <c:pt idx="196">
                        <c:v>374.15384615384602</c:v>
                      </c:pt>
                      <c:pt idx="197">
                        <c:v>580.61538461538396</c:v>
                      </c:pt>
                      <c:pt idx="198">
                        <c:v>393.461538461538</c:v>
                      </c:pt>
                      <c:pt idx="199">
                        <c:v>203.84615384615299</c:v>
                      </c:pt>
                      <c:pt idx="200">
                        <c:v>100.384615384615</c:v>
                      </c:pt>
                      <c:pt idx="201">
                        <c:v>83.769230769230703</c:v>
                      </c:pt>
                      <c:pt idx="202">
                        <c:v>128.15384615384599</c:v>
                      </c:pt>
                      <c:pt idx="203">
                        <c:v>78.846153846153797</c:v>
                      </c:pt>
                      <c:pt idx="204">
                        <c:v>63</c:v>
                      </c:pt>
                      <c:pt idx="205">
                        <c:v>69.307692307692307</c:v>
                      </c:pt>
                      <c:pt idx="206">
                        <c:v>189.461538461538</c:v>
                      </c:pt>
                      <c:pt idx="207">
                        <c:v>402.76923076922998</c:v>
                      </c:pt>
                      <c:pt idx="208">
                        <c:v>280.923076923076</c:v>
                      </c:pt>
                      <c:pt idx="209">
                        <c:v>171.461538461538</c:v>
                      </c:pt>
                      <c:pt idx="210">
                        <c:v>94</c:v>
                      </c:pt>
                      <c:pt idx="211">
                        <c:v>78.615384615384599</c:v>
                      </c:pt>
                      <c:pt idx="212">
                        <c:v>302.76923076922998</c:v>
                      </c:pt>
                      <c:pt idx="213">
                        <c:v>384.84615384615302</c:v>
                      </c:pt>
                      <c:pt idx="214">
                        <c:v>495.76923076922998</c:v>
                      </c:pt>
                      <c:pt idx="215">
                        <c:v>359.461538461538</c:v>
                      </c:pt>
                      <c:pt idx="216">
                        <c:v>238.15384615384599</c:v>
                      </c:pt>
                      <c:pt idx="217">
                        <c:v>135.461538461538</c:v>
                      </c:pt>
                      <c:pt idx="218">
                        <c:v>99.384615384615302</c:v>
                      </c:pt>
                      <c:pt idx="219">
                        <c:v>157.30769230769201</c:v>
                      </c:pt>
                      <c:pt idx="220">
                        <c:v>80.076923076922995</c:v>
                      </c:pt>
                      <c:pt idx="221">
                        <c:v>159.30769230769201</c:v>
                      </c:pt>
                      <c:pt idx="222">
                        <c:v>46.769230769230703</c:v>
                      </c:pt>
                      <c:pt idx="223">
                        <c:v>40.076923076923002</c:v>
                      </c:pt>
                      <c:pt idx="224">
                        <c:v>38.230769230769198</c:v>
                      </c:pt>
                      <c:pt idx="225">
                        <c:v>175.53846153846101</c:v>
                      </c:pt>
                      <c:pt idx="226">
                        <c:v>436.692307692307</c:v>
                      </c:pt>
                      <c:pt idx="227">
                        <c:v>254</c:v>
                      </c:pt>
                      <c:pt idx="228">
                        <c:v>139.923076923076</c:v>
                      </c:pt>
                      <c:pt idx="229">
                        <c:v>103.615384615384</c:v>
                      </c:pt>
                      <c:pt idx="230">
                        <c:v>123.384615384615</c:v>
                      </c:pt>
                      <c:pt idx="231">
                        <c:v>336.38461538461502</c:v>
                      </c:pt>
                      <c:pt idx="232">
                        <c:v>204.15384615384599</c:v>
                      </c:pt>
                      <c:pt idx="233">
                        <c:v>459.61538461538402</c:v>
                      </c:pt>
                      <c:pt idx="234">
                        <c:v>600.461538461538</c:v>
                      </c:pt>
                      <c:pt idx="235">
                        <c:v>302.61538461538402</c:v>
                      </c:pt>
                      <c:pt idx="236">
                        <c:v>287.923076923076</c:v>
                      </c:pt>
                      <c:pt idx="237">
                        <c:v>152.84615384615299</c:v>
                      </c:pt>
                      <c:pt idx="238">
                        <c:v>106.461538461538</c:v>
                      </c:pt>
                      <c:pt idx="239">
                        <c:v>64.384615384615302</c:v>
                      </c:pt>
                      <c:pt idx="240">
                        <c:v>146.53846153846101</c:v>
                      </c:pt>
                      <c:pt idx="241">
                        <c:v>121</c:v>
                      </c:pt>
                      <c:pt idx="242">
                        <c:v>134</c:v>
                      </c:pt>
                      <c:pt idx="243">
                        <c:v>234.923076923076</c:v>
                      </c:pt>
                      <c:pt idx="244">
                        <c:v>309.61538461538402</c:v>
                      </c:pt>
                      <c:pt idx="245">
                        <c:v>406.461538461538</c:v>
                      </c:pt>
                      <c:pt idx="246">
                        <c:v>262.84615384615302</c:v>
                      </c:pt>
                      <c:pt idx="247">
                        <c:v>163.07692307692301</c:v>
                      </c:pt>
                      <c:pt idx="248">
                        <c:v>73</c:v>
                      </c:pt>
                      <c:pt idx="249">
                        <c:v>47.076923076923002</c:v>
                      </c:pt>
                      <c:pt idx="250">
                        <c:v>327.15384615384602</c:v>
                      </c:pt>
                      <c:pt idx="251">
                        <c:v>337</c:v>
                      </c:pt>
                      <c:pt idx="252">
                        <c:v>626.84615384615302</c:v>
                      </c:pt>
                      <c:pt idx="253">
                        <c:v>606.84615384615302</c:v>
                      </c:pt>
                      <c:pt idx="254">
                        <c:v>209.61538461538399</c:v>
                      </c:pt>
                      <c:pt idx="255">
                        <c:v>107.692307692307</c:v>
                      </c:pt>
                      <c:pt idx="256">
                        <c:v>80.923076923076906</c:v>
                      </c:pt>
                      <c:pt idx="257">
                        <c:v>157.692307692307</c:v>
                      </c:pt>
                      <c:pt idx="258">
                        <c:v>121.76923076923001</c:v>
                      </c:pt>
                      <c:pt idx="259">
                        <c:v>171.38461538461499</c:v>
                      </c:pt>
                      <c:pt idx="260">
                        <c:v>325.692307692307</c:v>
                      </c:pt>
                      <c:pt idx="261">
                        <c:v>203.461538461538</c:v>
                      </c:pt>
                      <c:pt idx="262">
                        <c:v>126.76923076923001</c:v>
                      </c:pt>
                      <c:pt idx="263">
                        <c:v>128.84615384615299</c:v>
                      </c:pt>
                      <c:pt idx="264">
                        <c:v>80.846153846153797</c:v>
                      </c:pt>
                      <c:pt idx="265">
                        <c:v>57.615384615384599</c:v>
                      </c:pt>
                      <c:pt idx="266">
                        <c:v>101.923076923076</c:v>
                      </c:pt>
                      <c:pt idx="267">
                        <c:v>123.76923076923001</c:v>
                      </c:pt>
                      <c:pt idx="268">
                        <c:v>183.84615384615299</c:v>
                      </c:pt>
                      <c:pt idx="269">
                        <c:v>205.692307692307</c:v>
                      </c:pt>
                      <c:pt idx="270">
                        <c:v>334.07692307692298</c:v>
                      </c:pt>
                      <c:pt idx="271">
                        <c:v>282.53846153846098</c:v>
                      </c:pt>
                      <c:pt idx="272">
                        <c:v>252.333333333333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1-BF93-4AD5-AB95-234B4F7C071C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Force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Sheet1!$D$2:$D$274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444.30769230769198</c:v>
                      </c:pt>
                      <c:pt idx="1">
                        <c:v>442.53846153846098</c:v>
                      </c:pt>
                      <c:pt idx="2">
                        <c:v>442.15384615384602</c:v>
                      </c:pt>
                      <c:pt idx="3">
                        <c:v>435.38461538461502</c:v>
                      </c:pt>
                      <c:pt idx="4">
                        <c:v>424.461538461538</c:v>
                      </c:pt>
                      <c:pt idx="5">
                        <c:v>444</c:v>
                      </c:pt>
                      <c:pt idx="6">
                        <c:v>442.07692307692298</c:v>
                      </c:pt>
                      <c:pt idx="7">
                        <c:v>431.923076923076</c:v>
                      </c:pt>
                      <c:pt idx="8">
                        <c:v>437.692307692307</c:v>
                      </c:pt>
                      <c:pt idx="9">
                        <c:v>454.230769230769</c:v>
                      </c:pt>
                      <c:pt idx="10">
                        <c:v>444.923076923076</c:v>
                      </c:pt>
                      <c:pt idx="11">
                        <c:v>450</c:v>
                      </c:pt>
                      <c:pt idx="12">
                        <c:v>425.61538461538402</c:v>
                      </c:pt>
                      <c:pt idx="13">
                        <c:v>426.61538461538402</c:v>
                      </c:pt>
                      <c:pt idx="14">
                        <c:v>438.923076923076</c:v>
                      </c:pt>
                      <c:pt idx="15">
                        <c:v>423.38461538461502</c:v>
                      </c:pt>
                      <c:pt idx="16">
                        <c:v>429.692307692307</c:v>
                      </c:pt>
                      <c:pt idx="17">
                        <c:v>436.07692307692298</c:v>
                      </c:pt>
                      <c:pt idx="18">
                        <c:v>422.30769230769198</c:v>
                      </c:pt>
                      <c:pt idx="19">
                        <c:v>424.15384615384602</c:v>
                      </c:pt>
                      <c:pt idx="20">
                        <c:v>422.923076923076</c:v>
                      </c:pt>
                      <c:pt idx="21">
                        <c:v>422.692307692307</c:v>
                      </c:pt>
                      <c:pt idx="22">
                        <c:v>446.38461538461502</c:v>
                      </c:pt>
                      <c:pt idx="23">
                        <c:v>445.230769230769</c:v>
                      </c:pt>
                      <c:pt idx="24">
                        <c:v>445.07692307692298</c:v>
                      </c:pt>
                      <c:pt idx="25">
                        <c:v>446.692307692307</c:v>
                      </c:pt>
                      <c:pt idx="26">
                        <c:v>447</c:v>
                      </c:pt>
                      <c:pt idx="27">
                        <c:v>446.15384615384602</c:v>
                      </c:pt>
                      <c:pt idx="28">
                        <c:v>445</c:v>
                      </c:pt>
                      <c:pt idx="29">
                        <c:v>447.61538461538402</c:v>
                      </c:pt>
                      <c:pt idx="30">
                        <c:v>446.38461538461502</c:v>
                      </c:pt>
                      <c:pt idx="31">
                        <c:v>447.84615384615302</c:v>
                      </c:pt>
                      <c:pt idx="32">
                        <c:v>449.692307692307</c:v>
                      </c:pt>
                      <c:pt idx="33">
                        <c:v>449.923076923076</c:v>
                      </c:pt>
                      <c:pt idx="34">
                        <c:v>450.84615384615302</c:v>
                      </c:pt>
                      <c:pt idx="35">
                        <c:v>453.15384615384602</c:v>
                      </c:pt>
                      <c:pt idx="36">
                        <c:v>452.61538461538402</c:v>
                      </c:pt>
                      <c:pt idx="37">
                        <c:v>450.30769230769198</c:v>
                      </c:pt>
                      <c:pt idx="38">
                        <c:v>448.692307692307</c:v>
                      </c:pt>
                      <c:pt idx="39">
                        <c:v>445.76923076922998</c:v>
                      </c:pt>
                      <c:pt idx="40">
                        <c:v>445.30769230769198</c:v>
                      </c:pt>
                      <c:pt idx="41">
                        <c:v>444.461538461538</c:v>
                      </c:pt>
                      <c:pt idx="42">
                        <c:v>444.07692307692298</c:v>
                      </c:pt>
                      <c:pt idx="43">
                        <c:v>441.230769230769</c:v>
                      </c:pt>
                      <c:pt idx="44">
                        <c:v>415.923076923076</c:v>
                      </c:pt>
                      <c:pt idx="45">
                        <c:v>429.692307692307</c:v>
                      </c:pt>
                      <c:pt idx="46">
                        <c:v>441.15384615384602</c:v>
                      </c:pt>
                      <c:pt idx="47">
                        <c:v>440.76923076922998</c:v>
                      </c:pt>
                      <c:pt idx="48">
                        <c:v>433.461538461538</c:v>
                      </c:pt>
                      <c:pt idx="49">
                        <c:v>421.230769230769</c:v>
                      </c:pt>
                      <c:pt idx="50">
                        <c:v>421</c:v>
                      </c:pt>
                      <c:pt idx="51">
                        <c:v>453</c:v>
                      </c:pt>
                      <c:pt idx="52">
                        <c:v>442.84615384615302</c:v>
                      </c:pt>
                      <c:pt idx="53">
                        <c:v>443.15384615384602</c:v>
                      </c:pt>
                      <c:pt idx="54">
                        <c:v>446</c:v>
                      </c:pt>
                      <c:pt idx="55">
                        <c:v>428.230769230769</c:v>
                      </c:pt>
                      <c:pt idx="56">
                        <c:v>437.61538461538402</c:v>
                      </c:pt>
                      <c:pt idx="57">
                        <c:v>437.230769230769</c:v>
                      </c:pt>
                      <c:pt idx="58">
                        <c:v>432.61538461538402</c:v>
                      </c:pt>
                      <c:pt idx="59">
                        <c:v>424.15384615384602</c:v>
                      </c:pt>
                      <c:pt idx="60">
                        <c:v>420.38461538461502</c:v>
                      </c:pt>
                      <c:pt idx="61">
                        <c:v>416.30769230769198</c:v>
                      </c:pt>
                      <c:pt idx="62">
                        <c:v>443.07692307692298</c:v>
                      </c:pt>
                      <c:pt idx="63">
                        <c:v>444.230769230769</c:v>
                      </c:pt>
                      <c:pt idx="64">
                        <c:v>439.230769230769</c:v>
                      </c:pt>
                      <c:pt idx="65">
                        <c:v>410.76923076922998</c:v>
                      </c:pt>
                      <c:pt idx="66">
                        <c:v>419.30769230769198</c:v>
                      </c:pt>
                      <c:pt idx="67">
                        <c:v>445.461538461538</c:v>
                      </c:pt>
                      <c:pt idx="68">
                        <c:v>444.30769230769198</c:v>
                      </c:pt>
                      <c:pt idx="69">
                        <c:v>428.07692307692298</c:v>
                      </c:pt>
                      <c:pt idx="70">
                        <c:v>421.30769230769198</c:v>
                      </c:pt>
                      <c:pt idx="71">
                        <c:v>429</c:v>
                      </c:pt>
                      <c:pt idx="72">
                        <c:v>443.692307692307</c:v>
                      </c:pt>
                      <c:pt idx="73">
                        <c:v>442.38461538461502</c:v>
                      </c:pt>
                      <c:pt idx="74">
                        <c:v>444.76923076922998</c:v>
                      </c:pt>
                      <c:pt idx="75">
                        <c:v>434.07692307692298</c:v>
                      </c:pt>
                      <c:pt idx="76">
                        <c:v>441.692307692307</c:v>
                      </c:pt>
                      <c:pt idx="77">
                        <c:v>435.692307692307</c:v>
                      </c:pt>
                      <c:pt idx="78">
                        <c:v>427.61538461538402</c:v>
                      </c:pt>
                      <c:pt idx="79">
                        <c:v>424.42857142857099</c:v>
                      </c:pt>
                      <c:pt idx="80">
                        <c:v>435.15384615384602</c:v>
                      </c:pt>
                      <c:pt idx="81">
                        <c:v>445.07692307692298</c:v>
                      </c:pt>
                      <c:pt idx="82">
                        <c:v>444.461538461538</c:v>
                      </c:pt>
                      <c:pt idx="83">
                        <c:v>442.61538461538402</c:v>
                      </c:pt>
                      <c:pt idx="84">
                        <c:v>441.923076923076</c:v>
                      </c:pt>
                      <c:pt idx="85">
                        <c:v>443.461538461538</c:v>
                      </c:pt>
                      <c:pt idx="86">
                        <c:v>443.30769230769198</c:v>
                      </c:pt>
                      <c:pt idx="87">
                        <c:v>442.84615384615302</c:v>
                      </c:pt>
                      <c:pt idx="88">
                        <c:v>434.07692307692298</c:v>
                      </c:pt>
                      <c:pt idx="89">
                        <c:v>421.53846153846098</c:v>
                      </c:pt>
                      <c:pt idx="90">
                        <c:v>421.38461538461502</c:v>
                      </c:pt>
                      <c:pt idx="91">
                        <c:v>427.30769230769198</c:v>
                      </c:pt>
                      <c:pt idx="92">
                        <c:v>445.84615384615302</c:v>
                      </c:pt>
                      <c:pt idx="93">
                        <c:v>444.53846153846098</c:v>
                      </c:pt>
                      <c:pt idx="94">
                        <c:v>450</c:v>
                      </c:pt>
                      <c:pt idx="95">
                        <c:v>439</c:v>
                      </c:pt>
                      <c:pt idx="96">
                        <c:v>440.07692307692298</c:v>
                      </c:pt>
                      <c:pt idx="97">
                        <c:v>433.53846153846098</c:v>
                      </c:pt>
                      <c:pt idx="98">
                        <c:v>424.230769230769</c:v>
                      </c:pt>
                      <c:pt idx="99">
                        <c:v>418.61538461538402</c:v>
                      </c:pt>
                      <c:pt idx="100">
                        <c:v>445.53846153846098</c:v>
                      </c:pt>
                      <c:pt idx="101">
                        <c:v>442.61538461538402</c:v>
                      </c:pt>
                      <c:pt idx="102">
                        <c:v>440.07692307692298</c:v>
                      </c:pt>
                      <c:pt idx="103">
                        <c:v>440.84615384615302</c:v>
                      </c:pt>
                      <c:pt idx="104">
                        <c:v>437.461538461538</c:v>
                      </c:pt>
                      <c:pt idx="105">
                        <c:v>437.30769230769198</c:v>
                      </c:pt>
                      <c:pt idx="106">
                        <c:v>431.53846153846098</c:v>
                      </c:pt>
                      <c:pt idx="107">
                        <c:v>433.07692307692298</c:v>
                      </c:pt>
                      <c:pt idx="108">
                        <c:v>422.61538461538402</c:v>
                      </c:pt>
                      <c:pt idx="109">
                        <c:v>420.53846153846098</c:v>
                      </c:pt>
                      <c:pt idx="110">
                        <c:v>428.30769230769198</c:v>
                      </c:pt>
                      <c:pt idx="111">
                        <c:v>433.15384615384602</c:v>
                      </c:pt>
                      <c:pt idx="112">
                        <c:v>445.61538461538402</c:v>
                      </c:pt>
                      <c:pt idx="113">
                        <c:v>431.692307692307</c:v>
                      </c:pt>
                      <c:pt idx="114">
                        <c:v>421</c:v>
                      </c:pt>
                      <c:pt idx="115">
                        <c:v>434.53846153846098</c:v>
                      </c:pt>
                      <c:pt idx="116">
                        <c:v>441</c:v>
                      </c:pt>
                      <c:pt idx="117">
                        <c:v>438.692307692307</c:v>
                      </c:pt>
                      <c:pt idx="118">
                        <c:v>439.30769230769198</c:v>
                      </c:pt>
                      <c:pt idx="119">
                        <c:v>430.84615384615302</c:v>
                      </c:pt>
                      <c:pt idx="120">
                        <c:v>426.84615384615302</c:v>
                      </c:pt>
                      <c:pt idx="121">
                        <c:v>423.61538461538402</c:v>
                      </c:pt>
                      <c:pt idx="122">
                        <c:v>413.692307692307</c:v>
                      </c:pt>
                      <c:pt idx="123">
                        <c:v>416.76923076922998</c:v>
                      </c:pt>
                      <c:pt idx="124">
                        <c:v>424.53846153846098</c:v>
                      </c:pt>
                      <c:pt idx="125">
                        <c:v>428.230769230769</c:v>
                      </c:pt>
                      <c:pt idx="126">
                        <c:v>445.84615384615302</c:v>
                      </c:pt>
                      <c:pt idx="127">
                        <c:v>443.61538461538402</c:v>
                      </c:pt>
                      <c:pt idx="128">
                        <c:v>420.61538461538402</c:v>
                      </c:pt>
                      <c:pt idx="129">
                        <c:v>440.692307692307</c:v>
                      </c:pt>
                      <c:pt idx="130">
                        <c:v>450.38461538461502</c:v>
                      </c:pt>
                      <c:pt idx="131">
                        <c:v>442.692307692307</c:v>
                      </c:pt>
                      <c:pt idx="132">
                        <c:v>441.692307692307</c:v>
                      </c:pt>
                      <c:pt idx="133">
                        <c:v>440.461538461538</c:v>
                      </c:pt>
                      <c:pt idx="134">
                        <c:v>434.53846153846098</c:v>
                      </c:pt>
                      <c:pt idx="135">
                        <c:v>439.76923076922998</c:v>
                      </c:pt>
                      <c:pt idx="136">
                        <c:v>440.07692307692298</c:v>
                      </c:pt>
                      <c:pt idx="137">
                        <c:v>433.76923076922998</c:v>
                      </c:pt>
                      <c:pt idx="138">
                        <c:v>427.30769230769198</c:v>
                      </c:pt>
                      <c:pt idx="139">
                        <c:v>424.923076923076</c:v>
                      </c:pt>
                      <c:pt idx="140">
                        <c:v>428.692307692307</c:v>
                      </c:pt>
                      <c:pt idx="141">
                        <c:v>437.76923076922998</c:v>
                      </c:pt>
                      <c:pt idx="142">
                        <c:v>410.30769230769198</c:v>
                      </c:pt>
                      <c:pt idx="143">
                        <c:v>408.53846153846098</c:v>
                      </c:pt>
                      <c:pt idx="144">
                        <c:v>404.923076923076</c:v>
                      </c:pt>
                      <c:pt idx="145">
                        <c:v>428.38461538461502</c:v>
                      </c:pt>
                      <c:pt idx="146">
                        <c:v>445</c:v>
                      </c:pt>
                      <c:pt idx="147">
                        <c:v>440.53846153846098</c:v>
                      </c:pt>
                      <c:pt idx="148">
                        <c:v>415.38461538461502</c:v>
                      </c:pt>
                      <c:pt idx="149">
                        <c:v>413.76923076922998</c:v>
                      </c:pt>
                      <c:pt idx="150">
                        <c:v>428</c:v>
                      </c:pt>
                      <c:pt idx="151">
                        <c:v>443.30769230769198</c:v>
                      </c:pt>
                      <c:pt idx="152">
                        <c:v>441.461538461538</c:v>
                      </c:pt>
                      <c:pt idx="153">
                        <c:v>435.61538461538402</c:v>
                      </c:pt>
                      <c:pt idx="154">
                        <c:v>444.230769230769</c:v>
                      </c:pt>
                      <c:pt idx="155">
                        <c:v>434.692307692307</c:v>
                      </c:pt>
                      <c:pt idx="156">
                        <c:v>431.07692307692298</c:v>
                      </c:pt>
                      <c:pt idx="157">
                        <c:v>440.61538461538402</c:v>
                      </c:pt>
                      <c:pt idx="158">
                        <c:v>446</c:v>
                      </c:pt>
                      <c:pt idx="159">
                        <c:v>446.230769230769</c:v>
                      </c:pt>
                      <c:pt idx="160">
                        <c:v>444.461538461538</c:v>
                      </c:pt>
                      <c:pt idx="161">
                        <c:v>444.230769230769</c:v>
                      </c:pt>
                      <c:pt idx="162">
                        <c:v>428.15384615384602</c:v>
                      </c:pt>
                      <c:pt idx="163">
                        <c:v>413.53846153846098</c:v>
                      </c:pt>
                      <c:pt idx="164">
                        <c:v>412.692307692307</c:v>
                      </c:pt>
                      <c:pt idx="165">
                        <c:v>412.38461538461502</c:v>
                      </c:pt>
                      <c:pt idx="166">
                        <c:v>410.923076923076</c:v>
                      </c:pt>
                      <c:pt idx="167">
                        <c:v>410.30769230769198</c:v>
                      </c:pt>
                      <c:pt idx="168">
                        <c:v>409.38461538461502</c:v>
                      </c:pt>
                      <c:pt idx="169">
                        <c:v>408.84615384615302</c:v>
                      </c:pt>
                      <c:pt idx="170">
                        <c:v>409.61538461538402</c:v>
                      </c:pt>
                      <c:pt idx="171">
                        <c:v>442.15384615384602</c:v>
                      </c:pt>
                      <c:pt idx="172">
                        <c:v>433.53846153846098</c:v>
                      </c:pt>
                      <c:pt idx="173">
                        <c:v>421.30769230769198</c:v>
                      </c:pt>
                      <c:pt idx="174">
                        <c:v>421</c:v>
                      </c:pt>
                      <c:pt idx="175">
                        <c:v>421.30769230769198</c:v>
                      </c:pt>
                      <c:pt idx="176">
                        <c:v>429.76923076922998</c:v>
                      </c:pt>
                      <c:pt idx="177">
                        <c:v>439.15384615384602</c:v>
                      </c:pt>
                      <c:pt idx="178">
                        <c:v>435.61538461538402</c:v>
                      </c:pt>
                      <c:pt idx="179">
                        <c:v>431.84615384615302</c:v>
                      </c:pt>
                      <c:pt idx="180">
                        <c:v>424.230769230769</c:v>
                      </c:pt>
                      <c:pt idx="181">
                        <c:v>419.53846153846098</c:v>
                      </c:pt>
                      <c:pt idx="182">
                        <c:v>412.38461538461502</c:v>
                      </c:pt>
                      <c:pt idx="183">
                        <c:v>436.84615384615302</c:v>
                      </c:pt>
                      <c:pt idx="184">
                        <c:v>445.15384615384602</c:v>
                      </c:pt>
                      <c:pt idx="185">
                        <c:v>442.53846153846098</c:v>
                      </c:pt>
                      <c:pt idx="186">
                        <c:v>444.15384615384602</c:v>
                      </c:pt>
                      <c:pt idx="187">
                        <c:v>443.38461538461502</c:v>
                      </c:pt>
                      <c:pt idx="188">
                        <c:v>442.692307692307</c:v>
                      </c:pt>
                      <c:pt idx="189">
                        <c:v>442.38461538461502</c:v>
                      </c:pt>
                      <c:pt idx="190">
                        <c:v>438</c:v>
                      </c:pt>
                      <c:pt idx="191">
                        <c:v>428.76923076922998</c:v>
                      </c:pt>
                      <c:pt idx="192">
                        <c:v>449.30769230769198</c:v>
                      </c:pt>
                      <c:pt idx="193">
                        <c:v>439.61538461538402</c:v>
                      </c:pt>
                      <c:pt idx="194">
                        <c:v>436.78571428571399</c:v>
                      </c:pt>
                      <c:pt idx="195">
                        <c:v>435.38461538461502</c:v>
                      </c:pt>
                      <c:pt idx="196">
                        <c:v>432.230769230769</c:v>
                      </c:pt>
                      <c:pt idx="197">
                        <c:v>423.84615384615302</c:v>
                      </c:pt>
                      <c:pt idx="198">
                        <c:v>418.923076923076</c:v>
                      </c:pt>
                      <c:pt idx="199">
                        <c:v>410.53846153846098</c:v>
                      </c:pt>
                      <c:pt idx="200">
                        <c:v>439.61538461538402</c:v>
                      </c:pt>
                      <c:pt idx="201">
                        <c:v>443.15384615384602</c:v>
                      </c:pt>
                      <c:pt idx="202">
                        <c:v>442</c:v>
                      </c:pt>
                      <c:pt idx="203">
                        <c:v>444.30769230769198</c:v>
                      </c:pt>
                      <c:pt idx="204">
                        <c:v>444.38461538461502</c:v>
                      </c:pt>
                      <c:pt idx="205">
                        <c:v>443.07692307692298</c:v>
                      </c:pt>
                      <c:pt idx="206">
                        <c:v>443.15384615384602</c:v>
                      </c:pt>
                      <c:pt idx="207">
                        <c:v>431</c:v>
                      </c:pt>
                      <c:pt idx="208">
                        <c:v>423.30769230769198</c:v>
                      </c:pt>
                      <c:pt idx="209">
                        <c:v>422.53846153846098</c:v>
                      </c:pt>
                      <c:pt idx="210">
                        <c:v>445.461538461538</c:v>
                      </c:pt>
                      <c:pt idx="211">
                        <c:v>444.461538461538</c:v>
                      </c:pt>
                      <c:pt idx="212">
                        <c:v>450.30769230769198</c:v>
                      </c:pt>
                      <c:pt idx="213">
                        <c:v>441.30769230769198</c:v>
                      </c:pt>
                      <c:pt idx="214">
                        <c:v>443.61538461538402</c:v>
                      </c:pt>
                      <c:pt idx="215">
                        <c:v>433.692307692307</c:v>
                      </c:pt>
                      <c:pt idx="216">
                        <c:v>425.692307692307</c:v>
                      </c:pt>
                      <c:pt idx="217">
                        <c:v>432</c:v>
                      </c:pt>
                      <c:pt idx="218">
                        <c:v>445.07692307692298</c:v>
                      </c:pt>
                      <c:pt idx="219">
                        <c:v>442.692307692307</c:v>
                      </c:pt>
                      <c:pt idx="220">
                        <c:v>441</c:v>
                      </c:pt>
                      <c:pt idx="221">
                        <c:v>444.15384615384602</c:v>
                      </c:pt>
                      <c:pt idx="222">
                        <c:v>443.53846153846098</c:v>
                      </c:pt>
                      <c:pt idx="223">
                        <c:v>433.692307692307</c:v>
                      </c:pt>
                      <c:pt idx="224">
                        <c:v>462.84615384615302</c:v>
                      </c:pt>
                      <c:pt idx="225">
                        <c:v>443.53846153846098</c:v>
                      </c:pt>
                      <c:pt idx="226">
                        <c:v>429.61538461538402</c:v>
                      </c:pt>
                      <c:pt idx="227">
                        <c:v>422.84615384615302</c:v>
                      </c:pt>
                      <c:pt idx="228">
                        <c:v>430.15384615384602</c:v>
                      </c:pt>
                      <c:pt idx="229">
                        <c:v>444.15384615384602</c:v>
                      </c:pt>
                      <c:pt idx="230">
                        <c:v>443.84615384615302</c:v>
                      </c:pt>
                      <c:pt idx="231">
                        <c:v>440.53846153846098</c:v>
                      </c:pt>
                      <c:pt idx="232">
                        <c:v>442.461538461538</c:v>
                      </c:pt>
                      <c:pt idx="233">
                        <c:v>443.61538461538402</c:v>
                      </c:pt>
                      <c:pt idx="234">
                        <c:v>434.07692307692298</c:v>
                      </c:pt>
                      <c:pt idx="235">
                        <c:v>431.61538461538402</c:v>
                      </c:pt>
                      <c:pt idx="236">
                        <c:v>426.61538461538402</c:v>
                      </c:pt>
                      <c:pt idx="237">
                        <c:v>437.923076923076</c:v>
                      </c:pt>
                      <c:pt idx="238">
                        <c:v>443.76923076922998</c:v>
                      </c:pt>
                      <c:pt idx="239">
                        <c:v>442.76923076922998</c:v>
                      </c:pt>
                      <c:pt idx="240">
                        <c:v>443.461538461538</c:v>
                      </c:pt>
                      <c:pt idx="241">
                        <c:v>444.38461538461502</c:v>
                      </c:pt>
                      <c:pt idx="242">
                        <c:v>444</c:v>
                      </c:pt>
                      <c:pt idx="243">
                        <c:v>444.84615384615302</c:v>
                      </c:pt>
                      <c:pt idx="244">
                        <c:v>444.84615384615302</c:v>
                      </c:pt>
                      <c:pt idx="245">
                        <c:v>425.61538461538402</c:v>
                      </c:pt>
                      <c:pt idx="246">
                        <c:v>421.15384615384602</c:v>
                      </c:pt>
                      <c:pt idx="247">
                        <c:v>421.30769230769198</c:v>
                      </c:pt>
                      <c:pt idx="248">
                        <c:v>445.07692307692298</c:v>
                      </c:pt>
                      <c:pt idx="249">
                        <c:v>445</c:v>
                      </c:pt>
                      <c:pt idx="250">
                        <c:v>443.923076923076</c:v>
                      </c:pt>
                      <c:pt idx="251">
                        <c:v>439.84615384615302</c:v>
                      </c:pt>
                      <c:pt idx="252">
                        <c:v>441.84615384615302</c:v>
                      </c:pt>
                      <c:pt idx="253">
                        <c:v>437.923076923076</c:v>
                      </c:pt>
                      <c:pt idx="254">
                        <c:v>427.30769230769198</c:v>
                      </c:pt>
                      <c:pt idx="255">
                        <c:v>440.53846153846098</c:v>
                      </c:pt>
                      <c:pt idx="256">
                        <c:v>445.76923076922998</c:v>
                      </c:pt>
                      <c:pt idx="257">
                        <c:v>444.53846153846098</c:v>
                      </c:pt>
                      <c:pt idx="258">
                        <c:v>443.84615384615302</c:v>
                      </c:pt>
                      <c:pt idx="259">
                        <c:v>442.53846153846098</c:v>
                      </c:pt>
                      <c:pt idx="260">
                        <c:v>425.61538461538402</c:v>
                      </c:pt>
                      <c:pt idx="261">
                        <c:v>421.61538461538402</c:v>
                      </c:pt>
                      <c:pt idx="262">
                        <c:v>439.84615384615302</c:v>
                      </c:pt>
                      <c:pt idx="263">
                        <c:v>454.76923076922998</c:v>
                      </c:pt>
                      <c:pt idx="264">
                        <c:v>443.692307692307</c:v>
                      </c:pt>
                      <c:pt idx="265">
                        <c:v>444.38461538461502</c:v>
                      </c:pt>
                      <c:pt idx="266">
                        <c:v>444.07692307692298</c:v>
                      </c:pt>
                      <c:pt idx="267">
                        <c:v>444.692307692307</c:v>
                      </c:pt>
                      <c:pt idx="268">
                        <c:v>446.923076923076</c:v>
                      </c:pt>
                      <c:pt idx="269">
                        <c:v>442.38461538461502</c:v>
                      </c:pt>
                      <c:pt idx="270">
                        <c:v>445.84615384615302</c:v>
                      </c:pt>
                      <c:pt idx="271">
                        <c:v>440.07692307692298</c:v>
                      </c:pt>
                      <c:pt idx="272">
                        <c:v>432.666666666666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BF93-4AD5-AB95-234B4F7C071C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Angle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Sheet1!$E$2:$E$274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235.53846153846101</c:v>
                      </c:pt>
                      <c:pt idx="1">
                        <c:v>239.461538461538</c:v>
                      </c:pt>
                      <c:pt idx="2">
                        <c:v>239.461538461538</c:v>
                      </c:pt>
                      <c:pt idx="3">
                        <c:v>211</c:v>
                      </c:pt>
                      <c:pt idx="4">
                        <c:v>209</c:v>
                      </c:pt>
                      <c:pt idx="5">
                        <c:v>226.923076923076</c:v>
                      </c:pt>
                      <c:pt idx="6">
                        <c:v>240.30769230769201</c:v>
                      </c:pt>
                      <c:pt idx="7">
                        <c:v>206.61538461538399</c:v>
                      </c:pt>
                      <c:pt idx="8">
                        <c:v>208.84615384615299</c:v>
                      </c:pt>
                      <c:pt idx="9">
                        <c:v>154.38461538461499</c:v>
                      </c:pt>
                      <c:pt idx="10">
                        <c:v>138.15384615384599</c:v>
                      </c:pt>
                      <c:pt idx="11">
                        <c:v>119.07692307692299</c:v>
                      </c:pt>
                      <c:pt idx="12">
                        <c:v>115.153846153846</c:v>
                      </c:pt>
                      <c:pt idx="13">
                        <c:v>108.230769230769</c:v>
                      </c:pt>
                      <c:pt idx="14">
                        <c:v>101.461538461538</c:v>
                      </c:pt>
                      <c:pt idx="15">
                        <c:v>109.07692307692299</c:v>
                      </c:pt>
                      <c:pt idx="16">
                        <c:v>98.384615384615302</c:v>
                      </c:pt>
                      <c:pt idx="17">
                        <c:v>100.846153846153</c:v>
                      </c:pt>
                      <c:pt idx="18">
                        <c:v>105.76923076923001</c:v>
                      </c:pt>
                      <c:pt idx="19">
                        <c:v>103.615384615384</c:v>
                      </c:pt>
                      <c:pt idx="20">
                        <c:v>104</c:v>
                      </c:pt>
                      <c:pt idx="21">
                        <c:v>104</c:v>
                      </c:pt>
                      <c:pt idx="22">
                        <c:v>101.846153846153</c:v>
                      </c:pt>
                      <c:pt idx="23">
                        <c:v>115.846153846153</c:v>
                      </c:pt>
                      <c:pt idx="24">
                        <c:v>118.153846153846</c:v>
                      </c:pt>
                      <c:pt idx="25">
                        <c:v>118.384615384615</c:v>
                      </c:pt>
                      <c:pt idx="26">
                        <c:v>122.384615384615</c:v>
                      </c:pt>
                      <c:pt idx="27">
                        <c:v>122.846153846153</c:v>
                      </c:pt>
                      <c:pt idx="28">
                        <c:v>123.07692307692299</c:v>
                      </c:pt>
                      <c:pt idx="29">
                        <c:v>124.53846153846099</c:v>
                      </c:pt>
                      <c:pt idx="30">
                        <c:v>125.923076923076</c:v>
                      </c:pt>
                      <c:pt idx="31">
                        <c:v>126</c:v>
                      </c:pt>
                      <c:pt idx="32">
                        <c:v>126</c:v>
                      </c:pt>
                      <c:pt idx="33">
                        <c:v>126</c:v>
                      </c:pt>
                      <c:pt idx="34">
                        <c:v>126</c:v>
                      </c:pt>
                      <c:pt idx="35">
                        <c:v>125.615384615384</c:v>
                      </c:pt>
                      <c:pt idx="36">
                        <c:v>125.230769230769</c:v>
                      </c:pt>
                      <c:pt idx="37">
                        <c:v>125.07692307692299</c:v>
                      </c:pt>
                      <c:pt idx="38">
                        <c:v>125.53846153846099</c:v>
                      </c:pt>
                      <c:pt idx="39">
                        <c:v>125.384615384615</c:v>
                      </c:pt>
                      <c:pt idx="40">
                        <c:v>128</c:v>
                      </c:pt>
                      <c:pt idx="41">
                        <c:v>122.692307692307</c:v>
                      </c:pt>
                      <c:pt idx="42">
                        <c:v>130.07692307692301</c:v>
                      </c:pt>
                      <c:pt idx="43">
                        <c:v>156.923076923076</c:v>
                      </c:pt>
                      <c:pt idx="44">
                        <c:v>187.15384615384599</c:v>
                      </c:pt>
                      <c:pt idx="45">
                        <c:v>171.38461538461499</c:v>
                      </c:pt>
                      <c:pt idx="46">
                        <c:v>221.76923076923001</c:v>
                      </c:pt>
                      <c:pt idx="47">
                        <c:v>231.38461538461499</c:v>
                      </c:pt>
                      <c:pt idx="48">
                        <c:v>191.461538461538</c:v>
                      </c:pt>
                      <c:pt idx="49">
                        <c:v>209.38461538461499</c:v>
                      </c:pt>
                      <c:pt idx="50">
                        <c:v>210.53846153846101</c:v>
                      </c:pt>
                      <c:pt idx="51">
                        <c:v>185.53846153846101</c:v>
                      </c:pt>
                      <c:pt idx="52">
                        <c:v>234.230769230769</c:v>
                      </c:pt>
                      <c:pt idx="53">
                        <c:v>236.692307692307</c:v>
                      </c:pt>
                      <c:pt idx="54">
                        <c:v>215.53846153846101</c:v>
                      </c:pt>
                      <c:pt idx="55">
                        <c:v>189.53846153846101</c:v>
                      </c:pt>
                      <c:pt idx="56">
                        <c:v>154.84615384615299</c:v>
                      </c:pt>
                      <c:pt idx="57">
                        <c:v>119.07692307692299</c:v>
                      </c:pt>
                      <c:pt idx="58">
                        <c:v>104.53846153846099</c:v>
                      </c:pt>
                      <c:pt idx="59">
                        <c:v>108.615384615384</c:v>
                      </c:pt>
                      <c:pt idx="60">
                        <c:v>109.230769230769</c:v>
                      </c:pt>
                      <c:pt idx="61">
                        <c:v>109.07692307692299</c:v>
                      </c:pt>
                      <c:pt idx="62">
                        <c:v>103.230769230769</c:v>
                      </c:pt>
                      <c:pt idx="63">
                        <c:v>126.846153846153</c:v>
                      </c:pt>
                      <c:pt idx="64">
                        <c:v>147.30769230769201</c:v>
                      </c:pt>
                      <c:pt idx="65">
                        <c:v>165.692307692307</c:v>
                      </c:pt>
                      <c:pt idx="66">
                        <c:v>152.692307692307</c:v>
                      </c:pt>
                      <c:pt idx="67">
                        <c:v>185.30769230769201</c:v>
                      </c:pt>
                      <c:pt idx="68">
                        <c:v>217.30769230769201</c:v>
                      </c:pt>
                      <c:pt idx="69">
                        <c:v>199.38461538461499</c:v>
                      </c:pt>
                      <c:pt idx="70">
                        <c:v>215</c:v>
                      </c:pt>
                      <c:pt idx="71">
                        <c:v>201.15384615384599</c:v>
                      </c:pt>
                      <c:pt idx="72">
                        <c:v>228.07692307692301</c:v>
                      </c:pt>
                      <c:pt idx="73">
                        <c:v>240.461538461538</c:v>
                      </c:pt>
                      <c:pt idx="74">
                        <c:v>233</c:v>
                      </c:pt>
                      <c:pt idx="75">
                        <c:v>179.692307692307</c:v>
                      </c:pt>
                      <c:pt idx="76">
                        <c:v>143.461538461538</c:v>
                      </c:pt>
                      <c:pt idx="77">
                        <c:v>107.923076923076</c:v>
                      </c:pt>
                      <c:pt idx="78">
                        <c:v>102.461538461538</c:v>
                      </c:pt>
                      <c:pt idx="79">
                        <c:v>105.78571428571399</c:v>
                      </c:pt>
                      <c:pt idx="80">
                        <c:v>97.384615384615302</c:v>
                      </c:pt>
                      <c:pt idx="81">
                        <c:v>112.846153846153</c:v>
                      </c:pt>
                      <c:pt idx="82">
                        <c:v>130.76923076923001</c:v>
                      </c:pt>
                      <c:pt idx="83">
                        <c:v>151.692307692307</c:v>
                      </c:pt>
                      <c:pt idx="84">
                        <c:v>180.84615384615299</c:v>
                      </c:pt>
                      <c:pt idx="85">
                        <c:v>214.07692307692301</c:v>
                      </c:pt>
                      <c:pt idx="86">
                        <c:v>237.30769230769201</c:v>
                      </c:pt>
                      <c:pt idx="87">
                        <c:v>240.15384615384599</c:v>
                      </c:pt>
                      <c:pt idx="88">
                        <c:v>200</c:v>
                      </c:pt>
                      <c:pt idx="89">
                        <c:v>215</c:v>
                      </c:pt>
                      <c:pt idx="90">
                        <c:v>215</c:v>
                      </c:pt>
                      <c:pt idx="91">
                        <c:v>201.84615384615299</c:v>
                      </c:pt>
                      <c:pt idx="92">
                        <c:v>226.230769230769</c:v>
                      </c:pt>
                      <c:pt idx="93">
                        <c:v>239.61538461538399</c:v>
                      </c:pt>
                      <c:pt idx="94">
                        <c:v>193.61538461538399</c:v>
                      </c:pt>
                      <c:pt idx="95">
                        <c:v>157.07692307692301</c:v>
                      </c:pt>
                      <c:pt idx="96">
                        <c:v>120.230769230769</c:v>
                      </c:pt>
                      <c:pt idx="97">
                        <c:v>101.923076923076</c:v>
                      </c:pt>
                      <c:pt idx="98">
                        <c:v>104.461538461538</c:v>
                      </c:pt>
                      <c:pt idx="99">
                        <c:v>102</c:v>
                      </c:pt>
                      <c:pt idx="100">
                        <c:v>107.923076923076</c:v>
                      </c:pt>
                      <c:pt idx="101">
                        <c:v>132.61538461538399</c:v>
                      </c:pt>
                      <c:pt idx="102">
                        <c:v>164</c:v>
                      </c:pt>
                      <c:pt idx="103">
                        <c:v>209.923076923076</c:v>
                      </c:pt>
                      <c:pt idx="104">
                        <c:v>243.15384615384599</c:v>
                      </c:pt>
                      <c:pt idx="105">
                        <c:v>246</c:v>
                      </c:pt>
                      <c:pt idx="106">
                        <c:v>225</c:v>
                      </c:pt>
                      <c:pt idx="107">
                        <c:v>191.692307692307</c:v>
                      </c:pt>
                      <c:pt idx="108">
                        <c:v>210.230769230769</c:v>
                      </c:pt>
                      <c:pt idx="109">
                        <c:v>210</c:v>
                      </c:pt>
                      <c:pt idx="110">
                        <c:v>197.461538461538</c:v>
                      </c:pt>
                      <c:pt idx="111">
                        <c:v>191.692307692307</c:v>
                      </c:pt>
                      <c:pt idx="112">
                        <c:v>200.692307692307</c:v>
                      </c:pt>
                      <c:pt idx="113">
                        <c:v>187.923076923076</c:v>
                      </c:pt>
                      <c:pt idx="114">
                        <c:v>204.923076923076</c:v>
                      </c:pt>
                      <c:pt idx="115">
                        <c:v>186.61538461538399</c:v>
                      </c:pt>
                      <c:pt idx="116">
                        <c:v>196.61538461538399</c:v>
                      </c:pt>
                      <c:pt idx="117">
                        <c:v>170</c:v>
                      </c:pt>
                      <c:pt idx="118">
                        <c:v>122.846153846153</c:v>
                      </c:pt>
                      <c:pt idx="119">
                        <c:v>110.230769230769</c:v>
                      </c:pt>
                      <c:pt idx="120">
                        <c:v>113.461538461538</c:v>
                      </c:pt>
                      <c:pt idx="121">
                        <c:v>115</c:v>
                      </c:pt>
                      <c:pt idx="122">
                        <c:v>115.923076923076</c:v>
                      </c:pt>
                      <c:pt idx="123">
                        <c:v>115.384615384615</c:v>
                      </c:pt>
                      <c:pt idx="124">
                        <c:v>110.923076923076</c:v>
                      </c:pt>
                      <c:pt idx="125">
                        <c:v>100.384615384615</c:v>
                      </c:pt>
                      <c:pt idx="126">
                        <c:v>121.846153846153</c:v>
                      </c:pt>
                      <c:pt idx="127">
                        <c:v>145.923076923076</c:v>
                      </c:pt>
                      <c:pt idx="128">
                        <c:v>179.38461538461499</c:v>
                      </c:pt>
                      <c:pt idx="129">
                        <c:v>155.15384615384599</c:v>
                      </c:pt>
                      <c:pt idx="130">
                        <c:v>212.461538461538</c:v>
                      </c:pt>
                      <c:pt idx="131">
                        <c:v>235.461538461538</c:v>
                      </c:pt>
                      <c:pt idx="132">
                        <c:v>241</c:v>
                      </c:pt>
                      <c:pt idx="133">
                        <c:v>200.76923076923001</c:v>
                      </c:pt>
                      <c:pt idx="134">
                        <c:v>170.461538461538</c:v>
                      </c:pt>
                      <c:pt idx="135">
                        <c:v>125.230769230769</c:v>
                      </c:pt>
                      <c:pt idx="136">
                        <c:v>100.846153846153</c:v>
                      </c:pt>
                      <c:pt idx="137">
                        <c:v>99.846153846153797</c:v>
                      </c:pt>
                      <c:pt idx="138">
                        <c:v>100.615384615384</c:v>
                      </c:pt>
                      <c:pt idx="139">
                        <c:v>100.76923076923001</c:v>
                      </c:pt>
                      <c:pt idx="140">
                        <c:v>93.384615384615302</c:v>
                      </c:pt>
                      <c:pt idx="141">
                        <c:v>102.692307692307</c:v>
                      </c:pt>
                      <c:pt idx="142">
                        <c:v>113.923076923076</c:v>
                      </c:pt>
                      <c:pt idx="143">
                        <c:v>114</c:v>
                      </c:pt>
                      <c:pt idx="144">
                        <c:v>119.615384615384</c:v>
                      </c:pt>
                      <c:pt idx="145">
                        <c:v>103.923076923076</c:v>
                      </c:pt>
                      <c:pt idx="146">
                        <c:v>133.15384615384599</c:v>
                      </c:pt>
                      <c:pt idx="147">
                        <c:v>158.38461538461499</c:v>
                      </c:pt>
                      <c:pt idx="148">
                        <c:v>181.53846153846101</c:v>
                      </c:pt>
                      <c:pt idx="149">
                        <c:v>183</c:v>
                      </c:pt>
                      <c:pt idx="150">
                        <c:v>165.07692307692301</c:v>
                      </c:pt>
                      <c:pt idx="151">
                        <c:v>205.30769230769201</c:v>
                      </c:pt>
                      <c:pt idx="152">
                        <c:v>231.230769230769</c:v>
                      </c:pt>
                      <c:pt idx="153">
                        <c:v>187.30769230769201</c:v>
                      </c:pt>
                      <c:pt idx="154">
                        <c:v>137.84615384615299</c:v>
                      </c:pt>
                      <c:pt idx="155">
                        <c:v>113.461538461538</c:v>
                      </c:pt>
                      <c:pt idx="156">
                        <c:v>104.30769230769199</c:v>
                      </c:pt>
                      <c:pt idx="157">
                        <c:v>100.692307692307</c:v>
                      </c:pt>
                      <c:pt idx="158">
                        <c:v>116.923076923076</c:v>
                      </c:pt>
                      <c:pt idx="159">
                        <c:v>131.61538461538399</c:v>
                      </c:pt>
                      <c:pt idx="160">
                        <c:v>141.923076923076</c:v>
                      </c:pt>
                      <c:pt idx="161">
                        <c:v>156.15384615384599</c:v>
                      </c:pt>
                      <c:pt idx="162">
                        <c:v>170.15384615384599</c:v>
                      </c:pt>
                      <c:pt idx="163">
                        <c:v>182</c:v>
                      </c:pt>
                      <c:pt idx="164">
                        <c:v>181.84615384615299</c:v>
                      </c:pt>
                      <c:pt idx="165">
                        <c:v>182</c:v>
                      </c:pt>
                      <c:pt idx="166">
                        <c:v>182</c:v>
                      </c:pt>
                      <c:pt idx="167">
                        <c:v>182</c:v>
                      </c:pt>
                      <c:pt idx="168">
                        <c:v>181.923076923076</c:v>
                      </c:pt>
                      <c:pt idx="169">
                        <c:v>182</c:v>
                      </c:pt>
                      <c:pt idx="170">
                        <c:v>179.84615384615299</c:v>
                      </c:pt>
                      <c:pt idx="171">
                        <c:v>169.53846153846101</c:v>
                      </c:pt>
                      <c:pt idx="172">
                        <c:v>198.61538461538399</c:v>
                      </c:pt>
                      <c:pt idx="173">
                        <c:v>210.38461538461499</c:v>
                      </c:pt>
                      <c:pt idx="174">
                        <c:v>210.38461538461499</c:v>
                      </c:pt>
                      <c:pt idx="175">
                        <c:v>210.30769230769201</c:v>
                      </c:pt>
                      <c:pt idx="176">
                        <c:v>197.15384615384599</c:v>
                      </c:pt>
                      <c:pt idx="177">
                        <c:v>154.15384615384599</c:v>
                      </c:pt>
                      <c:pt idx="178">
                        <c:v>124.615384615384</c:v>
                      </c:pt>
                      <c:pt idx="179">
                        <c:v>109.07692307692299</c:v>
                      </c:pt>
                      <c:pt idx="180">
                        <c:v>112.230769230769</c:v>
                      </c:pt>
                      <c:pt idx="181">
                        <c:v>114</c:v>
                      </c:pt>
                      <c:pt idx="182">
                        <c:v>114</c:v>
                      </c:pt>
                      <c:pt idx="183">
                        <c:v>104.53846153846099</c:v>
                      </c:pt>
                      <c:pt idx="184">
                        <c:v>135</c:v>
                      </c:pt>
                      <c:pt idx="185">
                        <c:v>159</c:v>
                      </c:pt>
                      <c:pt idx="186">
                        <c:v>197.84615384615299</c:v>
                      </c:pt>
                      <c:pt idx="187">
                        <c:v>239.692307692307</c:v>
                      </c:pt>
                      <c:pt idx="188">
                        <c:v>240.923076923076</c:v>
                      </c:pt>
                      <c:pt idx="189">
                        <c:v>240.76923076923001</c:v>
                      </c:pt>
                      <c:pt idx="190">
                        <c:v>206.07692307692301</c:v>
                      </c:pt>
                      <c:pt idx="191">
                        <c:v>198.230769230769</c:v>
                      </c:pt>
                      <c:pt idx="192">
                        <c:v>187.30769230769201</c:v>
                      </c:pt>
                      <c:pt idx="193">
                        <c:v>139.61538461538399</c:v>
                      </c:pt>
                      <c:pt idx="194">
                        <c:v>129.57142857142799</c:v>
                      </c:pt>
                      <c:pt idx="195">
                        <c:v>115.461538461538</c:v>
                      </c:pt>
                      <c:pt idx="196">
                        <c:v>113.384615384615</c:v>
                      </c:pt>
                      <c:pt idx="197">
                        <c:v>114.923076923076</c:v>
                      </c:pt>
                      <c:pt idx="198">
                        <c:v>115.384615384615</c:v>
                      </c:pt>
                      <c:pt idx="199">
                        <c:v>116</c:v>
                      </c:pt>
                      <c:pt idx="200">
                        <c:v>107.692307692307</c:v>
                      </c:pt>
                      <c:pt idx="201">
                        <c:v>138</c:v>
                      </c:pt>
                      <c:pt idx="202">
                        <c:v>165.15384615384599</c:v>
                      </c:pt>
                      <c:pt idx="203">
                        <c:v>210.38461538461499</c:v>
                      </c:pt>
                      <c:pt idx="204">
                        <c:v>238.692307692307</c:v>
                      </c:pt>
                      <c:pt idx="205">
                        <c:v>240.07692307692301</c:v>
                      </c:pt>
                      <c:pt idx="206">
                        <c:v>236.692307692307</c:v>
                      </c:pt>
                      <c:pt idx="207">
                        <c:v>199.07692307692301</c:v>
                      </c:pt>
                      <c:pt idx="208">
                        <c:v>212.15384615384599</c:v>
                      </c:pt>
                      <c:pt idx="209">
                        <c:v>208.15384615384599</c:v>
                      </c:pt>
                      <c:pt idx="210">
                        <c:v>209.84615384615299</c:v>
                      </c:pt>
                      <c:pt idx="211">
                        <c:v>239.76923076923001</c:v>
                      </c:pt>
                      <c:pt idx="212">
                        <c:v>217.923076923076</c:v>
                      </c:pt>
                      <c:pt idx="213">
                        <c:v>160.692307692307</c:v>
                      </c:pt>
                      <c:pt idx="214">
                        <c:v>118.30769230769199</c:v>
                      </c:pt>
                      <c:pt idx="215">
                        <c:v>107.615384615384</c:v>
                      </c:pt>
                      <c:pt idx="216">
                        <c:v>109.384615384615</c:v>
                      </c:pt>
                      <c:pt idx="217">
                        <c:v>101.53846153846099</c:v>
                      </c:pt>
                      <c:pt idx="218">
                        <c:v>120</c:v>
                      </c:pt>
                      <c:pt idx="219">
                        <c:v>146.230769230769</c:v>
                      </c:pt>
                      <c:pt idx="220">
                        <c:v>175.692307692307</c:v>
                      </c:pt>
                      <c:pt idx="221">
                        <c:v>226.692307692307</c:v>
                      </c:pt>
                      <c:pt idx="222">
                        <c:v>240.230769230769</c:v>
                      </c:pt>
                      <c:pt idx="223">
                        <c:v>231.461538461538</c:v>
                      </c:pt>
                      <c:pt idx="224">
                        <c:v>191</c:v>
                      </c:pt>
                      <c:pt idx="225">
                        <c:v>234.61538461538399</c:v>
                      </c:pt>
                      <c:pt idx="226">
                        <c:v>199.84615384615299</c:v>
                      </c:pt>
                      <c:pt idx="227">
                        <c:v>215</c:v>
                      </c:pt>
                      <c:pt idx="228">
                        <c:v>201.15384615384599</c:v>
                      </c:pt>
                      <c:pt idx="229">
                        <c:v>227.53846153846101</c:v>
                      </c:pt>
                      <c:pt idx="230">
                        <c:v>240.76923076923001</c:v>
                      </c:pt>
                      <c:pt idx="231">
                        <c:v>197</c:v>
                      </c:pt>
                      <c:pt idx="232">
                        <c:v>161.461538461538</c:v>
                      </c:pt>
                      <c:pt idx="233">
                        <c:v>113.923076923076</c:v>
                      </c:pt>
                      <c:pt idx="234">
                        <c:v>105</c:v>
                      </c:pt>
                      <c:pt idx="235">
                        <c:v>103.30769230769199</c:v>
                      </c:pt>
                      <c:pt idx="236">
                        <c:v>104.07692307692299</c:v>
                      </c:pt>
                      <c:pt idx="237">
                        <c:v>95.153846153846104</c:v>
                      </c:pt>
                      <c:pt idx="238">
                        <c:v>115.846153846153</c:v>
                      </c:pt>
                      <c:pt idx="239">
                        <c:v>155.61538461538399</c:v>
                      </c:pt>
                      <c:pt idx="240">
                        <c:v>191.923076923076</c:v>
                      </c:pt>
                      <c:pt idx="241">
                        <c:v>229.84615384615299</c:v>
                      </c:pt>
                      <c:pt idx="242">
                        <c:v>236</c:v>
                      </c:pt>
                      <c:pt idx="243">
                        <c:v>240.15384615384599</c:v>
                      </c:pt>
                      <c:pt idx="244">
                        <c:v>221.461538461538</c:v>
                      </c:pt>
                      <c:pt idx="245">
                        <c:v>201.692307692307</c:v>
                      </c:pt>
                      <c:pt idx="246">
                        <c:v>210.53846153846101</c:v>
                      </c:pt>
                      <c:pt idx="247">
                        <c:v>211</c:v>
                      </c:pt>
                      <c:pt idx="248">
                        <c:v>199.38461538461499</c:v>
                      </c:pt>
                      <c:pt idx="249">
                        <c:v>235.84615384615299</c:v>
                      </c:pt>
                      <c:pt idx="250">
                        <c:v>197.53846153846101</c:v>
                      </c:pt>
                      <c:pt idx="251">
                        <c:v>161.692307692307</c:v>
                      </c:pt>
                      <c:pt idx="252">
                        <c:v>123.923076923076</c:v>
                      </c:pt>
                      <c:pt idx="253">
                        <c:v>104.153846153846</c:v>
                      </c:pt>
                      <c:pt idx="254">
                        <c:v>102.230769230769</c:v>
                      </c:pt>
                      <c:pt idx="255">
                        <c:v>99.230769230769198</c:v>
                      </c:pt>
                      <c:pt idx="256">
                        <c:v>106.692307692307</c:v>
                      </c:pt>
                      <c:pt idx="257">
                        <c:v>127.692307692307</c:v>
                      </c:pt>
                      <c:pt idx="258">
                        <c:v>156.15384615384599</c:v>
                      </c:pt>
                      <c:pt idx="259">
                        <c:v>184.76923076923001</c:v>
                      </c:pt>
                      <c:pt idx="260">
                        <c:v>199.84615384615299</c:v>
                      </c:pt>
                      <c:pt idx="261">
                        <c:v>207.84615384615299</c:v>
                      </c:pt>
                      <c:pt idx="262">
                        <c:v>176.15384615384599</c:v>
                      </c:pt>
                      <c:pt idx="263">
                        <c:v>215.230769230769</c:v>
                      </c:pt>
                      <c:pt idx="264">
                        <c:v>235.230769230769</c:v>
                      </c:pt>
                      <c:pt idx="265">
                        <c:v>236.38461538461499</c:v>
                      </c:pt>
                      <c:pt idx="266">
                        <c:v>238</c:v>
                      </c:pt>
                      <c:pt idx="267">
                        <c:v>239</c:v>
                      </c:pt>
                      <c:pt idx="268">
                        <c:v>234.461538461538</c:v>
                      </c:pt>
                      <c:pt idx="269">
                        <c:v>168.15384615384599</c:v>
                      </c:pt>
                      <c:pt idx="270">
                        <c:v>129.07692307692301</c:v>
                      </c:pt>
                      <c:pt idx="271">
                        <c:v>100.846153846153</c:v>
                      </c:pt>
                      <c:pt idx="272">
                        <c:v>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BF93-4AD5-AB95-234B4F7C071C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Sheet1!$G$1</c15:sqref>
                        </c15:formulaRef>
                      </c:ext>
                    </c:extLst>
                    <c:strCache>
                      <c:ptCount val="1"/>
                      <c:pt idx="0">
                        <c:v>Motor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Sheet1!$G$2:$G$274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180</c:v>
                      </c:pt>
                      <c:pt idx="1">
                        <c:v>180</c:v>
                      </c:pt>
                      <c:pt idx="2">
                        <c:v>180</c:v>
                      </c:pt>
                      <c:pt idx="3">
                        <c:v>27.692307692307601</c:v>
                      </c:pt>
                      <c:pt idx="4">
                        <c:v>83.076923076922995</c:v>
                      </c:pt>
                      <c:pt idx="5">
                        <c:v>180</c:v>
                      </c:pt>
                      <c:pt idx="6">
                        <c:v>180</c:v>
                      </c:pt>
                      <c:pt idx="7">
                        <c:v>0</c:v>
                      </c:pt>
                      <c:pt idx="8">
                        <c:v>138.461538461538</c:v>
                      </c:pt>
                      <c:pt idx="9">
                        <c:v>0</c:v>
                      </c:pt>
                      <c:pt idx="10">
                        <c:v>110.76923076923001</c:v>
                      </c:pt>
                      <c:pt idx="11">
                        <c:v>41.538461538461497</c:v>
                      </c:pt>
                      <c:pt idx="12">
                        <c:v>0</c:v>
                      </c:pt>
                      <c:pt idx="13">
                        <c:v>41.538461538461497</c:v>
                      </c:pt>
                      <c:pt idx="14">
                        <c:v>55.384615384615302</c:v>
                      </c:pt>
                      <c:pt idx="15">
                        <c:v>0</c:v>
                      </c:pt>
                      <c:pt idx="16">
                        <c:v>83.076923076922995</c:v>
                      </c:pt>
                      <c:pt idx="17">
                        <c:v>27.692307692307601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13.846153846153801</c:v>
                      </c:pt>
                      <c:pt idx="22">
                        <c:v>180</c:v>
                      </c:pt>
                      <c:pt idx="23">
                        <c:v>180</c:v>
                      </c:pt>
                      <c:pt idx="24">
                        <c:v>180</c:v>
                      </c:pt>
                      <c:pt idx="25">
                        <c:v>180</c:v>
                      </c:pt>
                      <c:pt idx="26">
                        <c:v>180</c:v>
                      </c:pt>
                      <c:pt idx="27">
                        <c:v>180</c:v>
                      </c:pt>
                      <c:pt idx="28">
                        <c:v>180</c:v>
                      </c:pt>
                      <c:pt idx="29">
                        <c:v>180</c:v>
                      </c:pt>
                      <c:pt idx="30">
                        <c:v>180</c:v>
                      </c:pt>
                      <c:pt idx="31">
                        <c:v>180</c:v>
                      </c:pt>
                      <c:pt idx="32">
                        <c:v>180</c:v>
                      </c:pt>
                      <c:pt idx="33">
                        <c:v>180</c:v>
                      </c:pt>
                      <c:pt idx="34">
                        <c:v>180</c:v>
                      </c:pt>
                      <c:pt idx="35">
                        <c:v>180</c:v>
                      </c:pt>
                      <c:pt idx="36">
                        <c:v>180</c:v>
                      </c:pt>
                      <c:pt idx="37">
                        <c:v>180</c:v>
                      </c:pt>
                      <c:pt idx="38">
                        <c:v>180</c:v>
                      </c:pt>
                      <c:pt idx="39">
                        <c:v>180</c:v>
                      </c:pt>
                      <c:pt idx="40">
                        <c:v>180</c:v>
                      </c:pt>
                      <c:pt idx="41">
                        <c:v>180</c:v>
                      </c:pt>
                      <c:pt idx="42">
                        <c:v>180</c:v>
                      </c:pt>
                      <c:pt idx="43">
                        <c:v>124.615384615384</c:v>
                      </c:pt>
                      <c:pt idx="44">
                        <c:v>0</c:v>
                      </c:pt>
                      <c:pt idx="45">
                        <c:v>138.461538461538</c:v>
                      </c:pt>
                      <c:pt idx="46">
                        <c:v>180</c:v>
                      </c:pt>
                      <c:pt idx="47">
                        <c:v>166.15384615384599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13.846153846153801</c:v>
                      </c:pt>
                      <c:pt idx="51">
                        <c:v>180</c:v>
                      </c:pt>
                      <c:pt idx="52">
                        <c:v>180</c:v>
                      </c:pt>
                      <c:pt idx="53">
                        <c:v>180</c:v>
                      </c:pt>
                      <c:pt idx="54">
                        <c:v>96.923076923076906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180</c:v>
                      </c:pt>
                      <c:pt idx="63">
                        <c:v>180</c:v>
                      </c:pt>
                      <c:pt idx="64">
                        <c:v>96.923076923076906</c:v>
                      </c:pt>
                      <c:pt idx="65">
                        <c:v>0</c:v>
                      </c:pt>
                      <c:pt idx="66">
                        <c:v>110.76923076923001</c:v>
                      </c:pt>
                      <c:pt idx="67">
                        <c:v>180</c:v>
                      </c:pt>
                      <c:pt idx="68">
                        <c:v>138.461538461538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96.923076923076906</c:v>
                      </c:pt>
                      <c:pt idx="72">
                        <c:v>180</c:v>
                      </c:pt>
                      <c:pt idx="73">
                        <c:v>180</c:v>
                      </c:pt>
                      <c:pt idx="74">
                        <c:v>124.615384615384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110.76923076923001</c:v>
                      </c:pt>
                      <c:pt idx="81">
                        <c:v>180</c:v>
                      </c:pt>
                      <c:pt idx="82">
                        <c:v>180</c:v>
                      </c:pt>
                      <c:pt idx="83">
                        <c:v>180</c:v>
                      </c:pt>
                      <c:pt idx="84">
                        <c:v>180</c:v>
                      </c:pt>
                      <c:pt idx="85">
                        <c:v>180</c:v>
                      </c:pt>
                      <c:pt idx="86">
                        <c:v>180</c:v>
                      </c:pt>
                      <c:pt idx="87">
                        <c:v>180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96.923076923076906</c:v>
                      </c:pt>
                      <c:pt idx="92">
                        <c:v>180</c:v>
                      </c:pt>
                      <c:pt idx="93">
                        <c:v>180</c:v>
                      </c:pt>
                      <c:pt idx="94">
                        <c:v>41.538461538461497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41.538461538461497</c:v>
                      </c:pt>
                      <c:pt idx="100">
                        <c:v>180</c:v>
                      </c:pt>
                      <c:pt idx="101">
                        <c:v>180</c:v>
                      </c:pt>
                      <c:pt idx="102">
                        <c:v>180</c:v>
                      </c:pt>
                      <c:pt idx="103">
                        <c:v>180</c:v>
                      </c:pt>
                      <c:pt idx="104">
                        <c:v>180</c:v>
                      </c:pt>
                      <c:pt idx="105">
                        <c:v>180</c:v>
                      </c:pt>
                      <c:pt idx="106">
                        <c:v>124.615384615384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83.076923076922995</c:v>
                      </c:pt>
                      <c:pt idx="111">
                        <c:v>41.538461538461497</c:v>
                      </c:pt>
                      <c:pt idx="112">
                        <c:v>152.30769230769201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138.461538461538</c:v>
                      </c:pt>
                      <c:pt idx="116">
                        <c:v>41.538461538461497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96.923076923076906</c:v>
                      </c:pt>
                      <c:pt idx="126">
                        <c:v>180</c:v>
                      </c:pt>
                      <c:pt idx="127">
                        <c:v>166.15384615384599</c:v>
                      </c:pt>
                      <c:pt idx="128">
                        <c:v>0</c:v>
                      </c:pt>
                      <c:pt idx="129">
                        <c:v>180</c:v>
                      </c:pt>
                      <c:pt idx="130">
                        <c:v>180</c:v>
                      </c:pt>
                      <c:pt idx="131">
                        <c:v>180</c:v>
                      </c:pt>
                      <c:pt idx="132">
                        <c:v>180</c:v>
                      </c:pt>
                      <c:pt idx="133">
                        <c:v>27.692307692307601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69.230769230769198</c:v>
                      </c:pt>
                      <c:pt idx="141">
                        <c:v>69.230769230769198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138.461538461538</c:v>
                      </c:pt>
                      <c:pt idx="146">
                        <c:v>180</c:v>
                      </c:pt>
                      <c:pt idx="147">
                        <c:v>110.76923076923001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124.615384615384</c:v>
                      </c:pt>
                      <c:pt idx="151">
                        <c:v>180</c:v>
                      </c:pt>
                      <c:pt idx="152">
                        <c:v>152.30769230769201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152.30769230769201</c:v>
                      </c:pt>
                      <c:pt idx="158">
                        <c:v>180</c:v>
                      </c:pt>
                      <c:pt idx="159">
                        <c:v>180</c:v>
                      </c:pt>
                      <c:pt idx="160">
                        <c:v>180</c:v>
                      </c:pt>
                      <c:pt idx="161">
                        <c:v>180</c:v>
                      </c:pt>
                      <c:pt idx="162">
                        <c:v>13.846153846153801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27.692307692307601</c:v>
                      </c:pt>
                      <c:pt idx="171">
                        <c:v>180</c:v>
                      </c:pt>
                      <c:pt idx="172">
                        <c:v>13.846153846153801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41.538461538461497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166.15384615384599</c:v>
                      </c:pt>
                      <c:pt idx="184">
                        <c:v>180</c:v>
                      </c:pt>
                      <c:pt idx="185">
                        <c:v>180</c:v>
                      </c:pt>
                      <c:pt idx="186">
                        <c:v>180</c:v>
                      </c:pt>
                      <c:pt idx="187">
                        <c:v>180</c:v>
                      </c:pt>
                      <c:pt idx="188">
                        <c:v>180</c:v>
                      </c:pt>
                      <c:pt idx="189">
                        <c:v>180</c:v>
                      </c:pt>
                      <c:pt idx="190">
                        <c:v>27.692307692307601</c:v>
                      </c:pt>
                      <c:pt idx="191">
                        <c:v>0</c:v>
                      </c:pt>
                      <c:pt idx="192">
                        <c:v>124.615384615384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180</c:v>
                      </c:pt>
                      <c:pt idx="201">
                        <c:v>180</c:v>
                      </c:pt>
                      <c:pt idx="202">
                        <c:v>180</c:v>
                      </c:pt>
                      <c:pt idx="203">
                        <c:v>180</c:v>
                      </c:pt>
                      <c:pt idx="204">
                        <c:v>180</c:v>
                      </c:pt>
                      <c:pt idx="205">
                        <c:v>180</c:v>
                      </c:pt>
                      <c:pt idx="206">
                        <c:v>138.461538461538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41.538461538461497</c:v>
                      </c:pt>
                      <c:pt idx="210">
                        <c:v>180</c:v>
                      </c:pt>
                      <c:pt idx="211">
                        <c:v>180</c:v>
                      </c:pt>
                      <c:pt idx="212">
                        <c:v>96.923076923076906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96.923076923076906</c:v>
                      </c:pt>
                      <c:pt idx="218">
                        <c:v>180</c:v>
                      </c:pt>
                      <c:pt idx="219">
                        <c:v>180</c:v>
                      </c:pt>
                      <c:pt idx="220">
                        <c:v>180</c:v>
                      </c:pt>
                      <c:pt idx="221">
                        <c:v>180</c:v>
                      </c:pt>
                      <c:pt idx="222">
                        <c:v>180</c:v>
                      </c:pt>
                      <c:pt idx="223">
                        <c:v>180</c:v>
                      </c:pt>
                      <c:pt idx="224">
                        <c:v>180</c:v>
                      </c:pt>
                      <c:pt idx="225">
                        <c:v>138.461538461538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96.923076923076906</c:v>
                      </c:pt>
                      <c:pt idx="229">
                        <c:v>180</c:v>
                      </c:pt>
                      <c:pt idx="230">
                        <c:v>180</c:v>
                      </c:pt>
                      <c:pt idx="231">
                        <c:v>13.846153846153801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138.461538461538</c:v>
                      </c:pt>
                      <c:pt idx="238">
                        <c:v>180</c:v>
                      </c:pt>
                      <c:pt idx="239">
                        <c:v>180</c:v>
                      </c:pt>
                      <c:pt idx="240">
                        <c:v>180</c:v>
                      </c:pt>
                      <c:pt idx="241">
                        <c:v>180</c:v>
                      </c:pt>
                      <c:pt idx="242">
                        <c:v>180</c:v>
                      </c:pt>
                      <c:pt idx="243">
                        <c:v>180</c:v>
                      </c:pt>
                      <c:pt idx="244">
                        <c:v>96.923076923076906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27.692307692307601</c:v>
                      </c:pt>
                      <c:pt idx="248">
                        <c:v>180</c:v>
                      </c:pt>
                      <c:pt idx="249">
                        <c:v>180</c:v>
                      </c:pt>
                      <c:pt idx="250">
                        <c:v>41.538461538461497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138.461538461538</c:v>
                      </c:pt>
                      <c:pt idx="256">
                        <c:v>180</c:v>
                      </c:pt>
                      <c:pt idx="257">
                        <c:v>180</c:v>
                      </c:pt>
                      <c:pt idx="258">
                        <c:v>180</c:v>
                      </c:pt>
                      <c:pt idx="259">
                        <c:v>138.461538461538</c:v>
                      </c:pt>
                      <c:pt idx="260">
                        <c:v>0</c:v>
                      </c:pt>
                      <c:pt idx="261">
                        <c:v>13.846153846153801</c:v>
                      </c:pt>
                      <c:pt idx="262">
                        <c:v>180</c:v>
                      </c:pt>
                      <c:pt idx="263">
                        <c:v>180</c:v>
                      </c:pt>
                      <c:pt idx="264">
                        <c:v>180</c:v>
                      </c:pt>
                      <c:pt idx="265">
                        <c:v>180</c:v>
                      </c:pt>
                      <c:pt idx="266">
                        <c:v>180</c:v>
                      </c:pt>
                      <c:pt idx="267">
                        <c:v>180</c:v>
                      </c:pt>
                      <c:pt idx="268">
                        <c:v>138.461538461538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BF93-4AD5-AB95-234B4F7C071C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Sheet1!$H$1</c15:sqref>
                        </c15:formulaRef>
                      </c:ext>
                    </c:extLst>
                    <c:strCache>
                      <c:ptCount val="1"/>
                      <c:pt idx="0">
                        <c:v>Grab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Sheet1!$H$2:$H$274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54">
                        <c:v>0</c:v>
                      </c:pt>
                      <c:pt idx="57">
                        <c:v>1</c:v>
                      </c:pt>
                      <c:pt idx="73">
                        <c:v>0</c:v>
                      </c:pt>
                      <c:pt idx="77">
                        <c:v>1</c:v>
                      </c:pt>
                      <c:pt idx="92">
                        <c:v>0</c:v>
                      </c:pt>
                      <c:pt idx="97">
                        <c:v>1</c:v>
                      </c:pt>
                      <c:pt idx="113">
                        <c:v>0</c:v>
                      </c:pt>
                      <c:pt idx="119">
                        <c:v>1</c:v>
                      </c:pt>
                      <c:pt idx="131">
                        <c:v>0</c:v>
                      </c:pt>
                      <c:pt idx="136">
                        <c:v>1</c:v>
                      </c:pt>
                      <c:pt idx="152">
                        <c:v>0</c:v>
                      </c:pt>
                      <c:pt idx="155">
                        <c:v>1</c:v>
                      </c:pt>
                      <c:pt idx="174">
                        <c:v>0</c:v>
                      </c:pt>
                      <c:pt idx="179">
                        <c:v>1</c:v>
                      </c:pt>
                      <c:pt idx="190">
                        <c:v>0</c:v>
                      </c:pt>
                      <c:pt idx="195">
                        <c:v>1</c:v>
                      </c:pt>
                      <c:pt idx="211">
                        <c:v>0</c:v>
                      </c:pt>
                      <c:pt idx="215">
                        <c:v>1</c:v>
                      </c:pt>
                      <c:pt idx="229">
                        <c:v>0</c:v>
                      </c:pt>
                      <c:pt idx="234">
                        <c:v>1</c:v>
                      </c:pt>
                      <c:pt idx="249">
                        <c:v>0</c:v>
                      </c:pt>
                      <c:pt idx="253">
                        <c:v>1</c:v>
                      </c:pt>
                      <c:pt idx="268">
                        <c:v>0</c:v>
                      </c:pt>
                      <c:pt idx="271">
                        <c:v>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BF93-4AD5-AB95-234B4F7C071C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Sheet1!$I$1</c15:sqref>
                        </c15:formulaRef>
                      </c:ext>
                    </c:extLst>
                    <c:strCache>
                      <c:ptCount val="1"/>
                      <c:pt idx="0">
                        <c:v>Time (F)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Sheet1!$I$2:$I$274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194.68055333333299</c:v>
                      </c:pt>
                      <c:pt idx="1">
                        <c:v>194.94721428571401</c:v>
                      </c:pt>
                      <c:pt idx="2">
                        <c:v>195.22598666666599</c:v>
                      </c:pt>
                      <c:pt idx="3">
                        <c:v>195.487486666666</c:v>
                      </c:pt>
                      <c:pt idx="4">
                        <c:v>195.74648124999899</c:v>
                      </c:pt>
                      <c:pt idx="5">
                        <c:v>196.007992857142</c:v>
                      </c:pt>
                      <c:pt idx="6">
                        <c:v>196.27369230769199</c:v>
                      </c:pt>
                      <c:pt idx="7">
                        <c:v>196.52969999999999</c:v>
                      </c:pt>
                      <c:pt idx="8">
                        <c:v>196.78630000000001</c:v>
                      </c:pt>
                      <c:pt idx="9">
                        <c:v>197.044207692307</c:v>
                      </c:pt>
                      <c:pt idx="10">
                        <c:v>197.300969230769</c:v>
                      </c:pt>
                      <c:pt idx="11">
                        <c:v>197.559184615384</c:v>
                      </c:pt>
                      <c:pt idx="12">
                        <c:v>197.81445384615299</c:v>
                      </c:pt>
                      <c:pt idx="13">
                        <c:v>198.07306153846099</c:v>
                      </c:pt>
                      <c:pt idx="14">
                        <c:v>198.33005384615299</c:v>
                      </c:pt>
                      <c:pt idx="15">
                        <c:v>198.58803846153799</c:v>
                      </c:pt>
                      <c:pt idx="16">
                        <c:v>198.843815384615</c:v>
                      </c:pt>
                      <c:pt idx="17">
                        <c:v>199.10174615384599</c:v>
                      </c:pt>
                      <c:pt idx="18">
                        <c:v>199.359876923076</c:v>
                      </c:pt>
                      <c:pt idx="19">
                        <c:v>199.615646153846</c:v>
                      </c:pt>
                      <c:pt idx="20">
                        <c:v>199.87434615384601</c:v>
                      </c:pt>
                      <c:pt idx="21">
                        <c:v>200.13153846153801</c:v>
                      </c:pt>
                      <c:pt idx="22">
                        <c:v>200.38780769230701</c:v>
                      </c:pt>
                      <c:pt idx="23">
                        <c:v>200.64454615384599</c:v>
                      </c:pt>
                      <c:pt idx="24">
                        <c:v>200.90233846153799</c:v>
                      </c:pt>
                      <c:pt idx="25">
                        <c:v>201.158161538461</c:v>
                      </c:pt>
                      <c:pt idx="26">
                        <c:v>201.41719230769201</c:v>
                      </c:pt>
                      <c:pt idx="27">
                        <c:v>201.67292307692301</c:v>
                      </c:pt>
                      <c:pt idx="28">
                        <c:v>201.930176923076</c:v>
                      </c:pt>
                      <c:pt idx="29">
                        <c:v>202.18661538461501</c:v>
                      </c:pt>
                      <c:pt idx="30">
                        <c:v>202.44549999999899</c:v>
                      </c:pt>
                      <c:pt idx="31">
                        <c:v>202.70321538461499</c:v>
                      </c:pt>
                      <c:pt idx="32">
                        <c:v>202.960361538461</c:v>
                      </c:pt>
                      <c:pt idx="33">
                        <c:v>203.217915384615</c:v>
                      </c:pt>
                      <c:pt idx="34">
                        <c:v>203.473161538461</c:v>
                      </c:pt>
                      <c:pt idx="35">
                        <c:v>203.73097692307601</c:v>
                      </c:pt>
                      <c:pt idx="36">
                        <c:v>203.98833846153801</c:v>
                      </c:pt>
                      <c:pt idx="37">
                        <c:v>204.24495384615301</c:v>
                      </c:pt>
                      <c:pt idx="38">
                        <c:v>204.500523076923</c:v>
                      </c:pt>
                      <c:pt idx="39">
                        <c:v>204.75815384615299</c:v>
                      </c:pt>
                      <c:pt idx="40">
                        <c:v>205.01446923076901</c:v>
                      </c:pt>
                      <c:pt idx="41">
                        <c:v>205.27146923076899</c:v>
                      </c:pt>
                      <c:pt idx="42">
                        <c:v>205.52816923076901</c:v>
                      </c:pt>
                      <c:pt idx="43">
                        <c:v>205.78553846153801</c:v>
                      </c:pt>
                      <c:pt idx="44">
                        <c:v>206.04286923076901</c:v>
                      </c:pt>
                      <c:pt idx="45">
                        <c:v>206.299307692307</c:v>
                      </c:pt>
                      <c:pt idx="46">
                        <c:v>206.55657692307599</c:v>
                      </c:pt>
                      <c:pt idx="47">
                        <c:v>206.813538461538</c:v>
                      </c:pt>
                      <c:pt idx="48">
                        <c:v>207.07089230769199</c:v>
                      </c:pt>
                      <c:pt idx="49">
                        <c:v>207.32726153846099</c:v>
                      </c:pt>
                      <c:pt idx="50">
                        <c:v>207.584892307692</c:v>
                      </c:pt>
                      <c:pt idx="51">
                        <c:v>207.841738461538</c:v>
                      </c:pt>
                      <c:pt idx="52">
                        <c:v>208.09884615384601</c:v>
                      </c:pt>
                      <c:pt idx="53">
                        <c:v>208.355807692307</c:v>
                      </c:pt>
                      <c:pt idx="54">
                        <c:v>208.61287692307599</c:v>
                      </c:pt>
                      <c:pt idx="55">
                        <c:v>208.87061538461501</c:v>
                      </c:pt>
                      <c:pt idx="56">
                        <c:v>209.12823846153799</c:v>
                      </c:pt>
                      <c:pt idx="57">
                        <c:v>209.38706923076899</c:v>
                      </c:pt>
                      <c:pt idx="58">
                        <c:v>209.641869230769</c:v>
                      </c:pt>
                      <c:pt idx="59">
                        <c:v>209.89915384615301</c:v>
                      </c:pt>
                      <c:pt idx="60">
                        <c:v>210.156315384615</c:v>
                      </c:pt>
                      <c:pt idx="61">
                        <c:v>210.41315384615299</c:v>
                      </c:pt>
                      <c:pt idx="62">
                        <c:v>210.67111538461501</c:v>
                      </c:pt>
                      <c:pt idx="63">
                        <c:v>210.93013846153801</c:v>
                      </c:pt>
                      <c:pt idx="64">
                        <c:v>211.18570769230701</c:v>
                      </c:pt>
                      <c:pt idx="65">
                        <c:v>211.44262307692301</c:v>
                      </c:pt>
                      <c:pt idx="66">
                        <c:v>211.69928461538399</c:v>
                      </c:pt>
                      <c:pt idx="67">
                        <c:v>211.95662307692299</c:v>
                      </c:pt>
                      <c:pt idx="68">
                        <c:v>212.214</c:v>
                      </c:pt>
                      <c:pt idx="69">
                        <c:v>212.47138461538401</c:v>
                      </c:pt>
                      <c:pt idx="70">
                        <c:v>212.728261538461</c:v>
                      </c:pt>
                      <c:pt idx="71">
                        <c:v>212.98716923076901</c:v>
                      </c:pt>
                      <c:pt idx="72">
                        <c:v>213.24289230769199</c:v>
                      </c:pt>
                      <c:pt idx="73">
                        <c:v>213.511</c:v>
                      </c:pt>
                      <c:pt idx="74">
                        <c:v>213.77627692307601</c:v>
                      </c:pt>
                      <c:pt idx="75">
                        <c:v>214.03416923076901</c:v>
                      </c:pt>
                      <c:pt idx="76">
                        <c:v>214.29323076923001</c:v>
                      </c:pt>
                      <c:pt idx="77">
                        <c:v>214.550784615384</c:v>
                      </c:pt>
                      <c:pt idx="78">
                        <c:v>214.80623846153799</c:v>
                      </c:pt>
                      <c:pt idx="79">
                        <c:v>215.063023076923</c:v>
                      </c:pt>
                      <c:pt idx="80">
                        <c:v>215.31899999999999</c:v>
                      </c:pt>
                      <c:pt idx="81">
                        <c:v>215.57627692307599</c:v>
                      </c:pt>
                      <c:pt idx="82">
                        <c:v>215.83439230769201</c:v>
                      </c:pt>
                      <c:pt idx="83">
                        <c:v>216.09119999999999</c:v>
                      </c:pt>
                      <c:pt idx="84">
                        <c:v>216.350523076923</c:v>
                      </c:pt>
                      <c:pt idx="85">
                        <c:v>216.60857692307599</c:v>
                      </c:pt>
                      <c:pt idx="86">
                        <c:v>216.864084615384</c:v>
                      </c:pt>
                      <c:pt idx="87">
                        <c:v>217.120607692307</c:v>
                      </c:pt>
                      <c:pt idx="88">
                        <c:v>217.378546153846</c:v>
                      </c:pt>
                      <c:pt idx="89">
                        <c:v>217.63684615384599</c:v>
                      </c:pt>
                      <c:pt idx="90">
                        <c:v>217.89380769230701</c:v>
                      </c:pt>
                      <c:pt idx="91">
                        <c:v>218.15153076922999</c:v>
                      </c:pt>
                      <c:pt idx="92">
                        <c:v>218.40718461538401</c:v>
                      </c:pt>
                      <c:pt idx="93">
                        <c:v>218.663069230769</c:v>
                      </c:pt>
                      <c:pt idx="94">
                        <c:v>218.92043076922999</c:v>
                      </c:pt>
                      <c:pt idx="95">
                        <c:v>219.17876923076901</c:v>
                      </c:pt>
                      <c:pt idx="96">
                        <c:v>219.436684615384</c:v>
                      </c:pt>
                      <c:pt idx="97">
                        <c:v>219.69412307692301</c:v>
                      </c:pt>
                      <c:pt idx="98">
                        <c:v>219.95104615384599</c:v>
                      </c:pt>
                      <c:pt idx="99">
                        <c:v>220.20758461538401</c:v>
                      </c:pt>
                      <c:pt idx="100">
                        <c:v>220.46469230769199</c:v>
                      </c:pt>
                      <c:pt idx="101">
                        <c:v>220.72327692307601</c:v>
                      </c:pt>
                      <c:pt idx="102">
                        <c:v>220.97993846153801</c:v>
                      </c:pt>
                      <c:pt idx="103">
                        <c:v>221.23754615384601</c:v>
                      </c:pt>
                      <c:pt idx="104">
                        <c:v>221.493807692307</c:v>
                      </c:pt>
                      <c:pt idx="105">
                        <c:v>221.750284615384</c:v>
                      </c:pt>
                      <c:pt idx="106">
                        <c:v>222.00676153846101</c:v>
                      </c:pt>
                      <c:pt idx="107">
                        <c:v>222.264499999999</c:v>
                      </c:pt>
                      <c:pt idx="108">
                        <c:v>222.52289230769199</c:v>
                      </c:pt>
                      <c:pt idx="109">
                        <c:v>222.7792</c:v>
                      </c:pt>
                      <c:pt idx="110">
                        <c:v>223.03601538461501</c:v>
                      </c:pt>
                      <c:pt idx="111">
                        <c:v>223.293461538461</c:v>
                      </c:pt>
                      <c:pt idx="112">
                        <c:v>223.55230769230701</c:v>
                      </c:pt>
                      <c:pt idx="113">
                        <c:v>223.80930769230699</c:v>
                      </c:pt>
                      <c:pt idx="114">
                        <c:v>224.06634615384601</c:v>
                      </c:pt>
                      <c:pt idx="115">
                        <c:v>224.32183846153799</c:v>
                      </c:pt>
                      <c:pt idx="116">
                        <c:v>224.579361538461</c:v>
                      </c:pt>
                      <c:pt idx="117">
                        <c:v>224.83676923076899</c:v>
                      </c:pt>
                      <c:pt idx="118">
                        <c:v>225.09345384615301</c:v>
                      </c:pt>
                      <c:pt idx="119">
                        <c:v>225.350346153846</c:v>
                      </c:pt>
                      <c:pt idx="120">
                        <c:v>225.609453846153</c:v>
                      </c:pt>
                      <c:pt idx="121">
                        <c:v>225.86468461538399</c:v>
                      </c:pt>
                      <c:pt idx="122">
                        <c:v>226.123023076923</c:v>
                      </c:pt>
                      <c:pt idx="123">
                        <c:v>226.379492307692</c:v>
                      </c:pt>
                      <c:pt idx="124">
                        <c:v>226.63715384615301</c:v>
                      </c:pt>
                      <c:pt idx="125">
                        <c:v>226.89466153846101</c:v>
                      </c:pt>
                      <c:pt idx="126">
                        <c:v>227.15180769230699</c:v>
                      </c:pt>
                      <c:pt idx="127">
                        <c:v>227.407353846153</c:v>
                      </c:pt>
                      <c:pt idx="128">
                        <c:v>227.66559230769201</c:v>
                      </c:pt>
                      <c:pt idx="129">
                        <c:v>227.92315384615301</c:v>
                      </c:pt>
                      <c:pt idx="130">
                        <c:v>228.179653846153</c:v>
                      </c:pt>
                      <c:pt idx="131">
                        <c:v>228.43667692307599</c:v>
                      </c:pt>
                      <c:pt idx="132">
                        <c:v>228.69399999999999</c:v>
                      </c:pt>
                      <c:pt idx="133">
                        <c:v>228.95109230769199</c:v>
                      </c:pt>
                      <c:pt idx="134">
                        <c:v>229.209507692307</c:v>
                      </c:pt>
                      <c:pt idx="135">
                        <c:v>229.46557692307599</c:v>
                      </c:pt>
                      <c:pt idx="136">
                        <c:v>229.72329230769199</c:v>
                      </c:pt>
                      <c:pt idx="137">
                        <c:v>229.980576923076</c:v>
                      </c:pt>
                      <c:pt idx="138">
                        <c:v>230.23751538461499</c:v>
                      </c:pt>
                      <c:pt idx="139">
                        <c:v>230.493669230769</c:v>
                      </c:pt>
                      <c:pt idx="140">
                        <c:v>230.75143076923001</c:v>
                      </c:pt>
                      <c:pt idx="141">
                        <c:v>231.01089230769199</c:v>
                      </c:pt>
                      <c:pt idx="142">
                        <c:v>231.266769230769</c:v>
                      </c:pt>
                      <c:pt idx="143">
                        <c:v>231.523715384615</c:v>
                      </c:pt>
                      <c:pt idx="144">
                        <c:v>231.78210769230699</c:v>
                      </c:pt>
                      <c:pt idx="145">
                        <c:v>232.038023076923</c:v>
                      </c:pt>
                      <c:pt idx="146">
                        <c:v>232.295446153846</c:v>
                      </c:pt>
                      <c:pt idx="147">
                        <c:v>232.55416153846099</c:v>
                      </c:pt>
                      <c:pt idx="148">
                        <c:v>232.810461538461</c:v>
                      </c:pt>
                      <c:pt idx="149">
                        <c:v>233.06804615384601</c:v>
                      </c:pt>
                      <c:pt idx="150">
                        <c:v>233.32324615384599</c:v>
                      </c:pt>
                      <c:pt idx="151">
                        <c:v>233.58183076923001</c:v>
                      </c:pt>
                      <c:pt idx="152">
                        <c:v>233.83762307692299</c:v>
                      </c:pt>
                      <c:pt idx="153">
                        <c:v>234.09469230769199</c:v>
                      </c:pt>
                      <c:pt idx="154">
                        <c:v>234.35196153846101</c:v>
                      </c:pt>
                      <c:pt idx="155">
                        <c:v>234.608369230769</c:v>
                      </c:pt>
                      <c:pt idx="156">
                        <c:v>234.86655384615301</c:v>
                      </c:pt>
                      <c:pt idx="157">
                        <c:v>235.123915384615</c:v>
                      </c:pt>
                      <c:pt idx="158">
                        <c:v>235.38045384615299</c:v>
                      </c:pt>
                      <c:pt idx="159">
                        <c:v>235.637976923076</c:v>
                      </c:pt>
                      <c:pt idx="160">
                        <c:v>235.89590769230699</c:v>
                      </c:pt>
                      <c:pt idx="161">
                        <c:v>236.15288461538401</c:v>
                      </c:pt>
                      <c:pt idx="162">
                        <c:v>236.410476923076</c:v>
                      </c:pt>
                      <c:pt idx="163">
                        <c:v>236.66719230769201</c:v>
                      </c:pt>
                      <c:pt idx="164">
                        <c:v>236.925876923076</c:v>
                      </c:pt>
                      <c:pt idx="165">
                        <c:v>237.18204615384599</c:v>
                      </c:pt>
                      <c:pt idx="166">
                        <c:v>237.438492307692</c:v>
                      </c:pt>
                      <c:pt idx="167">
                        <c:v>237.69564615384601</c:v>
                      </c:pt>
                      <c:pt idx="168">
                        <c:v>237.95543846153799</c:v>
                      </c:pt>
                      <c:pt idx="169">
                        <c:v>238.211069230769</c:v>
                      </c:pt>
                      <c:pt idx="170">
                        <c:v>238.466692307692</c:v>
                      </c:pt>
                      <c:pt idx="171">
                        <c:v>238.72612307692299</c:v>
                      </c:pt>
                      <c:pt idx="172">
                        <c:v>238.98479999999901</c:v>
                      </c:pt>
                      <c:pt idx="173">
                        <c:v>239.238</c:v>
                      </c:pt>
                      <c:pt idx="174">
                        <c:v>239.49705384615299</c:v>
                      </c:pt>
                      <c:pt idx="175">
                        <c:v>239.75393846153801</c:v>
                      </c:pt>
                      <c:pt idx="176">
                        <c:v>240.009915384615</c:v>
                      </c:pt>
                      <c:pt idx="177">
                        <c:v>240.26745384615299</c:v>
                      </c:pt>
                      <c:pt idx="178">
                        <c:v>240.52504615384601</c:v>
                      </c:pt>
                      <c:pt idx="179">
                        <c:v>240.782023076923</c:v>
                      </c:pt>
                      <c:pt idx="180">
                        <c:v>241.04018461538399</c:v>
                      </c:pt>
                      <c:pt idx="181">
                        <c:v>241.29584615384601</c:v>
                      </c:pt>
                      <c:pt idx="182">
                        <c:v>241.55293076922999</c:v>
                      </c:pt>
                      <c:pt idx="183">
                        <c:v>241.81124615384601</c:v>
                      </c:pt>
                      <c:pt idx="184">
                        <c:v>242.07002307692301</c:v>
                      </c:pt>
                      <c:pt idx="185">
                        <c:v>242.32457692307599</c:v>
                      </c:pt>
                      <c:pt idx="186">
                        <c:v>242.58378461538399</c:v>
                      </c:pt>
                      <c:pt idx="187">
                        <c:v>242.839376923076</c:v>
                      </c:pt>
                      <c:pt idx="188">
                        <c:v>243.09723846153801</c:v>
                      </c:pt>
                      <c:pt idx="189">
                        <c:v>243.353884615384</c:v>
                      </c:pt>
                      <c:pt idx="190">
                        <c:v>243.60960769230701</c:v>
                      </c:pt>
                      <c:pt idx="191">
                        <c:v>243.868946153846</c:v>
                      </c:pt>
                      <c:pt idx="192">
                        <c:v>244.12732307692301</c:v>
                      </c:pt>
                      <c:pt idx="193">
                        <c:v>244.382846153846</c:v>
                      </c:pt>
                      <c:pt idx="194">
                        <c:v>244.64175384615299</c:v>
                      </c:pt>
                      <c:pt idx="195">
                        <c:v>244.89869999999999</c:v>
                      </c:pt>
                      <c:pt idx="196">
                        <c:v>245.15578461538399</c:v>
                      </c:pt>
                      <c:pt idx="197">
                        <c:v>245.41030769230699</c:v>
                      </c:pt>
                      <c:pt idx="198">
                        <c:v>245.6696</c:v>
                      </c:pt>
                      <c:pt idx="199">
                        <c:v>245.92519230769199</c:v>
                      </c:pt>
                      <c:pt idx="200">
                        <c:v>246.183438461538</c:v>
                      </c:pt>
                      <c:pt idx="201">
                        <c:v>246.43969230769201</c:v>
                      </c:pt>
                      <c:pt idx="202">
                        <c:v>246.69683076922999</c:v>
                      </c:pt>
                      <c:pt idx="203">
                        <c:v>246.953892307692</c:v>
                      </c:pt>
                      <c:pt idx="204">
                        <c:v>247.21322307692299</c:v>
                      </c:pt>
                      <c:pt idx="205">
                        <c:v>247.469761538461</c:v>
                      </c:pt>
                      <c:pt idx="206">
                        <c:v>247.725669230769</c:v>
                      </c:pt>
                      <c:pt idx="207">
                        <c:v>247.98358461538399</c:v>
                      </c:pt>
                      <c:pt idx="208">
                        <c:v>248.23986923076899</c:v>
                      </c:pt>
                      <c:pt idx="209">
                        <c:v>248.49753076923</c:v>
                      </c:pt>
                      <c:pt idx="210">
                        <c:v>248.75593076922999</c:v>
                      </c:pt>
                      <c:pt idx="211">
                        <c:v>249.012753846153</c:v>
                      </c:pt>
                      <c:pt idx="212">
                        <c:v>249.26866923076901</c:v>
                      </c:pt>
                      <c:pt idx="213">
                        <c:v>249.52619230769201</c:v>
                      </c:pt>
                      <c:pt idx="214">
                        <c:v>249.78323846153799</c:v>
                      </c:pt>
                      <c:pt idx="215">
                        <c:v>250.039684615384</c:v>
                      </c:pt>
                      <c:pt idx="216">
                        <c:v>250.29902307692299</c:v>
                      </c:pt>
                      <c:pt idx="217">
                        <c:v>250.55472307692301</c:v>
                      </c:pt>
                      <c:pt idx="218">
                        <c:v>250.812592307692</c:v>
                      </c:pt>
                      <c:pt idx="219">
                        <c:v>251.06926923076901</c:v>
                      </c:pt>
                      <c:pt idx="220">
                        <c:v>251.32678461538401</c:v>
                      </c:pt>
                      <c:pt idx="221">
                        <c:v>251.583753846153</c:v>
                      </c:pt>
                      <c:pt idx="222">
                        <c:v>251.84093076923</c:v>
                      </c:pt>
                      <c:pt idx="223">
                        <c:v>252.09822307692301</c:v>
                      </c:pt>
                      <c:pt idx="224">
                        <c:v>252.35536923076901</c:v>
                      </c:pt>
                      <c:pt idx="225">
                        <c:v>252.611676923076</c:v>
                      </c:pt>
                      <c:pt idx="226">
                        <c:v>252.870692307692</c:v>
                      </c:pt>
                      <c:pt idx="227">
                        <c:v>253.127076923076</c:v>
                      </c:pt>
                      <c:pt idx="228">
                        <c:v>253.38461538461499</c:v>
                      </c:pt>
                      <c:pt idx="229">
                        <c:v>253.640769230769</c:v>
                      </c:pt>
                      <c:pt idx="230">
                        <c:v>253.89801538461501</c:v>
                      </c:pt>
                      <c:pt idx="231">
                        <c:v>254.15511538461499</c:v>
                      </c:pt>
                      <c:pt idx="232">
                        <c:v>254.41319999999999</c:v>
                      </c:pt>
                      <c:pt idx="233">
                        <c:v>254.67033076922999</c:v>
                      </c:pt>
                      <c:pt idx="234">
                        <c:v>254.927153846153</c:v>
                      </c:pt>
                      <c:pt idx="235">
                        <c:v>255.18356153846099</c:v>
                      </c:pt>
                      <c:pt idx="236">
                        <c:v>255.442038461538</c:v>
                      </c:pt>
                      <c:pt idx="237">
                        <c:v>255.69839999999999</c:v>
                      </c:pt>
                      <c:pt idx="238">
                        <c:v>255.95550769230701</c:v>
                      </c:pt>
                      <c:pt idx="239">
                        <c:v>256.21428461538397</c:v>
                      </c:pt>
                      <c:pt idx="240">
                        <c:v>256.4708</c:v>
                      </c:pt>
                      <c:pt idx="241">
                        <c:v>256.72820769230702</c:v>
                      </c:pt>
                      <c:pt idx="242">
                        <c:v>256.98554615384597</c:v>
                      </c:pt>
                      <c:pt idx="243">
                        <c:v>257.24213076923002</c:v>
                      </c:pt>
                      <c:pt idx="244">
                        <c:v>257.499715384615</c:v>
                      </c:pt>
                      <c:pt idx="245">
                        <c:v>257.757076923076</c:v>
                      </c:pt>
                      <c:pt idx="246">
                        <c:v>258.01296153846101</c:v>
                      </c:pt>
                      <c:pt idx="247">
                        <c:v>258.27024615384602</c:v>
                      </c:pt>
                      <c:pt idx="248">
                        <c:v>258.52793076923001</c:v>
                      </c:pt>
                      <c:pt idx="249">
                        <c:v>258.78534615384598</c:v>
                      </c:pt>
                      <c:pt idx="250">
                        <c:v>259.04373076923002</c:v>
                      </c:pt>
                      <c:pt idx="251">
                        <c:v>259.3</c:v>
                      </c:pt>
                      <c:pt idx="252">
                        <c:v>259.55664615384597</c:v>
                      </c:pt>
                      <c:pt idx="253">
                        <c:v>259.81450769230702</c:v>
                      </c:pt>
                      <c:pt idx="254">
                        <c:v>260.06976153846102</c:v>
                      </c:pt>
                      <c:pt idx="255">
                        <c:v>260.32854615384599</c:v>
                      </c:pt>
                      <c:pt idx="256">
                        <c:v>260.58504615384601</c:v>
                      </c:pt>
                      <c:pt idx="257">
                        <c:v>260.85330714285698</c:v>
                      </c:pt>
                      <c:pt idx="258">
                        <c:v>261.11833076923</c:v>
                      </c:pt>
                      <c:pt idx="259">
                        <c:v>261.37663076923002</c:v>
                      </c:pt>
                      <c:pt idx="260">
                        <c:v>261.63380769230702</c:v>
                      </c:pt>
                      <c:pt idx="261">
                        <c:v>261.89173076922998</c:v>
                      </c:pt>
                      <c:pt idx="262">
                        <c:v>262.14778461538401</c:v>
                      </c:pt>
                      <c:pt idx="263">
                        <c:v>262.40480769230697</c:v>
                      </c:pt>
                      <c:pt idx="264">
                        <c:v>262.661599999999</c:v>
                      </c:pt>
                      <c:pt idx="265">
                        <c:v>262.9194</c:v>
                      </c:pt>
                      <c:pt idx="266">
                        <c:v>263.17773846153801</c:v>
                      </c:pt>
                      <c:pt idx="267">
                        <c:v>263.43414615384597</c:v>
                      </c:pt>
                      <c:pt idx="268">
                        <c:v>263.69086153846098</c:v>
                      </c:pt>
                      <c:pt idx="269">
                        <c:v>263.94774615384603</c:v>
                      </c:pt>
                      <c:pt idx="270">
                        <c:v>264.20476153846101</c:v>
                      </c:pt>
                      <c:pt idx="271">
                        <c:v>264.46207692307598</c:v>
                      </c:pt>
                      <c:pt idx="272">
                        <c:v>264.660128571428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BF93-4AD5-AB95-234B4F7C071C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Sheet1!$J$1</c15:sqref>
                        </c15:formulaRef>
                      </c:ext>
                    </c:extLst>
                    <c:strCache>
                      <c:ptCount val="1"/>
                      <c:pt idx="0">
                        <c:v>EMG (F)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Sheet1!$J$2:$J$274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155.80000000000001</c:v>
                      </c:pt>
                      <c:pt idx="1">
                        <c:v>231.71428571428501</c:v>
                      </c:pt>
                      <c:pt idx="2">
                        <c:v>313.06666666666598</c:v>
                      </c:pt>
                      <c:pt idx="3">
                        <c:v>497.26666666666603</c:v>
                      </c:pt>
                      <c:pt idx="4">
                        <c:v>336.5625</c:v>
                      </c:pt>
                      <c:pt idx="5">
                        <c:v>291.642857142857</c:v>
                      </c:pt>
                      <c:pt idx="6">
                        <c:v>204.07692307692301</c:v>
                      </c:pt>
                      <c:pt idx="7">
                        <c:v>122.76923076923001</c:v>
                      </c:pt>
                      <c:pt idx="8">
                        <c:v>111.07692307692299</c:v>
                      </c:pt>
                      <c:pt idx="9">
                        <c:v>135.923076923076</c:v>
                      </c:pt>
                      <c:pt idx="10">
                        <c:v>112.230769230769</c:v>
                      </c:pt>
                      <c:pt idx="11">
                        <c:v>246.15384615384599</c:v>
                      </c:pt>
                      <c:pt idx="12">
                        <c:v>120.692307692307</c:v>
                      </c:pt>
                      <c:pt idx="13">
                        <c:v>130.61538461538399</c:v>
                      </c:pt>
                      <c:pt idx="14">
                        <c:v>122.30769230769199</c:v>
                      </c:pt>
                      <c:pt idx="15">
                        <c:v>64.076923076922995</c:v>
                      </c:pt>
                      <c:pt idx="16">
                        <c:v>79.615384615384599</c:v>
                      </c:pt>
                      <c:pt idx="17">
                        <c:v>86.384615384615302</c:v>
                      </c:pt>
                      <c:pt idx="18">
                        <c:v>105</c:v>
                      </c:pt>
                      <c:pt idx="19">
                        <c:v>143.692307692307</c:v>
                      </c:pt>
                      <c:pt idx="20">
                        <c:v>190.923076923076</c:v>
                      </c:pt>
                      <c:pt idx="21">
                        <c:v>71</c:v>
                      </c:pt>
                      <c:pt idx="22">
                        <c:v>128.38461538461499</c:v>
                      </c:pt>
                      <c:pt idx="23">
                        <c:v>92.769230769230703</c:v>
                      </c:pt>
                      <c:pt idx="24">
                        <c:v>186.53846153846101</c:v>
                      </c:pt>
                      <c:pt idx="25">
                        <c:v>300.692307692307</c:v>
                      </c:pt>
                      <c:pt idx="26">
                        <c:v>353.692307692307</c:v>
                      </c:pt>
                      <c:pt idx="27">
                        <c:v>517.38461538461502</c:v>
                      </c:pt>
                      <c:pt idx="28">
                        <c:v>387.30769230769198</c:v>
                      </c:pt>
                      <c:pt idx="29">
                        <c:v>312.923076923076</c:v>
                      </c:pt>
                      <c:pt idx="30">
                        <c:v>184.61538461538399</c:v>
                      </c:pt>
                      <c:pt idx="31">
                        <c:v>234.230769230769</c:v>
                      </c:pt>
                      <c:pt idx="32">
                        <c:v>316.15384615384602</c:v>
                      </c:pt>
                      <c:pt idx="33">
                        <c:v>702</c:v>
                      </c:pt>
                      <c:pt idx="34">
                        <c:v>629.23076923076906</c:v>
                      </c:pt>
                      <c:pt idx="35">
                        <c:v>513.461538461538</c:v>
                      </c:pt>
                      <c:pt idx="36">
                        <c:v>447.30769230769198</c:v>
                      </c:pt>
                      <c:pt idx="37">
                        <c:v>179.38461538461499</c:v>
                      </c:pt>
                      <c:pt idx="38">
                        <c:v>154.15384615384599</c:v>
                      </c:pt>
                      <c:pt idx="39">
                        <c:v>174.07692307692301</c:v>
                      </c:pt>
                      <c:pt idx="40">
                        <c:v>209.923076923076</c:v>
                      </c:pt>
                      <c:pt idx="41">
                        <c:v>225.61538461538399</c:v>
                      </c:pt>
                      <c:pt idx="42">
                        <c:v>222.461538461538</c:v>
                      </c:pt>
                      <c:pt idx="43">
                        <c:v>161.38461538461499</c:v>
                      </c:pt>
                      <c:pt idx="44">
                        <c:v>80.307692307692307</c:v>
                      </c:pt>
                      <c:pt idx="45">
                        <c:v>75.615384615384599</c:v>
                      </c:pt>
                      <c:pt idx="46">
                        <c:v>124.230769230769</c:v>
                      </c:pt>
                      <c:pt idx="47">
                        <c:v>315.30769230769198</c:v>
                      </c:pt>
                      <c:pt idx="48">
                        <c:v>165.923076923076</c:v>
                      </c:pt>
                      <c:pt idx="49">
                        <c:v>60</c:v>
                      </c:pt>
                      <c:pt idx="50">
                        <c:v>86.615384615384599</c:v>
                      </c:pt>
                      <c:pt idx="51">
                        <c:v>110.53846153846099</c:v>
                      </c:pt>
                      <c:pt idx="52">
                        <c:v>96.307692307692307</c:v>
                      </c:pt>
                      <c:pt idx="53">
                        <c:v>429.76923076922998</c:v>
                      </c:pt>
                      <c:pt idx="54">
                        <c:v>681.53846153846098</c:v>
                      </c:pt>
                      <c:pt idx="55">
                        <c:v>726.84615384615302</c:v>
                      </c:pt>
                      <c:pt idx="56">
                        <c:v>657.30769230769204</c:v>
                      </c:pt>
                      <c:pt idx="57">
                        <c:v>390.53846153846098</c:v>
                      </c:pt>
                      <c:pt idx="58">
                        <c:v>268.923076923076</c:v>
                      </c:pt>
                      <c:pt idx="59">
                        <c:v>190</c:v>
                      </c:pt>
                      <c:pt idx="60">
                        <c:v>369.53846153846098</c:v>
                      </c:pt>
                      <c:pt idx="61">
                        <c:v>137.692307692307</c:v>
                      </c:pt>
                      <c:pt idx="62">
                        <c:v>104.07692307692299</c:v>
                      </c:pt>
                      <c:pt idx="63">
                        <c:v>68.923076923076906</c:v>
                      </c:pt>
                      <c:pt idx="64">
                        <c:v>79.307692307692307</c:v>
                      </c:pt>
                      <c:pt idx="65">
                        <c:v>79.307692307692307</c:v>
                      </c:pt>
                      <c:pt idx="66">
                        <c:v>246.61538461538399</c:v>
                      </c:pt>
                      <c:pt idx="67">
                        <c:v>126.923076923076</c:v>
                      </c:pt>
                      <c:pt idx="68">
                        <c:v>154.923076923076</c:v>
                      </c:pt>
                      <c:pt idx="69">
                        <c:v>147.61538461538399</c:v>
                      </c:pt>
                      <c:pt idx="70">
                        <c:v>182.923076923076</c:v>
                      </c:pt>
                      <c:pt idx="71">
                        <c:v>135.53846153846101</c:v>
                      </c:pt>
                      <c:pt idx="72">
                        <c:v>277.15384615384602</c:v>
                      </c:pt>
                      <c:pt idx="73">
                        <c:v>517.92857142857099</c:v>
                      </c:pt>
                      <c:pt idx="74">
                        <c:v>539.53846153846098</c:v>
                      </c:pt>
                      <c:pt idx="75">
                        <c:v>270.461538461538</c:v>
                      </c:pt>
                      <c:pt idx="76">
                        <c:v>478.230769230769</c:v>
                      </c:pt>
                      <c:pt idx="77">
                        <c:v>259.923076923076</c:v>
                      </c:pt>
                      <c:pt idx="78">
                        <c:v>130</c:v>
                      </c:pt>
                      <c:pt idx="79">
                        <c:v>153.923076923076</c:v>
                      </c:pt>
                      <c:pt idx="80">
                        <c:v>303</c:v>
                      </c:pt>
                      <c:pt idx="81">
                        <c:v>120.30769230769199</c:v>
                      </c:pt>
                      <c:pt idx="82">
                        <c:v>115.461538461538</c:v>
                      </c:pt>
                      <c:pt idx="83">
                        <c:v>116.692307692307</c:v>
                      </c:pt>
                      <c:pt idx="84">
                        <c:v>136.38461538461499</c:v>
                      </c:pt>
                      <c:pt idx="85">
                        <c:v>108.07692307692299</c:v>
                      </c:pt>
                      <c:pt idx="86">
                        <c:v>80.923076923076906</c:v>
                      </c:pt>
                      <c:pt idx="87">
                        <c:v>70.230769230769198</c:v>
                      </c:pt>
                      <c:pt idx="88">
                        <c:v>82.230769230769198</c:v>
                      </c:pt>
                      <c:pt idx="89">
                        <c:v>96.153846153846104</c:v>
                      </c:pt>
                      <c:pt idx="90">
                        <c:v>74.230769230769198</c:v>
                      </c:pt>
                      <c:pt idx="91">
                        <c:v>57.846153846153797</c:v>
                      </c:pt>
                      <c:pt idx="92">
                        <c:v>103.923076923076</c:v>
                      </c:pt>
                      <c:pt idx="93">
                        <c:v>104.692307692307</c:v>
                      </c:pt>
                      <c:pt idx="94">
                        <c:v>265.61538461538402</c:v>
                      </c:pt>
                      <c:pt idx="95">
                        <c:v>702.53846153846098</c:v>
                      </c:pt>
                      <c:pt idx="96">
                        <c:v>526.53846153846098</c:v>
                      </c:pt>
                      <c:pt idx="97">
                        <c:v>218.30769230769201</c:v>
                      </c:pt>
                      <c:pt idx="98">
                        <c:v>283.84615384615302</c:v>
                      </c:pt>
                      <c:pt idx="99">
                        <c:v>118.923076923076</c:v>
                      </c:pt>
                      <c:pt idx="100">
                        <c:v>169</c:v>
                      </c:pt>
                      <c:pt idx="101">
                        <c:v>187.84615384615299</c:v>
                      </c:pt>
                      <c:pt idx="102">
                        <c:v>73.307692307692307</c:v>
                      </c:pt>
                      <c:pt idx="103">
                        <c:v>156.61538461538399</c:v>
                      </c:pt>
                      <c:pt idx="104">
                        <c:v>339.76923076922998</c:v>
                      </c:pt>
                      <c:pt idx="105">
                        <c:v>327.461538461538</c:v>
                      </c:pt>
                      <c:pt idx="106">
                        <c:v>275.461538461538</c:v>
                      </c:pt>
                      <c:pt idx="107">
                        <c:v>432.30769230769198</c:v>
                      </c:pt>
                      <c:pt idx="108">
                        <c:v>308.230769230769</c:v>
                      </c:pt>
                      <c:pt idx="109">
                        <c:v>381.15384615384602</c:v>
                      </c:pt>
                      <c:pt idx="110">
                        <c:v>214</c:v>
                      </c:pt>
                      <c:pt idx="111">
                        <c:v>205.53846153846101</c:v>
                      </c:pt>
                      <c:pt idx="112">
                        <c:v>160.692307692307</c:v>
                      </c:pt>
                      <c:pt idx="113">
                        <c:v>379.230769230769</c:v>
                      </c:pt>
                      <c:pt idx="114">
                        <c:v>226.923076923076</c:v>
                      </c:pt>
                      <c:pt idx="115">
                        <c:v>584.15384615384596</c:v>
                      </c:pt>
                      <c:pt idx="116">
                        <c:v>523.07692307692298</c:v>
                      </c:pt>
                      <c:pt idx="117">
                        <c:v>254.07692307692301</c:v>
                      </c:pt>
                      <c:pt idx="118">
                        <c:v>456.38461538461502</c:v>
                      </c:pt>
                      <c:pt idx="119">
                        <c:v>123.30769230769199</c:v>
                      </c:pt>
                      <c:pt idx="120">
                        <c:v>158.61538461538399</c:v>
                      </c:pt>
                      <c:pt idx="121">
                        <c:v>173.53846153846101</c:v>
                      </c:pt>
                      <c:pt idx="122">
                        <c:v>73.461538461538396</c:v>
                      </c:pt>
                      <c:pt idx="123">
                        <c:v>66.461538461538396</c:v>
                      </c:pt>
                      <c:pt idx="124">
                        <c:v>90.538461538461505</c:v>
                      </c:pt>
                      <c:pt idx="125">
                        <c:v>101</c:v>
                      </c:pt>
                      <c:pt idx="126">
                        <c:v>80</c:v>
                      </c:pt>
                      <c:pt idx="127">
                        <c:v>61.615384615384599</c:v>
                      </c:pt>
                      <c:pt idx="128">
                        <c:v>134.230769230769</c:v>
                      </c:pt>
                      <c:pt idx="129">
                        <c:v>177.76923076923001</c:v>
                      </c:pt>
                      <c:pt idx="130">
                        <c:v>124</c:v>
                      </c:pt>
                      <c:pt idx="131">
                        <c:v>89.846153846153797</c:v>
                      </c:pt>
                      <c:pt idx="132">
                        <c:v>145.53846153846101</c:v>
                      </c:pt>
                      <c:pt idx="133">
                        <c:v>195.53846153846101</c:v>
                      </c:pt>
                      <c:pt idx="134">
                        <c:v>380.461538461538</c:v>
                      </c:pt>
                      <c:pt idx="135">
                        <c:v>687.07692307692298</c:v>
                      </c:pt>
                      <c:pt idx="136">
                        <c:v>418.38461538461502</c:v>
                      </c:pt>
                      <c:pt idx="137">
                        <c:v>198.30769230769201</c:v>
                      </c:pt>
                      <c:pt idx="138">
                        <c:v>142.07692307692301</c:v>
                      </c:pt>
                      <c:pt idx="139">
                        <c:v>81.923076923076906</c:v>
                      </c:pt>
                      <c:pt idx="140">
                        <c:v>321.230769230769</c:v>
                      </c:pt>
                      <c:pt idx="141">
                        <c:v>309.230769230769</c:v>
                      </c:pt>
                      <c:pt idx="142">
                        <c:v>117.07692307692299</c:v>
                      </c:pt>
                      <c:pt idx="143">
                        <c:v>193.923076923076</c:v>
                      </c:pt>
                      <c:pt idx="144">
                        <c:v>182.461538461538</c:v>
                      </c:pt>
                      <c:pt idx="145">
                        <c:v>121.153846153846</c:v>
                      </c:pt>
                      <c:pt idx="146">
                        <c:v>107.692307692307</c:v>
                      </c:pt>
                      <c:pt idx="147">
                        <c:v>301.84615384615302</c:v>
                      </c:pt>
                      <c:pt idx="148">
                        <c:v>192.461538461538</c:v>
                      </c:pt>
                      <c:pt idx="149">
                        <c:v>64.769230769230703</c:v>
                      </c:pt>
                      <c:pt idx="150">
                        <c:v>80.076923076922995</c:v>
                      </c:pt>
                      <c:pt idx="151">
                        <c:v>223.53846153846101</c:v>
                      </c:pt>
                      <c:pt idx="152">
                        <c:v>234.53846153846101</c:v>
                      </c:pt>
                      <c:pt idx="153">
                        <c:v>675.30769230769204</c:v>
                      </c:pt>
                      <c:pt idx="154">
                        <c:v>718.923076923076</c:v>
                      </c:pt>
                      <c:pt idx="155">
                        <c:v>404.61538461538402</c:v>
                      </c:pt>
                      <c:pt idx="156">
                        <c:v>464.84615384615302</c:v>
                      </c:pt>
                      <c:pt idx="157">
                        <c:v>667.76923076923003</c:v>
                      </c:pt>
                      <c:pt idx="158">
                        <c:v>608.461538461538</c:v>
                      </c:pt>
                      <c:pt idx="159">
                        <c:v>244.923076923076</c:v>
                      </c:pt>
                      <c:pt idx="160">
                        <c:v>281.923076923076</c:v>
                      </c:pt>
                      <c:pt idx="161">
                        <c:v>256.38461538461502</c:v>
                      </c:pt>
                      <c:pt idx="162">
                        <c:v>245</c:v>
                      </c:pt>
                      <c:pt idx="163">
                        <c:v>145.07692307692301</c:v>
                      </c:pt>
                      <c:pt idx="164">
                        <c:v>100.76923076923001</c:v>
                      </c:pt>
                      <c:pt idx="165">
                        <c:v>187.30769230769201</c:v>
                      </c:pt>
                      <c:pt idx="166">
                        <c:v>378.84615384615302</c:v>
                      </c:pt>
                      <c:pt idx="167">
                        <c:v>391.76923076922998</c:v>
                      </c:pt>
                      <c:pt idx="168">
                        <c:v>155.230769230769</c:v>
                      </c:pt>
                      <c:pt idx="169">
                        <c:v>77.461538461538396</c:v>
                      </c:pt>
                      <c:pt idx="170">
                        <c:v>53.846153846153797</c:v>
                      </c:pt>
                      <c:pt idx="171">
                        <c:v>99.923076923076906</c:v>
                      </c:pt>
                      <c:pt idx="172">
                        <c:v>245.38461538461499</c:v>
                      </c:pt>
                      <c:pt idx="173">
                        <c:v>679.53846153846098</c:v>
                      </c:pt>
                      <c:pt idx="174">
                        <c:v>722.76923076923003</c:v>
                      </c:pt>
                      <c:pt idx="175">
                        <c:v>654.07692307692298</c:v>
                      </c:pt>
                      <c:pt idx="176">
                        <c:v>269.53846153846098</c:v>
                      </c:pt>
                      <c:pt idx="177">
                        <c:v>332.692307692307</c:v>
                      </c:pt>
                      <c:pt idx="178">
                        <c:v>130.230769230769</c:v>
                      </c:pt>
                      <c:pt idx="179">
                        <c:v>256.923076923076</c:v>
                      </c:pt>
                      <c:pt idx="180">
                        <c:v>154.76923076923001</c:v>
                      </c:pt>
                      <c:pt idx="181">
                        <c:v>167.923076923076</c:v>
                      </c:pt>
                      <c:pt idx="182">
                        <c:v>319.230769230769</c:v>
                      </c:pt>
                      <c:pt idx="183">
                        <c:v>274.53846153846098</c:v>
                      </c:pt>
                      <c:pt idx="184">
                        <c:v>192.923076923076</c:v>
                      </c:pt>
                      <c:pt idx="185">
                        <c:v>181.61538461538399</c:v>
                      </c:pt>
                      <c:pt idx="186">
                        <c:v>256.07692307692298</c:v>
                      </c:pt>
                      <c:pt idx="187">
                        <c:v>329.76923076922998</c:v>
                      </c:pt>
                      <c:pt idx="188">
                        <c:v>264.76923076922998</c:v>
                      </c:pt>
                      <c:pt idx="189">
                        <c:v>230.07692307692301</c:v>
                      </c:pt>
                      <c:pt idx="190">
                        <c:v>130.692307692307</c:v>
                      </c:pt>
                      <c:pt idx="191">
                        <c:v>116</c:v>
                      </c:pt>
                      <c:pt idx="192">
                        <c:v>232.461538461538</c:v>
                      </c:pt>
                      <c:pt idx="193">
                        <c:v>699.923076923076</c:v>
                      </c:pt>
                      <c:pt idx="194">
                        <c:v>702.53846153846098</c:v>
                      </c:pt>
                      <c:pt idx="195">
                        <c:v>468.15384615384602</c:v>
                      </c:pt>
                      <c:pt idx="196">
                        <c:v>425.53846153846098</c:v>
                      </c:pt>
                      <c:pt idx="197">
                        <c:v>245.15384615384599</c:v>
                      </c:pt>
                      <c:pt idx="198">
                        <c:v>190.461538461538</c:v>
                      </c:pt>
                      <c:pt idx="199">
                        <c:v>187.461538461538</c:v>
                      </c:pt>
                      <c:pt idx="200">
                        <c:v>81.769230769230703</c:v>
                      </c:pt>
                      <c:pt idx="201">
                        <c:v>124.615384615384</c:v>
                      </c:pt>
                      <c:pt idx="202">
                        <c:v>207.923076923076</c:v>
                      </c:pt>
                      <c:pt idx="203">
                        <c:v>154.61538461538399</c:v>
                      </c:pt>
                      <c:pt idx="204">
                        <c:v>207</c:v>
                      </c:pt>
                      <c:pt idx="205">
                        <c:v>290.84615384615302</c:v>
                      </c:pt>
                      <c:pt idx="206">
                        <c:v>331.461538461538</c:v>
                      </c:pt>
                      <c:pt idx="207">
                        <c:v>355.53846153846098</c:v>
                      </c:pt>
                      <c:pt idx="208">
                        <c:v>542.69230769230705</c:v>
                      </c:pt>
                      <c:pt idx="209">
                        <c:v>725.30769230769204</c:v>
                      </c:pt>
                      <c:pt idx="210">
                        <c:v>662.69230769230705</c:v>
                      </c:pt>
                      <c:pt idx="211">
                        <c:v>241.15384615384599</c:v>
                      </c:pt>
                      <c:pt idx="212">
                        <c:v>430.76923076922998</c:v>
                      </c:pt>
                      <c:pt idx="213">
                        <c:v>319.07692307692298</c:v>
                      </c:pt>
                      <c:pt idx="214">
                        <c:v>317.07692307692298</c:v>
                      </c:pt>
                      <c:pt idx="215">
                        <c:v>86.230769230769198</c:v>
                      </c:pt>
                      <c:pt idx="216">
                        <c:v>132.76923076923001</c:v>
                      </c:pt>
                      <c:pt idx="217">
                        <c:v>111.461538461538</c:v>
                      </c:pt>
                      <c:pt idx="218">
                        <c:v>86.923076923076906</c:v>
                      </c:pt>
                      <c:pt idx="219">
                        <c:v>69.615384615384599</c:v>
                      </c:pt>
                      <c:pt idx="220">
                        <c:v>70.692307692307693</c:v>
                      </c:pt>
                      <c:pt idx="221">
                        <c:v>98.846153846153797</c:v>
                      </c:pt>
                      <c:pt idx="222">
                        <c:v>74.384615384615302</c:v>
                      </c:pt>
                      <c:pt idx="223">
                        <c:v>85.153846153846104</c:v>
                      </c:pt>
                      <c:pt idx="224">
                        <c:v>164.692307692307</c:v>
                      </c:pt>
                      <c:pt idx="225">
                        <c:v>102.153846153846</c:v>
                      </c:pt>
                      <c:pt idx="226">
                        <c:v>146.230769230769</c:v>
                      </c:pt>
                      <c:pt idx="227">
                        <c:v>93.076923076922995</c:v>
                      </c:pt>
                      <c:pt idx="228">
                        <c:v>108.461538461538</c:v>
                      </c:pt>
                      <c:pt idx="229">
                        <c:v>90.461538461538396</c:v>
                      </c:pt>
                      <c:pt idx="230">
                        <c:v>105.692307692307</c:v>
                      </c:pt>
                      <c:pt idx="231">
                        <c:v>419</c:v>
                      </c:pt>
                      <c:pt idx="232">
                        <c:v>699.84615384615302</c:v>
                      </c:pt>
                      <c:pt idx="233">
                        <c:v>724.76923076923003</c:v>
                      </c:pt>
                      <c:pt idx="234">
                        <c:v>508.38461538461502</c:v>
                      </c:pt>
                      <c:pt idx="235">
                        <c:v>383.84615384615302</c:v>
                      </c:pt>
                      <c:pt idx="236">
                        <c:v>308.61538461538402</c:v>
                      </c:pt>
                      <c:pt idx="237">
                        <c:v>358.07692307692298</c:v>
                      </c:pt>
                      <c:pt idx="238">
                        <c:v>447.923076923076</c:v>
                      </c:pt>
                      <c:pt idx="239">
                        <c:v>303.07692307692298</c:v>
                      </c:pt>
                      <c:pt idx="240">
                        <c:v>363.61538461538402</c:v>
                      </c:pt>
                      <c:pt idx="241">
                        <c:v>378.461538461538</c:v>
                      </c:pt>
                      <c:pt idx="242">
                        <c:v>144.15384615384599</c:v>
                      </c:pt>
                      <c:pt idx="243">
                        <c:v>146.230769230769</c:v>
                      </c:pt>
                      <c:pt idx="244">
                        <c:v>196.07692307692301</c:v>
                      </c:pt>
                      <c:pt idx="245">
                        <c:v>301.53846153846098</c:v>
                      </c:pt>
                      <c:pt idx="246">
                        <c:v>325.461538461538</c:v>
                      </c:pt>
                      <c:pt idx="247">
                        <c:v>169.461538461538</c:v>
                      </c:pt>
                      <c:pt idx="248">
                        <c:v>121.846153846153</c:v>
                      </c:pt>
                      <c:pt idx="249">
                        <c:v>225.07692307692301</c:v>
                      </c:pt>
                      <c:pt idx="250">
                        <c:v>190</c:v>
                      </c:pt>
                      <c:pt idx="251">
                        <c:v>669.69230769230705</c:v>
                      </c:pt>
                      <c:pt idx="252">
                        <c:v>720.30769230769204</c:v>
                      </c:pt>
                      <c:pt idx="253">
                        <c:v>365.76923076922998</c:v>
                      </c:pt>
                      <c:pt idx="254">
                        <c:v>226.84615384615299</c:v>
                      </c:pt>
                      <c:pt idx="255">
                        <c:v>230.923076923076</c:v>
                      </c:pt>
                      <c:pt idx="256">
                        <c:v>285.692307692307</c:v>
                      </c:pt>
                      <c:pt idx="257">
                        <c:v>374.92857142857099</c:v>
                      </c:pt>
                      <c:pt idx="258">
                        <c:v>163.461538461538</c:v>
                      </c:pt>
                      <c:pt idx="259">
                        <c:v>149.692307692307</c:v>
                      </c:pt>
                      <c:pt idx="260">
                        <c:v>191.923076923076</c:v>
                      </c:pt>
                      <c:pt idx="261">
                        <c:v>85</c:v>
                      </c:pt>
                      <c:pt idx="262">
                        <c:v>101.76923076923001</c:v>
                      </c:pt>
                      <c:pt idx="263">
                        <c:v>74.846153846153797</c:v>
                      </c:pt>
                      <c:pt idx="264">
                        <c:v>69.461538461538396</c:v>
                      </c:pt>
                      <c:pt idx="265">
                        <c:v>106.07692307692299</c:v>
                      </c:pt>
                      <c:pt idx="266">
                        <c:v>300.692307692307</c:v>
                      </c:pt>
                      <c:pt idx="267">
                        <c:v>468.38461538461502</c:v>
                      </c:pt>
                      <c:pt idx="268">
                        <c:v>627.923076923076</c:v>
                      </c:pt>
                      <c:pt idx="269">
                        <c:v>396.461538461538</c:v>
                      </c:pt>
                      <c:pt idx="270">
                        <c:v>704.07692307692298</c:v>
                      </c:pt>
                      <c:pt idx="271">
                        <c:v>569.38461538461502</c:v>
                      </c:pt>
                      <c:pt idx="272">
                        <c:v>555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BF93-4AD5-AB95-234B4F7C071C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Sheet1!$K$1</c15:sqref>
                        </c15:formulaRef>
                      </c:ext>
                    </c:extLst>
                    <c:strCache>
                      <c:ptCount val="1"/>
                      <c:pt idx="0">
                        <c:v>Force (F)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Sheet1!$K$2:$K$274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414.26666666666603</c:v>
                      </c:pt>
                      <c:pt idx="1">
                        <c:v>414.07142857142799</c:v>
                      </c:pt>
                      <c:pt idx="2">
                        <c:v>407.2</c:v>
                      </c:pt>
                      <c:pt idx="3">
                        <c:v>406.8</c:v>
                      </c:pt>
                      <c:pt idx="4">
                        <c:v>422.4375</c:v>
                      </c:pt>
                      <c:pt idx="5">
                        <c:v>441.28571428571399</c:v>
                      </c:pt>
                      <c:pt idx="6">
                        <c:v>439.53846153846098</c:v>
                      </c:pt>
                      <c:pt idx="7">
                        <c:v>431.53846153846098</c:v>
                      </c:pt>
                      <c:pt idx="8">
                        <c:v>422.84615384615302</c:v>
                      </c:pt>
                      <c:pt idx="9">
                        <c:v>421.461538461538</c:v>
                      </c:pt>
                      <c:pt idx="10">
                        <c:v>422.61538461538402</c:v>
                      </c:pt>
                      <c:pt idx="11">
                        <c:v>423</c:v>
                      </c:pt>
                      <c:pt idx="12">
                        <c:v>416.923076923076</c:v>
                      </c:pt>
                      <c:pt idx="13">
                        <c:v>417.38461538461502</c:v>
                      </c:pt>
                      <c:pt idx="14">
                        <c:v>420.61538461538402</c:v>
                      </c:pt>
                      <c:pt idx="15">
                        <c:v>421.84615384615302</c:v>
                      </c:pt>
                      <c:pt idx="16">
                        <c:v>423.07692307692298</c:v>
                      </c:pt>
                      <c:pt idx="17">
                        <c:v>423.230769230769</c:v>
                      </c:pt>
                      <c:pt idx="18">
                        <c:v>421.15384615384602</c:v>
                      </c:pt>
                      <c:pt idx="19">
                        <c:v>417.30769230769198</c:v>
                      </c:pt>
                      <c:pt idx="20">
                        <c:v>404.692307692307</c:v>
                      </c:pt>
                      <c:pt idx="21">
                        <c:v>404.461538461538</c:v>
                      </c:pt>
                      <c:pt idx="22">
                        <c:v>426.53846153846098</c:v>
                      </c:pt>
                      <c:pt idx="23">
                        <c:v>423.923076923076</c:v>
                      </c:pt>
                      <c:pt idx="24">
                        <c:v>448.38461538461502</c:v>
                      </c:pt>
                      <c:pt idx="25">
                        <c:v>444.76923076922998</c:v>
                      </c:pt>
                      <c:pt idx="26">
                        <c:v>437.84615384615302</c:v>
                      </c:pt>
                      <c:pt idx="27">
                        <c:v>425.53846153846098</c:v>
                      </c:pt>
                      <c:pt idx="28">
                        <c:v>422.461538461538</c:v>
                      </c:pt>
                      <c:pt idx="29">
                        <c:v>423.07692307692298</c:v>
                      </c:pt>
                      <c:pt idx="30">
                        <c:v>426.461538461538</c:v>
                      </c:pt>
                      <c:pt idx="31">
                        <c:v>444.230769230769</c:v>
                      </c:pt>
                      <c:pt idx="32">
                        <c:v>435.84615384615302</c:v>
                      </c:pt>
                      <c:pt idx="33">
                        <c:v>425.07692307692298</c:v>
                      </c:pt>
                      <c:pt idx="34">
                        <c:v>422.84615384615302</c:v>
                      </c:pt>
                      <c:pt idx="35">
                        <c:v>423.461538461538</c:v>
                      </c:pt>
                      <c:pt idx="36">
                        <c:v>423</c:v>
                      </c:pt>
                      <c:pt idx="37">
                        <c:v>423.15384615384602</c:v>
                      </c:pt>
                      <c:pt idx="38">
                        <c:v>423.38461538461502</c:v>
                      </c:pt>
                      <c:pt idx="39">
                        <c:v>421.61538461538402</c:v>
                      </c:pt>
                      <c:pt idx="40">
                        <c:v>424.30769230769198</c:v>
                      </c:pt>
                      <c:pt idx="41">
                        <c:v>420.692307692307</c:v>
                      </c:pt>
                      <c:pt idx="42">
                        <c:v>420.692307692307</c:v>
                      </c:pt>
                      <c:pt idx="43">
                        <c:v>420.07692307692298</c:v>
                      </c:pt>
                      <c:pt idx="44">
                        <c:v>419.923076923076</c:v>
                      </c:pt>
                      <c:pt idx="45">
                        <c:v>422.84615384615302</c:v>
                      </c:pt>
                      <c:pt idx="46">
                        <c:v>422.61538461538402</c:v>
                      </c:pt>
                      <c:pt idx="47">
                        <c:v>421.84615384615302</c:v>
                      </c:pt>
                      <c:pt idx="48">
                        <c:v>422</c:v>
                      </c:pt>
                      <c:pt idx="49">
                        <c:v>422.38461538461502</c:v>
                      </c:pt>
                      <c:pt idx="50">
                        <c:v>423.84615384615302</c:v>
                      </c:pt>
                      <c:pt idx="51">
                        <c:v>424.15384615384602</c:v>
                      </c:pt>
                      <c:pt idx="52">
                        <c:v>416.230769230769</c:v>
                      </c:pt>
                      <c:pt idx="53">
                        <c:v>430</c:v>
                      </c:pt>
                      <c:pt idx="54">
                        <c:v>442.692307692307</c:v>
                      </c:pt>
                      <c:pt idx="55">
                        <c:v>444.53846153846098</c:v>
                      </c:pt>
                      <c:pt idx="56">
                        <c:v>454.61538461538402</c:v>
                      </c:pt>
                      <c:pt idx="57">
                        <c:v>448.38461538461502</c:v>
                      </c:pt>
                      <c:pt idx="58">
                        <c:v>425.461538461538</c:v>
                      </c:pt>
                      <c:pt idx="59">
                        <c:v>416.15384615384602</c:v>
                      </c:pt>
                      <c:pt idx="60">
                        <c:v>441.53846153846098</c:v>
                      </c:pt>
                      <c:pt idx="61">
                        <c:v>443.923076923076</c:v>
                      </c:pt>
                      <c:pt idx="62">
                        <c:v>442.53846153846098</c:v>
                      </c:pt>
                      <c:pt idx="63">
                        <c:v>441.84615384615302</c:v>
                      </c:pt>
                      <c:pt idx="64">
                        <c:v>442.230769230769</c:v>
                      </c:pt>
                      <c:pt idx="65">
                        <c:v>437.07692307692298</c:v>
                      </c:pt>
                      <c:pt idx="66">
                        <c:v>424.15384615384602</c:v>
                      </c:pt>
                      <c:pt idx="67">
                        <c:v>421.15384615384602</c:v>
                      </c:pt>
                      <c:pt idx="68">
                        <c:v>421.15384615384602</c:v>
                      </c:pt>
                      <c:pt idx="69">
                        <c:v>420.30769230769198</c:v>
                      </c:pt>
                      <c:pt idx="70">
                        <c:v>417.07692307692298</c:v>
                      </c:pt>
                      <c:pt idx="71">
                        <c:v>421.923076923076</c:v>
                      </c:pt>
                      <c:pt idx="72">
                        <c:v>422.461538461538</c:v>
                      </c:pt>
                      <c:pt idx="73">
                        <c:v>421.71428571428498</c:v>
                      </c:pt>
                      <c:pt idx="74">
                        <c:v>434.38461538461502</c:v>
                      </c:pt>
                      <c:pt idx="75">
                        <c:v>445.07692307692298</c:v>
                      </c:pt>
                      <c:pt idx="76">
                        <c:v>432.30769230769198</c:v>
                      </c:pt>
                      <c:pt idx="77">
                        <c:v>418.76923076922998</c:v>
                      </c:pt>
                      <c:pt idx="78">
                        <c:v>442.84615384615302</c:v>
                      </c:pt>
                      <c:pt idx="79">
                        <c:v>443.30769230769198</c:v>
                      </c:pt>
                      <c:pt idx="80">
                        <c:v>442.230769230769</c:v>
                      </c:pt>
                      <c:pt idx="81">
                        <c:v>441.15384615384602</c:v>
                      </c:pt>
                      <c:pt idx="82">
                        <c:v>441.230769230769</c:v>
                      </c:pt>
                      <c:pt idx="83">
                        <c:v>441.461538461538</c:v>
                      </c:pt>
                      <c:pt idx="84">
                        <c:v>440.692307692307</c:v>
                      </c:pt>
                      <c:pt idx="85">
                        <c:v>434.230769230769</c:v>
                      </c:pt>
                      <c:pt idx="86">
                        <c:v>419.38461538461502</c:v>
                      </c:pt>
                      <c:pt idx="87">
                        <c:v>418.30769230769198</c:v>
                      </c:pt>
                      <c:pt idx="88">
                        <c:v>419.07692307692298</c:v>
                      </c:pt>
                      <c:pt idx="89">
                        <c:v>419.30769230769198</c:v>
                      </c:pt>
                      <c:pt idx="90">
                        <c:v>420.15384615384602</c:v>
                      </c:pt>
                      <c:pt idx="91">
                        <c:v>420.53846153846098</c:v>
                      </c:pt>
                      <c:pt idx="92">
                        <c:v>420.07692307692298</c:v>
                      </c:pt>
                      <c:pt idx="93">
                        <c:v>438.923076923076</c:v>
                      </c:pt>
                      <c:pt idx="94">
                        <c:v>443.61538461538402</c:v>
                      </c:pt>
                      <c:pt idx="95">
                        <c:v>429.07692307692298</c:v>
                      </c:pt>
                      <c:pt idx="96">
                        <c:v>412.84615384615302</c:v>
                      </c:pt>
                      <c:pt idx="97">
                        <c:v>441.53846153846098</c:v>
                      </c:pt>
                      <c:pt idx="98">
                        <c:v>441.07692307692298</c:v>
                      </c:pt>
                      <c:pt idx="99">
                        <c:v>424.692307692307</c:v>
                      </c:pt>
                      <c:pt idx="100">
                        <c:v>420.84615384615302</c:v>
                      </c:pt>
                      <c:pt idx="101">
                        <c:v>421.07692307692298</c:v>
                      </c:pt>
                      <c:pt idx="102">
                        <c:v>421.61538461538402</c:v>
                      </c:pt>
                      <c:pt idx="103">
                        <c:v>422.923076923076</c:v>
                      </c:pt>
                      <c:pt idx="104">
                        <c:v>423.84615384615302</c:v>
                      </c:pt>
                      <c:pt idx="105">
                        <c:v>422.461538461538</c:v>
                      </c:pt>
                      <c:pt idx="106">
                        <c:v>420.61538461538402</c:v>
                      </c:pt>
                      <c:pt idx="107">
                        <c:v>412.230769230769</c:v>
                      </c:pt>
                      <c:pt idx="108">
                        <c:v>409.230769230769</c:v>
                      </c:pt>
                      <c:pt idx="109">
                        <c:v>422.923076923076</c:v>
                      </c:pt>
                      <c:pt idx="110">
                        <c:v>421.84615384615302</c:v>
                      </c:pt>
                      <c:pt idx="111">
                        <c:v>422.38461538461502</c:v>
                      </c:pt>
                      <c:pt idx="112">
                        <c:v>421.61538461538402</c:v>
                      </c:pt>
                      <c:pt idx="113">
                        <c:v>435.692307692307</c:v>
                      </c:pt>
                      <c:pt idx="114">
                        <c:v>444.923076923076</c:v>
                      </c:pt>
                      <c:pt idx="115">
                        <c:v>429.692307692307</c:v>
                      </c:pt>
                      <c:pt idx="116">
                        <c:v>412.07692307692298</c:v>
                      </c:pt>
                      <c:pt idx="117">
                        <c:v>442.461538461538</c:v>
                      </c:pt>
                      <c:pt idx="118">
                        <c:v>442.692307692307</c:v>
                      </c:pt>
                      <c:pt idx="119">
                        <c:v>440.53846153846098</c:v>
                      </c:pt>
                      <c:pt idx="120">
                        <c:v>421.07692307692298</c:v>
                      </c:pt>
                      <c:pt idx="121">
                        <c:v>420.53846153846098</c:v>
                      </c:pt>
                      <c:pt idx="122">
                        <c:v>422</c:v>
                      </c:pt>
                      <c:pt idx="123">
                        <c:v>422.15384615384602</c:v>
                      </c:pt>
                      <c:pt idx="124">
                        <c:v>422.61538461538402</c:v>
                      </c:pt>
                      <c:pt idx="125">
                        <c:v>422.38461538461502</c:v>
                      </c:pt>
                      <c:pt idx="126">
                        <c:v>421.923076923076</c:v>
                      </c:pt>
                      <c:pt idx="127">
                        <c:v>421.61538461538402</c:v>
                      </c:pt>
                      <c:pt idx="128">
                        <c:v>422.230769230769</c:v>
                      </c:pt>
                      <c:pt idx="129">
                        <c:v>420.84615384615302</c:v>
                      </c:pt>
                      <c:pt idx="130">
                        <c:v>421.30769230769198</c:v>
                      </c:pt>
                      <c:pt idx="131">
                        <c:v>421.76923076922998</c:v>
                      </c:pt>
                      <c:pt idx="132">
                        <c:v>424.923076923076</c:v>
                      </c:pt>
                      <c:pt idx="133">
                        <c:v>440.230769230769</c:v>
                      </c:pt>
                      <c:pt idx="134">
                        <c:v>441.923076923076</c:v>
                      </c:pt>
                      <c:pt idx="135">
                        <c:v>426.07692307692298</c:v>
                      </c:pt>
                      <c:pt idx="136">
                        <c:v>415.76923076922998</c:v>
                      </c:pt>
                      <c:pt idx="137">
                        <c:v>441.38461538461502</c:v>
                      </c:pt>
                      <c:pt idx="138">
                        <c:v>443.53846153846098</c:v>
                      </c:pt>
                      <c:pt idx="139">
                        <c:v>442.07692307692298</c:v>
                      </c:pt>
                      <c:pt idx="140">
                        <c:v>443.53846153846098</c:v>
                      </c:pt>
                      <c:pt idx="141">
                        <c:v>442.15384615384602</c:v>
                      </c:pt>
                      <c:pt idx="142">
                        <c:v>440.692307692307</c:v>
                      </c:pt>
                      <c:pt idx="143">
                        <c:v>444.07692307692298</c:v>
                      </c:pt>
                      <c:pt idx="144">
                        <c:v>438.923076923076</c:v>
                      </c:pt>
                      <c:pt idx="145">
                        <c:v>424.53846153846098</c:v>
                      </c:pt>
                      <c:pt idx="146">
                        <c:v>416.84615384615302</c:v>
                      </c:pt>
                      <c:pt idx="147">
                        <c:v>417.76923076922998</c:v>
                      </c:pt>
                      <c:pt idx="148">
                        <c:v>419.15384615384602</c:v>
                      </c:pt>
                      <c:pt idx="149">
                        <c:v>417.230769230769</c:v>
                      </c:pt>
                      <c:pt idx="150">
                        <c:v>420.15384615384602</c:v>
                      </c:pt>
                      <c:pt idx="151">
                        <c:v>432</c:v>
                      </c:pt>
                      <c:pt idx="152">
                        <c:v>442.38461538461502</c:v>
                      </c:pt>
                      <c:pt idx="153">
                        <c:v>435.61538461538402</c:v>
                      </c:pt>
                      <c:pt idx="154">
                        <c:v>424.53846153846098</c:v>
                      </c:pt>
                      <c:pt idx="155">
                        <c:v>426.53846153846098</c:v>
                      </c:pt>
                      <c:pt idx="156">
                        <c:v>440.30769230769198</c:v>
                      </c:pt>
                      <c:pt idx="157">
                        <c:v>441.230769230769</c:v>
                      </c:pt>
                      <c:pt idx="158">
                        <c:v>430.38461538461502</c:v>
                      </c:pt>
                      <c:pt idx="159">
                        <c:v>420.84615384615302</c:v>
                      </c:pt>
                      <c:pt idx="160">
                        <c:v>421.230769230769</c:v>
                      </c:pt>
                      <c:pt idx="161">
                        <c:v>421.923076923076</c:v>
                      </c:pt>
                      <c:pt idx="162">
                        <c:v>422.30769230769198</c:v>
                      </c:pt>
                      <c:pt idx="163">
                        <c:v>421.84615384615302</c:v>
                      </c:pt>
                      <c:pt idx="164">
                        <c:v>421.53846153846098</c:v>
                      </c:pt>
                      <c:pt idx="165">
                        <c:v>422</c:v>
                      </c:pt>
                      <c:pt idx="166">
                        <c:v>421.38461538461502</c:v>
                      </c:pt>
                      <c:pt idx="167">
                        <c:v>422.461538461538</c:v>
                      </c:pt>
                      <c:pt idx="168">
                        <c:v>421</c:v>
                      </c:pt>
                      <c:pt idx="169">
                        <c:v>422.923076923076</c:v>
                      </c:pt>
                      <c:pt idx="170">
                        <c:v>423.15384615384602</c:v>
                      </c:pt>
                      <c:pt idx="171">
                        <c:v>429.84615384615302</c:v>
                      </c:pt>
                      <c:pt idx="172">
                        <c:v>441.923076923076</c:v>
                      </c:pt>
                      <c:pt idx="173">
                        <c:v>439.15384615384602</c:v>
                      </c:pt>
                      <c:pt idx="174">
                        <c:v>424.30769230769198</c:v>
                      </c:pt>
                      <c:pt idx="175">
                        <c:v>425.15384615384602</c:v>
                      </c:pt>
                      <c:pt idx="176">
                        <c:v>438.461538461538</c:v>
                      </c:pt>
                      <c:pt idx="177">
                        <c:v>441.923076923076</c:v>
                      </c:pt>
                      <c:pt idx="178">
                        <c:v>424.53846153846098</c:v>
                      </c:pt>
                      <c:pt idx="179">
                        <c:v>421.53846153846098</c:v>
                      </c:pt>
                      <c:pt idx="180">
                        <c:v>422.230769230769</c:v>
                      </c:pt>
                      <c:pt idx="181">
                        <c:v>422.923076923076</c:v>
                      </c:pt>
                      <c:pt idx="182">
                        <c:v>423.692307692307</c:v>
                      </c:pt>
                      <c:pt idx="183">
                        <c:v>423.53846153846098</c:v>
                      </c:pt>
                      <c:pt idx="184">
                        <c:v>423.07692307692298</c:v>
                      </c:pt>
                      <c:pt idx="185">
                        <c:v>425.15384615384602</c:v>
                      </c:pt>
                      <c:pt idx="186">
                        <c:v>421.923076923076</c:v>
                      </c:pt>
                      <c:pt idx="187">
                        <c:v>421.38461538461502</c:v>
                      </c:pt>
                      <c:pt idx="188">
                        <c:v>421.84615384615302</c:v>
                      </c:pt>
                      <c:pt idx="189">
                        <c:v>418.76923076922998</c:v>
                      </c:pt>
                      <c:pt idx="190">
                        <c:v>416.76923076922998</c:v>
                      </c:pt>
                      <c:pt idx="191">
                        <c:v>437</c:v>
                      </c:pt>
                      <c:pt idx="192">
                        <c:v>440.692307692307</c:v>
                      </c:pt>
                      <c:pt idx="193">
                        <c:v>432.15384615384602</c:v>
                      </c:pt>
                      <c:pt idx="194">
                        <c:v>416.230769230769</c:v>
                      </c:pt>
                      <c:pt idx="195">
                        <c:v>441.76923076922998</c:v>
                      </c:pt>
                      <c:pt idx="196">
                        <c:v>438.53846153846098</c:v>
                      </c:pt>
                      <c:pt idx="197">
                        <c:v>438.07692307692298</c:v>
                      </c:pt>
                      <c:pt idx="198">
                        <c:v>421.84615384615302</c:v>
                      </c:pt>
                      <c:pt idx="199">
                        <c:v>422</c:v>
                      </c:pt>
                      <c:pt idx="200">
                        <c:v>422.30769230769198</c:v>
                      </c:pt>
                      <c:pt idx="201">
                        <c:v>422.53846153846098</c:v>
                      </c:pt>
                      <c:pt idx="202">
                        <c:v>422.61538461538402</c:v>
                      </c:pt>
                      <c:pt idx="203">
                        <c:v>423</c:v>
                      </c:pt>
                      <c:pt idx="204">
                        <c:v>423.230769230769</c:v>
                      </c:pt>
                      <c:pt idx="205">
                        <c:v>423.53846153846098</c:v>
                      </c:pt>
                      <c:pt idx="206">
                        <c:v>423.07692307692298</c:v>
                      </c:pt>
                      <c:pt idx="207">
                        <c:v>422.30769230769198</c:v>
                      </c:pt>
                      <c:pt idx="208">
                        <c:v>422.923076923076</c:v>
                      </c:pt>
                      <c:pt idx="209">
                        <c:v>423.461538461538</c:v>
                      </c:pt>
                      <c:pt idx="210">
                        <c:v>429.923076923076</c:v>
                      </c:pt>
                      <c:pt idx="211">
                        <c:v>444.230769230769</c:v>
                      </c:pt>
                      <c:pt idx="212">
                        <c:v>437.07692307692298</c:v>
                      </c:pt>
                      <c:pt idx="213">
                        <c:v>425</c:v>
                      </c:pt>
                      <c:pt idx="214">
                        <c:v>420.84615384615302</c:v>
                      </c:pt>
                      <c:pt idx="215">
                        <c:v>441.230769230769</c:v>
                      </c:pt>
                      <c:pt idx="216">
                        <c:v>439.38461538461502</c:v>
                      </c:pt>
                      <c:pt idx="217">
                        <c:v>428.923076923076</c:v>
                      </c:pt>
                      <c:pt idx="218">
                        <c:v>422.84615384615302</c:v>
                      </c:pt>
                      <c:pt idx="219">
                        <c:v>422.692307692307</c:v>
                      </c:pt>
                      <c:pt idx="220">
                        <c:v>423.38461538461502</c:v>
                      </c:pt>
                      <c:pt idx="221">
                        <c:v>423.53846153846098</c:v>
                      </c:pt>
                      <c:pt idx="222">
                        <c:v>424.15384615384602</c:v>
                      </c:pt>
                      <c:pt idx="223">
                        <c:v>423.692307692307</c:v>
                      </c:pt>
                      <c:pt idx="224">
                        <c:v>421.84615384615302</c:v>
                      </c:pt>
                      <c:pt idx="225">
                        <c:v>421.84615384615302</c:v>
                      </c:pt>
                      <c:pt idx="226">
                        <c:v>419.38461538461502</c:v>
                      </c:pt>
                      <c:pt idx="227">
                        <c:v>420.461538461538</c:v>
                      </c:pt>
                      <c:pt idx="228">
                        <c:v>419.61538461538402</c:v>
                      </c:pt>
                      <c:pt idx="229">
                        <c:v>417.53846153846098</c:v>
                      </c:pt>
                      <c:pt idx="230">
                        <c:v>437.38461538461502</c:v>
                      </c:pt>
                      <c:pt idx="231">
                        <c:v>441</c:v>
                      </c:pt>
                      <c:pt idx="232">
                        <c:v>432.07692307692298</c:v>
                      </c:pt>
                      <c:pt idx="233">
                        <c:v>414.76923076922998</c:v>
                      </c:pt>
                      <c:pt idx="234">
                        <c:v>438.15384615384602</c:v>
                      </c:pt>
                      <c:pt idx="235">
                        <c:v>441.76923076922998</c:v>
                      </c:pt>
                      <c:pt idx="236">
                        <c:v>438.230769230769</c:v>
                      </c:pt>
                      <c:pt idx="237">
                        <c:v>423.53846153846098</c:v>
                      </c:pt>
                      <c:pt idx="238">
                        <c:v>420.461538461538</c:v>
                      </c:pt>
                      <c:pt idx="239">
                        <c:v>421.30769230769198</c:v>
                      </c:pt>
                      <c:pt idx="240">
                        <c:v>421.61538461538402</c:v>
                      </c:pt>
                      <c:pt idx="241">
                        <c:v>421.461538461538</c:v>
                      </c:pt>
                      <c:pt idx="242">
                        <c:v>421.53846153846098</c:v>
                      </c:pt>
                      <c:pt idx="243">
                        <c:v>420.53846153846098</c:v>
                      </c:pt>
                      <c:pt idx="244">
                        <c:v>421.76923076922998</c:v>
                      </c:pt>
                      <c:pt idx="245">
                        <c:v>421.15384615384602</c:v>
                      </c:pt>
                      <c:pt idx="246">
                        <c:v>421.53846153846098</c:v>
                      </c:pt>
                      <c:pt idx="247">
                        <c:v>420.76923076922998</c:v>
                      </c:pt>
                      <c:pt idx="248">
                        <c:v>420.692307692307</c:v>
                      </c:pt>
                      <c:pt idx="249">
                        <c:v>441.30769230769198</c:v>
                      </c:pt>
                      <c:pt idx="250">
                        <c:v>442.84615384615302</c:v>
                      </c:pt>
                      <c:pt idx="251">
                        <c:v>430.30769230769198</c:v>
                      </c:pt>
                      <c:pt idx="252">
                        <c:v>420.30769230769198</c:v>
                      </c:pt>
                      <c:pt idx="253">
                        <c:v>434.53846153846098</c:v>
                      </c:pt>
                      <c:pt idx="254">
                        <c:v>438.61538461538402</c:v>
                      </c:pt>
                      <c:pt idx="255">
                        <c:v>441</c:v>
                      </c:pt>
                      <c:pt idx="256">
                        <c:v>438.61538461538402</c:v>
                      </c:pt>
                      <c:pt idx="257">
                        <c:v>420</c:v>
                      </c:pt>
                      <c:pt idx="258">
                        <c:v>421</c:v>
                      </c:pt>
                      <c:pt idx="259">
                        <c:v>421.692307692307</c:v>
                      </c:pt>
                      <c:pt idx="260">
                        <c:v>421.53846153846098</c:v>
                      </c:pt>
                      <c:pt idx="261">
                        <c:v>421.84615384615302</c:v>
                      </c:pt>
                      <c:pt idx="262">
                        <c:v>420.61538461538402</c:v>
                      </c:pt>
                      <c:pt idx="263">
                        <c:v>420.53846153846098</c:v>
                      </c:pt>
                      <c:pt idx="264">
                        <c:v>419.61538461538402</c:v>
                      </c:pt>
                      <c:pt idx="265">
                        <c:v>420.461538461538</c:v>
                      </c:pt>
                      <c:pt idx="266">
                        <c:v>420.15384615384602</c:v>
                      </c:pt>
                      <c:pt idx="267">
                        <c:v>422.53846153846098</c:v>
                      </c:pt>
                      <c:pt idx="268">
                        <c:v>436.84615384615302</c:v>
                      </c:pt>
                      <c:pt idx="269">
                        <c:v>445.84615384615302</c:v>
                      </c:pt>
                      <c:pt idx="270">
                        <c:v>426.61538461538402</c:v>
                      </c:pt>
                      <c:pt idx="271">
                        <c:v>424.923076923076</c:v>
                      </c:pt>
                      <c:pt idx="272">
                        <c:v>441.57142857142799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BF93-4AD5-AB95-234B4F7C071C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Sheet1!$L$1</c15:sqref>
                        </c15:formulaRef>
                      </c:ext>
                    </c:extLst>
                    <c:strCache>
                      <c:ptCount val="1"/>
                      <c:pt idx="0">
                        <c:v>Angle (F)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Sheet1!$L$2:$L$274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116.06666666666599</c:v>
                      </c:pt>
                      <c:pt idx="1">
                        <c:v>116.071428571428</c:v>
                      </c:pt>
                      <c:pt idx="2">
                        <c:v>118.6</c:v>
                      </c:pt>
                      <c:pt idx="3">
                        <c:v>120</c:v>
                      </c:pt>
                      <c:pt idx="4">
                        <c:v>111.0625</c:v>
                      </c:pt>
                      <c:pt idx="5">
                        <c:v>158</c:v>
                      </c:pt>
                      <c:pt idx="6">
                        <c:v>203.38461538461499</c:v>
                      </c:pt>
                      <c:pt idx="7">
                        <c:v>192.53846153846101</c:v>
                      </c:pt>
                      <c:pt idx="8">
                        <c:v>195.84615384615299</c:v>
                      </c:pt>
                      <c:pt idx="9">
                        <c:v>200.84615384615299</c:v>
                      </c:pt>
                      <c:pt idx="10">
                        <c:v>195.53846153846101</c:v>
                      </c:pt>
                      <c:pt idx="11">
                        <c:v>191.53846153846101</c:v>
                      </c:pt>
                      <c:pt idx="12">
                        <c:v>192.461538461538</c:v>
                      </c:pt>
                      <c:pt idx="13">
                        <c:v>192.07692307692301</c:v>
                      </c:pt>
                      <c:pt idx="14">
                        <c:v>191.84615384615299</c:v>
                      </c:pt>
                      <c:pt idx="15">
                        <c:v>188.230769230769</c:v>
                      </c:pt>
                      <c:pt idx="16">
                        <c:v>187</c:v>
                      </c:pt>
                      <c:pt idx="17">
                        <c:v>186.07692307692301</c:v>
                      </c:pt>
                      <c:pt idx="18">
                        <c:v>187</c:v>
                      </c:pt>
                      <c:pt idx="19">
                        <c:v>188</c:v>
                      </c:pt>
                      <c:pt idx="20">
                        <c:v>197</c:v>
                      </c:pt>
                      <c:pt idx="21">
                        <c:v>194.461538461538</c:v>
                      </c:pt>
                      <c:pt idx="22">
                        <c:v>178.230769230769</c:v>
                      </c:pt>
                      <c:pt idx="23">
                        <c:v>141</c:v>
                      </c:pt>
                      <c:pt idx="24">
                        <c:v>219.84615384615299</c:v>
                      </c:pt>
                      <c:pt idx="25">
                        <c:v>238.230769230769</c:v>
                      </c:pt>
                      <c:pt idx="26">
                        <c:v>216.230769230769</c:v>
                      </c:pt>
                      <c:pt idx="27">
                        <c:v>210.15384615384599</c:v>
                      </c:pt>
                      <c:pt idx="28">
                        <c:v>219.38461538461499</c:v>
                      </c:pt>
                      <c:pt idx="29">
                        <c:v>219</c:v>
                      </c:pt>
                      <c:pt idx="30">
                        <c:v>208.76923076923001</c:v>
                      </c:pt>
                      <c:pt idx="31">
                        <c:v>149.692307692307</c:v>
                      </c:pt>
                      <c:pt idx="32">
                        <c:v>117.384615384615</c:v>
                      </c:pt>
                      <c:pt idx="33">
                        <c:v>122.384615384615</c:v>
                      </c:pt>
                      <c:pt idx="34">
                        <c:v>124</c:v>
                      </c:pt>
                      <c:pt idx="35">
                        <c:v>124</c:v>
                      </c:pt>
                      <c:pt idx="36">
                        <c:v>124</c:v>
                      </c:pt>
                      <c:pt idx="37">
                        <c:v>123.461538461538</c:v>
                      </c:pt>
                      <c:pt idx="38">
                        <c:v>123.07692307692299</c:v>
                      </c:pt>
                      <c:pt idx="39">
                        <c:v>123.07692307692299</c:v>
                      </c:pt>
                      <c:pt idx="40">
                        <c:v>120.692307692307</c:v>
                      </c:pt>
                      <c:pt idx="41">
                        <c:v>120.923076923076</c:v>
                      </c:pt>
                      <c:pt idx="42">
                        <c:v>121.384615384615</c:v>
                      </c:pt>
                      <c:pt idx="43">
                        <c:v>122.07692307692299</c:v>
                      </c:pt>
                      <c:pt idx="44">
                        <c:v>122</c:v>
                      </c:pt>
                      <c:pt idx="45">
                        <c:v>121.923076923076</c:v>
                      </c:pt>
                      <c:pt idx="46">
                        <c:v>121.230769230769</c:v>
                      </c:pt>
                      <c:pt idx="47">
                        <c:v>121</c:v>
                      </c:pt>
                      <c:pt idx="48">
                        <c:v>121</c:v>
                      </c:pt>
                      <c:pt idx="49">
                        <c:v>121</c:v>
                      </c:pt>
                      <c:pt idx="50">
                        <c:v>121</c:v>
                      </c:pt>
                      <c:pt idx="51">
                        <c:v>119.692307692307</c:v>
                      </c:pt>
                      <c:pt idx="52">
                        <c:v>121</c:v>
                      </c:pt>
                      <c:pt idx="53">
                        <c:v>114.30769230769199</c:v>
                      </c:pt>
                      <c:pt idx="54">
                        <c:v>190.76923076923001</c:v>
                      </c:pt>
                      <c:pt idx="55">
                        <c:v>239.76923076923001</c:v>
                      </c:pt>
                      <c:pt idx="56">
                        <c:v>164.53846153846101</c:v>
                      </c:pt>
                      <c:pt idx="57">
                        <c:v>108.30769230769199</c:v>
                      </c:pt>
                      <c:pt idx="58">
                        <c:v>101.384615384615</c:v>
                      </c:pt>
                      <c:pt idx="59">
                        <c:v>97.307692307692307</c:v>
                      </c:pt>
                      <c:pt idx="60">
                        <c:v>138.15384615384599</c:v>
                      </c:pt>
                      <c:pt idx="61">
                        <c:v>198.84615384615299</c:v>
                      </c:pt>
                      <c:pt idx="62">
                        <c:v>238.230769230769</c:v>
                      </c:pt>
                      <c:pt idx="63">
                        <c:v>238.15384615384599</c:v>
                      </c:pt>
                      <c:pt idx="64">
                        <c:v>238.38461538461499</c:v>
                      </c:pt>
                      <c:pt idx="65">
                        <c:v>213.53846153846101</c:v>
                      </c:pt>
                      <c:pt idx="66">
                        <c:v>204.53846153846101</c:v>
                      </c:pt>
                      <c:pt idx="67">
                        <c:v>214</c:v>
                      </c:pt>
                      <c:pt idx="68">
                        <c:v>213.84615384615299</c:v>
                      </c:pt>
                      <c:pt idx="69">
                        <c:v>213.461538461538</c:v>
                      </c:pt>
                      <c:pt idx="70">
                        <c:v>214</c:v>
                      </c:pt>
                      <c:pt idx="71">
                        <c:v>213.76923076923001</c:v>
                      </c:pt>
                      <c:pt idx="72">
                        <c:v>213.692307692307</c:v>
                      </c:pt>
                      <c:pt idx="73">
                        <c:v>212.28571428571399</c:v>
                      </c:pt>
                      <c:pt idx="74">
                        <c:v>187.61538461538399</c:v>
                      </c:pt>
                      <c:pt idx="75">
                        <c:v>124.923076923076</c:v>
                      </c:pt>
                      <c:pt idx="76">
                        <c:v>98.615384615384599</c:v>
                      </c:pt>
                      <c:pt idx="77">
                        <c:v>95.769230769230703</c:v>
                      </c:pt>
                      <c:pt idx="78">
                        <c:v>131.76923076923001</c:v>
                      </c:pt>
                      <c:pt idx="79">
                        <c:v>185.923076923076</c:v>
                      </c:pt>
                      <c:pt idx="80">
                        <c:v>238.53846153846101</c:v>
                      </c:pt>
                      <c:pt idx="81">
                        <c:v>240.38461538461499</c:v>
                      </c:pt>
                      <c:pt idx="82">
                        <c:v>240</c:v>
                      </c:pt>
                      <c:pt idx="83">
                        <c:v>240</c:v>
                      </c:pt>
                      <c:pt idx="84">
                        <c:v>240.461538461538</c:v>
                      </c:pt>
                      <c:pt idx="85">
                        <c:v>201.461538461538</c:v>
                      </c:pt>
                      <c:pt idx="86">
                        <c:v>212.07692307692301</c:v>
                      </c:pt>
                      <c:pt idx="87">
                        <c:v>216</c:v>
                      </c:pt>
                      <c:pt idx="88">
                        <c:v>215.61538461538399</c:v>
                      </c:pt>
                      <c:pt idx="89">
                        <c:v>215.07692307692301</c:v>
                      </c:pt>
                      <c:pt idx="90">
                        <c:v>215</c:v>
                      </c:pt>
                      <c:pt idx="91">
                        <c:v>214.30769230769201</c:v>
                      </c:pt>
                      <c:pt idx="92">
                        <c:v>214.692307692307</c:v>
                      </c:pt>
                      <c:pt idx="93">
                        <c:v>174.53846153846101</c:v>
                      </c:pt>
                      <c:pt idx="94">
                        <c:v>118</c:v>
                      </c:pt>
                      <c:pt idx="95">
                        <c:v>98.769230769230703</c:v>
                      </c:pt>
                      <c:pt idx="96">
                        <c:v>102.846153846153</c:v>
                      </c:pt>
                      <c:pt idx="97">
                        <c:v>115.384615384615</c:v>
                      </c:pt>
                      <c:pt idx="98">
                        <c:v>173.30769230769201</c:v>
                      </c:pt>
                      <c:pt idx="99">
                        <c:v>206.84615384615299</c:v>
                      </c:pt>
                      <c:pt idx="100">
                        <c:v>215.461538461538</c:v>
                      </c:pt>
                      <c:pt idx="101">
                        <c:v>215.230769230769</c:v>
                      </c:pt>
                      <c:pt idx="102">
                        <c:v>215</c:v>
                      </c:pt>
                      <c:pt idx="103">
                        <c:v>212.38461538461499</c:v>
                      </c:pt>
                      <c:pt idx="104">
                        <c:v>212.61538461538399</c:v>
                      </c:pt>
                      <c:pt idx="105">
                        <c:v>210.230769230769</c:v>
                      </c:pt>
                      <c:pt idx="106">
                        <c:v>208.38461538461499</c:v>
                      </c:pt>
                      <c:pt idx="107">
                        <c:v>212.15384615384599</c:v>
                      </c:pt>
                      <c:pt idx="108">
                        <c:v>225.38461538461499</c:v>
                      </c:pt>
                      <c:pt idx="109">
                        <c:v>210.692307692307</c:v>
                      </c:pt>
                      <c:pt idx="110">
                        <c:v>213.07692307692301</c:v>
                      </c:pt>
                      <c:pt idx="111">
                        <c:v>213</c:v>
                      </c:pt>
                      <c:pt idx="112">
                        <c:v>213</c:v>
                      </c:pt>
                      <c:pt idx="113">
                        <c:v>185.923076923076</c:v>
                      </c:pt>
                      <c:pt idx="114">
                        <c:v>120.230769230769</c:v>
                      </c:pt>
                      <c:pt idx="115">
                        <c:v>104.461538461538</c:v>
                      </c:pt>
                      <c:pt idx="116">
                        <c:v>108.230769230769</c:v>
                      </c:pt>
                      <c:pt idx="117">
                        <c:v>118.692307692307</c:v>
                      </c:pt>
                      <c:pt idx="118">
                        <c:v>175.15384615384599</c:v>
                      </c:pt>
                      <c:pt idx="119">
                        <c:v>198</c:v>
                      </c:pt>
                      <c:pt idx="120">
                        <c:v>212.15384615384599</c:v>
                      </c:pt>
                      <c:pt idx="121">
                        <c:v>214.07692307692301</c:v>
                      </c:pt>
                      <c:pt idx="122">
                        <c:v>214</c:v>
                      </c:pt>
                      <c:pt idx="123">
                        <c:v>214</c:v>
                      </c:pt>
                      <c:pt idx="124">
                        <c:v>213.461538461538</c:v>
                      </c:pt>
                      <c:pt idx="125">
                        <c:v>213.53846153846101</c:v>
                      </c:pt>
                      <c:pt idx="126">
                        <c:v>213.53846153846101</c:v>
                      </c:pt>
                      <c:pt idx="127">
                        <c:v>213</c:v>
                      </c:pt>
                      <c:pt idx="128">
                        <c:v>213.15384615384599</c:v>
                      </c:pt>
                      <c:pt idx="129">
                        <c:v>213.84615384615299</c:v>
                      </c:pt>
                      <c:pt idx="130">
                        <c:v>213.30769230769201</c:v>
                      </c:pt>
                      <c:pt idx="131">
                        <c:v>213.461538461538</c:v>
                      </c:pt>
                      <c:pt idx="132">
                        <c:v>209.38461538461499</c:v>
                      </c:pt>
                      <c:pt idx="133">
                        <c:v>161.84615384615299</c:v>
                      </c:pt>
                      <c:pt idx="134">
                        <c:v>111</c:v>
                      </c:pt>
                      <c:pt idx="135">
                        <c:v>101.384615384615</c:v>
                      </c:pt>
                      <c:pt idx="136">
                        <c:v>93.615384615384599</c:v>
                      </c:pt>
                      <c:pt idx="137">
                        <c:v>130.692307692307</c:v>
                      </c:pt>
                      <c:pt idx="138">
                        <c:v>199.53846153846101</c:v>
                      </c:pt>
                      <c:pt idx="139">
                        <c:v>242.07692307692301</c:v>
                      </c:pt>
                      <c:pt idx="140">
                        <c:v>240.15384615384599</c:v>
                      </c:pt>
                      <c:pt idx="141">
                        <c:v>246</c:v>
                      </c:pt>
                      <c:pt idx="142">
                        <c:v>244.230769230769</c:v>
                      </c:pt>
                      <c:pt idx="143">
                        <c:v>240.07692307692301</c:v>
                      </c:pt>
                      <c:pt idx="144">
                        <c:v>213.461538461538</c:v>
                      </c:pt>
                      <c:pt idx="145">
                        <c:v>204</c:v>
                      </c:pt>
                      <c:pt idx="146">
                        <c:v>214</c:v>
                      </c:pt>
                      <c:pt idx="147">
                        <c:v>213.15384615384599</c:v>
                      </c:pt>
                      <c:pt idx="148">
                        <c:v>213</c:v>
                      </c:pt>
                      <c:pt idx="149">
                        <c:v>213</c:v>
                      </c:pt>
                      <c:pt idx="150">
                        <c:v>213</c:v>
                      </c:pt>
                      <c:pt idx="151">
                        <c:v>193.923076923076</c:v>
                      </c:pt>
                      <c:pt idx="152">
                        <c:v>131.53846153846101</c:v>
                      </c:pt>
                      <c:pt idx="153">
                        <c:v>100.615384615384</c:v>
                      </c:pt>
                      <c:pt idx="154">
                        <c:v>104.53846153846099</c:v>
                      </c:pt>
                      <c:pt idx="155">
                        <c:v>95.769230769230703</c:v>
                      </c:pt>
                      <c:pt idx="156">
                        <c:v>136.07692307692301</c:v>
                      </c:pt>
                      <c:pt idx="157">
                        <c:v>181.61538461538399</c:v>
                      </c:pt>
                      <c:pt idx="158">
                        <c:v>201.15384615384599</c:v>
                      </c:pt>
                      <c:pt idx="159">
                        <c:v>215.230769230769</c:v>
                      </c:pt>
                      <c:pt idx="160">
                        <c:v>214.61538461538399</c:v>
                      </c:pt>
                      <c:pt idx="161">
                        <c:v>214.07692307692301</c:v>
                      </c:pt>
                      <c:pt idx="162">
                        <c:v>213.76923076923001</c:v>
                      </c:pt>
                      <c:pt idx="163">
                        <c:v>214</c:v>
                      </c:pt>
                      <c:pt idx="164">
                        <c:v>214</c:v>
                      </c:pt>
                      <c:pt idx="165">
                        <c:v>213.76923076923001</c:v>
                      </c:pt>
                      <c:pt idx="166">
                        <c:v>213.53846153846101</c:v>
                      </c:pt>
                      <c:pt idx="167">
                        <c:v>213.30769230769201</c:v>
                      </c:pt>
                      <c:pt idx="168">
                        <c:v>214.15384615384599</c:v>
                      </c:pt>
                      <c:pt idx="169">
                        <c:v>212.15384615384599</c:v>
                      </c:pt>
                      <c:pt idx="170">
                        <c:v>209.15384615384599</c:v>
                      </c:pt>
                      <c:pt idx="171">
                        <c:v>191.30769230769201</c:v>
                      </c:pt>
                      <c:pt idx="172">
                        <c:v>135.923076923076</c:v>
                      </c:pt>
                      <c:pt idx="173">
                        <c:v>93.461538461538396</c:v>
                      </c:pt>
                      <c:pt idx="174">
                        <c:v>99.538461538461505</c:v>
                      </c:pt>
                      <c:pt idx="175">
                        <c:v>88.692307692307693</c:v>
                      </c:pt>
                      <c:pt idx="176">
                        <c:v>136.76923076923001</c:v>
                      </c:pt>
                      <c:pt idx="177">
                        <c:v>184.30769230769201</c:v>
                      </c:pt>
                      <c:pt idx="178">
                        <c:v>206.230769230769</c:v>
                      </c:pt>
                      <c:pt idx="179">
                        <c:v>214.692307692307</c:v>
                      </c:pt>
                      <c:pt idx="180">
                        <c:v>213.692307692307</c:v>
                      </c:pt>
                      <c:pt idx="181">
                        <c:v>213.230769230769</c:v>
                      </c:pt>
                      <c:pt idx="182">
                        <c:v>213.461538461538</c:v>
                      </c:pt>
                      <c:pt idx="183">
                        <c:v>212.692307692307</c:v>
                      </c:pt>
                      <c:pt idx="184">
                        <c:v>213</c:v>
                      </c:pt>
                      <c:pt idx="185">
                        <c:v>210</c:v>
                      </c:pt>
                      <c:pt idx="186">
                        <c:v>203</c:v>
                      </c:pt>
                      <c:pt idx="187">
                        <c:v>204.230769230769</c:v>
                      </c:pt>
                      <c:pt idx="188">
                        <c:v>204.15384615384599</c:v>
                      </c:pt>
                      <c:pt idx="189">
                        <c:v>203.923076923076</c:v>
                      </c:pt>
                      <c:pt idx="190">
                        <c:v>204.07692307692301</c:v>
                      </c:pt>
                      <c:pt idx="191">
                        <c:v>169.38461538461499</c:v>
                      </c:pt>
                      <c:pt idx="192">
                        <c:v>117.846153846153</c:v>
                      </c:pt>
                      <c:pt idx="193">
                        <c:v>94.769230769230703</c:v>
                      </c:pt>
                      <c:pt idx="194">
                        <c:v>95.230769230769198</c:v>
                      </c:pt>
                      <c:pt idx="195">
                        <c:v>119.30769230769199</c:v>
                      </c:pt>
                      <c:pt idx="196">
                        <c:v>175.76923076923001</c:v>
                      </c:pt>
                      <c:pt idx="197">
                        <c:v>194.461538461538</c:v>
                      </c:pt>
                      <c:pt idx="198">
                        <c:v>213.53846153846101</c:v>
                      </c:pt>
                      <c:pt idx="199">
                        <c:v>214.07692307692301</c:v>
                      </c:pt>
                      <c:pt idx="200">
                        <c:v>214</c:v>
                      </c:pt>
                      <c:pt idx="201">
                        <c:v>213.76923076923001</c:v>
                      </c:pt>
                      <c:pt idx="202">
                        <c:v>213.84615384615299</c:v>
                      </c:pt>
                      <c:pt idx="203">
                        <c:v>213.923076923076</c:v>
                      </c:pt>
                      <c:pt idx="204">
                        <c:v>213.461538461538</c:v>
                      </c:pt>
                      <c:pt idx="205">
                        <c:v>213.461538461538</c:v>
                      </c:pt>
                      <c:pt idx="206">
                        <c:v>213.692307692307</c:v>
                      </c:pt>
                      <c:pt idx="207">
                        <c:v>213.84615384615299</c:v>
                      </c:pt>
                      <c:pt idx="208">
                        <c:v>213.53846153846101</c:v>
                      </c:pt>
                      <c:pt idx="209">
                        <c:v>213.230769230769</c:v>
                      </c:pt>
                      <c:pt idx="210">
                        <c:v>198.923076923076</c:v>
                      </c:pt>
                      <c:pt idx="211">
                        <c:v>136.84615384615299</c:v>
                      </c:pt>
                      <c:pt idx="212">
                        <c:v>96.769230769230703</c:v>
                      </c:pt>
                      <c:pt idx="213">
                        <c:v>102.53846153846099</c:v>
                      </c:pt>
                      <c:pt idx="214">
                        <c:v>92.923076923076906</c:v>
                      </c:pt>
                      <c:pt idx="215">
                        <c:v>135.461538461538</c:v>
                      </c:pt>
                      <c:pt idx="216">
                        <c:v>181</c:v>
                      </c:pt>
                      <c:pt idx="217">
                        <c:v>201.461538461538</c:v>
                      </c:pt>
                      <c:pt idx="218">
                        <c:v>213.692307692307</c:v>
                      </c:pt>
                      <c:pt idx="219">
                        <c:v>213.84615384615299</c:v>
                      </c:pt>
                      <c:pt idx="220">
                        <c:v>213.07692307692301</c:v>
                      </c:pt>
                      <c:pt idx="221">
                        <c:v>213</c:v>
                      </c:pt>
                      <c:pt idx="222">
                        <c:v>213</c:v>
                      </c:pt>
                      <c:pt idx="223">
                        <c:v>208</c:v>
                      </c:pt>
                      <c:pt idx="224">
                        <c:v>208</c:v>
                      </c:pt>
                      <c:pt idx="225">
                        <c:v>208.07692307692301</c:v>
                      </c:pt>
                      <c:pt idx="226">
                        <c:v>208.461538461538</c:v>
                      </c:pt>
                      <c:pt idx="227">
                        <c:v>208.230769230769</c:v>
                      </c:pt>
                      <c:pt idx="228">
                        <c:v>208</c:v>
                      </c:pt>
                      <c:pt idx="229">
                        <c:v>207.923076923076</c:v>
                      </c:pt>
                      <c:pt idx="230">
                        <c:v>168.230769230769</c:v>
                      </c:pt>
                      <c:pt idx="231">
                        <c:v>118.07692307692299</c:v>
                      </c:pt>
                      <c:pt idx="232">
                        <c:v>97.076923076922995</c:v>
                      </c:pt>
                      <c:pt idx="233">
                        <c:v>104.846153846153</c:v>
                      </c:pt>
                      <c:pt idx="234">
                        <c:v>102.461538461538</c:v>
                      </c:pt>
                      <c:pt idx="235">
                        <c:v>165.15384615384599</c:v>
                      </c:pt>
                      <c:pt idx="236">
                        <c:v>204.923076923076</c:v>
                      </c:pt>
                      <c:pt idx="237">
                        <c:v>203.53846153846101</c:v>
                      </c:pt>
                      <c:pt idx="238">
                        <c:v>214.230769230769</c:v>
                      </c:pt>
                      <c:pt idx="239">
                        <c:v>214</c:v>
                      </c:pt>
                      <c:pt idx="240">
                        <c:v>214.692307692307</c:v>
                      </c:pt>
                      <c:pt idx="241">
                        <c:v>214</c:v>
                      </c:pt>
                      <c:pt idx="242">
                        <c:v>213.84615384615299</c:v>
                      </c:pt>
                      <c:pt idx="243">
                        <c:v>214</c:v>
                      </c:pt>
                      <c:pt idx="244">
                        <c:v>213.30769230769201</c:v>
                      </c:pt>
                      <c:pt idx="245">
                        <c:v>213.38461538461499</c:v>
                      </c:pt>
                      <c:pt idx="246">
                        <c:v>213.15384615384599</c:v>
                      </c:pt>
                      <c:pt idx="247">
                        <c:v>213</c:v>
                      </c:pt>
                      <c:pt idx="248">
                        <c:v>213</c:v>
                      </c:pt>
                      <c:pt idx="249">
                        <c:v>168.230769230769</c:v>
                      </c:pt>
                      <c:pt idx="250">
                        <c:v>112.153846153846</c:v>
                      </c:pt>
                      <c:pt idx="251">
                        <c:v>95.846153846153797</c:v>
                      </c:pt>
                      <c:pt idx="252">
                        <c:v>100.76923076923001</c:v>
                      </c:pt>
                      <c:pt idx="253">
                        <c:v>92.615384615384599</c:v>
                      </c:pt>
                      <c:pt idx="254">
                        <c:v>144.76923076923001</c:v>
                      </c:pt>
                      <c:pt idx="255">
                        <c:v>218.15384615384599</c:v>
                      </c:pt>
                      <c:pt idx="256">
                        <c:v>196</c:v>
                      </c:pt>
                      <c:pt idx="257">
                        <c:v>211.57142857142799</c:v>
                      </c:pt>
                      <c:pt idx="258">
                        <c:v>213.692307692307</c:v>
                      </c:pt>
                      <c:pt idx="259">
                        <c:v>213.230769230769</c:v>
                      </c:pt>
                      <c:pt idx="260">
                        <c:v>213.07692307692301</c:v>
                      </c:pt>
                      <c:pt idx="261">
                        <c:v>213</c:v>
                      </c:pt>
                      <c:pt idx="262">
                        <c:v>213</c:v>
                      </c:pt>
                      <c:pt idx="263">
                        <c:v>213</c:v>
                      </c:pt>
                      <c:pt idx="264">
                        <c:v>213</c:v>
                      </c:pt>
                      <c:pt idx="265">
                        <c:v>213</c:v>
                      </c:pt>
                      <c:pt idx="266">
                        <c:v>213</c:v>
                      </c:pt>
                      <c:pt idx="267">
                        <c:v>212.53846153846101</c:v>
                      </c:pt>
                      <c:pt idx="268">
                        <c:v>176.84615384615299</c:v>
                      </c:pt>
                      <c:pt idx="269">
                        <c:v>106.384615384615</c:v>
                      </c:pt>
                      <c:pt idx="270">
                        <c:v>98.384615384615302</c:v>
                      </c:pt>
                      <c:pt idx="271">
                        <c:v>93.692307692307693</c:v>
                      </c:pt>
                      <c:pt idx="272">
                        <c:v>128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BF93-4AD5-AB95-234B4F7C071C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Sheet1!$N$1</c15:sqref>
                        </c15:formulaRef>
                      </c:ext>
                    </c:extLst>
                    <c:strCache>
                      <c:ptCount val="1"/>
                      <c:pt idx="0">
                        <c:v>Motor (F)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Sheet1!$N$2:$N$274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123.75</c:v>
                      </c:pt>
                      <c:pt idx="5">
                        <c:v>180</c:v>
                      </c:pt>
                      <c:pt idx="6">
                        <c:v>152.30769230769201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110.76923076923001</c:v>
                      </c:pt>
                      <c:pt idx="24">
                        <c:v>180</c:v>
                      </c:pt>
                      <c:pt idx="25">
                        <c:v>180</c:v>
                      </c:pt>
                      <c:pt idx="26">
                        <c:v>110.76923076923001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13.846153846153801</c:v>
                      </c:pt>
                      <c:pt idx="53">
                        <c:v>180</c:v>
                      </c:pt>
                      <c:pt idx="54">
                        <c:v>180</c:v>
                      </c:pt>
                      <c:pt idx="55">
                        <c:v>180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110.76923076923001</c:v>
                      </c:pt>
                      <c:pt idx="60">
                        <c:v>180</c:v>
                      </c:pt>
                      <c:pt idx="61">
                        <c:v>180</c:v>
                      </c:pt>
                      <c:pt idx="62">
                        <c:v>180</c:v>
                      </c:pt>
                      <c:pt idx="63">
                        <c:v>180</c:v>
                      </c:pt>
                      <c:pt idx="64">
                        <c:v>180</c:v>
                      </c:pt>
                      <c:pt idx="65">
                        <c:v>96.923076923076906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96.923076923076906</c:v>
                      </c:pt>
                      <c:pt idx="78">
                        <c:v>180</c:v>
                      </c:pt>
                      <c:pt idx="79">
                        <c:v>180</c:v>
                      </c:pt>
                      <c:pt idx="80">
                        <c:v>180</c:v>
                      </c:pt>
                      <c:pt idx="81">
                        <c:v>180</c:v>
                      </c:pt>
                      <c:pt idx="82">
                        <c:v>180</c:v>
                      </c:pt>
                      <c:pt idx="83">
                        <c:v>180</c:v>
                      </c:pt>
                      <c:pt idx="84">
                        <c:v>180</c:v>
                      </c:pt>
                      <c:pt idx="85">
                        <c:v>55.384615384615302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55.384615384615302</c:v>
                      </c:pt>
                      <c:pt idx="97">
                        <c:v>180</c:v>
                      </c:pt>
                      <c:pt idx="98">
                        <c:v>124.615384615384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55.384615384615302</c:v>
                      </c:pt>
                      <c:pt idx="117">
                        <c:v>180</c:v>
                      </c:pt>
                      <c:pt idx="118">
                        <c:v>180</c:v>
                      </c:pt>
                      <c:pt idx="119">
                        <c:v>41.538461538461497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96.923076923076906</c:v>
                      </c:pt>
                      <c:pt idx="137">
                        <c:v>180</c:v>
                      </c:pt>
                      <c:pt idx="138">
                        <c:v>180</c:v>
                      </c:pt>
                      <c:pt idx="139">
                        <c:v>180</c:v>
                      </c:pt>
                      <c:pt idx="140">
                        <c:v>180</c:v>
                      </c:pt>
                      <c:pt idx="141">
                        <c:v>180</c:v>
                      </c:pt>
                      <c:pt idx="142">
                        <c:v>180</c:v>
                      </c:pt>
                      <c:pt idx="143">
                        <c:v>180</c:v>
                      </c:pt>
                      <c:pt idx="144">
                        <c:v>96.923076923076906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138.461538461538</c:v>
                      </c:pt>
                      <c:pt idx="156">
                        <c:v>180</c:v>
                      </c:pt>
                      <c:pt idx="157">
                        <c:v>138.461538461538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138.461538461538</c:v>
                      </c:pt>
                      <c:pt idx="176">
                        <c:v>180</c:v>
                      </c:pt>
                      <c:pt idx="177">
                        <c:v>96.923076923076906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69.230769230769198</c:v>
                      </c:pt>
                      <c:pt idx="195">
                        <c:v>180</c:v>
                      </c:pt>
                      <c:pt idx="196">
                        <c:v>180</c:v>
                      </c:pt>
                      <c:pt idx="197">
                        <c:v>13.846153846153801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110.76923076923001</c:v>
                      </c:pt>
                      <c:pt idx="215">
                        <c:v>180</c:v>
                      </c:pt>
                      <c:pt idx="216">
                        <c:v>138.461538461538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27.692307692307601</c:v>
                      </c:pt>
                      <c:pt idx="234">
                        <c:v>180</c:v>
                      </c:pt>
                      <c:pt idx="235">
                        <c:v>180</c:v>
                      </c:pt>
                      <c:pt idx="236">
                        <c:v>96.923076923076906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180</c:v>
                      </c:pt>
                      <c:pt idx="254">
                        <c:v>180</c:v>
                      </c:pt>
                      <c:pt idx="255">
                        <c:v>180</c:v>
                      </c:pt>
                      <c:pt idx="256">
                        <c:v>41.538461538461497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124.615384615384</c:v>
                      </c:pt>
                      <c:pt idx="272">
                        <c:v>180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BF93-4AD5-AB95-234B4F7C071C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Sheet1!$O$1</c15:sqref>
                        </c15:formulaRef>
                      </c:ext>
                    </c:extLst>
                    <c:strCache>
                      <c:ptCount val="1"/>
                      <c:pt idx="0">
                        <c:v>Grab (F)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Sheet1!$O$2:$O$274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55">
                        <c:v>0</c:v>
                      </c:pt>
                      <c:pt idx="57">
                        <c:v>1</c:v>
                      </c:pt>
                      <c:pt idx="73">
                        <c:v>0</c:v>
                      </c:pt>
                      <c:pt idx="75">
                        <c:v>1</c:v>
                      </c:pt>
                      <c:pt idx="92">
                        <c:v>0</c:v>
                      </c:pt>
                      <c:pt idx="94">
                        <c:v>1</c:v>
                      </c:pt>
                      <c:pt idx="112">
                        <c:v>0</c:v>
                      </c:pt>
                      <c:pt idx="114">
                        <c:v>1</c:v>
                      </c:pt>
                      <c:pt idx="131">
                        <c:v>0</c:v>
                      </c:pt>
                      <c:pt idx="134">
                        <c:v>1</c:v>
                      </c:pt>
                      <c:pt idx="151">
                        <c:v>0</c:v>
                      </c:pt>
                      <c:pt idx="152">
                        <c:v>1</c:v>
                      </c:pt>
                      <c:pt idx="170">
                        <c:v>0</c:v>
                      </c:pt>
                      <c:pt idx="173">
                        <c:v>1</c:v>
                      </c:pt>
                      <c:pt idx="190">
                        <c:v>0</c:v>
                      </c:pt>
                      <c:pt idx="192">
                        <c:v>1</c:v>
                      </c:pt>
                      <c:pt idx="209">
                        <c:v>0</c:v>
                      </c:pt>
                      <c:pt idx="212">
                        <c:v>1</c:v>
                      </c:pt>
                      <c:pt idx="229">
                        <c:v>0</c:v>
                      </c:pt>
                      <c:pt idx="231">
                        <c:v>1</c:v>
                      </c:pt>
                      <c:pt idx="248">
                        <c:v>0</c:v>
                      </c:pt>
                      <c:pt idx="250">
                        <c:v>1</c:v>
                      </c:pt>
                      <c:pt idx="267">
                        <c:v>0</c:v>
                      </c:pt>
                      <c:pt idx="269">
                        <c:v>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BF93-4AD5-AB95-234B4F7C071C}"/>
                  </c:ext>
                </c:extLst>
              </c15:ser>
            </c15:filteredLineSeries>
          </c:ext>
        </c:extLst>
      </c:lineChart>
      <c:catAx>
        <c:axId val="164073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0731904"/>
        <c:crosses val="autoZero"/>
        <c:auto val="1"/>
        <c:lblAlgn val="ctr"/>
        <c:lblOffset val="100"/>
        <c:noMultiLvlLbl val="0"/>
      </c:catAx>
      <c:valAx>
        <c:axId val="164073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0731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AEC00-3897-A149-B7DE-FD2A65249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EA2F0-C7B5-D1BD-4125-2B70B7952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864BC-BCC7-3DD6-36ED-719B05B1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3EF6-47F4-4FFB-975A-9705B1E7E989}" type="datetimeFigureOut">
              <a:rPr lang="en-US" smtClean="0"/>
              <a:t>22/11/10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F8EED-D0F8-698B-FA61-2DE878A9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BF7BD-AF5B-FC79-62BC-B5E980BB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2F2C-E648-4AA6-B3E1-F9A9AFB6B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8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BCA62-9959-406B-41C5-CF3A4D809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C0604-BECF-749E-9A7F-BF2A3B84E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5E6BE-AB5E-2B0C-C399-C6B54FF17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3EF6-47F4-4FFB-975A-9705B1E7E989}" type="datetimeFigureOut">
              <a:rPr lang="en-US" smtClean="0"/>
              <a:t>22/11/10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646C0-E600-B071-5EF5-53F032E7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23075-61A1-2769-10DD-D5401271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2F2C-E648-4AA6-B3E1-F9A9AFB6B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7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3C2A4-5459-4669-F6E5-B0C26F8E38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3E1E2-3E4A-42D7-24A0-187C75D5B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2438C-B74B-A527-0ED1-6061F66B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3EF6-47F4-4FFB-975A-9705B1E7E989}" type="datetimeFigureOut">
              <a:rPr lang="en-US" smtClean="0"/>
              <a:t>22/11/10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B0F0C-1667-B31D-16B6-4A9AC18A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4448D-E5BD-F2E8-062F-80EFC309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2F2C-E648-4AA6-B3E1-F9A9AFB6B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7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27FB-4E75-6639-28B1-BDE2E19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B1DE8-32D4-76C4-9076-D951444DB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32453-780E-27D1-721E-B117BA925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3EF6-47F4-4FFB-975A-9705B1E7E989}" type="datetimeFigureOut">
              <a:rPr lang="en-US" smtClean="0"/>
              <a:t>22/11/10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4DEE7-AE5E-CC67-55D7-949A594C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3E2AD-A609-BEBE-2184-0A374B87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2F2C-E648-4AA6-B3E1-F9A9AFB6B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654DF-4AC8-5301-D5B7-27F81D45B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B3D40-3D19-E645-2E46-8B8520538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815CA-F41A-7A51-0C51-68809B462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3EF6-47F4-4FFB-975A-9705B1E7E989}" type="datetimeFigureOut">
              <a:rPr lang="en-US" smtClean="0"/>
              <a:t>22/11/10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4CC4E-9758-B4B4-46B5-E628D6DFE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B0E99-F442-1720-363B-C77F84A4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2F2C-E648-4AA6-B3E1-F9A9AFB6B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B7039-79D8-EA1F-2D59-74F6A7B1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08C52-3FA8-33EF-0587-6982CBC8F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D068C-16F6-67A7-BD49-C13D6D24B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26575-C290-6840-0D42-F945F6D3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3EF6-47F4-4FFB-975A-9705B1E7E989}" type="datetimeFigureOut">
              <a:rPr lang="en-US" smtClean="0"/>
              <a:t>22/11/10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1DA77-8508-AF01-88B6-BF325E448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222D6-8B90-A07A-4F40-8FF4A23F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2F2C-E648-4AA6-B3E1-F9A9AFB6B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1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5AC05-82C0-0E6C-282F-AE56954D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4A6AD-DF20-4057-2E26-428FCED01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B1E81-0EC4-C77C-8554-490DB9A4C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12004C-4A8E-4C0F-A30E-906A703F0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23CE6-61E4-F80C-2153-7C12AB856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6CC973-552B-3CF5-0051-78DD1D6D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3EF6-47F4-4FFB-975A-9705B1E7E989}" type="datetimeFigureOut">
              <a:rPr lang="en-US" smtClean="0"/>
              <a:t>22/11/10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5113EA-F876-ECE4-A63F-616E433B2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951FDA-E098-433C-26C2-A2B24569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2F2C-E648-4AA6-B3E1-F9A9AFB6B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82FC1-C754-EB8C-5D02-C7780BF14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1EB67-E8CA-2CF8-F264-3F0253D1B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3EF6-47F4-4FFB-975A-9705B1E7E989}" type="datetimeFigureOut">
              <a:rPr lang="en-US" smtClean="0"/>
              <a:t>22/11/10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31E3F-0A73-FCE6-D95F-048A4388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D657F-8372-CCE6-0E3A-DF1BBF38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2F2C-E648-4AA6-B3E1-F9A9AFB6B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3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EB9E4F-E56B-3753-C2A5-8667EBA1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3EF6-47F4-4FFB-975A-9705B1E7E989}" type="datetimeFigureOut">
              <a:rPr lang="en-US" smtClean="0"/>
              <a:t>22/11/10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7C7E64-C9FC-4373-76A2-20CD36F12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DDD4C-CA9D-DA54-9443-5BB9934E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2F2C-E648-4AA6-B3E1-F9A9AFB6B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7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1C77-D643-3169-1DEF-173C407D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656D1-F72E-49DC-5466-14F33B2F0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3DC99-675F-AA31-5E91-33626D15F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79994-AC24-3677-4365-EAD7F0F0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3EF6-47F4-4FFB-975A-9705B1E7E989}" type="datetimeFigureOut">
              <a:rPr lang="en-US" smtClean="0"/>
              <a:t>22/11/10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8AC04-5326-8240-7CB1-01D5E4F98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B04AF-ADF2-2382-1F77-1D1B1F31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2F2C-E648-4AA6-B3E1-F9A9AFB6B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8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8B41-906C-91DD-3F24-46CA79C0E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69137-F2D7-1884-692C-7A94B09B6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FD21F-7635-BC74-6BAE-11B54F803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36FC6-0D08-66CF-FD10-10398167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3EF6-47F4-4FFB-975A-9705B1E7E989}" type="datetimeFigureOut">
              <a:rPr lang="en-US" smtClean="0"/>
              <a:t>22/11/10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4D3A9-4FA0-E39E-28FA-D77CF64EB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E830A-8AF2-CD89-DAF3-6B9AA15A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2F2C-E648-4AA6-B3E1-F9A9AFB6B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0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5C705E-888E-9850-5D35-2C49F9142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893C6-653E-8ED2-9626-094EC21D3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A7778-6C49-CBD0-C78D-368E4FC09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13EF6-47F4-4FFB-975A-9705B1E7E989}" type="datetimeFigureOut">
              <a:rPr lang="en-US" smtClean="0"/>
              <a:t>22/11/10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9D6F0-AF2A-3A0B-5D43-DFC4659DE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003F6-51D1-B257-3645-9AA0CD2CD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2F2C-E648-4AA6-B3E1-F9A9AFB6B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9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74B72-96CB-65A5-A711-9A659D233B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56D6C-9834-9106-D509-4462F664B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4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24D027B-863B-2F64-5AE5-4A4FD8204C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4310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7313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24D027B-863B-2F64-5AE5-4A4FD8204C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44760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2369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24D027B-863B-2F64-5AE5-4A4FD8204C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7453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24D027B-863B-2F64-5AE5-4A4FD8204C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7243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29E47B0-E393-1022-4FDF-B4ACA936FD63}"/>
                  </a:ext>
                </a:extLst>
              </p:cNvPr>
              <p:cNvSpPr txBox="1"/>
              <p:nvPr/>
            </p:nvSpPr>
            <p:spPr>
              <a:xfrm>
                <a:off x="6452118" y="6176963"/>
                <a:ext cx="814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de-DE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22.7</m:t>
                      </m:r>
                      <m:r>
                        <a:rPr lang="de-DE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29E47B0-E393-1022-4FDF-B4ACA936F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118" y="6176963"/>
                <a:ext cx="814325" cy="276999"/>
              </a:xfrm>
              <a:prstGeom prst="rect">
                <a:avLst/>
              </a:prstGeom>
              <a:blipFill>
                <a:blip r:embed="rId3"/>
                <a:stretch>
                  <a:fillRect l="-5970" r="-373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C8EDDF-FBAA-DB09-AA57-97EB5FDDAABF}"/>
                  </a:ext>
                </a:extLst>
              </p:cNvPr>
              <p:cNvSpPr txBox="1"/>
              <p:nvPr/>
            </p:nvSpPr>
            <p:spPr>
              <a:xfrm>
                <a:off x="4543425" y="6176963"/>
                <a:ext cx="170350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de-DE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26.</m:t>
                      </m:r>
                      <m:r>
                        <a:rPr lang="de-DE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8 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C8EDDF-FBAA-DB09-AA57-97EB5FDDA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425" y="6176963"/>
                <a:ext cx="1703507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063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24D027B-863B-2F64-5AE5-4A4FD8204C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7128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24D027B-863B-2F64-5AE5-4A4FD8204C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43912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0778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4FAF-D6CB-F48B-3F5A-BBA0A6583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FB57391-B85C-7A92-C0A6-F222B3E824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675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7079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24D027B-863B-2F64-5AE5-4A4FD8204C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630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210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24D027B-863B-2F64-5AE5-4A4FD8204C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4118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094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24D027B-863B-2F64-5AE5-4A4FD8204C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26857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9077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24D027B-863B-2F64-5AE5-4A4FD8204C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1573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342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24D027B-863B-2F64-5AE5-4A4FD8204C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5668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24D027B-863B-2F64-5AE5-4A4FD8204C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2732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2641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24D027B-863B-2F64-5AE5-4A4FD8204C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2797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ACD55CF-A0F6-3D1E-9C4B-FA95D1F5447A}"/>
                  </a:ext>
                </a:extLst>
              </p:cNvPr>
              <p:cNvSpPr txBox="1"/>
              <p:nvPr/>
            </p:nvSpPr>
            <p:spPr>
              <a:xfrm>
                <a:off x="6452118" y="6176963"/>
                <a:ext cx="686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de-DE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6.</m:t>
                      </m:r>
                      <m:r>
                        <a:rPr lang="de-DE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de-DE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ACD55CF-A0F6-3D1E-9C4B-FA95D1F54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118" y="6176963"/>
                <a:ext cx="686085" cy="276999"/>
              </a:xfrm>
              <a:prstGeom prst="rect">
                <a:avLst/>
              </a:prstGeom>
              <a:blipFill>
                <a:blip r:embed="rId3"/>
                <a:stretch>
                  <a:fillRect l="-7080" r="-442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448BA5-1994-3B11-39EF-507CE93FFCA6}"/>
                  </a:ext>
                </a:extLst>
              </p:cNvPr>
              <p:cNvSpPr txBox="1"/>
              <p:nvPr/>
            </p:nvSpPr>
            <p:spPr>
              <a:xfrm>
                <a:off x="4843331" y="6176963"/>
                <a:ext cx="814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de-DE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13.</m:t>
                      </m:r>
                      <m:r>
                        <a:rPr lang="de-DE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de-DE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448BA5-1994-3B11-39EF-507CE93FF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331" y="6176963"/>
                <a:ext cx="814325" cy="276999"/>
              </a:xfrm>
              <a:prstGeom prst="rect">
                <a:avLst/>
              </a:prstGeom>
              <a:blipFill>
                <a:blip r:embed="rId4"/>
                <a:stretch>
                  <a:fillRect l="-6767" r="-451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191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35</Words>
  <Application>Microsoft Office PowerPoint</Application>
  <PresentationFormat>Widescreen</PresentationFormat>
  <Paragraphs>14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Stieglbauer</dc:creator>
  <cp:lastModifiedBy>Felix Stieglbauer</cp:lastModifiedBy>
  <cp:revision>3</cp:revision>
  <dcterms:created xsi:type="dcterms:W3CDTF">2022-11-08T15:30:14Z</dcterms:created>
  <dcterms:modified xsi:type="dcterms:W3CDTF">2022-11-10T21:03:39Z</dcterms:modified>
</cp:coreProperties>
</file>