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АНАЛИЗ ВАКАНСИЙ ПО БИЗНЕС-РОЛЯМ </a:t>
            </a:r>
            <a:r>
              <a:rPr lang="ru-RU" b="1" dirty="0" smtClean="0"/>
              <a:t>КОЛЛЕДЖА </a:t>
            </a:r>
            <a:r>
              <a:rPr lang="en-US" b="1" dirty="0" err="1" smtClean="0"/>
              <a:t>ItHub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013176"/>
            <a:ext cx="2443758" cy="176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35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Введение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Цель</a:t>
            </a:r>
            <a:r>
              <a:rPr lang="en-US" sz="2400" dirty="0" smtClean="0"/>
              <a:t>:</a:t>
            </a:r>
            <a:r>
              <a:rPr lang="ru-RU" sz="2400" dirty="0"/>
              <a:t> Создание веб-инструмента для мониторинга вакансий с </a:t>
            </a:r>
            <a:r>
              <a:rPr lang="ru-RU" sz="2400" dirty="0" err="1"/>
              <a:t>HeadHunter</a:t>
            </a:r>
            <a:r>
              <a:rPr lang="ru-RU" sz="2400" dirty="0"/>
              <a:t> в разрезе бизнес-ролей колледжа.</a:t>
            </a:r>
            <a:endParaRPr lang="ru-RU" sz="2400" dirty="0" smtClean="0"/>
          </a:p>
          <a:p>
            <a:r>
              <a:rPr lang="ru-RU" sz="2800" b="1" dirty="0" smtClean="0"/>
              <a:t>Задача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400" dirty="0" smtClean="0"/>
              <a:t>Мониторинг </a:t>
            </a:r>
            <a:r>
              <a:rPr lang="ru-RU" sz="2400" dirty="0"/>
              <a:t>вакансий по </a:t>
            </a:r>
            <a:r>
              <a:rPr lang="ru-RU" sz="2400" dirty="0" smtClean="0"/>
              <a:t>бизнес-ролям</a:t>
            </a:r>
            <a:r>
              <a:rPr lang="en-US" sz="2400" dirty="0" smtClean="0"/>
              <a:t>;</a:t>
            </a:r>
            <a:endParaRPr lang="ru-RU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400" dirty="0"/>
              <a:t>Рекомендация вакансий для студентов на основе их навыков.</a:t>
            </a:r>
          </a:p>
          <a:p>
            <a:r>
              <a:rPr lang="ru-RU" sz="2800" b="1" dirty="0" smtClean="0"/>
              <a:t>Целевая аудитория</a:t>
            </a:r>
            <a:r>
              <a:rPr lang="en-US" sz="2400" dirty="0" smtClean="0"/>
              <a:t>:</a:t>
            </a:r>
            <a:r>
              <a:rPr lang="ru-RU" sz="2400" dirty="0" smtClean="0"/>
              <a:t> Студенты </a:t>
            </a:r>
            <a:r>
              <a:rPr lang="ru-RU" sz="2400" dirty="0"/>
              <a:t>колледжа, карьерные центры, преподаватели.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42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Ключевые компоненты </a:t>
            </a:r>
            <a:r>
              <a:rPr lang="ru-RU" b="1" dirty="0" smtClean="0"/>
              <a:t>сервиса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343810"/>
              </p:ext>
            </p:extLst>
          </p:nvPr>
        </p:nvGraphicFramePr>
        <p:xfrm>
          <a:off x="457200" y="1600201"/>
          <a:ext cx="8229600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1217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Мониторинг вакансий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Рекомендательная система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6883"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 smtClean="0"/>
                        <a:t>Сбор и обновление данных с </a:t>
                      </a:r>
                      <a:r>
                        <a:rPr lang="ru-RU" sz="2400" dirty="0" err="1" smtClean="0"/>
                        <a:t>HeadHunter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 smtClean="0"/>
                        <a:t>Анализ навыков студентов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9743"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 smtClean="0"/>
                        <a:t>Классификация вакансий по бизнес-ролям колледжа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 smtClean="0"/>
                        <a:t>Подбор вакансий на основе соответствия навыков и требований вакансий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45" y="4077072"/>
            <a:ext cx="835292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52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Техническая 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b="1" dirty="0"/>
              <a:t>Стек технологий</a:t>
            </a:r>
            <a:r>
              <a:rPr lang="ru-RU" sz="2800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u="sng" dirty="0" err="1"/>
              <a:t>Backend</a:t>
            </a:r>
            <a:r>
              <a:rPr lang="ru-RU" dirty="0"/>
              <a:t>: </a:t>
            </a:r>
            <a:r>
              <a:rPr lang="ru-RU" dirty="0" err="1" smtClean="0"/>
              <a:t>Python</a:t>
            </a:r>
            <a:r>
              <a:rPr lang="en-US" dirty="0" smtClean="0"/>
              <a:t>;</a:t>
            </a:r>
            <a:endParaRPr lang="ru-R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u="sng" dirty="0"/>
              <a:t>База данных</a:t>
            </a:r>
            <a:r>
              <a:rPr lang="ru-RU" dirty="0"/>
              <a:t>: </a:t>
            </a:r>
            <a:r>
              <a:rPr lang="ru-RU" dirty="0" err="1" smtClean="0"/>
              <a:t>PostgreSQL</a:t>
            </a:r>
            <a:r>
              <a:rPr lang="en-US" dirty="0" smtClean="0"/>
              <a:t>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u="sng" dirty="0" smtClean="0"/>
              <a:t>Визуализация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Grafana</a:t>
            </a:r>
            <a:r>
              <a:rPr lang="en-US" dirty="0" smtClean="0"/>
              <a:t>.</a:t>
            </a:r>
          </a:p>
          <a:p>
            <a:r>
              <a:rPr lang="ru-RU" sz="3400" b="1" dirty="0" smtClean="0"/>
              <a:t>Основные </a:t>
            </a:r>
            <a:r>
              <a:rPr lang="ru-RU" sz="3400" b="1" dirty="0"/>
              <a:t>процессы</a:t>
            </a:r>
            <a:r>
              <a:rPr lang="ru-RU" sz="3200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 err="1"/>
              <a:t>Парсинг</a:t>
            </a:r>
            <a:r>
              <a:rPr lang="ru-RU" dirty="0"/>
              <a:t> вакансий с </a:t>
            </a:r>
            <a:r>
              <a:rPr lang="ru-RU" dirty="0" err="1" smtClean="0"/>
              <a:t>HeadHunter</a:t>
            </a:r>
            <a:r>
              <a:rPr lang="en-US" dirty="0"/>
              <a:t>;</a:t>
            </a:r>
            <a:endParaRPr lang="ru-R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Обновление данных в реальном </a:t>
            </a:r>
            <a:r>
              <a:rPr lang="ru-RU" dirty="0" smtClean="0"/>
              <a:t>времени</a:t>
            </a:r>
            <a:r>
              <a:rPr lang="en-US" dirty="0" smtClean="0"/>
              <a:t>;</a:t>
            </a:r>
            <a:endParaRPr lang="ru-RU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Реализация алгоритма рекомендаций.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860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Архитектура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25000" lnSpcReduction="20000"/>
          </a:bodyPr>
          <a:lstStyle/>
          <a:p>
            <a:r>
              <a:rPr lang="ru-RU" sz="11200" b="1" dirty="0"/>
              <a:t>Сбор данных</a:t>
            </a:r>
            <a:r>
              <a:rPr lang="ru-RU" sz="9600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9600" dirty="0" err="1"/>
              <a:t>Парсинг</a:t>
            </a:r>
            <a:r>
              <a:rPr lang="ru-RU" sz="9600" dirty="0"/>
              <a:t> вакансий с </a:t>
            </a:r>
            <a:r>
              <a:rPr lang="ru-RU" sz="9600" dirty="0" err="1"/>
              <a:t>HeadHunter</a:t>
            </a:r>
            <a:r>
              <a:rPr lang="ru-RU" sz="9600" dirty="0"/>
              <a:t> API.</a:t>
            </a:r>
          </a:p>
          <a:p>
            <a:r>
              <a:rPr lang="ru-RU" sz="11200" b="1" dirty="0" smtClean="0"/>
              <a:t>База </a:t>
            </a:r>
            <a:r>
              <a:rPr lang="ru-RU" sz="11200" b="1" dirty="0"/>
              <a:t>данных</a:t>
            </a:r>
            <a:r>
              <a:rPr lang="ru-RU" sz="9600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9600" dirty="0"/>
              <a:t>Реляционная структура (вакансии, студенты, навыки, бизнес-роли).</a:t>
            </a:r>
          </a:p>
          <a:p>
            <a:r>
              <a:rPr lang="ru-RU" sz="11200" b="1" dirty="0"/>
              <a:t>Алгоритм рекомендаций</a:t>
            </a:r>
            <a:r>
              <a:rPr lang="ru-RU" sz="9600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9600" dirty="0"/>
              <a:t>Сопоставление навыков студентов с требованиями вакансий.</a:t>
            </a:r>
          </a:p>
          <a:p>
            <a:r>
              <a:rPr lang="ru-RU" sz="11200" b="1" dirty="0"/>
              <a:t>Визуализация</a:t>
            </a:r>
            <a:r>
              <a:rPr lang="ru-RU" sz="9600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9600" dirty="0" err="1" smtClean="0"/>
              <a:t>Дашборды</a:t>
            </a:r>
            <a:r>
              <a:rPr lang="en-US" sz="9600" dirty="0" smtClean="0"/>
              <a:t>, </a:t>
            </a:r>
            <a:r>
              <a:rPr lang="ru-RU" sz="9600" dirty="0"/>
              <a:t>м</a:t>
            </a:r>
            <a:r>
              <a:rPr lang="ru-RU" sz="9600" dirty="0" smtClean="0"/>
              <a:t>ониторинг вакансий и рекомендации </a:t>
            </a:r>
            <a:r>
              <a:rPr lang="ru-RU" sz="9600" dirty="0"/>
              <a:t>для студентов.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240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Дашборд</a:t>
            </a:r>
            <a:r>
              <a:rPr lang="ru-RU" b="1" dirty="0" smtClean="0"/>
              <a:t> 1</a:t>
            </a:r>
            <a:endParaRPr lang="ru-RU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08"/>
            <a:ext cx="7829437" cy="331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902402" y="1340768"/>
            <a:ext cx="3391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Мониторинг вакансий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4160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Дашборд</a:t>
            </a:r>
            <a:r>
              <a:rPr lang="ru-RU" b="1" dirty="0" smtClean="0"/>
              <a:t> 2</a:t>
            </a:r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83" y="2610281"/>
            <a:ext cx="7848508" cy="350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268541" y="1556792"/>
            <a:ext cx="4680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Рекомендации для студентов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175253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130</Words>
  <Application>Microsoft Office PowerPoint</Application>
  <PresentationFormat>Экран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АНАЛИЗ ВАКАНСИЙ ПО БИЗНЕС-РОЛЯМ КОЛЛЕДЖА ItHub</vt:lpstr>
      <vt:lpstr>Введение</vt:lpstr>
      <vt:lpstr>Ключевые компоненты сервиса</vt:lpstr>
      <vt:lpstr>Техническая реализация</vt:lpstr>
      <vt:lpstr>Архитектура системы</vt:lpstr>
      <vt:lpstr>Дашборд 1</vt:lpstr>
      <vt:lpstr>Дашборд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ВАКАНСИЙ ПО БИЗНЕС-РОЛЯМ КОЛЛЕДЖА ItHub</dc:title>
  <dc:creator>Данила</dc:creator>
  <cp:lastModifiedBy>Данила</cp:lastModifiedBy>
  <cp:revision>4</cp:revision>
  <dcterms:created xsi:type="dcterms:W3CDTF">2025-03-20T02:24:15Z</dcterms:created>
  <dcterms:modified xsi:type="dcterms:W3CDTF">2025-03-20T02:59:06Z</dcterms:modified>
</cp:coreProperties>
</file>