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4" autoAdjust="0"/>
    <p:restoredTop sz="94660"/>
  </p:normalViewPr>
  <p:slideViewPr>
    <p:cSldViewPr snapToGrid="0">
      <p:cViewPr>
        <p:scale>
          <a:sx n="60" d="100"/>
          <a:sy n="60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63A8-6E5E-51A9-2C74-1854F17F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err="1"/>
              <a:t>Skisockenwärmertreiber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91AD6-1C20-1053-1405-DB36A6E75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Besser, </a:t>
            </a:r>
            <a:r>
              <a:rPr lang="en-US" sz="3200" b="1" dirty="0" err="1"/>
              <a:t>als</a:t>
            </a:r>
            <a:r>
              <a:rPr lang="en-US" sz="3200" b="1" dirty="0"/>
              <a:t> </a:t>
            </a:r>
            <a:r>
              <a:rPr lang="en-US" sz="3200" b="1" dirty="0" err="1"/>
              <a:t>skifahren</a:t>
            </a:r>
            <a:r>
              <a:rPr lang="en-US" sz="3200" b="1" dirty="0"/>
              <a:t> </a:t>
            </a:r>
            <a:r>
              <a:rPr lang="en-US" sz="3200" b="1" dirty="0" err="1"/>
              <a:t>im</a:t>
            </a:r>
            <a:r>
              <a:rPr lang="en-US" sz="3200" b="1" dirty="0"/>
              <a:t> </a:t>
            </a:r>
            <a:r>
              <a:rPr lang="en-US" sz="3200" b="1" dirty="0" err="1"/>
              <a:t>sommer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66795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CDC0B9B-3127-0356-2FD2-A6A49B40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900-690D-FB22-498F-B8D79A96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Direkter</a:t>
            </a:r>
            <a:r>
              <a:rPr lang="en-US" dirty="0"/>
              <a:t> </a:t>
            </a:r>
            <a:r>
              <a:rPr lang="en-US" dirty="0" err="1"/>
              <a:t>Vergleich</a:t>
            </a:r>
            <a:endParaRPr lang="de-DE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4CE507C-F889-27E6-004A-2C422B6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92" y="2359892"/>
            <a:ext cx="3850326" cy="3541712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76B3857-1FEF-7221-1AB9-49308D9B2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0"/>
          <a:stretch/>
        </p:blipFill>
        <p:spPr>
          <a:xfrm>
            <a:off x="4663936" y="1698573"/>
            <a:ext cx="6927604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22EECD-39B7-C956-37BA-2A0E40A6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3106" cy="6858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8296EA3-01C7-6B4B-9120-2BF2E3BB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03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7E3683-437C-F0EE-28DB-6D9932CA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33" y="0"/>
            <a:ext cx="6347638" cy="4238859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08BD927A-71AB-986F-36FD-6EA10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3" y="4209780"/>
            <a:ext cx="6347638" cy="26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75A90-137D-B30C-5511-2C3469B9F6C9}"/>
              </a:ext>
            </a:extLst>
          </p:cNvPr>
          <p:cNvSpPr txBox="1"/>
          <p:nvPr/>
        </p:nvSpPr>
        <p:spPr>
          <a:xfrm>
            <a:off x="1771450" y="2967335"/>
            <a:ext cx="864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Danke</a:t>
            </a:r>
            <a:r>
              <a:rPr lang="en-US" sz="5400" dirty="0"/>
              <a:t> für </a:t>
            </a:r>
            <a:r>
              <a:rPr lang="en-US" sz="5400" dirty="0" err="1"/>
              <a:t>Ihre</a:t>
            </a:r>
            <a:r>
              <a:rPr lang="en-US" sz="5400" dirty="0"/>
              <a:t> </a:t>
            </a:r>
            <a:r>
              <a:rPr lang="en-US" sz="5400" dirty="0" err="1"/>
              <a:t>Aufmerksamkeit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40420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B66-9F13-6039-DC1D-8A48784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/>
              <a:t>Problemstellung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5EDAB-B4EE-5779-9BCE-B015C1963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Problem:</a:t>
            </a:r>
            <a:endParaRPr lang="de-DE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F01E6-2606-151E-4B4D-8575188C2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Kalte</a:t>
            </a:r>
            <a:r>
              <a:rPr lang="en-US" sz="2800" dirty="0"/>
              <a:t> </a:t>
            </a:r>
            <a:r>
              <a:rPr lang="en-US" sz="2800" dirty="0" err="1"/>
              <a:t>Füße</a:t>
            </a:r>
            <a:r>
              <a:rPr lang="en-US" sz="2800" dirty="0"/>
              <a:t> </a:t>
            </a:r>
            <a:r>
              <a:rPr lang="en-US" sz="2800" dirty="0" err="1"/>
              <a:t>im</a:t>
            </a:r>
            <a:r>
              <a:rPr lang="en-US" sz="2800" dirty="0"/>
              <a:t> Winter</a:t>
            </a:r>
          </a:p>
          <a:p>
            <a:r>
              <a:rPr lang="en-US" sz="2800" dirty="0"/>
              <a:t>Zu </a:t>
            </a:r>
            <a:r>
              <a:rPr lang="en-US" sz="2800" dirty="0" err="1"/>
              <a:t>warme</a:t>
            </a:r>
            <a:r>
              <a:rPr lang="en-US" sz="2800" dirty="0"/>
              <a:t> </a:t>
            </a:r>
            <a:r>
              <a:rPr lang="en-US" sz="2800" dirty="0" err="1"/>
              <a:t>Füße</a:t>
            </a:r>
            <a:endParaRPr lang="en-US" sz="2800" dirty="0"/>
          </a:p>
          <a:p>
            <a:r>
              <a:rPr lang="en-US" sz="2800" dirty="0" err="1"/>
              <a:t>Limitierte</a:t>
            </a:r>
            <a:r>
              <a:rPr lang="en-US" sz="2800" dirty="0"/>
              <a:t> </a:t>
            </a:r>
            <a:r>
              <a:rPr lang="en-US" sz="2800" dirty="0" err="1"/>
              <a:t>Batteriekapazität</a:t>
            </a:r>
            <a:endParaRPr lang="de-DE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E554B-6E80-0D98-E98B-BE2F25C31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Lösung</a:t>
            </a:r>
            <a:r>
              <a:rPr lang="en-US" sz="3600" dirty="0"/>
              <a:t>:</a:t>
            </a:r>
            <a:endParaRPr lang="de-DE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5D5AC-EE31-5B83-6BDA-6486953A1B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Elektronisch</a:t>
            </a:r>
            <a:r>
              <a:rPr lang="en-US" sz="2800" dirty="0"/>
              <a:t> </a:t>
            </a:r>
            <a:r>
              <a:rPr lang="en-US" sz="2800" dirty="0" err="1"/>
              <a:t>beheizte</a:t>
            </a:r>
            <a:r>
              <a:rPr lang="en-US" sz="2800" dirty="0"/>
              <a:t> </a:t>
            </a:r>
            <a:r>
              <a:rPr lang="en-US" sz="2800" dirty="0" err="1"/>
              <a:t>Socken</a:t>
            </a:r>
            <a:endParaRPr lang="en-US" sz="2800" dirty="0"/>
          </a:p>
          <a:p>
            <a:r>
              <a:rPr lang="en-US" sz="2800" dirty="0" err="1"/>
              <a:t>Leistungsregelung</a:t>
            </a:r>
            <a:endParaRPr lang="en-US" sz="2800" dirty="0"/>
          </a:p>
          <a:p>
            <a:r>
              <a:rPr lang="en-US" sz="2800" dirty="0" err="1"/>
              <a:t>Maximaler</a:t>
            </a:r>
            <a:r>
              <a:rPr lang="en-US" sz="2800" dirty="0"/>
              <a:t> </a:t>
            </a:r>
            <a:r>
              <a:rPr lang="en-US" sz="2800" dirty="0" err="1"/>
              <a:t>Wirkungsgrad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884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9516C-6488-5152-7E4D-645CDB64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73" y="618518"/>
            <a:ext cx="3443372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Einfache</a:t>
            </a:r>
            <a:br>
              <a:rPr lang="en-US" sz="2800" dirty="0"/>
            </a:br>
            <a:r>
              <a:rPr lang="en-US" sz="2800" dirty="0" err="1"/>
              <a:t>Leistungsregelung</a:t>
            </a:r>
            <a:endParaRPr lang="en-US" sz="2800" dirty="0"/>
          </a:p>
        </p:txBody>
      </p:sp>
      <p:sp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7AA2403-5255-D3A2-693D-FD53F470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9136" y="1137621"/>
            <a:ext cx="5172086" cy="45772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56D50-360C-CC93-8221-C69BC317761A}"/>
              </a:ext>
            </a:extLst>
          </p:cNvPr>
          <p:cNvCxnSpPr>
            <a:cxnSpLocks/>
          </p:cNvCxnSpPr>
          <p:nvPr/>
        </p:nvCxnSpPr>
        <p:spPr>
          <a:xfrm flipH="1">
            <a:off x="4338320" y="719932"/>
            <a:ext cx="1611971" cy="1647031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2A857C-2B40-32C1-759B-E31C3288466C}"/>
              </a:ext>
            </a:extLst>
          </p:cNvPr>
          <p:cNvSpPr txBox="1"/>
          <p:nvPr/>
        </p:nvSpPr>
        <p:spPr>
          <a:xfrm>
            <a:off x="5762959" y="239603"/>
            <a:ext cx="2335255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Leistungsregelung</a:t>
            </a:r>
            <a:r>
              <a:rPr lang="en-US" dirty="0"/>
              <a:t> </a:t>
            </a:r>
            <a:r>
              <a:rPr lang="en-US" dirty="0" err="1"/>
              <a:t>z.B.</a:t>
            </a:r>
            <a:endParaRPr lang="en-US" dirty="0"/>
          </a:p>
          <a:p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Potentiometer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2D098-9524-2A64-D2C8-D5602B5FCA79}"/>
              </a:ext>
            </a:extLst>
          </p:cNvPr>
          <p:cNvCxnSpPr>
            <a:cxnSpLocks/>
          </p:cNvCxnSpPr>
          <p:nvPr/>
        </p:nvCxnSpPr>
        <p:spPr>
          <a:xfrm flipH="1">
            <a:off x="5970211" y="2743200"/>
            <a:ext cx="1834369" cy="1006634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745E93-E846-BB44-428A-EA95ECA619CE}"/>
              </a:ext>
            </a:extLst>
          </p:cNvPr>
          <p:cNvSpPr txBox="1"/>
          <p:nvPr/>
        </p:nvSpPr>
        <p:spPr>
          <a:xfrm>
            <a:off x="7727731" y="2191068"/>
            <a:ext cx="1880643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Heizelement</a:t>
            </a:r>
            <a:r>
              <a:rPr lang="en-US" dirty="0"/>
              <a:t> in die</a:t>
            </a:r>
          </a:p>
          <a:p>
            <a:r>
              <a:rPr lang="en-US" dirty="0" err="1"/>
              <a:t>Socken</a:t>
            </a:r>
            <a:r>
              <a:rPr lang="en-US" dirty="0"/>
              <a:t> </a:t>
            </a:r>
            <a:r>
              <a:rPr lang="en-US" dirty="0" err="1"/>
              <a:t>integriert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CEB6239-6EDB-84C2-A381-44863BEF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B0B3EF-6E09-5307-775A-2ACA691AF076}"/>
                  </a:ext>
                </a:extLst>
              </p:cNvPr>
              <p:cNvSpPr txBox="1"/>
              <p:nvPr/>
            </p:nvSpPr>
            <p:spPr>
              <a:xfrm>
                <a:off x="7807671" y="3052744"/>
                <a:ext cx="3844579" cy="2662780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  <a:alpha val="57000"/>
                </a:schemeClr>
              </a:solidFill>
              <a:ln w="317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DE" dirty="0"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+6 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𝑣𝑒𝑟𝑙𝑢𝑠𝑡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+6 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h𝑒𝑖𝑧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h𝑒𝑖𝑧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𝑣𝑒𝑟𝑙𝑢𝑠𝑡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B0B3EF-6E09-5307-775A-2ACA691AF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71" y="3052744"/>
                <a:ext cx="3844579" cy="2662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3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1B31FC-5AB1-EC97-307E-A7BDD7EA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D83D1F3-841D-2A64-158C-3000B273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11" descr="A picture containing timeline">
            <a:extLst>
              <a:ext uri="{FF2B5EF4-FFF2-40B4-BE49-F238E27FC236}">
                <a16:creationId xmlns:a16="http://schemas.microsoft.com/office/drawing/2014/main" id="{1847870A-7489-D9D5-637C-072183C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1684A-414E-8926-422D-DED9BF53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73" y="618518"/>
            <a:ext cx="3443372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Verbesserte</a:t>
            </a:r>
            <a:br>
              <a:rPr lang="en-US" sz="2800" dirty="0"/>
            </a:br>
            <a:r>
              <a:rPr lang="en-US" sz="2800" dirty="0" err="1"/>
              <a:t>Leistungsregelung</a:t>
            </a:r>
            <a:endParaRPr lang="en-US" sz="2800" dirty="0"/>
          </a:p>
        </p:txBody>
      </p:sp>
      <p:sp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">
            <a:extLst>
              <a:ext uri="{FF2B5EF4-FFF2-40B4-BE49-F238E27FC236}">
                <a16:creationId xmlns:a16="http://schemas.microsoft.com/office/drawing/2014/main" id="{57CD8401-01F6-21BA-CD2E-572BFD7C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9187" y="2097088"/>
            <a:ext cx="6202183" cy="26204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E4645-ABA2-43AE-C90B-6094BFFC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81C74A-8A1E-3F31-0E40-5A007A201FFE}"/>
              </a:ext>
            </a:extLst>
          </p:cNvPr>
          <p:cNvCxnSpPr>
            <a:cxnSpLocks/>
          </p:cNvCxnSpPr>
          <p:nvPr/>
        </p:nvCxnSpPr>
        <p:spPr>
          <a:xfrm flipH="1">
            <a:off x="4470400" y="719932"/>
            <a:ext cx="1479891" cy="2602388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3872B8-ACEA-9E2A-60CF-0817B8A6A326}"/>
              </a:ext>
            </a:extLst>
          </p:cNvPr>
          <p:cNvSpPr txBox="1"/>
          <p:nvPr/>
        </p:nvSpPr>
        <p:spPr>
          <a:xfrm>
            <a:off x="5762959" y="239603"/>
            <a:ext cx="2335255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Der Integrator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Dreieckspannung</a:t>
            </a:r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C1611B-935A-35BA-6E0E-DB2239C470E8}"/>
              </a:ext>
            </a:extLst>
          </p:cNvPr>
          <p:cNvCxnSpPr>
            <a:cxnSpLocks/>
          </p:cNvCxnSpPr>
          <p:nvPr/>
        </p:nvCxnSpPr>
        <p:spPr>
          <a:xfrm flipH="1">
            <a:off x="5714898" y="2249487"/>
            <a:ext cx="1468006" cy="1356520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54E799-BE05-F1B9-54CE-2833F67C343B}"/>
              </a:ext>
            </a:extLst>
          </p:cNvPr>
          <p:cNvSpPr txBox="1"/>
          <p:nvPr/>
        </p:nvSpPr>
        <p:spPr>
          <a:xfrm>
            <a:off x="7157065" y="2179181"/>
            <a:ext cx="2725426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Vergleicht</a:t>
            </a:r>
            <a:r>
              <a:rPr lang="en-US" dirty="0"/>
              <a:t> </a:t>
            </a:r>
            <a:r>
              <a:rPr lang="en-US" dirty="0" err="1"/>
              <a:t>Dreieckspannung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Schwellenspannung</a:t>
            </a:r>
            <a:r>
              <a:rPr lang="en-US" dirty="0"/>
              <a:t> V7</a:t>
            </a:r>
            <a:endParaRPr lang="de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2BC6C-2629-9D11-AA65-601B10AADBFD}"/>
              </a:ext>
            </a:extLst>
          </p:cNvPr>
          <p:cNvCxnSpPr>
            <a:cxnSpLocks/>
          </p:cNvCxnSpPr>
          <p:nvPr/>
        </p:nvCxnSpPr>
        <p:spPr>
          <a:xfrm flipV="1">
            <a:off x="2654342" y="3718272"/>
            <a:ext cx="479862" cy="279053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3DE7719-01FF-8D45-9B8F-131C55B5A76A}"/>
              </a:ext>
            </a:extLst>
          </p:cNvPr>
          <p:cNvSpPr txBox="1"/>
          <p:nvPr/>
        </p:nvSpPr>
        <p:spPr>
          <a:xfrm>
            <a:off x="843496" y="3956909"/>
            <a:ext cx="1839543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Rechteckspannung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99B18C-4660-1DA1-D210-A37F919A1670}"/>
              </a:ext>
            </a:extLst>
          </p:cNvPr>
          <p:cNvCxnSpPr>
            <a:cxnSpLocks/>
          </p:cNvCxnSpPr>
          <p:nvPr/>
        </p:nvCxnSpPr>
        <p:spPr>
          <a:xfrm flipV="1">
            <a:off x="4527142" y="4281009"/>
            <a:ext cx="479862" cy="279053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E712C8-68CD-14B0-0C27-10F2A814E741}"/>
              </a:ext>
            </a:extLst>
          </p:cNvPr>
          <p:cNvSpPr txBox="1"/>
          <p:nvPr/>
        </p:nvSpPr>
        <p:spPr>
          <a:xfrm>
            <a:off x="2877560" y="4519646"/>
            <a:ext cx="1726563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Schwellspannung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8D153D-23AF-2724-1687-C7BF39E20D53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7045952" y="3382375"/>
            <a:ext cx="953279" cy="12732"/>
          </a:xfrm>
          <a:prstGeom prst="straightConnector1">
            <a:avLst/>
          </a:prstGeom>
          <a:ln w="63500"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58A894-2504-1B95-C65A-D30B5C6D688D}"/>
              </a:ext>
            </a:extLst>
          </p:cNvPr>
          <p:cNvSpPr txBox="1"/>
          <p:nvPr/>
        </p:nvSpPr>
        <p:spPr>
          <a:xfrm>
            <a:off x="7999231" y="3071941"/>
            <a:ext cx="1880643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Heizelement</a:t>
            </a:r>
            <a:r>
              <a:rPr lang="en-US" dirty="0"/>
              <a:t> in die</a:t>
            </a:r>
          </a:p>
          <a:p>
            <a:r>
              <a:rPr lang="en-US" dirty="0" err="1"/>
              <a:t>Socken</a:t>
            </a:r>
            <a:r>
              <a:rPr lang="en-US" dirty="0"/>
              <a:t> </a:t>
            </a:r>
            <a:r>
              <a:rPr lang="en-US" dirty="0" err="1"/>
              <a:t>integriert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8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5AC29-DD7D-2E82-EE46-71E12AE3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11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1D1A5-3390-6E53-7063-86F9EFBAA78B}"/>
              </a:ext>
            </a:extLst>
          </p:cNvPr>
          <p:cNvSpPr txBox="1"/>
          <p:nvPr/>
        </p:nvSpPr>
        <p:spPr>
          <a:xfrm>
            <a:off x="9311710" y="0"/>
            <a:ext cx="2880290" cy="224676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1750"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Legende</a:t>
            </a:r>
            <a:r>
              <a:rPr lang="en-US" sz="2800" dirty="0"/>
              <a:t>:</a:t>
            </a:r>
          </a:p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Rechteckspannung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Dreieckspannung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Schwellspannung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FF00"/>
                </a:solidFill>
              </a:rPr>
              <a:t>Ausgangsspannung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66B7-7FA7-4732-1C1F-CAF30023B8D2}"/>
              </a:ext>
            </a:extLst>
          </p:cNvPr>
          <p:cNvSpPr txBox="1"/>
          <p:nvPr/>
        </p:nvSpPr>
        <p:spPr>
          <a:xfrm>
            <a:off x="6720936" y="134112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0% </a:t>
            </a:r>
            <a:r>
              <a:rPr lang="en-US" sz="2400" b="1" dirty="0" err="1"/>
              <a:t>Einschaltdauer</a:t>
            </a:r>
            <a:endParaRPr lang="de-DE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0835-236E-D9BA-76BB-708C4D596234}"/>
              </a:ext>
            </a:extLst>
          </p:cNvPr>
          <p:cNvSpPr txBox="1"/>
          <p:nvPr/>
        </p:nvSpPr>
        <p:spPr>
          <a:xfrm>
            <a:off x="6557430" y="3014137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25% </a:t>
            </a:r>
            <a:r>
              <a:rPr lang="en-US" sz="2400" b="1" dirty="0" err="1"/>
              <a:t>Einschaltdauer</a:t>
            </a:r>
            <a:endParaRPr lang="de-D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C963A-5F8B-BCBC-3AE3-3BE3434FFC61}"/>
              </a:ext>
            </a:extLst>
          </p:cNvPr>
          <p:cNvSpPr txBox="1"/>
          <p:nvPr/>
        </p:nvSpPr>
        <p:spPr>
          <a:xfrm>
            <a:off x="6557430" y="4691835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50% </a:t>
            </a:r>
            <a:r>
              <a:rPr lang="en-US" sz="2400" b="1" dirty="0" err="1"/>
              <a:t>Einschaltdauer</a:t>
            </a:r>
            <a:endParaRPr lang="de-DE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67922-2809-52F7-BC9B-D28A48F408CE}"/>
              </a:ext>
            </a:extLst>
          </p:cNvPr>
          <p:cNvSpPr txBox="1"/>
          <p:nvPr/>
        </p:nvSpPr>
        <p:spPr>
          <a:xfrm>
            <a:off x="6393924" y="6396335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100% </a:t>
            </a:r>
            <a:r>
              <a:rPr lang="en-US" sz="2400" b="1" dirty="0" err="1"/>
              <a:t>Einschaltdauer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6807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9C5D259-5B61-0C1F-1119-C361D687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2427" y="0"/>
            <a:ext cx="16114427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034759-6AFC-0177-4481-094672BB4C6D}"/>
              </a:ext>
            </a:extLst>
          </p:cNvPr>
          <p:cNvSpPr/>
          <p:nvPr/>
        </p:nvSpPr>
        <p:spPr>
          <a:xfrm>
            <a:off x="10956758" y="2791326"/>
            <a:ext cx="1010653" cy="1155032"/>
          </a:xfrm>
          <a:prstGeom prst="roundRect">
            <a:avLst/>
          </a:prstGeom>
          <a:noFill/>
          <a:ln w="635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B9022E-B96B-E87C-F8C9-AA134F9AB0C8}"/>
              </a:ext>
            </a:extLst>
          </p:cNvPr>
          <p:cNvSpPr/>
          <p:nvPr/>
        </p:nvSpPr>
        <p:spPr>
          <a:xfrm>
            <a:off x="8590547" y="3946358"/>
            <a:ext cx="3072064" cy="1973179"/>
          </a:xfrm>
          <a:prstGeom prst="roundRect">
            <a:avLst/>
          </a:prstGeom>
          <a:noFill/>
          <a:ln w="635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685FB9-FE90-C3C9-111F-65A863204532}"/>
              </a:ext>
            </a:extLst>
          </p:cNvPr>
          <p:cNvSpPr/>
          <p:nvPr/>
        </p:nvSpPr>
        <p:spPr>
          <a:xfrm>
            <a:off x="5670138" y="3368842"/>
            <a:ext cx="1010653" cy="990507"/>
          </a:xfrm>
          <a:prstGeom prst="roundRect">
            <a:avLst/>
          </a:prstGeom>
          <a:noFill/>
          <a:ln w="635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914C06-8344-8094-BD59-C2C89C622E43}"/>
              </a:ext>
            </a:extLst>
          </p:cNvPr>
          <p:cNvSpPr/>
          <p:nvPr/>
        </p:nvSpPr>
        <p:spPr>
          <a:xfrm>
            <a:off x="2296258" y="2877505"/>
            <a:ext cx="925407" cy="1068853"/>
          </a:xfrm>
          <a:prstGeom prst="roundRect">
            <a:avLst/>
          </a:prstGeom>
          <a:noFill/>
          <a:ln w="635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1D657E-48FE-855F-C18F-8C68FDF7C535}"/>
              </a:ext>
            </a:extLst>
          </p:cNvPr>
          <p:cNvCxnSpPr>
            <a:cxnSpLocks/>
          </p:cNvCxnSpPr>
          <p:nvPr/>
        </p:nvCxnSpPr>
        <p:spPr>
          <a:xfrm flipH="1">
            <a:off x="2939801" y="760493"/>
            <a:ext cx="2567864" cy="2030833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1B17A9-886A-F081-3FA1-392E30573F3C}"/>
              </a:ext>
            </a:extLst>
          </p:cNvPr>
          <p:cNvCxnSpPr>
            <a:cxnSpLocks/>
          </p:cNvCxnSpPr>
          <p:nvPr/>
        </p:nvCxnSpPr>
        <p:spPr>
          <a:xfrm>
            <a:off x="5507665" y="760493"/>
            <a:ext cx="659998" cy="2608349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83DFE-2807-127D-3A4C-C7828DA57491}"/>
              </a:ext>
            </a:extLst>
          </p:cNvPr>
          <p:cNvCxnSpPr>
            <a:cxnSpLocks/>
          </p:cNvCxnSpPr>
          <p:nvPr/>
        </p:nvCxnSpPr>
        <p:spPr>
          <a:xfrm>
            <a:off x="5507665" y="760493"/>
            <a:ext cx="4103659" cy="318586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87BB77-CC82-7344-DA96-518F72CFBBA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475998" y="1753791"/>
            <a:ext cx="1480760" cy="103753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A22FD3-FCC3-0D42-9F40-62A5D0626150}"/>
              </a:ext>
            </a:extLst>
          </p:cNvPr>
          <p:cNvSpPr txBox="1"/>
          <p:nvPr/>
        </p:nvSpPr>
        <p:spPr>
          <a:xfrm>
            <a:off x="3834097" y="72479"/>
            <a:ext cx="3645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</a:rPr>
              <a:t>Verlustleistung</a:t>
            </a:r>
            <a:endParaRPr lang="de-DE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7702-1422-48F3-1F28-47546B7DD2BB}"/>
              </a:ext>
            </a:extLst>
          </p:cNvPr>
          <p:cNvSpPr txBox="1"/>
          <p:nvPr/>
        </p:nvSpPr>
        <p:spPr>
          <a:xfrm>
            <a:off x="7937756" y="984350"/>
            <a:ext cx="3076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</a:rPr>
              <a:t>Heizleistung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4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CA8FB0E2-8BD1-5D4E-775F-738364F2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">
            <a:extLst>
              <a:ext uri="{FF2B5EF4-FFF2-40B4-BE49-F238E27FC236}">
                <a16:creationId xmlns:a16="http://schemas.microsoft.com/office/drawing/2014/main" id="{37047C85-B634-D463-F760-A3A94B73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Tw Cen MT</vt:lpstr>
      <vt:lpstr>Circuit</vt:lpstr>
      <vt:lpstr>Skisockenwärmertreiber</vt:lpstr>
      <vt:lpstr>Problemstellung</vt:lpstr>
      <vt:lpstr>Einfache Leistungsregelung</vt:lpstr>
      <vt:lpstr>PowerPoint Presentation</vt:lpstr>
      <vt:lpstr>Verbesserte Leistungsregelung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Direkter Vergleich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Skisockenwärmertreiber</dc:title>
  <dc:creator>Laurin Weitzel</dc:creator>
  <cp:lastModifiedBy>Laurin Weitzel</cp:lastModifiedBy>
  <cp:revision>5</cp:revision>
  <dcterms:created xsi:type="dcterms:W3CDTF">2023-01-26T17:18:43Z</dcterms:created>
  <dcterms:modified xsi:type="dcterms:W3CDTF">2023-01-28T14:05:52Z</dcterms:modified>
</cp:coreProperties>
</file>