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65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584FCB-58E1-4308-A6D4-A3C2F700D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67DB617-D826-432A-B0AA-15179EBE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EC4D0F-335F-4128-B86E-26B19AE5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EFB681E-2218-4E0C-8CCF-9B39014F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BD51AD-3F40-4FA6-AE47-00EE446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502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548144-062D-422B-8F4F-8C81C505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941717D-2FCA-40FC-A86A-448A33EE2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791DA2-800B-43A7-B54B-15CFB085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17F2F4-D84A-40F8-A840-95880A39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42ABC5-8324-423E-8065-8217EA91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8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A647C70-74E8-4BFA-A659-CC6E264D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4216BDE-47A1-415C-BD15-30C425F8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EA4FC40-D350-45FF-A589-71832868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065703D-FD00-4C33-A52B-A3B3508E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BAFC8E1-860D-4CCE-B736-A8A2160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6014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FDF0C3-6930-4701-B066-E23D039D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B540843-365C-4A72-924E-AEA67FE4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3883577-112E-4BAA-A9CC-42610B65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B1A9CF3-40D6-4244-A63E-982EE07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829CB8-500A-433A-8062-521091EB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67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561B15-FA4C-4CAB-A34C-3376F986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A523A5F-5208-448E-911A-4CDDFBE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66581DF-90E2-43DC-AE15-7411B0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47080D-0BE2-4632-AB8E-D351101F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41BC8A0-B1B1-47F2-980E-E0020749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0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1B2846-2156-4631-A0FA-F82C3C2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D15658-52CE-47AF-B6A0-D9916667E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FE2616E-804A-47D7-942C-0E297956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8B3957C-E1DD-470A-BEB8-4B638249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DB4AECE-E64F-492B-91CF-338AF870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CD6FC82-B99F-4A08-86E5-330A1213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00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F36141-6E04-44C8-A45B-A076B79D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5CB1C31-B665-452C-BDAC-5C1ED9C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93A4138-DC44-4BF8-81BF-459FC472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AAF535D-FBDC-46C4-8531-EFAA5D7C2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485F104-6DBD-44FF-AA90-5F7E2C0C6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0D899B6B-DE44-4077-B567-40DC56A9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B083EC1-0854-40E1-AB2A-0322BFCB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87DB72E-006F-4911-9E4B-6911B754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360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5A56A-4BE3-460B-B78B-2D8F6FE9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8C083F5-37D6-4881-94AB-A80D8485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3C99ABC-DAC6-4A87-84A3-3552F58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AD42B2D-063A-49BB-8E34-1E6AABA0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007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4F99DF7-8A33-44FA-8954-E6E5AA42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0541ECE-2737-4B94-9E4E-0E85C13C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5DACB86-EE57-4C24-AD9A-8B725AB3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905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123071-8C1A-45AA-B364-9A001DE6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2C68868-FD55-4867-AB98-C7F6DBE7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D7E7517-6774-4859-B546-EE433FF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98FF1EB-8E89-4C48-A1D9-5E10E9A6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1F051E-B732-4D5D-96E8-F67638CC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71560AB-AE0E-4717-995E-4AEE8421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586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919B34-A1FA-4CA5-9AA1-6198036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A95E49C-08B9-4317-93FF-F4C0968F5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527C0EA-781E-4340-A9DF-A417775BB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743E7B6-0233-47CF-92B2-EA40CB2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009E96C-F662-401C-8E80-7DA6EF62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D41FCD0-1CCC-41AF-95B7-75F4F9C2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5564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6BB5D1-A751-4C38-A392-D6396BA7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2501EA1-7D10-4A9C-BBA3-0C79989A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006732-AD3A-42ED-9BAA-1254962A8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31C3-5579-40C3-B2D4-FF4766EE478D}" type="datetimeFigureOut">
              <a:rPr lang="ru-RU" smtClean="0"/>
              <a:pPr/>
              <a:t>13.07.2022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0A7C30-93E5-48E1-B71F-6E6D1BE9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E8D370-278B-49F4-B49E-55D0041A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B89A-C7A5-4962-85D4-99D08A8191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203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881DA8-0BC6-42CE-84F0-61F023A84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935"/>
            <a:ext cx="9144000" cy="663246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24292E"/>
                </a:solidFill>
                <a:latin typeface="-apple-system"/>
              </a:rPr>
              <a:t>DevOps</a:t>
            </a:r>
            <a:r>
              <a:rPr lang="en-US" sz="2800" dirty="0" smtClean="0">
                <a:solidFill>
                  <a:srgbClr val="24292E"/>
                </a:solidFill>
                <a:latin typeface="-apple-system"/>
              </a:rPr>
              <a:t> online </a:t>
            </a:r>
            <a:r>
              <a:rPr lang="en-US" sz="2800" dirty="0" err="1" smtClean="0">
                <a:solidFill>
                  <a:srgbClr val="24292E"/>
                </a:solidFill>
                <a:latin typeface="-apple-system"/>
              </a:rPr>
              <a:t>Kharkiv</a:t>
            </a:r>
            <a:r>
              <a:rPr lang="en-US" sz="2800" dirty="0" smtClean="0">
                <a:solidFill>
                  <a:srgbClr val="24292E"/>
                </a:solidFill>
                <a:latin typeface="-apple-system"/>
              </a:rPr>
              <a:t> 2022Q1Q2</a:t>
            </a:r>
            <a:endParaRPr lang="en-US" sz="2800" dirty="0" smtClean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7B972BA-19DB-4A3A-A739-7D9CEF4F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949" y="2462990"/>
            <a:ext cx="9788106" cy="2497347"/>
          </a:xfrm>
        </p:spPr>
        <p:txBody>
          <a:bodyPr>
            <a:noAutofit/>
          </a:bodyPr>
          <a:lstStyle/>
          <a:p>
            <a:r>
              <a:rPr lang="en-US" sz="4800" b="1" dirty="0"/>
              <a:t>Automated </a:t>
            </a:r>
            <a:r>
              <a:rPr lang="en-US" sz="4800" b="1" dirty="0" smtClean="0"/>
              <a:t>web </a:t>
            </a:r>
            <a:r>
              <a:rPr lang="en-US" sz="4800" b="1" dirty="0"/>
              <a:t>application on </a:t>
            </a:r>
            <a:r>
              <a:rPr lang="en-US" sz="4800" b="1" dirty="0" smtClean="0"/>
              <a:t>AWS</a:t>
            </a:r>
            <a:endParaRPr lang="ru-RU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1E5E94-BB5A-472D-B96B-B0DCB29607AC}"/>
              </a:ext>
            </a:extLst>
          </p:cNvPr>
          <p:cNvSpPr txBox="1"/>
          <p:nvPr/>
        </p:nvSpPr>
        <p:spPr>
          <a:xfrm>
            <a:off x="8177842" y="5650301"/>
            <a:ext cx="314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Student: </a:t>
            </a:r>
            <a:r>
              <a:rPr lang="en-US" sz="2400" dirty="0" err="1" smtClean="0"/>
              <a:t>Evgeniy</a:t>
            </a:r>
            <a:r>
              <a:rPr lang="en-US" sz="2400" dirty="0" smtClean="0"/>
              <a:t> </a:t>
            </a:r>
            <a:r>
              <a:rPr lang="en-US" sz="2400" dirty="0" err="1" smtClean="0"/>
              <a:t>Kharin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90952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8CF14E-7F9D-48C3-B594-F968FD1509C0}"/>
              </a:ext>
            </a:extLst>
          </p:cNvPr>
          <p:cNvSpPr txBox="1"/>
          <p:nvPr/>
        </p:nvSpPr>
        <p:spPr>
          <a:xfrm>
            <a:off x="2143332" y="3888828"/>
            <a:ext cx="5893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</a:t>
            </a:r>
            <a:endParaRPr lang="ru-RU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944" y="0"/>
            <a:ext cx="9508249" cy="455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555" y="4762500"/>
            <a:ext cx="4857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841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06F1B8-A27B-42D4-BC6E-59FE8736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7952" y="428188"/>
            <a:ext cx="8452945" cy="747683"/>
          </a:xfrm>
        </p:spPr>
        <p:txBody>
          <a:bodyPr/>
          <a:lstStyle/>
          <a:p>
            <a:pPr algn="ctr"/>
            <a:r>
              <a:rPr lang="en-US" dirty="0"/>
              <a:t>And </a:t>
            </a:r>
            <a:r>
              <a:rPr lang="en-US" dirty="0" smtClean="0"/>
              <a:t>finally</a:t>
            </a:r>
            <a:r>
              <a:rPr lang="ru-RU" dirty="0" smtClean="0"/>
              <a:t>…)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089" y="1238965"/>
            <a:ext cx="5842806" cy="291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64095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EAE476-7710-484D-8A09-332E3ABA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pPr algn="ctr"/>
            <a:r>
              <a:rPr lang="en-US" dirty="0"/>
              <a:t>What needs to be improved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89F1AAC-D53C-4292-B92F-519FE86F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Perform </a:t>
            </a:r>
            <a:r>
              <a:rPr lang="en-US" dirty="0" err="1"/>
              <a:t>jenkins</a:t>
            </a:r>
            <a:r>
              <a:rPr lang="en-US" dirty="0"/>
              <a:t> jobs on a slaves in </a:t>
            </a:r>
            <a:r>
              <a:rPr lang="en-US" dirty="0" err="1" smtClean="0"/>
              <a:t>Docker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Use a </a:t>
            </a:r>
            <a:r>
              <a:rPr lang="en-US" dirty="0" smtClean="0"/>
              <a:t>database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smtClean="0"/>
              <a:t>DB</a:t>
            </a:r>
            <a:r>
              <a:rPr lang="en-US" dirty="0" smtClean="0"/>
              <a:t> </a:t>
            </a:r>
            <a:r>
              <a:rPr lang="en-US" dirty="0"/>
              <a:t>and Jenkins on different servers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Configure SSL *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D8E855-E6CB-42FC-99D1-AE6991FFE89E}"/>
              </a:ext>
            </a:extLst>
          </p:cNvPr>
          <p:cNvSpPr txBox="1"/>
          <p:nvPr/>
        </p:nvSpPr>
        <p:spPr>
          <a:xfrm>
            <a:off x="1109932" y="4426152"/>
            <a:ext cx="9972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Thank you for your attention and time spent</a:t>
            </a:r>
            <a:r>
              <a:rPr lang="ru-RU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40442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3550D3-C3B4-4FFA-9C70-ADA2244E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11" y="1569753"/>
            <a:ext cx="11291977" cy="474453"/>
          </a:xfrm>
        </p:spPr>
        <p:txBody>
          <a:bodyPr>
            <a:normAutofit fontScale="90000"/>
          </a:bodyPr>
          <a:lstStyle/>
          <a:p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  <a:cs typeface="+mj-cs"/>
              </a:rPr>
              <a:t>Objective: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j-ea"/>
                <a:cs typeface="+mj-cs"/>
              </a:rPr>
              <a:t>learn how to automate the build process and deployment of the project</a:t>
            </a:r>
            <a:r>
              <a:rPr kumimoji="0" lang="ru-RU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+mn-lt"/>
                <a:ea typeface="+mj-ea"/>
                <a:cs typeface="+mj-cs"/>
              </a:rPr>
              <a:t>and try to implement this knowledge ion the example of a small web application</a:t>
            </a:r>
            <a: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6F7EAD3-D058-413A-A025-0B5743EF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272" y="1466490"/>
            <a:ext cx="9144000" cy="4270075"/>
          </a:xfrm>
        </p:spPr>
        <p:txBody>
          <a:bodyPr/>
          <a:lstStyle/>
          <a:p>
            <a:pPr algn="l"/>
            <a:r>
              <a:rPr lang="en-US" dirty="0"/>
              <a:t>What I used in the project: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AWS EC2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Jenkins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Docker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040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2F2DF1-B8DD-4759-B9E9-396ABA5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929" y="225596"/>
            <a:ext cx="6370760" cy="652792"/>
          </a:xfrm>
        </p:spPr>
        <p:txBody>
          <a:bodyPr>
            <a:normAutofit fontScale="90000"/>
          </a:bodyPr>
          <a:lstStyle/>
          <a:p>
            <a:r>
              <a:rPr lang="en-US" dirty="0"/>
              <a:t>Our Infrastructure</a:t>
            </a:r>
            <a:endParaRPr lang="ru-RU" dirty="0"/>
          </a:p>
        </p:txBody>
      </p:sp>
      <p:pic>
        <p:nvPicPr>
          <p:cNvPr id="5" name="Picture 2" descr="ÐÐ°ÑÑÐ¸Ð½ÐºÐ¸ Ð¿Ð¾ Ð·Ð°Ð¿ÑÐ¾ÑÑ Ð´Ð¶ÐµÐ½ÐºÐ¸Ð½Ñ">
            <a:extLst>
              <a:ext uri="{FF2B5EF4-FFF2-40B4-BE49-F238E27FC236}">
                <a16:creationId xmlns:a16="http://schemas.microsoft.com/office/drawing/2014/main" xmlns="" id="{322C5B26-025A-40A2-9C3A-00494EBDDB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0482" y="2530893"/>
            <a:ext cx="731089" cy="100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ÐÐ°ÑÑÐ¸Ð½ÐºÐ¸ Ð¿Ð¾ Ð·Ð°Ð¿ÑÐ¾ÑÑ Docker">
            <a:extLst>
              <a:ext uri="{FF2B5EF4-FFF2-40B4-BE49-F238E27FC236}">
                <a16:creationId xmlns:a16="http://schemas.microsoft.com/office/drawing/2014/main" xmlns="" id="{65536766-723F-4977-B78A-1CCD7996E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82800" y="2619289"/>
            <a:ext cx="925013" cy="7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xmlns="" id="{46D9FC2D-0966-4215-AA18-09C357043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026" r="20547"/>
          <a:stretch/>
        </p:blipFill>
        <p:spPr bwMode="auto">
          <a:xfrm>
            <a:off x="5422890" y="2493247"/>
            <a:ext cx="1018015" cy="11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E534680-8DED-4F76-9C40-CDE456A02668}"/>
              </a:ext>
            </a:extLst>
          </p:cNvPr>
          <p:cNvSpPr/>
          <p:nvPr/>
        </p:nvSpPr>
        <p:spPr>
          <a:xfrm>
            <a:off x="8470584" y="2337953"/>
            <a:ext cx="2935848" cy="1514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910D7859-497F-4ECE-982A-28948B140830}"/>
              </a:ext>
            </a:extLst>
          </p:cNvPr>
          <p:cNvSpPr/>
          <p:nvPr/>
        </p:nvSpPr>
        <p:spPr>
          <a:xfrm>
            <a:off x="1003094" y="2281927"/>
            <a:ext cx="2331631" cy="16108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4" name="Picture 10" descr="Python | Python logo, Python programming, Python web">
            <a:extLst>
              <a:ext uri="{FF2B5EF4-FFF2-40B4-BE49-F238E27FC236}">
                <a16:creationId xmlns:a16="http://schemas.microsoft.com/office/drawing/2014/main" xmlns="" id="{A1AE2381-036B-4090-8DBA-3D5B90F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9818" y="2359464"/>
            <a:ext cx="593376" cy="5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veloper Icon of Glyph style - Available in SVG, PNG, EPS, AI &amp; Icon fonts">
            <a:extLst>
              <a:ext uri="{FF2B5EF4-FFF2-40B4-BE49-F238E27FC236}">
                <a16:creationId xmlns:a16="http://schemas.microsoft.com/office/drawing/2014/main" xmlns="" id="{2444B0DE-DB2E-4EF4-B89D-2AA38DBE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3173" y="2866539"/>
            <a:ext cx="1029128" cy="10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And Css — Steemit">
            <a:extLst>
              <a:ext uri="{FF2B5EF4-FFF2-40B4-BE49-F238E27FC236}">
                <a16:creationId xmlns:a16="http://schemas.microsoft.com/office/drawing/2014/main" xmlns="" id="{58B96C0E-D7C0-487D-B471-A88C5B03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7435" y="2412559"/>
            <a:ext cx="553367" cy="5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3 icon | Myiconfinder">
            <a:extLst>
              <a:ext uri="{FF2B5EF4-FFF2-40B4-BE49-F238E27FC236}">
                <a16:creationId xmlns:a16="http://schemas.microsoft.com/office/drawing/2014/main" xmlns="" id="{56430362-A599-4BD7-BA7F-1EB8A54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7279" y="2293924"/>
            <a:ext cx="711113" cy="7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750BEA02-75F8-4453-8057-0A669E4421DC}"/>
              </a:ext>
            </a:extLst>
          </p:cNvPr>
          <p:cNvCxnSpPr>
            <a:cxnSpLocks/>
          </p:cNvCxnSpPr>
          <p:nvPr/>
        </p:nvCxnSpPr>
        <p:spPr>
          <a:xfrm flipV="1">
            <a:off x="3331029" y="3200400"/>
            <a:ext cx="2142308" cy="13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078DA562-FE7D-410B-8850-2136B2DDF97C}"/>
              </a:ext>
            </a:extLst>
          </p:cNvPr>
          <p:cNvCxnSpPr/>
          <p:nvPr/>
        </p:nvCxnSpPr>
        <p:spPr>
          <a:xfrm rot="10800000">
            <a:off x="6492241" y="2821577"/>
            <a:ext cx="1946369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C81B01B6-58F7-4552-83A5-6CE419497A81}"/>
              </a:ext>
            </a:extLst>
          </p:cNvPr>
          <p:cNvCxnSpPr>
            <a:cxnSpLocks/>
          </p:cNvCxnSpPr>
          <p:nvPr/>
        </p:nvCxnSpPr>
        <p:spPr>
          <a:xfrm>
            <a:off x="6531429" y="3474720"/>
            <a:ext cx="1920240" cy="1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A351164-3AB6-4BB9-8824-23684396485C}"/>
              </a:ext>
            </a:extLst>
          </p:cNvPr>
          <p:cNvSpPr txBox="1"/>
          <p:nvPr/>
        </p:nvSpPr>
        <p:spPr>
          <a:xfrm>
            <a:off x="6748189" y="3556333"/>
            <a:ext cx="143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</a:t>
            </a:r>
          </a:p>
          <a:p>
            <a:r>
              <a:rPr lang="en-US" dirty="0"/>
              <a:t>Wait commit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F47D141-742E-487A-A87E-C4E15308C679}"/>
              </a:ext>
            </a:extLst>
          </p:cNvPr>
          <p:cNvSpPr txBox="1"/>
          <p:nvPr/>
        </p:nvSpPr>
        <p:spPr>
          <a:xfrm>
            <a:off x="3895878" y="2501813"/>
            <a:ext cx="101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Commit, Push</a:t>
            </a:r>
            <a:endParaRPr lang="ru-RU" dirty="0"/>
          </a:p>
        </p:txBody>
      </p:sp>
      <p:pic>
        <p:nvPicPr>
          <p:cNvPr id="30" name="Рисунок 29" descr="aws.png">
            <a:extLst>
              <a:ext uri="{FF2B5EF4-FFF2-40B4-BE49-F238E27FC236}">
                <a16:creationId xmlns:a16="http://schemas.microsoft.com/office/drawing/2014/main" xmlns="" id="{6FF99210-5DBC-4B84-9DDF-27061CACC5F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60097" y="2410886"/>
            <a:ext cx="579220" cy="3475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AF06DC9-14E5-4E56-B024-FA2588360F37}"/>
              </a:ext>
            </a:extLst>
          </p:cNvPr>
          <p:cNvSpPr txBox="1"/>
          <p:nvPr/>
        </p:nvSpPr>
        <p:spPr>
          <a:xfrm>
            <a:off x="8884431" y="1574238"/>
            <a:ext cx="203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Production Server</a:t>
            </a:r>
            <a:endParaRPr lang="ru-RU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77A553C-82FC-4CB0-A135-2279ACAC610A}"/>
              </a:ext>
            </a:extLst>
          </p:cNvPr>
          <p:cNvSpPr txBox="1"/>
          <p:nvPr/>
        </p:nvSpPr>
        <p:spPr>
          <a:xfrm>
            <a:off x="9969384" y="3504201"/>
            <a:ext cx="165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smtClean="0"/>
              <a:t>172.31.89.16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80ED36-DCE0-48A7-93DA-CA1AACC0D665}"/>
              </a:ext>
            </a:extLst>
          </p:cNvPr>
          <p:cNvSpPr txBox="1"/>
          <p:nvPr/>
        </p:nvSpPr>
        <p:spPr>
          <a:xfrm>
            <a:off x="8191803" y="5453693"/>
            <a:ext cx="35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16191F"/>
                </a:solidFill>
                <a:effectLst/>
              </a:rPr>
              <a:t>Public IP: </a:t>
            </a:r>
            <a:r>
              <a:rPr lang="ru-RU" dirty="0" smtClean="0"/>
              <a:t>52.55.250.114  </a:t>
            </a:r>
            <a:r>
              <a:rPr lang="en-US" dirty="0" smtClean="0"/>
              <a:t>(</a:t>
            </a:r>
            <a:r>
              <a:rPr lang="en-US" dirty="0" smtClean="0"/>
              <a:t>Elastic IP)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768D055-406D-4A50-B2FC-93C205A82AC4}"/>
              </a:ext>
            </a:extLst>
          </p:cNvPr>
          <p:cNvSpPr txBox="1"/>
          <p:nvPr/>
        </p:nvSpPr>
        <p:spPr>
          <a:xfrm>
            <a:off x="6959414" y="23321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2546501-C6DD-4180-B9B8-8C93C0D71CFB}"/>
              </a:ext>
            </a:extLst>
          </p:cNvPr>
          <p:cNvSpPr txBox="1"/>
          <p:nvPr/>
        </p:nvSpPr>
        <p:spPr>
          <a:xfrm>
            <a:off x="8428298" y="3505952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EC2</a:t>
            </a:r>
            <a:endParaRPr lang="ru-RU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22D4A601-DE81-4FBC-80FC-5D2DDD6BB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8998" y="3252835"/>
            <a:ext cx="1165440" cy="48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97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45A854-8AA4-4B17-A59E-70392F79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438" y="182083"/>
            <a:ext cx="9144000" cy="853086"/>
          </a:xfrm>
        </p:spPr>
        <p:txBody>
          <a:bodyPr>
            <a:normAutofit/>
          </a:bodyPr>
          <a:lstStyle/>
          <a:p>
            <a:r>
              <a:rPr lang="en-US" sz="4800" dirty="0"/>
              <a:t>Project steps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0BAAC2-25DF-4B3B-BD27-EE0D3D9C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548" y="1492370"/>
            <a:ext cx="9144000" cy="2818373"/>
          </a:xfrm>
        </p:spPr>
        <p:txBody>
          <a:bodyPr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Setting up Git on local machine and connecting it to GitHub Repository.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Creating </a:t>
            </a:r>
            <a:r>
              <a:rPr lang="en-US" sz="2000" dirty="0" err="1"/>
              <a:t>Dockerfile</a:t>
            </a:r>
            <a:r>
              <a:rPr lang="en-US" sz="2000" dirty="0"/>
              <a:t> for our application.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Setting up Jenkins and configuring </a:t>
            </a:r>
            <a:r>
              <a:rPr lang="en-US" sz="2000" dirty="0" smtClean="0"/>
              <a:t>Jenkins </a:t>
            </a:r>
            <a:r>
              <a:rPr lang="en-US" sz="2000" dirty="0"/>
              <a:t>plugins on AWS instance.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Connecting </a:t>
            </a:r>
            <a:r>
              <a:rPr lang="en-US" sz="2000" dirty="0"/>
              <a:t>Jenkins and GitHub via Webhook.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dirty="0"/>
              <a:t>Configuring the Build actions in Jenkins.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47371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7934D7-9451-4974-995A-1046CA9B4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178"/>
            <a:ext cx="9144000" cy="785003"/>
          </a:xfrm>
        </p:spPr>
        <p:txBody>
          <a:bodyPr>
            <a:normAutofit/>
          </a:bodyPr>
          <a:lstStyle/>
          <a:p>
            <a:r>
              <a:rPr lang="en-US" sz="4800" dirty="0" err="1"/>
              <a:t>Dockerfile</a:t>
            </a:r>
            <a:r>
              <a:rPr lang="en-US" sz="4800" dirty="0"/>
              <a:t> for our application</a:t>
            </a:r>
            <a:endParaRPr lang="ru-RU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210" y="1103700"/>
            <a:ext cx="5396753" cy="5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9704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3AE62B-0D46-405C-B072-417B6B99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67004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Configuring the Build actions in Jenkins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A0CEB5F-3467-4129-8512-7843736311A9}"/>
              </a:ext>
            </a:extLst>
          </p:cNvPr>
          <p:cNvSpPr txBox="1"/>
          <p:nvPr/>
        </p:nvSpPr>
        <p:spPr>
          <a:xfrm>
            <a:off x="3546442" y="6033870"/>
            <a:ext cx="494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Webhook for automatically start a build by commit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D8AF14E-8D66-46DE-9888-54F12F91EE80}"/>
              </a:ext>
            </a:extLst>
          </p:cNvPr>
          <p:cNvSpPr txBox="1"/>
          <p:nvPr/>
        </p:nvSpPr>
        <p:spPr>
          <a:xfrm>
            <a:off x="766895" y="1544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5151BA-1907-4C4A-955E-689CBF0D07B0}"/>
              </a:ext>
            </a:extLst>
          </p:cNvPr>
          <p:cNvSpPr txBox="1"/>
          <p:nvPr/>
        </p:nvSpPr>
        <p:spPr>
          <a:xfrm>
            <a:off x="793021" y="2854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7C24E63-CD67-49D3-8B36-CF75C9507FEF}"/>
              </a:ext>
            </a:extLst>
          </p:cNvPr>
          <p:cNvSpPr txBox="1"/>
          <p:nvPr/>
        </p:nvSpPr>
        <p:spPr>
          <a:xfrm>
            <a:off x="812477" y="4388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8537" y="1031966"/>
            <a:ext cx="4467498" cy="1362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2747" y="2386285"/>
            <a:ext cx="3797108" cy="12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5538" y="3723728"/>
            <a:ext cx="4159004" cy="212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7070" y="988696"/>
            <a:ext cx="3067848" cy="2211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45151BA-1907-4C4A-955E-689CBF0D07B0}"/>
              </a:ext>
            </a:extLst>
          </p:cNvPr>
          <p:cNvSpPr txBox="1"/>
          <p:nvPr/>
        </p:nvSpPr>
        <p:spPr>
          <a:xfrm>
            <a:off x="6066062" y="2262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0691" y="3352528"/>
            <a:ext cx="2599397" cy="47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45151BA-1907-4C4A-955E-689CBF0D07B0}"/>
              </a:ext>
            </a:extLst>
          </p:cNvPr>
          <p:cNvSpPr txBox="1"/>
          <p:nvPr/>
        </p:nvSpPr>
        <p:spPr>
          <a:xfrm>
            <a:off x="6061708" y="3407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0621" y="4031796"/>
            <a:ext cx="3291026" cy="4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45151BA-1907-4C4A-955E-689CBF0D07B0}"/>
              </a:ext>
            </a:extLst>
          </p:cNvPr>
          <p:cNvSpPr txBox="1"/>
          <p:nvPr/>
        </p:nvSpPr>
        <p:spPr>
          <a:xfrm>
            <a:off x="6070417" y="4043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5430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BA0B8D-A629-4781-8BD7-0CC88851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156754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Configuring the Build Pipeline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6450" y="832847"/>
            <a:ext cx="9438522" cy="592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53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71EFA5-57CF-4D80-8B50-EB311B70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01" y="0"/>
            <a:ext cx="5020571" cy="575154"/>
          </a:xfrm>
        </p:spPr>
        <p:txBody>
          <a:bodyPr>
            <a:noAutofit/>
          </a:bodyPr>
          <a:lstStyle/>
          <a:p>
            <a:r>
              <a:rPr lang="en-US" sz="5400" dirty="0"/>
              <a:t>Jenkins Pipeline</a:t>
            </a:r>
            <a:endParaRPr lang="ru-RU" sz="5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0914" y="678451"/>
            <a:ext cx="5971086" cy="5892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4642"/>
            <a:ext cx="6219825" cy="589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1541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F30F2A-3DAA-4321-8820-BD180DF41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856" y="181155"/>
            <a:ext cx="9144000" cy="750498"/>
          </a:xfrm>
        </p:spPr>
        <p:txBody>
          <a:bodyPr>
            <a:normAutofit/>
          </a:bodyPr>
          <a:lstStyle/>
          <a:p>
            <a:r>
              <a:rPr lang="en-US" sz="3600" dirty="0"/>
              <a:t>Jenkins completed the build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468" y="999308"/>
            <a:ext cx="4533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792" y="3727559"/>
            <a:ext cx="77914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7430819" y="3296886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870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192</Words>
  <Application>Microsoft Office PowerPoint</Application>
  <PresentationFormat>Произвольный</PresentationFormat>
  <Paragraphs>47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DevOps online Kharkiv 2022Q1Q2</vt:lpstr>
      <vt:lpstr>Objective: learn how to automate the build process and deployment of the project and try to implement this knowledge ion the example of a small web application </vt:lpstr>
      <vt:lpstr>Our Infrastructure</vt:lpstr>
      <vt:lpstr>Project steps</vt:lpstr>
      <vt:lpstr>Dockerfile for our application</vt:lpstr>
      <vt:lpstr>Configuring the Build actions in Jenkins</vt:lpstr>
      <vt:lpstr>Configuring the Build Pipeline</vt:lpstr>
      <vt:lpstr>Jenkins Pipeline</vt:lpstr>
      <vt:lpstr>Jenkins completed the build</vt:lpstr>
      <vt:lpstr>Слайд 10</vt:lpstr>
      <vt:lpstr>And finally…)</vt:lpstr>
      <vt:lpstr>What needs to be improved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Гарматенко</dc:creator>
  <cp:lastModifiedBy>adm</cp:lastModifiedBy>
  <cp:revision>88</cp:revision>
  <dcterms:created xsi:type="dcterms:W3CDTF">2020-11-09T10:00:50Z</dcterms:created>
  <dcterms:modified xsi:type="dcterms:W3CDTF">2022-07-13T12:01:35Z</dcterms:modified>
</cp:coreProperties>
</file>