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9AEA-B624-4BD5-9135-B5770C57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1AA57-D36D-4685-80E1-527E750FA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1D28-63C5-4DBB-9907-CA9A8918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B53DE-5EDA-4942-953B-73780029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8B6F-E03A-4CAB-B845-51B467D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4CEC-949E-4255-AE8A-1CC268E1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D656-CC5B-44A4-A128-40DB5376D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E368A-DF81-425A-81DA-2742423D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9717-8C48-4BEA-BB73-ADF4DD85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ED67-D659-4F32-9302-E857D31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44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1EE58-596A-47CA-816A-9A556F045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2A9FE-FD50-4547-9597-91C5F3C40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A5BB7-36E2-4FA6-8591-168E3AFD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0823-9741-469F-B6C1-1601FED0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38A36-3713-49FE-908F-984A4488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ACD5-3627-4416-91D9-F3FE05F6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2DDF-63B9-4160-BF69-9736CB10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6882-E120-48AF-8791-9B085095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7233-C20E-4386-B92C-502BF294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0CBE-19AD-4EBA-B632-0C094BE5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4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FE1-E5B7-4E12-AE43-F63C4FF0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0F9AA-2347-45FB-80E6-5CD66DBD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207E-5A02-4A7D-A9E2-520E2633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0810-123D-4AB9-AF69-3804043B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B902-05A7-4F51-BA35-979FFE7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5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4EFA-70C0-45E3-AE4E-4ECF6745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E62A-E090-417A-826D-000F57606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AEB14-F72B-4B16-A753-807E642A9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49F0-5A4F-4135-8336-0C7D6E63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A301-F108-42FD-928D-AE4A4DE9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2C6B-BD1A-4E27-9FE3-5BAF7842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9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714C-4300-47E2-B733-10919874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C9BB3-69D7-4477-978D-0EE3F9A4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FE05E-436F-48FA-99C9-268194C3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C4D8-3329-41F9-AD9A-A580B752A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EA6DB-B1A8-4812-8DA5-49D386800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D14E4-DAF0-4F22-8D4F-800AD77D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A7C46-279E-43E3-9C98-790923A7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05F21-72E0-483D-AFEE-B27C42EA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2A1A-B7AC-4802-8013-1FA83538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625B3-5FC0-4149-8C81-4E891285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C1207-F0E4-4E5D-803A-4FE45AD4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48B9F-277F-4DD3-94A7-2D1B73D2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B89DD-628A-4281-8B51-584F1CB8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FC588-37CA-49E1-9528-98577D5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17AF-E2BB-455C-862C-1489E85E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6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537B-11AE-4DE0-ABB9-875DF203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3722-465A-4E48-9FCE-61A7F175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C481-3678-4557-9420-4469A3BE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0C3FA-8FC2-43C0-A3AC-C2CECA96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3A810-6DC4-4E7D-8FCD-E104B2A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F89E4-1BB6-4EC8-9F1F-AEF0A06E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1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79F1-610E-4289-8D8C-C6FE066B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C5C78-942F-437A-B171-0D6030B45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21D46-C5CA-42EF-8469-5ACBE448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815F-F7BB-4DE1-93BB-5AB5E3AB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508C-3FC1-43FE-8ECC-5183A781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B5ED-BF80-4A47-8656-1A58CE84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3CB90-212A-4AD1-9181-F0520DD0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C7C2-13B8-4165-886A-A45CBC04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A652-BA9B-4792-8AF8-59CA92591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91CA-BFD7-404F-AD58-0F6E9863BB31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8A2D-8F24-4665-A747-F8244E5E2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CBE8-9C27-49F4-98CE-B79F88A19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97F6-D41D-4B90-8557-7C9698D4C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33D0752-0CE4-4A3B-96B1-9D20578E72BE}"/>
              </a:ext>
            </a:extLst>
          </p:cNvPr>
          <p:cNvGrpSpPr/>
          <p:nvPr/>
        </p:nvGrpSpPr>
        <p:grpSpPr>
          <a:xfrm>
            <a:off x="722730" y="630545"/>
            <a:ext cx="7400223" cy="5596909"/>
            <a:chOff x="301588" y="924024"/>
            <a:chExt cx="7400223" cy="559690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A39527-5D4A-4516-BCC4-EED93A3816A6}"/>
                </a:ext>
              </a:extLst>
            </p:cNvPr>
            <p:cNvGrpSpPr/>
            <p:nvPr/>
          </p:nvGrpSpPr>
          <p:grpSpPr>
            <a:xfrm>
              <a:off x="303195" y="924025"/>
              <a:ext cx="2071037" cy="2653364"/>
              <a:chOff x="303195" y="924025"/>
              <a:chExt cx="2071037" cy="265336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FE36F3-0397-450A-8DA5-0BF53D5D9CD8}"/>
                  </a:ext>
                </a:extLst>
              </p:cNvPr>
              <p:cNvSpPr/>
              <p:nvPr/>
            </p:nvSpPr>
            <p:spPr>
              <a:xfrm>
                <a:off x="304801" y="924025"/>
                <a:ext cx="2069431" cy="265336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85FEE5-43AC-4A6E-9A14-8528B31D429A}"/>
                  </a:ext>
                </a:extLst>
              </p:cNvPr>
              <p:cNvSpPr txBox="1"/>
              <p:nvPr/>
            </p:nvSpPr>
            <p:spPr>
              <a:xfrm>
                <a:off x="304801" y="1151821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MAP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ED81F7-F78C-48B3-BE19-CABE8155EA0C}"/>
                  </a:ext>
                </a:extLst>
              </p:cNvPr>
              <p:cNvSpPr/>
              <p:nvPr/>
            </p:nvSpPr>
            <p:spPr>
              <a:xfrm>
                <a:off x="304800" y="3060834"/>
                <a:ext cx="2069431" cy="51655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A38871-F6DC-4E87-A216-1044ADAD19B6}"/>
                  </a:ext>
                </a:extLst>
              </p:cNvPr>
              <p:cNvSpPr txBox="1"/>
              <p:nvPr/>
            </p:nvSpPr>
            <p:spPr>
              <a:xfrm>
                <a:off x="304801" y="1682994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 Stories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1C0923-4B81-4B63-8935-67DA5DD09970}"/>
                  </a:ext>
                </a:extLst>
              </p:cNvPr>
              <p:cNvSpPr txBox="1"/>
              <p:nvPr/>
            </p:nvSpPr>
            <p:spPr>
              <a:xfrm>
                <a:off x="304801" y="1998485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12 Story Points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5C796E-674F-45B7-99CD-FCD64A05EE0B}"/>
                  </a:ext>
                </a:extLst>
              </p:cNvPr>
              <p:cNvSpPr/>
              <p:nvPr/>
            </p:nvSpPr>
            <p:spPr>
              <a:xfrm>
                <a:off x="304798" y="3060834"/>
                <a:ext cx="2066219" cy="516554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93774-3E3D-444C-B88A-3698FDBF21F9}"/>
                  </a:ext>
                </a:extLst>
              </p:cNvPr>
              <p:cNvSpPr txBox="1"/>
              <p:nvPr/>
            </p:nvSpPr>
            <p:spPr>
              <a:xfrm>
                <a:off x="303195" y="2683308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F0"/>
                    </a:solidFill>
                  </a:rPr>
                  <a:t>100%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341C5B-D32A-4F52-902F-5CAC5246E4B4}"/>
                </a:ext>
              </a:extLst>
            </p:cNvPr>
            <p:cNvGrpSpPr/>
            <p:nvPr/>
          </p:nvGrpSpPr>
          <p:grpSpPr>
            <a:xfrm>
              <a:off x="2967788" y="924024"/>
              <a:ext cx="2071037" cy="2653364"/>
              <a:chOff x="303195" y="924025"/>
              <a:chExt cx="2071037" cy="265336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E004AB-72E9-4A88-9E74-5EE84C5312BC}"/>
                  </a:ext>
                </a:extLst>
              </p:cNvPr>
              <p:cNvSpPr/>
              <p:nvPr/>
            </p:nvSpPr>
            <p:spPr>
              <a:xfrm>
                <a:off x="304801" y="924025"/>
                <a:ext cx="2069431" cy="265336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4831E6-A672-4A92-BC65-4C6199A199F7}"/>
                  </a:ext>
                </a:extLst>
              </p:cNvPr>
              <p:cNvSpPr txBox="1"/>
              <p:nvPr/>
            </p:nvSpPr>
            <p:spPr>
              <a:xfrm>
                <a:off x="304801" y="1151821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BACKEND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B5D7BB6-3B89-4430-860C-1514FF871695}"/>
                  </a:ext>
                </a:extLst>
              </p:cNvPr>
              <p:cNvSpPr/>
              <p:nvPr/>
            </p:nvSpPr>
            <p:spPr>
              <a:xfrm>
                <a:off x="304800" y="3060834"/>
                <a:ext cx="2069431" cy="51655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6543F94-FB20-4F7D-B59A-25A3543ACE67}"/>
                  </a:ext>
                </a:extLst>
              </p:cNvPr>
              <p:cNvSpPr txBox="1"/>
              <p:nvPr/>
            </p:nvSpPr>
            <p:spPr>
              <a:xfrm>
                <a:off x="304801" y="1682994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3 Stories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B5A579-A1AD-4B32-A79E-08CA19A0D176}"/>
                  </a:ext>
                </a:extLst>
              </p:cNvPr>
              <p:cNvSpPr txBox="1"/>
              <p:nvPr/>
            </p:nvSpPr>
            <p:spPr>
              <a:xfrm>
                <a:off x="304801" y="1998485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10 Story Points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1FC833-1349-479B-A289-04B67E1FC801}"/>
                  </a:ext>
                </a:extLst>
              </p:cNvPr>
              <p:cNvSpPr/>
              <p:nvPr/>
            </p:nvSpPr>
            <p:spPr>
              <a:xfrm>
                <a:off x="304797" y="3060834"/>
                <a:ext cx="1657717" cy="516554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95A1FF-001D-46C2-BB21-F743C2976D9A}"/>
                  </a:ext>
                </a:extLst>
              </p:cNvPr>
              <p:cNvSpPr txBox="1"/>
              <p:nvPr/>
            </p:nvSpPr>
            <p:spPr>
              <a:xfrm>
                <a:off x="303195" y="2683308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F0"/>
                    </a:solidFill>
                  </a:rPr>
                  <a:t>80%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617563-7E17-47D9-81F8-AE712DDF4D49}"/>
                </a:ext>
              </a:extLst>
            </p:cNvPr>
            <p:cNvGrpSpPr/>
            <p:nvPr/>
          </p:nvGrpSpPr>
          <p:grpSpPr>
            <a:xfrm>
              <a:off x="301588" y="3848324"/>
              <a:ext cx="2071037" cy="2653364"/>
              <a:chOff x="303195" y="924025"/>
              <a:chExt cx="2071037" cy="265336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1AFAE1-CF60-4D87-A43D-E8C71ECDDBBA}"/>
                  </a:ext>
                </a:extLst>
              </p:cNvPr>
              <p:cNvSpPr/>
              <p:nvPr/>
            </p:nvSpPr>
            <p:spPr>
              <a:xfrm>
                <a:off x="304801" y="924025"/>
                <a:ext cx="2069431" cy="265336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B52427-E734-4C1F-9F35-16DC683104B3}"/>
                  </a:ext>
                </a:extLst>
              </p:cNvPr>
              <p:cNvSpPr txBox="1"/>
              <p:nvPr/>
            </p:nvSpPr>
            <p:spPr>
              <a:xfrm>
                <a:off x="304801" y="1151821"/>
                <a:ext cx="20694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SUSTAINABILITY GOALS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4CE64-038A-4BCC-A95E-0C1707FDF932}"/>
                  </a:ext>
                </a:extLst>
              </p:cNvPr>
              <p:cNvSpPr/>
              <p:nvPr/>
            </p:nvSpPr>
            <p:spPr>
              <a:xfrm>
                <a:off x="304800" y="3060834"/>
                <a:ext cx="2069431" cy="51655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104EEF-3CF9-441D-9ED9-432B74899C7E}"/>
                  </a:ext>
                </a:extLst>
              </p:cNvPr>
              <p:cNvSpPr txBox="1"/>
              <p:nvPr/>
            </p:nvSpPr>
            <p:spPr>
              <a:xfrm>
                <a:off x="304801" y="1682994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4 Stories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1BB8C4-0CFC-472A-9495-ACDA0DF9F8ED}"/>
                  </a:ext>
                </a:extLst>
              </p:cNvPr>
              <p:cNvSpPr txBox="1"/>
              <p:nvPr/>
            </p:nvSpPr>
            <p:spPr>
              <a:xfrm>
                <a:off x="304801" y="1998485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9 Story Points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F8E805-BC43-43A9-A5E3-5D781B9D13B1}"/>
                  </a:ext>
                </a:extLst>
              </p:cNvPr>
              <p:cNvSpPr/>
              <p:nvPr/>
            </p:nvSpPr>
            <p:spPr>
              <a:xfrm>
                <a:off x="304799" y="3060834"/>
                <a:ext cx="1428316" cy="516554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2F835A-B8C7-4929-A172-8FF352E42213}"/>
                  </a:ext>
                </a:extLst>
              </p:cNvPr>
              <p:cNvSpPr txBox="1"/>
              <p:nvPr/>
            </p:nvSpPr>
            <p:spPr>
              <a:xfrm>
                <a:off x="303195" y="2683308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F0"/>
                    </a:solidFill>
                  </a:rPr>
                  <a:t>66%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2D4499-659C-4A4F-8782-CBA39D193E44}"/>
                </a:ext>
              </a:extLst>
            </p:cNvPr>
            <p:cNvGrpSpPr/>
            <p:nvPr/>
          </p:nvGrpSpPr>
          <p:grpSpPr>
            <a:xfrm>
              <a:off x="2966181" y="3867569"/>
              <a:ext cx="2071037" cy="2653364"/>
              <a:chOff x="303195" y="924025"/>
              <a:chExt cx="2071037" cy="265336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87ADDE-B554-47B3-9285-BCC8BFD7D471}"/>
                  </a:ext>
                </a:extLst>
              </p:cNvPr>
              <p:cNvSpPr/>
              <p:nvPr/>
            </p:nvSpPr>
            <p:spPr>
              <a:xfrm>
                <a:off x="304801" y="924025"/>
                <a:ext cx="2069431" cy="265336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48601F-C6B0-4C07-8928-469B3C4BA7CA}"/>
                  </a:ext>
                </a:extLst>
              </p:cNvPr>
              <p:cNvSpPr txBox="1"/>
              <p:nvPr/>
            </p:nvSpPr>
            <p:spPr>
              <a:xfrm>
                <a:off x="304801" y="1151821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MOBILE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4045F9-A4B1-4A18-8275-BA96AFCDAF10}"/>
                  </a:ext>
                </a:extLst>
              </p:cNvPr>
              <p:cNvSpPr/>
              <p:nvPr/>
            </p:nvSpPr>
            <p:spPr>
              <a:xfrm>
                <a:off x="304800" y="3060834"/>
                <a:ext cx="2069431" cy="51655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6FE6AF-8DEB-4858-A00F-B979CF5102F0}"/>
                  </a:ext>
                </a:extLst>
              </p:cNvPr>
              <p:cNvSpPr txBox="1"/>
              <p:nvPr/>
            </p:nvSpPr>
            <p:spPr>
              <a:xfrm>
                <a:off x="304801" y="1682994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 Stories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7EAB2B2-3705-4736-8CD4-2B2C4A94540B}"/>
                  </a:ext>
                </a:extLst>
              </p:cNvPr>
              <p:cNvSpPr txBox="1"/>
              <p:nvPr/>
            </p:nvSpPr>
            <p:spPr>
              <a:xfrm>
                <a:off x="304801" y="1998485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8 Story Points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C31CBD8-D9B2-4E5A-AEF2-E6C31273EADA}"/>
                  </a:ext>
                </a:extLst>
              </p:cNvPr>
              <p:cNvSpPr/>
              <p:nvPr/>
            </p:nvSpPr>
            <p:spPr>
              <a:xfrm>
                <a:off x="304799" y="3060834"/>
                <a:ext cx="2067826" cy="516554"/>
              </a:xfrm>
              <a:prstGeom prst="rect">
                <a:avLst/>
              </a:prstGeom>
              <a:solidFill>
                <a:srgbClr val="00B0F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9A1C64-9DF8-4ABB-A120-00DD32CE0D24}"/>
                  </a:ext>
                </a:extLst>
              </p:cNvPr>
              <p:cNvSpPr txBox="1"/>
              <p:nvPr/>
            </p:nvSpPr>
            <p:spPr>
              <a:xfrm>
                <a:off x="303195" y="2683308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F0"/>
                    </a:solidFill>
                  </a:rPr>
                  <a:t>100%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086D9DF-12E6-415A-B442-168B1CD581D0}"/>
                </a:ext>
              </a:extLst>
            </p:cNvPr>
            <p:cNvGrpSpPr/>
            <p:nvPr/>
          </p:nvGrpSpPr>
          <p:grpSpPr>
            <a:xfrm>
              <a:off x="5630774" y="924024"/>
              <a:ext cx="2071037" cy="2653364"/>
              <a:chOff x="303195" y="924025"/>
              <a:chExt cx="2071037" cy="265336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4AF00C-E7E2-4A9F-93B7-E36D1189A8B2}"/>
                  </a:ext>
                </a:extLst>
              </p:cNvPr>
              <p:cNvSpPr/>
              <p:nvPr/>
            </p:nvSpPr>
            <p:spPr>
              <a:xfrm>
                <a:off x="304801" y="924025"/>
                <a:ext cx="2069431" cy="2653364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328397-308B-4660-9E4B-D4BDA5FFF53B}"/>
                  </a:ext>
                </a:extLst>
              </p:cNvPr>
              <p:cNvSpPr txBox="1"/>
              <p:nvPr/>
            </p:nvSpPr>
            <p:spPr>
              <a:xfrm>
                <a:off x="304801" y="1151821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SOCIAL MEDIA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6DAB3D2-159D-486F-8A7F-F68CAF6F359D}"/>
                  </a:ext>
                </a:extLst>
              </p:cNvPr>
              <p:cNvSpPr/>
              <p:nvPr/>
            </p:nvSpPr>
            <p:spPr>
              <a:xfrm>
                <a:off x="304800" y="3060834"/>
                <a:ext cx="2069431" cy="516554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C78B52E-0C49-4C3B-9602-DE716F6552B8}"/>
                  </a:ext>
                </a:extLst>
              </p:cNvPr>
              <p:cNvSpPr txBox="1"/>
              <p:nvPr/>
            </p:nvSpPr>
            <p:spPr>
              <a:xfrm>
                <a:off x="304801" y="1682994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2 Stories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060F-F2B0-4F01-897D-6A9EB2B85DED}"/>
                  </a:ext>
                </a:extLst>
              </p:cNvPr>
              <p:cNvSpPr txBox="1"/>
              <p:nvPr/>
            </p:nvSpPr>
            <p:spPr>
              <a:xfrm>
                <a:off x="304801" y="1998485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8 Story Points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9287B14-F673-4B5D-BB57-C4D6F899D169}"/>
                  </a:ext>
                </a:extLst>
              </p:cNvPr>
              <p:cNvSpPr txBox="1"/>
              <p:nvPr/>
            </p:nvSpPr>
            <p:spPr>
              <a:xfrm>
                <a:off x="303195" y="2683308"/>
                <a:ext cx="2069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B0F0"/>
                    </a:solidFill>
                  </a:rPr>
                  <a:t>0%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461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leiaainscough@gmail.com</dc:creator>
  <cp:lastModifiedBy>leiaainscough@gmail.com</cp:lastModifiedBy>
  <cp:revision>2</cp:revision>
  <dcterms:created xsi:type="dcterms:W3CDTF">2022-02-02T21:22:15Z</dcterms:created>
  <dcterms:modified xsi:type="dcterms:W3CDTF">2022-02-04T16:06:08Z</dcterms:modified>
</cp:coreProperties>
</file>