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 showGuides="1">
      <p:cViewPr varScale="1">
        <p:scale>
          <a:sx n="168" d="100"/>
          <a:sy n="168" d="100"/>
        </p:scale>
        <p:origin x="20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C754-4BDB-46FF-9502-4CD22C9D1639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96FD-625A-4CE7-BDFB-E2CA57C50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1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C754-4BDB-46FF-9502-4CD22C9D1639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96FD-625A-4CE7-BDFB-E2CA57C50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0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C754-4BDB-46FF-9502-4CD22C9D1639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96FD-625A-4CE7-BDFB-E2CA57C50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4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C754-4BDB-46FF-9502-4CD22C9D1639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96FD-625A-4CE7-BDFB-E2CA57C50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5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C754-4BDB-46FF-9502-4CD22C9D1639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96FD-625A-4CE7-BDFB-E2CA57C50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9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C754-4BDB-46FF-9502-4CD22C9D1639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96FD-625A-4CE7-BDFB-E2CA57C50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1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C754-4BDB-46FF-9502-4CD22C9D1639}" type="datetimeFigureOut">
              <a:rPr lang="en-US" smtClean="0"/>
              <a:t>10/4/18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96FD-625A-4CE7-BDFB-E2CA57C50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9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C754-4BDB-46FF-9502-4CD22C9D1639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96FD-625A-4CE7-BDFB-E2CA57C50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7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C754-4BDB-46FF-9502-4CD22C9D1639}" type="datetimeFigureOut">
              <a:rPr lang="en-US" smtClean="0"/>
              <a:t>10/4/18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96FD-625A-4CE7-BDFB-E2CA57C50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5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C754-4BDB-46FF-9502-4CD22C9D1639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96FD-625A-4CE7-BDFB-E2CA57C50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5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C754-4BDB-46FF-9502-4CD22C9D1639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96FD-625A-4CE7-BDFB-E2CA57C50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8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3C754-4BDB-46FF-9502-4CD22C9D1639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996FD-625A-4CE7-BDFB-E2CA57C50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0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5651" y="888274"/>
            <a:ext cx="2717075" cy="165898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6502" y="1225583"/>
            <a:ext cx="2155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Haematocrit</a:t>
            </a:r>
            <a:r>
              <a:rPr lang="en-US" sz="2800" dirty="0"/>
              <a:t> on admission</a:t>
            </a:r>
          </a:p>
        </p:txBody>
      </p:sp>
      <p:sp>
        <p:nvSpPr>
          <p:cNvPr id="6" name="Oval 5"/>
          <p:cNvSpPr/>
          <p:nvPr/>
        </p:nvSpPr>
        <p:spPr>
          <a:xfrm>
            <a:off x="585651" y="3914502"/>
            <a:ext cx="2717075" cy="165898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1873" y="4051495"/>
            <a:ext cx="2155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Disease severity on admission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84815" y="554935"/>
            <a:ext cx="2155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Outcome at 4 hours</a:t>
            </a:r>
          </a:p>
        </p:txBody>
      </p:sp>
      <p:sp>
        <p:nvSpPr>
          <p:cNvPr id="10" name="Oval 9"/>
          <p:cNvSpPr/>
          <p:nvPr/>
        </p:nvSpPr>
        <p:spPr>
          <a:xfrm>
            <a:off x="9185365" y="2346960"/>
            <a:ext cx="2717075" cy="16589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466216" y="2731961"/>
            <a:ext cx="2155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Outcome at 28 days</a:t>
            </a:r>
          </a:p>
        </p:txBody>
      </p:sp>
      <p:sp>
        <p:nvSpPr>
          <p:cNvPr id="12" name="Oval 11"/>
          <p:cNvSpPr/>
          <p:nvPr/>
        </p:nvSpPr>
        <p:spPr>
          <a:xfrm>
            <a:off x="6384471" y="4855146"/>
            <a:ext cx="2717075" cy="165898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65321" y="4992139"/>
            <a:ext cx="2155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Blood transfusion after 4 hours</a:t>
            </a:r>
          </a:p>
        </p:txBody>
      </p:sp>
      <p:cxnSp>
        <p:nvCxnSpPr>
          <p:cNvPr id="15" name="Straight Arrow Connector 14"/>
          <p:cNvCxnSpPr>
            <a:stCxn id="4" idx="6"/>
          </p:cNvCxnSpPr>
          <p:nvPr/>
        </p:nvCxnSpPr>
        <p:spPr>
          <a:xfrm flipV="1">
            <a:off x="3302726" y="999426"/>
            <a:ext cx="2301238" cy="718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6" idx="6"/>
          </p:cNvCxnSpPr>
          <p:nvPr/>
        </p:nvCxnSpPr>
        <p:spPr>
          <a:xfrm flipV="1">
            <a:off x="3302726" y="1828917"/>
            <a:ext cx="2301238" cy="2915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1"/>
          </p:cNvCxnSpPr>
          <p:nvPr/>
        </p:nvCxnSpPr>
        <p:spPr>
          <a:xfrm>
            <a:off x="3302726" y="1717766"/>
            <a:ext cx="6280545" cy="872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0"/>
          </p:cNvCxnSpPr>
          <p:nvPr/>
        </p:nvCxnSpPr>
        <p:spPr>
          <a:xfrm>
            <a:off x="8321039" y="999426"/>
            <a:ext cx="2222864" cy="1347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6"/>
            <a:endCxn id="10" idx="3"/>
          </p:cNvCxnSpPr>
          <p:nvPr/>
        </p:nvCxnSpPr>
        <p:spPr>
          <a:xfrm flipV="1">
            <a:off x="3302726" y="3762991"/>
            <a:ext cx="6280545" cy="981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6"/>
            <a:endCxn id="10" idx="4"/>
          </p:cNvCxnSpPr>
          <p:nvPr/>
        </p:nvCxnSpPr>
        <p:spPr>
          <a:xfrm flipV="1">
            <a:off x="9101546" y="4005943"/>
            <a:ext cx="1442357" cy="16786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5"/>
          </p:cNvCxnSpPr>
          <p:nvPr/>
        </p:nvCxnSpPr>
        <p:spPr>
          <a:xfrm>
            <a:off x="2904820" y="2304305"/>
            <a:ext cx="3893884" cy="28246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6"/>
            <a:endCxn id="12" idx="2"/>
          </p:cNvCxnSpPr>
          <p:nvPr/>
        </p:nvCxnSpPr>
        <p:spPr>
          <a:xfrm>
            <a:off x="3302726" y="4743994"/>
            <a:ext cx="3081745" cy="9406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2" idx="0"/>
          </p:cNvCxnSpPr>
          <p:nvPr/>
        </p:nvCxnSpPr>
        <p:spPr>
          <a:xfrm>
            <a:off x="6962502" y="1828917"/>
            <a:ext cx="780507" cy="3026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603964" y="222069"/>
            <a:ext cx="2717075" cy="16068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7D319A-C5D7-9A48-BA1D-61D8647BDE8A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1944189" y="2547257"/>
            <a:ext cx="0" cy="1367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81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20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Watson</dc:creator>
  <cp:lastModifiedBy>Microsoft Office User</cp:lastModifiedBy>
  <cp:revision>13</cp:revision>
  <cp:lastPrinted>2018-10-04T10:28:25Z</cp:lastPrinted>
  <dcterms:created xsi:type="dcterms:W3CDTF">2018-10-04T04:57:49Z</dcterms:created>
  <dcterms:modified xsi:type="dcterms:W3CDTF">2018-10-04T10:29:51Z</dcterms:modified>
</cp:coreProperties>
</file>