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1"/>
  </p:notesMasterIdLst>
  <p:sldIdLst>
    <p:sldId id="295" r:id="rId2"/>
    <p:sldId id="271" r:id="rId3"/>
    <p:sldId id="300" r:id="rId4"/>
    <p:sldId id="299" r:id="rId5"/>
    <p:sldId id="296" r:id="rId6"/>
    <p:sldId id="297" r:id="rId7"/>
    <p:sldId id="289" r:id="rId8"/>
    <p:sldId id="290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1287C3"/>
    <a:srgbClr val="9DBAE2"/>
    <a:srgbClr val="EE7943"/>
    <a:srgbClr val="F4DDD2"/>
    <a:srgbClr val="C9C9C9"/>
    <a:srgbClr val="5C5C5A"/>
    <a:srgbClr val="FFCC00"/>
    <a:srgbClr val="B1AFAB"/>
    <a:srgbClr val="EF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6925-8FC4-4850-8B8A-D1E5A3496BE3}" type="datetimeFigureOut">
              <a:rPr lang="nl-BE" smtClean="0"/>
              <a:t>26/12/2022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A62B-1290-4125-A86D-8D7950EFE0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85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8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9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5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4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0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6 Best Expense Tracking Apps for Android">
            <a:extLst>
              <a:ext uri="{FF2B5EF4-FFF2-40B4-BE49-F238E27FC236}">
                <a16:creationId xmlns:a16="http://schemas.microsoft.com/office/drawing/2014/main" id="{B64E12B4-19A8-4731-95B6-8848F522D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r="8461"/>
          <a:stretch/>
        </p:blipFill>
        <p:spPr bwMode="auto">
          <a:xfrm>
            <a:off x="-2880" y="-9236"/>
            <a:ext cx="12201235" cy="68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AA32B2F-6265-44B7-B88F-1B5B5992FB10}"/>
              </a:ext>
            </a:extLst>
          </p:cNvPr>
          <p:cNvSpPr/>
          <p:nvPr/>
        </p:nvSpPr>
        <p:spPr>
          <a:xfrm>
            <a:off x="-9830" y="-9236"/>
            <a:ext cx="12201830" cy="6867236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2F059788-5196-4505-9B66-4D197B72B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82" b="7028"/>
          <a:stretch/>
        </p:blipFill>
        <p:spPr>
          <a:xfrm>
            <a:off x="0" y="6195638"/>
            <a:ext cx="674256" cy="58477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D9152BA2-D319-4BE2-B99B-7C2D6BF5DE17}"/>
              </a:ext>
            </a:extLst>
          </p:cNvPr>
          <p:cNvSpPr txBox="1"/>
          <p:nvPr/>
        </p:nvSpPr>
        <p:spPr>
          <a:xfrm>
            <a:off x="572653" y="6211039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Universiteit</a:t>
            </a:r>
          </a:p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Antwerpen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36ABDA8-4016-4626-9332-72610267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5" y="2679036"/>
            <a:ext cx="12191999" cy="83505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BE" sz="4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Money Tracker App</a:t>
            </a: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267B3B7A-BA0F-4A41-BB18-3038BD6AF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34456"/>
            <a:ext cx="12191999" cy="1388534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l-BE" sz="1800" b="1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With</a:t>
            </a:r>
            <a:r>
              <a:rPr lang="nl-BE" sz="1800" b="1" cap="none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 Joppe De Peuter &amp; Stijn Van </a:t>
            </a:r>
            <a:r>
              <a:rPr lang="nl-BE" sz="1800" b="1" cap="none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Raemdonck</a:t>
            </a:r>
            <a:endParaRPr lang="fr-BE" sz="1800" b="1" cap="none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F55C85D-28E4-423D-88D5-1D29D5641854}"/>
              </a:ext>
            </a:extLst>
          </p:cNvPr>
          <p:cNvSpPr txBox="1"/>
          <p:nvPr/>
        </p:nvSpPr>
        <p:spPr>
          <a:xfrm>
            <a:off x="9107056" y="6444530"/>
            <a:ext cx="308494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5–Software Design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49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Money Tracker App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F8020A-2537-40FE-B2FD-4C677ECE5F4C}"/>
              </a:ext>
            </a:extLst>
          </p:cNvPr>
          <p:cNvSpPr txBox="1"/>
          <p:nvPr/>
        </p:nvSpPr>
        <p:spPr>
          <a:xfrm>
            <a:off x="1807582" y="2188573"/>
            <a:ext cx="404778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Design Patterns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Diagrams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Tests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Our Secret Sauce</a:t>
            </a:r>
            <a:endParaRPr lang="en-US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Demonstration</a:t>
            </a:r>
            <a:endParaRPr lang="en-US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864134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ingleton Design Pattern: the 'Easy' Pattern">
            <a:extLst>
              <a:ext uri="{FF2B5EF4-FFF2-40B4-BE49-F238E27FC236}">
                <a16:creationId xmlns:a16="http://schemas.microsoft.com/office/drawing/2014/main" id="{25726A4E-787A-4C28-9371-E3F0BE93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75" y="2087858"/>
            <a:ext cx="5443495" cy="360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Design Patterns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C20B092-2333-459B-94A6-AE4E71A3F54C}"/>
              </a:ext>
            </a:extLst>
          </p:cNvPr>
          <p:cNvSpPr txBox="1"/>
          <p:nvPr/>
        </p:nvSpPr>
        <p:spPr>
          <a:xfrm>
            <a:off x="1807581" y="2188573"/>
            <a:ext cx="4048273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Singleton, Observer, (A)Factory, MVC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Strategy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Iterator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Façade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1028" name="Picture 4" descr="Facade Design Pattern - Design Patterns In Python - Medium">
            <a:extLst>
              <a:ext uri="{FF2B5EF4-FFF2-40B4-BE49-F238E27FC236}">
                <a16:creationId xmlns:a16="http://schemas.microsoft.com/office/drawing/2014/main" id="{B8086404-6FD6-4AEB-9E47-2779F741E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62" b="-12562"/>
          <a:stretch/>
        </p:blipFill>
        <p:spPr bwMode="auto">
          <a:xfrm>
            <a:off x="5954175" y="2087858"/>
            <a:ext cx="5443495" cy="3599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572585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0B05874C-6279-4080-811A-01D634F0A4DB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1009804" y="215092"/>
            <a:chExt cx="9114526" cy="4908323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D907F242-9447-4BAA-80EF-B006193EE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5981" b="5081"/>
            <a:stretch/>
          </p:blipFill>
          <p:spPr>
            <a:xfrm>
              <a:off x="4874721" y="2315733"/>
              <a:ext cx="5249609" cy="2807682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F7E6ECC0-2FE3-4687-91FD-46787741D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7" b="5075"/>
            <a:stretch/>
          </p:blipFill>
          <p:spPr>
            <a:xfrm>
              <a:off x="1009804" y="2313024"/>
              <a:ext cx="5509357" cy="2810390"/>
            </a:xfrm>
            <a:prstGeom prst="rect">
              <a:avLst/>
            </a:prstGeom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90E85964-1785-464B-907A-81F93DB5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7" t="1328"/>
            <a:stretch/>
          </p:blipFill>
          <p:spPr>
            <a:xfrm>
              <a:off x="1009804" y="215092"/>
              <a:ext cx="5540530" cy="3000085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A2E8B97B-D9EB-43D9-A475-6C06341C1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43" r="8142"/>
            <a:stretch/>
          </p:blipFill>
          <p:spPr>
            <a:xfrm>
              <a:off x="4905014" y="215092"/>
              <a:ext cx="5219316" cy="2999600"/>
            </a:xfrm>
            <a:prstGeom prst="rect">
              <a:avLst/>
            </a:prstGeom>
          </p:spPr>
        </p:pic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3AEA3B7D-D0BB-4D6D-ACD0-73CB282E92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3"/>
          <a:stretch/>
        </p:blipFill>
        <p:spPr>
          <a:xfrm>
            <a:off x="2011681" y="536097"/>
            <a:ext cx="2852420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176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086A1DB1-880D-4F45-832D-41602C7CDEAA}"/>
              </a:ext>
            </a:extLst>
          </p:cNvPr>
          <p:cNvGrpSpPr/>
          <p:nvPr/>
        </p:nvGrpSpPr>
        <p:grpSpPr>
          <a:xfrm>
            <a:off x="883458" y="1"/>
            <a:ext cx="10067637" cy="6858000"/>
            <a:chOff x="-147923" y="-99269"/>
            <a:chExt cx="12191999" cy="9500161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6D700D5B-E9C1-494D-9657-77D67C229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"/>
            <a:stretch/>
          </p:blipFill>
          <p:spPr>
            <a:xfrm>
              <a:off x="-141826" y="-99269"/>
              <a:ext cx="12185902" cy="5776011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3D07ABC1-0220-43C3-A230-7F46D68FD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8" r="234"/>
            <a:stretch/>
          </p:blipFill>
          <p:spPr>
            <a:xfrm>
              <a:off x="-147923" y="3763705"/>
              <a:ext cx="12191999" cy="5637187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2C7C67C-9C8C-4E6A-9EAB-EBB884E4B2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299626" y="0"/>
            <a:ext cx="637472" cy="68580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CED44AE-7B2D-44D2-9DB1-8A911374D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0" y="0"/>
            <a:ext cx="637472" cy="6858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9B585433-4969-49EE-A264-50A09CE7B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10940229" y="0"/>
            <a:ext cx="637472" cy="6858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6861914-1A74-4233-AF25-1585E428C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11554528" y="0"/>
            <a:ext cx="63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846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87BE9B0-18BD-418A-873B-A3EE52C0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t="2498" r="13201" b="115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Diagrams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478E4B2-1507-4C95-8D78-068539FF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77" y="117183"/>
            <a:ext cx="7913024" cy="67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930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Tests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8852B85-91A6-437B-9532-5EB18309D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" r="23155" b="8459"/>
          <a:stretch/>
        </p:blipFill>
        <p:spPr>
          <a:xfrm>
            <a:off x="5954175" y="2087857"/>
            <a:ext cx="5443495" cy="360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1D859A9-512E-4E51-A442-5E7AD06E67AC}"/>
              </a:ext>
            </a:extLst>
          </p:cNvPr>
          <p:cNvSpPr txBox="1"/>
          <p:nvPr/>
        </p:nvSpPr>
        <p:spPr>
          <a:xfrm>
            <a:off x="2087652" y="2188573"/>
            <a:ext cx="3586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getExpenses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getName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getPayer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 </a:t>
            </a:r>
            <a:endParaRPr lang="nl-BE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addExpense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getExpenses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setSplitBehaviour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C20B092-2333-459B-94A6-AE4E71A3F54C}"/>
              </a:ext>
            </a:extLst>
          </p:cNvPr>
          <p:cNvSpPr txBox="1"/>
          <p:nvPr/>
        </p:nvSpPr>
        <p:spPr>
          <a:xfrm>
            <a:off x="1807582" y="2188573"/>
            <a:ext cx="35864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Integration Test 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nl-BE" sz="14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Unit Tests 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nl-BE" sz="14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663963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el's Alder Lake Combines 'Performance' and 'Efficiency' CPU Cores on One  Chip | PCMag">
            <a:extLst>
              <a:ext uri="{FF2B5EF4-FFF2-40B4-BE49-F238E27FC236}">
                <a16:creationId xmlns:a16="http://schemas.microsoft.com/office/drawing/2014/main" id="{316953B4-B0C3-491B-AAFA-86E4557C5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r="5708"/>
          <a:stretch/>
        </p:blipFill>
        <p:spPr bwMode="auto">
          <a:xfrm>
            <a:off x="5954175" y="2087857"/>
            <a:ext cx="5443495" cy="360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7E2F9AD5-0867-4425-A4A0-C5F7C560292F}"/>
              </a:ext>
            </a:extLst>
          </p:cNvPr>
          <p:cNvSpPr txBox="1"/>
          <p:nvPr/>
        </p:nvSpPr>
        <p:spPr>
          <a:xfrm>
            <a:off x="1807582" y="2188573"/>
            <a:ext cx="31615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Facade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total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seperation</a:t>
            </a: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Fast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Balance Retrieval</a:t>
            </a:r>
            <a:endParaRPr lang="nl-BE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Save &amp;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Reuse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Our Secret Sauce</a:t>
            </a:r>
            <a:endParaRPr lang="fr-BE" sz="3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8135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99E053-C08C-49FD-9C1D-1BBBEF8CF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8" b="361"/>
          <a:stretch/>
        </p:blipFill>
        <p:spPr>
          <a:xfrm>
            <a:off x="-6355" y="-10529"/>
            <a:ext cx="12198355" cy="69024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F141DC3-862C-46DD-B2A1-3703DDC5AE59}"/>
              </a:ext>
            </a:extLst>
          </p:cNvPr>
          <p:cNvSpPr/>
          <p:nvPr/>
        </p:nvSpPr>
        <p:spPr>
          <a:xfrm>
            <a:off x="-12119" y="-6962"/>
            <a:ext cx="12191999" cy="6898858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Demonstration</a:t>
            </a:r>
            <a:endParaRPr lang="fr-BE" sz="3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386687D-62B0-42D5-946E-C4D7E732EE96}"/>
              </a:ext>
            </a:extLst>
          </p:cNvPr>
          <p:cNvSpPr txBox="1"/>
          <p:nvPr/>
        </p:nvSpPr>
        <p:spPr>
          <a:xfrm>
            <a:off x="9107056" y="6444530"/>
            <a:ext cx="308494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5–Software Design</a:t>
            </a:r>
          </a:p>
          <a:p>
            <a:endParaRPr lang="fr-BE" dirty="0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79870B3E-DA09-48F5-A704-68713CE87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82" b="7028"/>
          <a:stretch/>
        </p:blipFill>
        <p:spPr>
          <a:xfrm>
            <a:off x="0" y="6195638"/>
            <a:ext cx="674256" cy="5847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8E5A48F-C7BE-4871-82F2-0D5C9ECB1DC0}"/>
              </a:ext>
            </a:extLst>
          </p:cNvPr>
          <p:cNvSpPr txBox="1"/>
          <p:nvPr/>
        </p:nvSpPr>
        <p:spPr>
          <a:xfrm>
            <a:off x="572653" y="6211039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Universiteit</a:t>
            </a:r>
          </a:p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Antwerpen</a:t>
            </a:r>
          </a:p>
        </p:txBody>
      </p:sp>
    </p:spTree>
    <p:extLst>
      <p:ext uri="{BB962C8B-B14F-4D97-AF65-F5344CB8AC3E}">
        <p14:creationId xmlns:p14="http://schemas.microsoft.com/office/powerpoint/2010/main" val="3042742397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2228</TotalTime>
  <Words>93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Narrow</vt:lpstr>
      <vt:lpstr>Arial Nova Cond</vt:lpstr>
      <vt:lpstr>Calibri</vt:lpstr>
      <vt:lpstr>Corbel</vt:lpstr>
      <vt:lpstr>Wingdings</vt:lpstr>
      <vt:lpstr>Parallax</vt:lpstr>
      <vt:lpstr>Money Tracker App</vt:lpstr>
      <vt:lpstr>Money Tracker App</vt:lpstr>
      <vt:lpstr>Design Patterns</vt:lpstr>
      <vt:lpstr>PowerPoint-presentatie</vt:lpstr>
      <vt:lpstr>PowerPoint-presentatie</vt:lpstr>
      <vt:lpstr>Diagrams</vt:lpstr>
      <vt:lpstr>Tests</vt:lpstr>
      <vt:lpstr>Our Secret Sauce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CoilCoaster</dc:title>
  <dc:creator>stijn van raemdonck</dc:creator>
  <cp:lastModifiedBy>van.raemdonck.stijn2@gmail.com</cp:lastModifiedBy>
  <cp:revision>81</cp:revision>
  <dcterms:created xsi:type="dcterms:W3CDTF">2020-05-31T13:58:20Z</dcterms:created>
  <dcterms:modified xsi:type="dcterms:W3CDTF">2022-12-26T09:57:18Z</dcterms:modified>
</cp:coreProperties>
</file>