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30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026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1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6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9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7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12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066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07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910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8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282C7-2D2B-4C47-A954-224A1D474137}" type="datetimeFigureOut">
              <a:rPr lang="nl-NL" smtClean="0"/>
              <a:t>23/03/13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A8AD-9D3A-6C47-A4C6-C3B7AE24C9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0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73" y="3001117"/>
            <a:ext cx="5794854" cy="8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1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Benefits</a:t>
            </a:r>
            <a:endParaRPr lang="nl-NL" dirty="0">
              <a:latin typeface="Olney Light"/>
              <a:cs typeface="Olney Light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87631" y="1927480"/>
            <a:ext cx="63129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2500" dirty="0" smtClean="0"/>
              <a:t>The </a:t>
            </a:r>
            <a:r>
              <a:rPr lang="nl-NL" sz="2500" dirty="0" err="1" smtClean="0"/>
              <a:t>city</a:t>
            </a:r>
            <a:r>
              <a:rPr lang="nl-NL" sz="2500" dirty="0" smtClean="0"/>
              <a:t> council is </a:t>
            </a:r>
            <a:r>
              <a:rPr lang="nl-NL" sz="2500" dirty="0" err="1" smtClean="0"/>
              <a:t>continuously</a:t>
            </a:r>
            <a:r>
              <a:rPr lang="nl-NL" sz="2500" dirty="0" smtClean="0"/>
              <a:t> </a:t>
            </a:r>
            <a:r>
              <a:rPr lang="nl-NL" sz="2500" dirty="0" err="1" smtClean="0"/>
              <a:t>informed</a:t>
            </a:r>
            <a:r>
              <a:rPr lang="nl-NL" sz="2500" dirty="0" smtClean="0"/>
              <a:t> </a:t>
            </a:r>
            <a:r>
              <a:rPr lang="nl-NL" sz="2500" dirty="0" err="1" smtClean="0"/>
              <a:t>about</a:t>
            </a:r>
            <a:r>
              <a:rPr lang="nl-NL" sz="2500" dirty="0" smtClean="0"/>
              <a:t> the district </a:t>
            </a:r>
            <a:r>
              <a:rPr lang="nl-NL" sz="2500" dirty="0" err="1" smtClean="0"/>
              <a:t>needs</a:t>
            </a:r>
            <a:r>
              <a:rPr lang="nl-NL" sz="2500" dirty="0" smtClean="0"/>
              <a:t> per </a:t>
            </a:r>
            <a:r>
              <a:rPr lang="nl-NL" sz="2500" dirty="0" err="1" smtClean="0"/>
              <a:t>citizens</a:t>
            </a:r>
            <a:r>
              <a:rPr lang="nl-NL" sz="2500" dirty="0" smtClean="0"/>
              <a:t>’ profile (</a:t>
            </a:r>
            <a:r>
              <a:rPr lang="nl-NL" sz="2500" dirty="0" err="1" smtClean="0"/>
              <a:t>age</a:t>
            </a:r>
            <a:r>
              <a:rPr lang="nl-NL" sz="2500" dirty="0" smtClean="0"/>
              <a:t>, gender, </a:t>
            </a:r>
            <a:r>
              <a:rPr lang="nl-NL" sz="2500" dirty="0" err="1" smtClean="0"/>
              <a:t>nationality</a:t>
            </a:r>
            <a:r>
              <a:rPr lang="nl-NL" sz="2500" dirty="0" smtClean="0"/>
              <a:t>, </a:t>
            </a:r>
            <a:r>
              <a:rPr lang="nl-NL" sz="2500" dirty="0" smtClean="0"/>
              <a:t>…)</a:t>
            </a:r>
            <a:r>
              <a:rPr lang="nl-NL" sz="2500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r>
              <a:rPr lang="nl-NL" sz="2500" dirty="0" err="1" smtClean="0"/>
              <a:t>Citizens</a:t>
            </a:r>
            <a:r>
              <a:rPr lang="nl-NL" sz="2500" dirty="0" smtClean="0"/>
              <a:t> </a:t>
            </a:r>
            <a:r>
              <a:rPr lang="nl-NL" sz="2500" dirty="0" err="1" smtClean="0"/>
              <a:t>can</a:t>
            </a:r>
            <a:r>
              <a:rPr lang="nl-NL" sz="2500" dirty="0" smtClean="0"/>
              <a:t> </a:t>
            </a:r>
            <a:r>
              <a:rPr lang="nl-NL" sz="2500" dirty="0" err="1" smtClean="0"/>
              <a:t>express</a:t>
            </a:r>
            <a:r>
              <a:rPr lang="nl-NL" sz="2500" dirty="0" smtClean="0"/>
              <a:t> </a:t>
            </a:r>
            <a:r>
              <a:rPr lang="nl-NL" sz="2500" dirty="0" err="1" smtClean="0"/>
              <a:t>their</a:t>
            </a:r>
            <a:r>
              <a:rPr lang="nl-NL" sz="2500" dirty="0" smtClean="0"/>
              <a:t> </a:t>
            </a:r>
            <a:r>
              <a:rPr lang="nl-NL" sz="2500" dirty="0" err="1" smtClean="0"/>
              <a:t>needs</a:t>
            </a:r>
            <a:r>
              <a:rPr lang="nl-NL" sz="2500" dirty="0" smtClean="0"/>
              <a:t> in a </a:t>
            </a:r>
            <a:r>
              <a:rPr lang="nl-NL" sz="2500" dirty="0" err="1" smtClean="0"/>
              <a:t>playful</a:t>
            </a:r>
            <a:r>
              <a:rPr lang="nl-NL" sz="2500" dirty="0" smtClean="0"/>
              <a:t> way</a:t>
            </a:r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140247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61880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Datasets </a:t>
            </a:r>
            <a:r>
              <a:rPr lang="nl-NL" dirty="0" err="1" smtClean="0">
                <a:latin typeface="Olney Light"/>
                <a:cs typeface="Olney Light"/>
              </a:rPr>
              <a:t>Used</a:t>
            </a:r>
            <a:endParaRPr lang="nl-NL" dirty="0">
              <a:latin typeface="Olney Light"/>
              <a:cs typeface="Olney Light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87631" y="2093778"/>
            <a:ext cx="63129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err="1" smtClean="0"/>
              <a:t>Bestuursakkoord</a:t>
            </a:r>
            <a:endParaRPr lang="en-US" sz="2500" dirty="0"/>
          </a:p>
          <a:p>
            <a:pPr marL="285750" indent="-285750">
              <a:buFont typeface="Arial"/>
              <a:buChar char="•"/>
            </a:pPr>
            <a:r>
              <a:rPr lang="en-US" sz="2500" dirty="0" err="1" smtClean="0"/>
              <a:t>Etnisch</a:t>
            </a:r>
            <a:r>
              <a:rPr lang="en-US" sz="2500" dirty="0" smtClean="0"/>
              <a:t> </a:t>
            </a:r>
            <a:r>
              <a:rPr lang="en-US" sz="2500" dirty="0" err="1" smtClean="0"/>
              <a:t>culturele</a:t>
            </a:r>
            <a:r>
              <a:rPr lang="en-US" sz="2500" dirty="0" smtClean="0"/>
              <a:t> </a:t>
            </a:r>
            <a:r>
              <a:rPr lang="en-US" sz="2500" dirty="0" err="1" smtClean="0"/>
              <a:t>minderheden</a:t>
            </a:r>
            <a:r>
              <a:rPr lang="en-US" sz="2500" dirty="0" smtClean="0"/>
              <a:t> per </a:t>
            </a:r>
            <a:r>
              <a:rPr lang="en-US" sz="2500" dirty="0" err="1" smtClean="0"/>
              <a:t>wijk</a:t>
            </a:r>
            <a:endParaRPr lang="en-US" sz="2500" dirty="0" smtClean="0"/>
          </a:p>
          <a:p>
            <a:pPr marL="285750" indent="-285750">
              <a:buFont typeface="Arial"/>
              <a:buChar char="•"/>
            </a:pPr>
            <a:r>
              <a:rPr lang="en-US" sz="2500" dirty="0" err="1" smtClean="0"/>
              <a:t>Bevolkingssamenstelling</a:t>
            </a:r>
            <a:endParaRPr lang="en-US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39229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Olney Light"/>
                <a:cs typeface="Olney Light"/>
              </a:rPr>
              <a:t>Datasets </a:t>
            </a:r>
            <a:r>
              <a:rPr lang="nl-NL" dirty="0" err="1">
                <a:latin typeface="Olney Light"/>
                <a:cs typeface="Olney Light"/>
              </a:rPr>
              <a:t>P</a:t>
            </a:r>
            <a:r>
              <a:rPr lang="nl-NL" dirty="0" err="1" smtClean="0">
                <a:latin typeface="Olney Light"/>
                <a:cs typeface="Olney Light"/>
              </a:rPr>
              <a:t>roduced</a:t>
            </a:r>
            <a:endParaRPr lang="nl-NL" dirty="0">
              <a:latin typeface="Olney Light"/>
              <a:cs typeface="Olney Light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740031" y="5059503"/>
            <a:ext cx="6312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smtClean="0"/>
              <a:t>Citizen needs per district and profile</a:t>
            </a:r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209619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349207" y="2857346"/>
            <a:ext cx="66988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i="1" dirty="0" smtClean="0"/>
              <a:t>Identify citizen needs in each of the</a:t>
            </a:r>
          </a:p>
          <a:p>
            <a:pPr algn="ctr"/>
            <a:r>
              <a:rPr lang="nl-NL" sz="2500" i="1" dirty="0" err="1" smtClean="0"/>
              <a:t>cities</a:t>
            </a:r>
            <a:r>
              <a:rPr lang="nl-NL" sz="2500" i="1" dirty="0" smtClean="0"/>
              <a:t>’ </a:t>
            </a:r>
            <a:r>
              <a:rPr lang="nl-NL" sz="2500" i="1" dirty="0" err="1" smtClean="0"/>
              <a:t>districts</a:t>
            </a:r>
            <a:endParaRPr lang="nl-NL" sz="2500" i="1" dirty="0" smtClean="0"/>
          </a:p>
          <a:p>
            <a:pPr algn="ctr"/>
            <a:endParaRPr lang="nl-NL" sz="2500" i="1" dirty="0"/>
          </a:p>
          <a:p>
            <a:pPr algn="ctr"/>
            <a:r>
              <a:rPr lang="nl-NL" sz="2500" i="1" dirty="0" err="1" smtClean="0"/>
              <a:t>By</a:t>
            </a:r>
            <a:r>
              <a:rPr lang="nl-NL" sz="2500" i="1" dirty="0" smtClean="0"/>
              <a:t> </a:t>
            </a:r>
            <a:r>
              <a:rPr lang="nl-NL" sz="2500" i="1" dirty="0" err="1" smtClean="0"/>
              <a:t>offering</a:t>
            </a:r>
            <a:r>
              <a:rPr lang="nl-NL" sz="2500" i="1" dirty="0" smtClean="0"/>
              <a:t> </a:t>
            </a:r>
            <a:r>
              <a:rPr lang="nl-NL" sz="2500" i="1" dirty="0" err="1" smtClean="0"/>
              <a:t>people</a:t>
            </a:r>
            <a:r>
              <a:rPr lang="nl-NL" sz="2500" i="1" dirty="0" smtClean="0"/>
              <a:t> a </a:t>
            </a:r>
            <a:r>
              <a:rPr lang="nl-NL" sz="2500" i="1" dirty="0" err="1" smtClean="0"/>
              <a:t>fantastic</a:t>
            </a:r>
            <a:r>
              <a:rPr lang="nl-NL" sz="2500" i="1" dirty="0" smtClean="0"/>
              <a:t> </a:t>
            </a:r>
            <a:r>
              <a:rPr lang="nl-NL" sz="2500" i="1" dirty="0" err="1" smtClean="0"/>
              <a:t>gaming</a:t>
            </a:r>
            <a:r>
              <a:rPr lang="nl-NL" sz="2500" i="1" dirty="0" smtClean="0"/>
              <a:t> </a:t>
            </a:r>
            <a:r>
              <a:rPr lang="nl-NL" sz="2500" i="1" dirty="0" err="1" smtClean="0"/>
              <a:t>experience</a:t>
            </a:r>
            <a:r>
              <a:rPr lang="nl-NL" sz="2500" i="1" dirty="0" smtClean="0"/>
              <a:t>!</a:t>
            </a:r>
            <a:endParaRPr lang="nl-NL" sz="2500" i="1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Goal</a:t>
            </a:r>
            <a:endParaRPr lang="nl-NL" dirty="0">
              <a:latin typeface="Olney Light"/>
              <a:cs typeface="Olney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349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865910"/>
            <a:ext cx="8229600" cy="858753"/>
          </a:xfrm>
        </p:spPr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How?</a:t>
            </a:r>
            <a:endParaRPr lang="nl-NL" dirty="0">
              <a:latin typeface="Olney Light"/>
              <a:cs typeface="Olney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016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Step 1: </a:t>
            </a:r>
            <a:r>
              <a:rPr lang="nl-NL" dirty="0" err="1" smtClean="0">
                <a:latin typeface="Olney Light"/>
                <a:cs typeface="Olney Light"/>
              </a:rPr>
              <a:t>Subscribe</a:t>
            </a:r>
            <a:endParaRPr lang="nl-NL" dirty="0">
              <a:latin typeface="Olney Light"/>
              <a:cs typeface="Olney Light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87631" y="2721277"/>
            <a:ext cx="631291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sz="2500" dirty="0" err="1" smtClean="0"/>
              <a:t>Provide</a:t>
            </a:r>
            <a:r>
              <a:rPr lang="nl-NL" sz="2500" dirty="0" smtClean="0"/>
              <a:t> </a:t>
            </a:r>
            <a:r>
              <a:rPr lang="nl-NL" sz="2500" dirty="0" err="1" smtClean="0"/>
              <a:t>your</a:t>
            </a:r>
            <a:r>
              <a:rPr lang="nl-NL" sz="2500" dirty="0" smtClean="0"/>
              <a:t> gender, </a:t>
            </a:r>
            <a:r>
              <a:rPr lang="nl-NL" sz="2500" dirty="0" err="1" smtClean="0"/>
              <a:t>nationality</a:t>
            </a:r>
            <a:r>
              <a:rPr lang="nl-NL" sz="2500" dirty="0" smtClean="0"/>
              <a:t>, </a:t>
            </a:r>
            <a:r>
              <a:rPr lang="nl-NL" sz="2500" dirty="0" smtClean="0"/>
              <a:t>…</a:t>
            </a:r>
            <a:endParaRPr lang="nl-NL" sz="2500" dirty="0" smtClean="0"/>
          </a:p>
          <a:p>
            <a:pPr marL="285750" indent="-285750">
              <a:buFont typeface="Arial"/>
              <a:buChar char="•"/>
            </a:pPr>
            <a:r>
              <a:rPr lang="nl-NL" sz="2500" dirty="0" err="1" smtClean="0"/>
              <a:t>Your</a:t>
            </a:r>
            <a:r>
              <a:rPr lang="nl-NL" sz="2500" dirty="0" smtClean="0"/>
              <a:t> district is </a:t>
            </a:r>
            <a:r>
              <a:rPr lang="nl-NL" sz="2500" dirty="0" err="1" smtClean="0"/>
              <a:t>determined</a:t>
            </a:r>
            <a:r>
              <a:rPr lang="nl-NL" sz="2500" dirty="0" smtClean="0"/>
              <a:t> </a:t>
            </a:r>
            <a:r>
              <a:rPr lang="nl-NL" sz="2500" dirty="0" err="1" smtClean="0"/>
              <a:t>by</a:t>
            </a:r>
            <a:r>
              <a:rPr lang="nl-NL" sz="2500" dirty="0" smtClean="0"/>
              <a:t> </a:t>
            </a:r>
            <a:r>
              <a:rPr lang="nl-NL" sz="2500" dirty="0" err="1" smtClean="0"/>
              <a:t>geolocation</a:t>
            </a:r>
            <a:endParaRPr lang="nl-NL" sz="2500" dirty="0" smtClean="0"/>
          </a:p>
          <a:p>
            <a:pPr marL="285750" indent="-285750">
              <a:buFont typeface="Arial"/>
              <a:buChar char="•"/>
            </a:pPr>
            <a:r>
              <a:rPr lang="nl-NL" sz="2500" dirty="0" err="1" smtClean="0"/>
              <a:t>You</a:t>
            </a:r>
            <a:r>
              <a:rPr lang="nl-NL" sz="2500" dirty="0" smtClean="0"/>
              <a:t> get a </a:t>
            </a:r>
            <a:r>
              <a:rPr lang="nl-NL" sz="2500" dirty="0" err="1" smtClean="0"/>
              <a:t>number</a:t>
            </a:r>
            <a:r>
              <a:rPr lang="nl-NL" sz="2500" dirty="0" smtClean="0"/>
              <a:t> of random resources</a:t>
            </a:r>
          </a:p>
          <a:p>
            <a:r>
              <a:rPr lang="nl-NL" sz="2000" i="1" dirty="0" smtClean="0"/>
              <a:t>     (a resource is </a:t>
            </a:r>
            <a:r>
              <a:rPr lang="nl-NL" sz="2000" i="1" dirty="0" err="1" smtClean="0"/>
              <a:t>anything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that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makes</a:t>
            </a:r>
            <a:r>
              <a:rPr lang="nl-NL" sz="2000" i="1" dirty="0" smtClean="0"/>
              <a:t> life </a:t>
            </a:r>
            <a:r>
              <a:rPr lang="nl-NL" sz="2000" i="1" dirty="0" err="1" smtClean="0"/>
              <a:t>better</a:t>
            </a:r>
            <a:r>
              <a:rPr lang="nl-NL" sz="2000" i="1" dirty="0" smtClean="0"/>
              <a:t> in the </a:t>
            </a:r>
            <a:r>
              <a:rPr lang="nl-NL" sz="2000" i="1" dirty="0" err="1" smtClean="0"/>
              <a:t>city</a:t>
            </a:r>
            <a:r>
              <a:rPr lang="nl-NL" sz="2000" i="1" dirty="0" smtClean="0"/>
              <a:t>)</a:t>
            </a:r>
            <a:endParaRPr lang="nl-NL" sz="2000" i="1" dirty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5506655"/>
            <a:ext cx="711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Step 2: Rank </a:t>
            </a:r>
            <a:r>
              <a:rPr lang="nl-NL" dirty="0" err="1" smtClean="0">
                <a:latin typeface="Olney Light"/>
                <a:cs typeface="Olney Light"/>
              </a:rPr>
              <a:t>your</a:t>
            </a:r>
            <a:r>
              <a:rPr lang="nl-NL" dirty="0" smtClean="0">
                <a:latin typeface="Olney Light"/>
                <a:cs typeface="Olney Light"/>
              </a:rPr>
              <a:t> </a:t>
            </a:r>
            <a:r>
              <a:rPr lang="nl-NL" dirty="0" err="1" smtClean="0">
                <a:latin typeface="Olney Light"/>
                <a:cs typeface="Olney Light"/>
              </a:rPr>
              <a:t>needs</a:t>
            </a:r>
            <a:endParaRPr lang="nl-NL" dirty="0">
              <a:latin typeface="Olney Light"/>
              <a:cs typeface="Olney Light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87631" y="3032416"/>
            <a:ext cx="6312913" cy="151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By dragging and dropping resource icons</a:t>
            </a:r>
            <a:endParaRPr lang="nl-NL" sz="2000" i="1" dirty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56378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Step 3: </a:t>
            </a:r>
            <a:r>
              <a:rPr lang="nl-NL" dirty="0" err="1" smtClean="0">
                <a:latin typeface="Olney Light"/>
                <a:cs typeface="Olney Light"/>
              </a:rPr>
              <a:t>Needs</a:t>
            </a:r>
            <a:r>
              <a:rPr lang="nl-NL" dirty="0" smtClean="0">
                <a:latin typeface="Olney Light"/>
                <a:cs typeface="Olney Light"/>
              </a:rPr>
              <a:t> ≠ resources</a:t>
            </a:r>
            <a:endParaRPr lang="nl-NL" dirty="0">
              <a:latin typeface="Olney Light"/>
              <a:cs typeface="Olney Light"/>
            </a:endParaRPr>
          </a:p>
        </p:txBody>
      </p:sp>
      <p:pic>
        <p:nvPicPr>
          <p:cNvPr id="3" name="Afbeelding 2" descr="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20" y="1417638"/>
            <a:ext cx="3116204" cy="510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Step 4: Trade or </a:t>
            </a:r>
            <a:r>
              <a:rPr lang="nl-NL" dirty="0" err="1" smtClean="0">
                <a:latin typeface="Olney Light"/>
                <a:cs typeface="Olney Light"/>
              </a:rPr>
              <a:t>Steal</a:t>
            </a:r>
            <a:r>
              <a:rPr lang="nl-NL" dirty="0" smtClean="0">
                <a:latin typeface="Olney Light"/>
                <a:cs typeface="Olney Light"/>
              </a:rPr>
              <a:t>!</a:t>
            </a:r>
            <a:endParaRPr lang="nl-NL" dirty="0">
              <a:latin typeface="Olney Light"/>
              <a:cs typeface="Olney Light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87631" y="1927480"/>
            <a:ext cx="631291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Each turn you can either:</a:t>
            </a:r>
          </a:p>
          <a:p>
            <a:pPr marL="342900" indent="-342900" algn="ctr">
              <a:buFont typeface="Arial"/>
              <a:buChar char="•"/>
            </a:pPr>
            <a:endParaRPr lang="en-US" sz="2500" dirty="0" smtClean="0"/>
          </a:p>
          <a:p>
            <a:pPr algn="ctr"/>
            <a:r>
              <a:rPr lang="en-US" sz="2500" i="1" dirty="0" smtClean="0"/>
              <a:t>STEAL ONE RESOURCE </a:t>
            </a:r>
            <a:br>
              <a:rPr lang="en-US" sz="2500" i="1" dirty="0" smtClean="0"/>
            </a:br>
            <a:r>
              <a:rPr lang="en-US" sz="2500" i="1" dirty="0" smtClean="0"/>
              <a:t>(any resource from any other district)</a:t>
            </a:r>
            <a:br>
              <a:rPr lang="en-US" sz="2500" i="1" dirty="0" smtClean="0"/>
            </a:br>
            <a:r>
              <a:rPr lang="en-US" sz="2500" i="1" dirty="0" smtClean="0"/>
              <a:t/>
            </a:r>
            <a:br>
              <a:rPr lang="en-US" sz="2500" i="1" dirty="0" smtClean="0"/>
            </a:br>
            <a:r>
              <a:rPr lang="en-US" sz="2500" i="1" dirty="0" smtClean="0"/>
              <a:t>or</a:t>
            </a:r>
          </a:p>
          <a:p>
            <a:pPr marL="342900" indent="-342900" algn="ctr">
              <a:buFont typeface="Arial"/>
              <a:buChar char="•"/>
            </a:pPr>
            <a:endParaRPr lang="en-US" sz="2500" i="1" dirty="0"/>
          </a:p>
          <a:p>
            <a:pPr algn="ctr"/>
            <a:r>
              <a:rPr lang="en-US" sz="2500" i="1" dirty="0" smtClean="0"/>
              <a:t>TRADE MULTIPLE ITEMS</a:t>
            </a:r>
            <a:br>
              <a:rPr lang="en-US" sz="2500" i="1" dirty="0" smtClean="0"/>
            </a:br>
            <a:r>
              <a:rPr lang="en-US" sz="2500" i="1" dirty="0" smtClean="0"/>
              <a:t>(trade your own excess resources with others)</a:t>
            </a:r>
            <a:endParaRPr lang="nl-NL" sz="2000" i="1" dirty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/>
          </a:p>
        </p:txBody>
      </p:sp>
      <p:pic>
        <p:nvPicPr>
          <p:cNvPr id="3" name="Afbeelding 2" descr="st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42" y="2441767"/>
            <a:ext cx="1160281" cy="1160281"/>
          </a:xfrm>
          <a:prstGeom prst="rect">
            <a:avLst/>
          </a:prstGeom>
        </p:spPr>
      </p:pic>
      <p:pic>
        <p:nvPicPr>
          <p:cNvPr id="5" name="Afbeelding 4" descr="tr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" y="4269005"/>
            <a:ext cx="1294497" cy="12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6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48419"/>
            <a:ext cx="8229600" cy="858753"/>
          </a:xfrm>
        </p:spPr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We have a winner! </a:t>
            </a:r>
            <a:r>
              <a:rPr lang="nl-NL" dirty="0" smtClean="0">
                <a:latin typeface="Olney Light"/>
                <a:cs typeface="Olney Light"/>
              </a:rPr>
              <a:t>…</a:t>
            </a:r>
            <a:endParaRPr lang="nl-NL" dirty="0">
              <a:latin typeface="Olney Light"/>
              <a:cs typeface="Olney Light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451551" y="3393945"/>
            <a:ext cx="631291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Whenever a district fulfills all its needs</a:t>
            </a:r>
            <a:endParaRPr lang="nl-NL" sz="2000" i="1" dirty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280876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48419"/>
            <a:ext cx="8229600" cy="858753"/>
          </a:xfrm>
        </p:spPr>
        <p:txBody>
          <a:bodyPr/>
          <a:lstStyle/>
          <a:p>
            <a:r>
              <a:rPr lang="nl-NL" dirty="0" smtClean="0">
                <a:latin typeface="Olney Light"/>
                <a:cs typeface="Olney Light"/>
              </a:rPr>
              <a:t>… </a:t>
            </a:r>
            <a:r>
              <a:rPr lang="en-US" dirty="0" smtClean="0">
                <a:latin typeface="Olney Light"/>
                <a:cs typeface="Olney Light"/>
              </a:rPr>
              <a:t>or a loser</a:t>
            </a:r>
            <a:endParaRPr lang="nl-NL" dirty="0">
              <a:latin typeface="Olney Light"/>
              <a:cs typeface="Olney Light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451551" y="3393945"/>
            <a:ext cx="6312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500" dirty="0" smtClean="0"/>
              <a:t>W</a:t>
            </a:r>
            <a:r>
              <a:rPr lang="en-US" sz="2500" dirty="0" smtClean="0"/>
              <a:t>hen a district loses all resources </a:t>
            </a:r>
            <a:br>
              <a:rPr lang="en-US" sz="2500" dirty="0" smtClean="0"/>
            </a:br>
            <a:r>
              <a:rPr lang="en-US" sz="2500" dirty="0" smtClean="0"/>
              <a:t>of a specific type</a:t>
            </a: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 smtClean="0"/>
          </a:p>
          <a:p>
            <a:pPr marL="285750" indent="-285750">
              <a:buFont typeface="Arial"/>
              <a:buChar char="•"/>
            </a:pP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65629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166</Words>
  <Application>Microsoft Macintosh PowerPoint</Application>
  <PresentationFormat>Diavoorstelling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Office-thema</vt:lpstr>
      <vt:lpstr>PowerPoint-presentatie</vt:lpstr>
      <vt:lpstr>Goal</vt:lpstr>
      <vt:lpstr>How?</vt:lpstr>
      <vt:lpstr>Step 1: Subscribe</vt:lpstr>
      <vt:lpstr>Step 2: Rank your needs</vt:lpstr>
      <vt:lpstr>Step 3: Needs ≠ resources</vt:lpstr>
      <vt:lpstr>Step 4: Trade or Steal!</vt:lpstr>
      <vt:lpstr>We have a winner! …</vt:lpstr>
      <vt:lpstr>… or a loser</vt:lpstr>
      <vt:lpstr>Benefits</vt:lpstr>
      <vt:lpstr>Datasets Used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Amadeus Mozart</dc:creator>
  <cp:lastModifiedBy>Amadeus Mozart</cp:lastModifiedBy>
  <cp:revision>8</cp:revision>
  <dcterms:created xsi:type="dcterms:W3CDTF">2013-03-23T13:26:22Z</dcterms:created>
  <dcterms:modified xsi:type="dcterms:W3CDTF">2013-03-23T14:57:26Z</dcterms:modified>
</cp:coreProperties>
</file>