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92"/>
    <p:restoredTop sz="96327"/>
  </p:normalViewPr>
  <p:slideViewPr>
    <p:cSldViewPr snapToGrid="0" snapToObjects="1">
      <p:cViewPr>
        <p:scale>
          <a:sx n="107" d="100"/>
          <a:sy n="107" d="100"/>
        </p:scale>
        <p:origin x="183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EBEF-A0A0-FC4B-A422-357768EBD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3773B-5A31-9242-9FB8-9676C2972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96999-252D-4E42-A075-A7B2AA71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10/29/25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FE36E-2F71-8147-9445-0A142CA1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B1C5-9FA7-E349-A46A-56F85A7F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414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B3FD-4018-0248-9865-07FE69711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A136A-9A27-3047-9612-93237C9F2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0F3A5-9EA2-3D4D-B42F-077FFD4D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10/29/25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75D49-B779-134D-B31B-E0FFB980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683EB-44F7-6744-AB5B-099A692A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3040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DEE9B-7CF3-D44A-9176-140D60F7C1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047C0-A48C-FD42-BAD9-D428CBFFD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9B409-AC9A-8647-8174-CA0A2384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10/29/25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C292A-78BF-3C4F-8274-FB44D1544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F219-0DBB-4B4F-A0EE-C5D49C06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0195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7323-0A8F-BA44-892E-F668090A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30C47-DA6C-9E40-BDA2-5ED767516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2FFB4-886E-E74D-9972-E4BF6F62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10/29/25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9150-3C43-6A4D-A5A8-763ED7B5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4408D-BF40-5F40-A235-37781450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02287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F32D-05E6-D34F-899C-46B39CA7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5FCD7-8744-8846-A202-13E3BFA94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9B981-C5BC-A34E-A5D2-CC23C7FEF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10/29/25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2541C-C14F-0F4E-9E3A-87DFAEDE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C5B3-2E77-8749-8650-96972BFF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4951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9B8F9-124F-3444-879E-B7ED6934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F259-78CD-7D4A-AB7A-FF3EDA390A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1E33-6482-B346-8A47-4B390B091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49DC7-8BED-774B-B69E-2C342F9B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10/29/25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CD1A7-3639-C140-98FB-E845386C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43559-C7A0-D344-AFDB-50C7C837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868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CE478-B99A-514C-A330-2F8DA993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D11F0-6D40-9F46-8130-FC1B8D0D4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A0C30-BF09-E840-AFC8-0967564CD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E1266-0569-6942-93F5-D98173F1A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F522D-972C-7445-9A91-5F57D753C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36EF98-60DF-BC43-A199-DBC4D7A8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10/29/25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BADF7-B5AB-9A48-B3A5-DADD272D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3F8A61-2597-9747-A65A-65C3F6FF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8248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A511-0582-C74A-9B68-3E45E076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5AC9B-A3F9-6E40-9BAB-533102AC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10/29/25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CCE55-BD0E-5046-9A08-5223E07E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D02E5A-B06E-4F4E-B08C-7F17067A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2805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7AA9C-2605-8343-93F1-AFCB3B5D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10/29/25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F1C49-19BD-FA40-9EBE-EA0F101F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E23DB-2D3F-974D-9A0D-A6A3F95B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8575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73B8-775C-3347-9255-2FBF41CF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E89C5-85C7-FC43-8EF9-D42915F6B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423C4-717F-8A4C-A505-4EBA1583B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655F7-EFAB-BE43-BC21-83EC3FA6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10/29/25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D155D-8A41-294F-B0CB-F10EEB8A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A64F5-0B31-034A-91BE-D4768638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7322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C3EB-E818-5645-A4F9-C13D44DD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D406F-FE19-7346-8749-8F1DD5A70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E73F7-6BBE-9A49-B3EE-3AFF07AA3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AFB72-D467-C644-8E99-640144B7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C507-D594-E044-90FE-0098317E28BC}" type="datetimeFigureOut">
              <a:rPr lang="en-BE" smtClean="0"/>
              <a:t>10/29/25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7861D-1FAE-0A47-B7F4-B64C1D20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7DB85-D03C-E940-88B3-BFF0FF26D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792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89D46-3C69-284A-93C1-5EDCE736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752EB-CC5E-C046-B8BE-7DECA39B8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EA52-D80B-3D4F-AE69-1D2BA8A68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C507-D594-E044-90FE-0098317E28BC}" type="datetimeFigureOut">
              <a:rPr lang="en-BE" smtClean="0"/>
              <a:t>10/29/25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4DAD5-0A40-FC48-AAD2-53DD2AFDB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9A8A7-AD1D-CE4C-9ECF-382BC8B93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F590E-0F1D-B543-82FB-C4E3766423D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9573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03ACC99-B740-4144-B795-865B07088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83"/>
          <a:stretch/>
        </p:blipFill>
        <p:spPr bwMode="auto">
          <a:xfrm rot="5400000">
            <a:off x="-1085273" y="1200723"/>
            <a:ext cx="6742548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A37585D-FC17-604A-8768-FF46E06AB35B}"/>
              </a:ext>
            </a:extLst>
          </p:cNvPr>
          <p:cNvSpPr/>
          <p:nvPr/>
        </p:nvSpPr>
        <p:spPr>
          <a:xfrm>
            <a:off x="5044759" y="51320"/>
            <a:ext cx="9733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Montserrat" pitchFamily="2" charset="77"/>
              </a:rPr>
              <a:t>MH-Z19</a:t>
            </a:r>
            <a:endParaRPr lang="en-BE" sz="1600" b="1" dirty="0">
              <a:solidFill>
                <a:schemeClr val="accent1"/>
              </a:solidFill>
              <a:latin typeface="Montserrat" pitchFamily="2" charset="7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BDB3507-BC90-5447-AF86-390A1A13BB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 r="2555"/>
          <a:stretch/>
        </p:blipFill>
        <p:spPr bwMode="auto">
          <a:xfrm rot="5400000">
            <a:off x="3042830" y="3306066"/>
            <a:ext cx="4401999" cy="270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6F57BB-9001-D046-9744-4F391F39C5E2}"/>
              </a:ext>
            </a:extLst>
          </p:cNvPr>
          <p:cNvSpPr/>
          <p:nvPr/>
        </p:nvSpPr>
        <p:spPr>
          <a:xfrm>
            <a:off x="6594765" y="4442406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Montserrat" pitchFamily="2" charset="77"/>
              </a:rPr>
              <a:t>VMA342</a:t>
            </a:r>
            <a:endParaRPr lang="en-BE" sz="1600" b="1" dirty="0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1554D09-5AEF-994E-AC73-A339C75553AE}"/>
              </a:ext>
            </a:extLst>
          </p:cNvPr>
          <p:cNvSpPr/>
          <p:nvPr/>
        </p:nvSpPr>
        <p:spPr>
          <a:xfrm>
            <a:off x="2382983" y="614213"/>
            <a:ext cx="1847274" cy="3537527"/>
          </a:xfrm>
          <a:custGeom>
            <a:avLst/>
            <a:gdLst>
              <a:gd name="connsiteX0" fmla="*/ 3805381 w 3805381"/>
              <a:gd name="connsiteY0" fmla="*/ 5080000 h 5080000"/>
              <a:gd name="connsiteX1" fmla="*/ 0 w 3805381"/>
              <a:gd name="connsiteY1" fmla="*/ 5080000 h 5080000"/>
              <a:gd name="connsiteX2" fmla="*/ 0 w 3805381"/>
              <a:gd name="connsiteY2" fmla="*/ 0 h 5080000"/>
              <a:gd name="connsiteX3" fmla="*/ 147781 w 3805381"/>
              <a:gd name="connsiteY3" fmla="*/ 0 h 5080000"/>
              <a:gd name="connsiteX4" fmla="*/ 277091 w 3805381"/>
              <a:gd name="connsiteY4" fmla="*/ 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5381" h="5080000">
                <a:moveTo>
                  <a:pt x="3805381" y="5080000"/>
                </a:moveTo>
                <a:lnTo>
                  <a:pt x="0" y="5080000"/>
                </a:lnTo>
                <a:lnTo>
                  <a:pt x="0" y="0"/>
                </a:lnTo>
                <a:lnTo>
                  <a:pt x="147781" y="0"/>
                </a:lnTo>
                <a:lnTo>
                  <a:pt x="277091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205D634-FF51-1A4F-81C8-674CF16BBA72}"/>
              </a:ext>
            </a:extLst>
          </p:cNvPr>
          <p:cNvSpPr/>
          <p:nvPr/>
        </p:nvSpPr>
        <p:spPr>
          <a:xfrm>
            <a:off x="2244437" y="1842649"/>
            <a:ext cx="1967346" cy="2521527"/>
          </a:xfrm>
          <a:custGeom>
            <a:avLst/>
            <a:gdLst>
              <a:gd name="connsiteX0" fmla="*/ 1967346 w 1967346"/>
              <a:gd name="connsiteY0" fmla="*/ 2807855 h 2807855"/>
              <a:gd name="connsiteX1" fmla="*/ 0 w 1967346"/>
              <a:gd name="connsiteY1" fmla="*/ 2807855 h 2807855"/>
              <a:gd name="connsiteX2" fmla="*/ 0 w 1967346"/>
              <a:gd name="connsiteY2" fmla="*/ 0 h 2807855"/>
              <a:gd name="connsiteX3" fmla="*/ 157019 w 1967346"/>
              <a:gd name="connsiteY3" fmla="*/ 0 h 2807855"/>
              <a:gd name="connsiteX4" fmla="*/ 350982 w 1967346"/>
              <a:gd name="connsiteY4" fmla="*/ 0 h 280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7346" h="2807855">
                <a:moveTo>
                  <a:pt x="1967346" y="2807855"/>
                </a:moveTo>
                <a:lnTo>
                  <a:pt x="0" y="2807855"/>
                </a:lnTo>
                <a:lnTo>
                  <a:pt x="0" y="0"/>
                </a:lnTo>
                <a:lnTo>
                  <a:pt x="157019" y="0"/>
                </a:lnTo>
                <a:lnTo>
                  <a:pt x="350982" y="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3FC5B62-AE08-F44C-A5EB-571246B66801}"/>
              </a:ext>
            </a:extLst>
          </p:cNvPr>
          <p:cNvSpPr/>
          <p:nvPr/>
        </p:nvSpPr>
        <p:spPr>
          <a:xfrm>
            <a:off x="2115128" y="909776"/>
            <a:ext cx="2096655" cy="3639128"/>
          </a:xfrm>
          <a:custGeom>
            <a:avLst/>
            <a:gdLst>
              <a:gd name="connsiteX0" fmla="*/ 2096655 w 2096655"/>
              <a:gd name="connsiteY0" fmla="*/ 3639128 h 3639128"/>
              <a:gd name="connsiteX1" fmla="*/ 0 w 2096655"/>
              <a:gd name="connsiteY1" fmla="*/ 3639128 h 3639128"/>
              <a:gd name="connsiteX2" fmla="*/ 0 w 2096655"/>
              <a:gd name="connsiteY2" fmla="*/ 0 h 3639128"/>
              <a:gd name="connsiteX3" fmla="*/ 110837 w 2096655"/>
              <a:gd name="connsiteY3" fmla="*/ 0 h 3639128"/>
              <a:gd name="connsiteX4" fmla="*/ 461818 w 2096655"/>
              <a:gd name="connsiteY4" fmla="*/ 0 h 363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655" h="3639128">
                <a:moveTo>
                  <a:pt x="2096655" y="3639128"/>
                </a:moveTo>
                <a:lnTo>
                  <a:pt x="0" y="3639128"/>
                </a:lnTo>
                <a:lnTo>
                  <a:pt x="0" y="0"/>
                </a:lnTo>
                <a:lnTo>
                  <a:pt x="110837" y="0"/>
                </a:lnTo>
                <a:lnTo>
                  <a:pt x="461818" y="0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1C993DF-BBB2-6E40-832D-74BDD9124EC1}"/>
              </a:ext>
            </a:extLst>
          </p:cNvPr>
          <p:cNvSpPr/>
          <p:nvPr/>
        </p:nvSpPr>
        <p:spPr>
          <a:xfrm>
            <a:off x="1976583" y="1223813"/>
            <a:ext cx="2225963" cy="3528291"/>
          </a:xfrm>
          <a:custGeom>
            <a:avLst/>
            <a:gdLst>
              <a:gd name="connsiteX0" fmla="*/ 2225963 w 2225963"/>
              <a:gd name="connsiteY0" fmla="*/ 3528291 h 3528291"/>
              <a:gd name="connsiteX1" fmla="*/ 0 w 2225963"/>
              <a:gd name="connsiteY1" fmla="*/ 3528291 h 3528291"/>
              <a:gd name="connsiteX2" fmla="*/ 0 w 2225963"/>
              <a:gd name="connsiteY2" fmla="*/ 3408218 h 3528291"/>
              <a:gd name="connsiteX3" fmla="*/ 0 w 2225963"/>
              <a:gd name="connsiteY3" fmla="*/ 0 h 3528291"/>
              <a:gd name="connsiteX4" fmla="*/ 508000 w 2225963"/>
              <a:gd name="connsiteY4" fmla="*/ 0 h 3528291"/>
              <a:gd name="connsiteX5" fmla="*/ 618836 w 2225963"/>
              <a:gd name="connsiteY5" fmla="*/ 0 h 352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5963" h="3528291">
                <a:moveTo>
                  <a:pt x="2225963" y="3528291"/>
                </a:moveTo>
                <a:lnTo>
                  <a:pt x="0" y="3528291"/>
                </a:lnTo>
                <a:lnTo>
                  <a:pt x="0" y="3408218"/>
                </a:lnTo>
                <a:lnTo>
                  <a:pt x="0" y="0"/>
                </a:lnTo>
                <a:lnTo>
                  <a:pt x="508000" y="0"/>
                </a:lnTo>
                <a:lnTo>
                  <a:pt x="618836" y="0"/>
                </a:ln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30" name="Picture 6" descr="MHZ19 Carbon Dioxide CO2 Sensor Module — PMD Way">
            <a:extLst>
              <a:ext uri="{FF2B5EF4-FFF2-40B4-BE49-F238E27FC236}">
                <a16:creationId xmlns:a16="http://schemas.microsoft.com/office/drawing/2014/main" id="{C564E43D-04B9-DB47-9D08-EC72E25CD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139" y="636649"/>
            <a:ext cx="3256057" cy="211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D3E3145C-5127-F349-8243-73A75C9F12F2}"/>
              </a:ext>
            </a:extLst>
          </p:cNvPr>
          <p:cNvSpPr/>
          <p:nvPr/>
        </p:nvSpPr>
        <p:spPr>
          <a:xfrm>
            <a:off x="3103419" y="1685631"/>
            <a:ext cx="1283855" cy="184727"/>
          </a:xfrm>
          <a:custGeom>
            <a:avLst/>
            <a:gdLst>
              <a:gd name="connsiteX0" fmla="*/ 1283855 w 1283855"/>
              <a:gd name="connsiteY0" fmla="*/ 0 h 184727"/>
              <a:gd name="connsiteX1" fmla="*/ 785091 w 1283855"/>
              <a:gd name="connsiteY1" fmla="*/ 0 h 184727"/>
              <a:gd name="connsiteX2" fmla="*/ 785091 w 1283855"/>
              <a:gd name="connsiteY2" fmla="*/ 184727 h 184727"/>
              <a:gd name="connsiteX3" fmla="*/ 0 w 1283855"/>
              <a:gd name="connsiteY3" fmla="*/ 184727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855" h="184727">
                <a:moveTo>
                  <a:pt x="1283855" y="0"/>
                </a:moveTo>
                <a:lnTo>
                  <a:pt x="785091" y="0"/>
                </a:lnTo>
                <a:lnTo>
                  <a:pt x="785091" y="184727"/>
                </a:lnTo>
                <a:lnTo>
                  <a:pt x="0" y="184727"/>
                </a:ln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2080319-800B-3945-AB2F-5BFE7C073372}"/>
              </a:ext>
            </a:extLst>
          </p:cNvPr>
          <p:cNvSpPr/>
          <p:nvPr/>
        </p:nvSpPr>
        <p:spPr>
          <a:xfrm>
            <a:off x="3103419" y="1528613"/>
            <a:ext cx="1283855" cy="387927"/>
          </a:xfrm>
          <a:custGeom>
            <a:avLst/>
            <a:gdLst>
              <a:gd name="connsiteX0" fmla="*/ 1283855 w 1283855"/>
              <a:gd name="connsiteY0" fmla="*/ 387927 h 387927"/>
              <a:gd name="connsiteX1" fmla="*/ 923637 w 1283855"/>
              <a:gd name="connsiteY1" fmla="*/ 387927 h 387927"/>
              <a:gd name="connsiteX2" fmla="*/ 923637 w 1283855"/>
              <a:gd name="connsiteY2" fmla="*/ 0 h 387927"/>
              <a:gd name="connsiteX3" fmla="*/ 0 w 1283855"/>
              <a:gd name="connsiteY3" fmla="*/ 0 h 387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855" h="387927">
                <a:moveTo>
                  <a:pt x="1283855" y="387927"/>
                </a:moveTo>
                <a:lnTo>
                  <a:pt x="923637" y="387927"/>
                </a:lnTo>
                <a:lnTo>
                  <a:pt x="923637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1110CDD-2677-4740-86DD-38D4AED3C98F}"/>
              </a:ext>
            </a:extLst>
          </p:cNvPr>
          <p:cNvSpPr/>
          <p:nvPr/>
        </p:nvSpPr>
        <p:spPr>
          <a:xfrm>
            <a:off x="3066474" y="651158"/>
            <a:ext cx="4433454" cy="1265382"/>
          </a:xfrm>
          <a:custGeom>
            <a:avLst/>
            <a:gdLst>
              <a:gd name="connsiteX0" fmla="*/ 4082472 w 4433454"/>
              <a:gd name="connsiteY0" fmla="*/ 1265382 h 1265382"/>
              <a:gd name="connsiteX1" fmla="*/ 4433454 w 4433454"/>
              <a:gd name="connsiteY1" fmla="*/ 1265382 h 1265382"/>
              <a:gd name="connsiteX2" fmla="*/ 4433454 w 4433454"/>
              <a:gd name="connsiteY2" fmla="*/ 0 h 1265382"/>
              <a:gd name="connsiteX3" fmla="*/ 4322618 w 4433454"/>
              <a:gd name="connsiteY3" fmla="*/ 0 h 1265382"/>
              <a:gd name="connsiteX4" fmla="*/ 1062182 w 4433454"/>
              <a:gd name="connsiteY4" fmla="*/ 0 h 1265382"/>
              <a:gd name="connsiteX5" fmla="*/ 1062182 w 4433454"/>
              <a:gd name="connsiteY5" fmla="*/ 581891 h 1265382"/>
              <a:gd name="connsiteX6" fmla="*/ 0 w 4433454"/>
              <a:gd name="connsiteY6" fmla="*/ 581891 h 126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3454" h="1265382">
                <a:moveTo>
                  <a:pt x="4082472" y="1265382"/>
                </a:moveTo>
                <a:lnTo>
                  <a:pt x="4433454" y="1265382"/>
                </a:lnTo>
                <a:lnTo>
                  <a:pt x="4433454" y="0"/>
                </a:lnTo>
                <a:lnTo>
                  <a:pt x="4322618" y="0"/>
                </a:lnTo>
                <a:lnTo>
                  <a:pt x="1062182" y="0"/>
                </a:lnTo>
                <a:lnTo>
                  <a:pt x="1062182" y="581891"/>
                </a:lnTo>
                <a:lnTo>
                  <a:pt x="0" y="581891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A1154F8-365A-4046-A3C0-F7226CFCFAC2}"/>
              </a:ext>
            </a:extLst>
          </p:cNvPr>
          <p:cNvSpPr/>
          <p:nvPr/>
        </p:nvSpPr>
        <p:spPr>
          <a:xfrm>
            <a:off x="3048001" y="484904"/>
            <a:ext cx="4618182" cy="1662545"/>
          </a:xfrm>
          <a:custGeom>
            <a:avLst/>
            <a:gdLst>
              <a:gd name="connsiteX0" fmla="*/ 4091709 w 4618182"/>
              <a:gd name="connsiteY0" fmla="*/ 1662545 h 1662545"/>
              <a:gd name="connsiteX1" fmla="*/ 4618182 w 4618182"/>
              <a:gd name="connsiteY1" fmla="*/ 1662545 h 1662545"/>
              <a:gd name="connsiteX2" fmla="*/ 4618182 w 4618182"/>
              <a:gd name="connsiteY2" fmla="*/ 1560945 h 1662545"/>
              <a:gd name="connsiteX3" fmla="*/ 4618182 w 4618182"/>
              <a:gd name="connsiteY3" fmla="*/ 0 h 1662545"/>
              <a:gd name="connsiteX4" fmla="*/ 905164 w 4618182"/>
              <a:gd name="connsiteY4" fmla="*/ 0 h 1662545"/>
              <a:gd name="connsiteX5" fmla="*/ 905164 w 4618182"/>
              <a:gd name="connsiteY5" fmla="*/ 443345 h 1662545"/>
              <a:gd name="connsiteX6" fmla="*/ 0 w 4618182"/>
              <a:gd name="connsiteY6" fmla="*/ 443345 h 16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8182" h="1662545">
                <a:moveTo>
                  <a:pt x="4091709" y="1662545"/>
                </a:moveTo>
                <a:lnTo>
                  <a:pt x="4618182" y="1662545"/>
                </a:lnTo>
                <a:lnTo>
                  <a:pt x="4618182" y="1560945"/>
                </a:lnTo>
                <a:lnTo>
                  <a:pt x="4618182" y="0"/>
                </a:lnTo>
                <a:lnTo>
                  <a:pt x="905164" y="0"/>
                </a:lnTo>
                <a:lnTo>
                  <a:pt x="905164" y="443345"/>
                </a:lnTo>
                <a:lnTo>
                  <a:pt x="0" y="443345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22BCD91F-0B2B-7C4B-AB26-D1EBB1A03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2" r="1683"/>
          <a:stretch/>
        </p:blipFill>
        <p:spPr bwMode="auto">
          <a:xfrm rot="5400000">
            <a:off x="-2553855" y="2669306"/>
            <a:ext cx="6742547" cy="16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854054D-7AA2-6849-8837-D9116F4D653D}"/>
              </a:ext>
            </a:extLst>
          </p:cNvPr>
          <p:cNvSpPr/>
          <p:nvPr/>
        </p:nvSpPr>
        <p:spPr>
          <a:xfrm>
            <a:off x="-1" y="59634"/>
            <a:ext cx="1773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Montserrat" pitchFamily="2" charset="77"/>
              </a:rPr>
              <a:t>Raspberry Pi</a:t>
            </a:r>
            <a:endParaRPr lang="en-BE" sz="1600" b="1" dirty="0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20F5CBC-6DB7-D941-AAD9-B2541481044A}"/>
              </a:ext>
            </a:extLst>
          </p:cNvPr>
          <p:cNvSpPr/>
          <p:nvPr/>
        </p:nvSpPr>
        <p:spPr>
          <a:xfrm>
            <a:off x="3084945" y="2475345"/>
            <a:ext cx="1136073" cy="2863273"/>
          </a:xfrm>
          <a:custGeom>
            <a:avLst/>
            <a:gdLst>
              <a:gd name="connsiteX0" fmla="*/ 1136073 w 1136073"/>
              <a:gd name="connsiteY0" fmla="*/ 2863273 h 2863273"/>
              <a:gd name="connsiteX1" fmla="*/ 166255 w 1136073"/>
              <a:gd name="connsiteY1" fmla="*/ 2863273 h 2863273"/>
              <a:gd name="connsiteX2" fmla="*/ 166255 w 1136073"/>
              <a:gd name="connsiteY2" fmla="*/ 2743200 h 2863273"/>
              <a:gd name="connsiteX3" fmla="*/ 166255 w 1136073"/>
              <a:gd name="connsiteY3" fmla="*/ 0 h 2863273"/>
              <a:gd name="connsiteX4" fmla="*/ 0 w 1136073"/>
              <a:gd name="connsiteY4" fmla="*/ 0 h 286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6073" h="2863273">
                <a:moveTo>
                  <a:pt x="1136073" y="2863273"/>
                </a:moveTo>
                <a:lnTo>
                  <a:pt x="166255" y="2863273"/>
                </a:lnTo>
                <a:lnTo>
                  <a:pt x="166255" y="2743200"/>
                </a:lnTo>
                <a:lnTo>
                  <a:pt x="166255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893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9D771-B9BB-BC83-C763-92E2BDF40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1174B074-8590-7D1A-9BDB-4644EEF7B2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683"/>
          <a:stretch/>
        </p:blipFill>
        <p:spPr bwMode="auto">
          <a:xfrm rot="5400000">
            <a:off x="-1085273" y="1200723"/>
            <a:ext cx="6742548" cy="457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B61F5F6-7A9B-11C7-55FD-B7CF52F6DAE8}"/>
              </a:ext>
            </a:extLst>
          </p:cNvPr>
          <p:cNvSpPr/>
          <p:nvPr/>
        </p:nvSpPr>
        <p:spPr>
          <a:xfrm>
            <a:off x="5044759" y="51320"/>
            <a:ext cx="9733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Montserrat" pitchFamily="2" charset="77"/>
              </a:rPr>
              <a:t>MH-Z19</a:t>
            </a:r>
            <a:endParaRPr lang="en-BE" sz="1600" b="1" dirty="0">
              <a:solidFill>
                <a:schemeClr val="accent1"/>
              </a:solidFill>
              <a:latin typeface="Montserrat" pitchFamily="2" charset="77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BBA5047-5099-EF32-2B9B-EA84AFE7F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54" r="2555"/>
          <a:stretch/>
        </p:blipFill>
        <p:spPr bwMode="auto">
          <a:xfrm rot="5400000">
            <a:off x="3042830" y="3306066"/>
            <a:ext cx="4401999" cy="270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BB9105-3B01-BD1F-A38E-77417DB5F7B2}"/>
              </a:ext>
            </a:extLst>
          </p:cNvPr>
          <p:cNvSpPr/>
          <p:nvPr/>
        </p:nvSpPr>
        <p:spPr>
          <a:xfrm>
            <a:off x="6594765" y="4442406"/>
            <a:ext cx="10743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Montserrat" pitchFamily="2" charset="77"/>
              </a:rPr>
              <a:t>VMA342</a:t>
            </a:r>
            <a:endParaRPr lang="en-BE" sz="1600" b="1" dirty="0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F1CA18B-B43C-B2C0-98BA-D36BB629243C}"/>
              </a:ext>
            </a:extLst>
          </p:cNvPr>
          <p:cNvSpPr/>
          <p:nvPr/>
        </p:nvSpPr>
        <p:spPr>
          <a:xfrm>
            <a:off x="2382983" y="614213"/>
            <a:ext cx="1847274" cy="3537527"/>
          </a:xfrm>
          <a:custGeom>
            <a:avLst/>
            <a:gdLst>
              <a:gd name="connsiteX0" fmla="*/ 3805381 w 3805381"/>
              <a:gd name="connsiteY0" fmla="*/ 5080000 h 5080000"/>
              <a:gd name="connsiteX1" fmla="*/ 0 w 3805381"/>
              <a:gd name="connsiteY1" fmla="*/ 5080000 h 5080000"/>
              <a:gd name="connsiteX2" fmla="*/ 0 w 3805381"/>
              <a:gd name="connsiteY2" fmla="*/ 0 h 5080000"/>
              <a:gd name="connsiteX3" fmla="*/ 147781 w 3805381"/>
              <a:gd name="connsiteY3" fmla="*/ 0 h 5080000"/>
              <a:gd name="connsiteX4" fmla="*/ 277091 w 3805381"/>
              <a:gd name="connsiteY4" fmla="*/ 0 h 5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5381" h="5080000">
                <a:moveTo>
                  <a:pt x="3805381" y="5080000"/>
                </a:moveTo>
                <a:lnTo>
                  <a:pt x="0" y="5080000"/>
                </a:lnTo>
                <a:lnTo>
                  <a:pt x="0" y="0"/>
                </a:lnTo>
                <a:lnTo>
                  <a:pt x="147781" y="0"/>
                </a:lnTo>
                <a:lnTo>
                  <a:pt x="277091" y="0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68C4A68-CEB9-12A4-5B9B-A0426D5EB186}"/>
              </a:ext>
            </a:extLst>
          </p:cNvPr>
          <p:cNvSpPr/>
          <p:nvPr/>
        </p:nvSpPr>
        <p:spPr>
          <a:xfrm>
            <a:off x="2244437" y="1842649"/>
            <a:ext cx="1967346" cy="2521527"/>
          </a:xfrm>
          <a:custGeom>
            <a:avLst/>
            <a:gdLst>
              <a:gd name="connsiteX0" fmla="*/ 1967346 w 1967346"/>
              <a:gd name="connsiteY0" fmla="*/ 2807855 h 2807855"/>
              <a:gd name="connsiteX1" fmla="*/ 0 w 1967346"/>
              <a:gd name="connsiteY1" fmla="*/ 2807855 h 2807855"/>
              <a:gd name="connsiteX2" fmla="*/ 0 w 1967346"/>
              <a:gd name="connsiteY2" fmla="*/ 0 h 2807855"/>
              <a:gd name="connsiteX3" fmla="*/ 157019 w 1967346"/>
              <a:gd name="connsiteY3" fmla="*/ 0 h 2807855"/>
              <a:gd name="connsiteX4" fmla="*/ 350982 w 1967346"/>
              <a:gd name="connsiteY4" fmla="*/ 0 h 2807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7346" h="2807855">
                <a:moveTo>
                  <a:pt x="1967346" y="2807855"/>
                </a:moveTo>
                <a:lnTo>
                  <a:pt x="0" y="2807855"/>
                </a:lnTo>
                <a:lnTo>
                  <a:pt x="0" y="0"/>
                </a:lnTo>
                <a:lnTo>
                  <a:pt x="157019" y="0"/>
                </a:lnTo>
                <a:lnTo>
                  <a:pt x="350982" y="0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BC6DC4E-594A-9109-E37A-55802DEC384F}"/>
              </a:ext>
            </a:extLst>
          </p:cNvPr>
          <p:cNvSpPr/>
          <p:nvPr/>
        </p:nvSpPr>
        <p:spPr>
          <a:xfrm>
            <a:off x="2115128" y="909776"/>
            <a:ext cx="2096655" cy="3639128"/>
          </a:xfrm>
          <a:custGeom>
            <a:avLst/>
            <a:gdLst>
              <a:gd name="connsiteX0" fmla="*/ 2096655 w 2096655"/>
              <a:gd name="connsiteY0" fmla="*/ 3639128 h 3639128"/>
              <a:gd name="connsiteX1" fmla="*/ 0 w 2096655"/>
              <a:gd name="connsiteY1" fmla="*/ 3639128 h 3639128"/>
              <a:gd name="connsiteX2" fmla="*/ 0 w 2096655"/>
              <a:gd name="connsiteY2" fmla="*/ 0 h 3639128"/>
              <a:gd name="connsiteX3" fmla="*/ 110837 w 2096655"/>
              <a:gd name="connsiteY3" fmla="*/ 0 h 3639128"/>
              <a:gd name="connsiteX4" fmla="*/ 461818 w 2096655"/>
              <a:gd name="connsiteY4" fmla="*/ 0 h 363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6655" h="3639128">
                <a:moveTo>
                  <a:pt x="2096655" y="3639128"/>
                </a:moveTo>
                <a:lnTo>
                  <a:pt x="0" y="3639128"/>
                </a:lnTo>
                <a:lnTo>
                  <a:pt x="0" y="0"/>
                </a:lnTo>
                <a:lnTo>
                  <a:pt x="110837" y="0"/>
                </a:lnTo>
                <a:lnTo>
                  <a:pt x="461818" y="0"/>
                </a:lnTo>
              </a:path>
            </a:pathLst>
          </a:cu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463BB75-23E9-36A7-B75E-E40B732EAA78}"/>
              </a:ext>
            </a:extLst>
          </p:cNvPr>
          <p:cNvSpPr/>
          <p:nvPr/>
        </p:nvSpPr>
        <p:spPr>
          <a:xfrm>
            <a:off x="1976583" y="1223813"/>
            <a:ext cx="2225963" cy="3528291"/>
          </a:xfrm>
          <a:custGeom>
            <a:avLst/>
            <a:gdLst>
              <a:gd name="connsiteX0" fmla="*/ 2225963 w 2225963"/>
              <a:gd name="connsiteY0" fmla="*/ 3528291 h 3528291"/>
              <a:gd name="connsiteX1" fmla="*/ 0 w 2225963"/>
              <a:gd name="connsiteY1" fmla="*/ 3528291 h 3528291"/>
              <a:gd name="connsiteX2" fmla="*/ 0 w 2225963"/>
              <a:gd name="connsiteY2" fmla="*/ 3408218 h 3528291"/>
              <a:gd name="connsiteX3" fmla="*/ 0 w 2225963"/>
              <a:gd name="connsiteY3" fmla="*/ 0 h 3528291"/>
              <a:gd name="connsiteX4" fmla="*/ 508000 w 2225963"/>
              <a:gd name="connsiteY4" fmla="*/ 0 h 3528291"/>
              <a:gd name="connsiteX5" fmla="*/ 618836 w 2225963"/>
              <a:gd name="connsiteY5" fmla="*/ 0 h 3528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5963" h="3528291">
                <a:moveTo>
                  <a:pt x="2225963" y="3528291"/>
                </a:moveTo>
                <a:lnTo>
                  <a:pt x="0" y="3528291"/>
                </a:lnTo>
                <a:lnTo>
                  <a:pt x="0" y="3408218"/>
                </a:lnTo>
                <a:lnTo>
                  <a:pt x="0" y="0"/>
                </a:lnTo>
                <a:lnTo>
                  <a:pt x="508000" y="0"/>
                </a:lnTo>
                <a:lnTo>
                  <a:pt x="618836" y="0"/>
                </a:lnTo>
              </a:path>
            </a:pathLst>
          </a:cu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30" name="Picture 6" descr="MHZ19 Carbon Dioxide CO2 Sensor Module — PMD Way">
            <a:extLst>
              <a:ext uri="{FF2B5EF4-FFF2-40B4-BE49-F238E27FC236}">
                <a16:creationId xmlns:a16="http://schemas.microsoft.com/office/drawing/2014/main" id="{10EE3581-D371-932E-C6A6-C07A23F84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139" y="636649"/>
            <a:ext cx="3256057" cy="211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Freeform 18">
            <a:extLst>
              <a:ext uri="{FF2B5EF4-FFF2-40B4-BE49-F238E27FC236}">
                <a16:creationId xmlns:a16="http://schemas.microsoft.com/office/drawing/2014/main" id="{86E65B9F-81E9-059C-D96E-AE90C6D67CE4}"/>
              </a:ext>
            </a:extLst>
          </p:cNvPr>
          <p:cNvSpPr/>
          <p:nvPr/>
        </p:nvSpPr>
        <p:spPr>
          <a:xfrm>
            <a:off x="3103419" y="1685631"/>
            <a:ext cx="1283855" cy="184727"/>
          </a:xfrm>
          <a:custGeom>
            <a:avLst/>
            <a:gdLst>
              <a:gd name="connsiteX0" fmla="*/ 1283855 w 1283855"/>
              <a:gd name="connsiteY0" fmla="*/ 0 h 184727"/>
              <a:gd name="connsiteX1" fmla="*/ 785091 w 1283855"/>
              <a:gd name="connsiteY1" fmla="*/ 0 h 184727"/>
              <a:gd name="connsiteX2" fmla="*/ 785091 w 1283855"/>
              <a:gd name="connsiteY2" fmla="*/ 184727 h 184727"/>
              <a:gd name="connsiteX3" fmla="*/ 0 w 1283855"/>
              <a:gd name="connsiteY3" fmla="*/ 184727 h 184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855" h="184727">
                <a:moveTo>
                  <a:pt x="1283855" y="0"/>
                </a:moveTo>
                <a:lnTo>
                  <a:pt x="785091" y="0"/>
                </a:lnTo>
                <a:lnTo>
                  <a:pt x="785091" y="184727"/>
                </a:lnTo>
                <a:lnTo>
                  <a:pt x="0" y="184727"/>
                </a:lnTo>
              </a:path>
            </a:pathLst>
          </a:cu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D100ADD-71C7-32A3-F6D7-2F5AB7B7C7CB}"/>
              </a:ext>
            </a:extLst>
          </p:cNvPr>
          <p:cNvSpPr/>
          <p:nvPr/>
        </p:nvSpPr>
        <p:spPr>
          <a:xfrm>
            <a:off x="3103419" y="1528613"/>
            <a:ext cx="1283855" cy="387927"/>
          </a:xfrm>
          <a:custGeom>
            <a:avLst/>
            <a:gdLst>
              <a:gd name="connsiteX0" fmla="*/ 1283855 w 1283855"/>
              <a:gd name="connsiteY0" fmla="*/ 387927 h 387927"/>
              <a:gd name="connsiteX1" fmla="*/ 923637 w 1283855"/>
              <a:gd name="connsiteY1" fmla="*/ 387927 h 387927"/>
              <a:gd name="connsiteX2" fmla="*/ 923637 w 1283855"/>
              <a:gd name="connsiteY2" fmla="*/ 0 h 387927"/>
              <a:gd name="connsiteX3" fmla="*/ 0 w 1283855"/>
              <a:gd name="connsiteY3" fmla="*/ 0 h 387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3855" h="387927">
                <a:moveTo>
                  <a:pt x="1283855" y="387927"/>
                </a:moveTo>
                <a:lnTo>
                  <a:pt x="923637" y="387927"/>
                </a:lnTo>
                <a:lnTo>
                  <a:pt x="923637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CE735388-A005-2CB8-B0A1-3C7DA8E80390}"/>
              </a:ext>
            </a:extLst>
          </p:cNvPr>
          <p:cNvSpPr/>
          <p:nvPr/>
        </p:nvSpPr>
        <p:spPr>
          <a:xfrm>
            <a:off x="3066474" y="651158"/>
            <a:ext cx="4433454" cy="1265382"/>
          </a:xfrm>
          <a:custGeom>
            <a:avLst/>
            <a:gdLst>
              <a:gd name="connsiteX0" fmla="*/ 4082472 w 4433454"/>
              <a:gd name="connsiteY0" fmla="*/ 1265382 h 1265382"/>
              <a:gd name="connsiteX1" fmla="*/ 4433454 w 4433454"/>
              <a:gd name="connsiteY1" fmla="*/ 1265382 h 1265382"/>
              <a:gd name="connsiteX2" fmla="*/ 4433454 w 4433454"/>
              <a:gd name="connsiteY2" fmla="*/ 0 h 1265382"/>
              <a:gd name="connsiteX3" fmla="*/ 4322618 w 4433454"/>
              <a:gd name="connsiteY3" fmla="*/ 0 h 1265382"/>
              <a:gd name="connsiteX4" fmla="*/ 1062182 w 4433454"/>
              <a:gd name="connsiteY4" fmla="*/ 0 h 1265382"/>
              <a:gd name="connsiteX5" fmla="*/ 1062182 w 4433454"/>
              <a:gd name="connsiteY5" fmla="*/ 581891 h 1265382"/>
              <a:gd name="connsiteX6" fmla="*/ 0 w 4433454"/>
              <a:gd name="connsiteY6" fmla="*/ 581891 h 126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33454" h="1265382">
                <a:moveTo>
                  <a:pt x="4082472" y="1265382"/>
                </a:moveTo>
                <a:lnTo>
                  <a:pt x="4433454" y="1265382"/>
                </a:lnTo>
                <a:lnTo>
                  <a:pt x="4433454" y="0"/>
                </a:lnTo>
                <a:lnTo>
                  <a:pt x="4322618" y="0"/>
                </a:lnTo>
                <a:lnTo>
                  <a:pt x="1062182" y="0"/>
                </a:lnTo>
                <a:lnTo>
                  <a:pt x="1062182" y="581891"/>
                </a:lnTo>
                <a:lnTo>
                  <a:pt x="0" y="581891"/>
                </a:ln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6FA0B9F-442A-92F7-1BE9-08772C2E0F7F}"/>
              </a:ext>
            </a:extLst>
          </p:cNvPr>
          <p:cNvSpPr/>
          <p:nvPr/>
        </p:nvSpPr>
        <p:spPr>
          <a:xfrm>
            <a:off x="3048001" y="484904"/>
            <a:ext cx="4618182" cy="1662545"/>
          </a:xfrm>
          <a:custGeom>
            <a:avLst/>
            <a:gdLst>
              <a:gd name="connsiteX0" fmla="*/ 4091709 w 4618182"/>
              <a:gd name="connsiteY0" fmla="*/ 1662545 h 1662545"/>
              <a:gd name="connsiteX1" fmla="*/ 4618182 w 4618182"/>
              <a:gd name="connsiteY1" fmla="*/ 1662545 h 1662545"/>
              <a:gd name="connsiteX2" fmla="*/ 4618182 w 4618182"/>
              <a:gd name="connsiteY2" fmla="*/ 1560945 h 1662545"/>
              <a:gd name="connsiteX3" fmla="*/ 4618182 w 4618182"/>
              <a:gd name="connsiteY3" fmla="*/ 0 h 1662545"/>
              <a:gd name="connsiteX4" fmla="*/ 905164 w 4618182"/>
              <a:gd name="connsiteY4" fmla="*/ 0 h 1662545"/>
              <a:gd name="connsiteX5" fmla="*/ 905164 w 4618182"/>
              <a:gd name="connsiteY5" fmla="*/ 443345 h 1662545"/>
              <a:gd name="connsiteX6" fmla="*/ 0 w 4618182"/>
              <a:gd name="connsiteY6" fmla="*/ 443345 h 1662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8182" h="1662545">
                <a:moveTo>
                  <a:pt x="4091709" y="1662545"/>
                </a:moveTo>
                <a:lnTo>
                  <a:pt x="4618182" y="1662545"/>
                </a:lnTo>
                <a:lnTo>
                  <a:pt x="4618182" y="1560945"/>
                </a:lnTo>
                <a:lnTo>
                  <a:pt x="4618182" y="0"/>
                </a:lnTo>
                <a:lnTo>
                  <a:pt x="905164" y="0"/>
                </a:lnTo>
                <a:lnTo>
                  <a:pt x="905164" y="443345"/>
                </a:lnTo>
                <a:lnTo>
                  <a:pt x="0" y="443345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26" name="Picture 4">
            <a:extLst>
              <a:ext uri="{FF2B5EF4-FFF2-40B4-BE49-F238E27FC236}">
                <a16:creationId xmlns:a16="http://schemas.microsoft.com/office/drawing/2014/main" id="{D66B5D46-AED7-020D-FA3D-28BB84942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42" r="1683"/>
          <a:stretch/>
        </p:blipFill>
        <p:spPr bwMode="auto">
          <a:xfrm rot="5400000">
            <a:off x="-2553855" y="2669306"/>
            <a:ext cx="6742547" cy="163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B1E599A-7511-6165-0114-78910B9C790C}"/>
              </a:ext>
            </a:extLst>
          </p:cNvPr>
          <p:cNvSpPr/>
          <p:nvPr/>
        </p:nvSpPr>
        <p:spPr>
          <a:xfrm>
            <a:off x="-1" y="59634"/>
            <a:ext cx="17733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Montserrat" pitchFamily="2" charset="77"/>
              </a:rPr>
              <a:t>Raspberry Pi</a:t>
            </a:r>
            <a:endParaRPr lang="en-BE" sz="1600" b="1" dirty="0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0632034-1B16-07EB-0020-3379A5F73CAF}"/>
              </a:ext>
            </a:extLst>
          </p:cNvPr>
          <p:cNvSpPr/>
          <p:nvPr/>
        </p:nvSpPr>
        <p:spPr>
          <a:xfrm>
            <a:off x="3084945" y="2475345"/>
            <a:ext cx="1136073" cy="2863273"/>
          </a:xfrm>
          <a:custGeom>
            <a:avLst/>
            <a:gdLst>
              <a:gd name="connsiteX0" fmla="*/ 1136073 w 1136073"/>
              <a:gd name="connsiteY0" fmla="*/ 2863273 h 2863273"/>
              <a:gd name="connsiteX1" fmla="*/ 166255 w 1136073"/>
              <a:gd name="connsiteY1" fmla="*/ 2863273 h 2863273"/>
              <a:gd name="connsiteX2" fmla="*/ 166255 w 1136073"/>
              <a:gd name="connsiteY2" fmla="*/ 2743200 h 2863273"/>
              <a:gd name="connsiteX3" fmla="*/ 166255 w 1136073"/>
              <a:gd name="connsiteY3" fmla="*/ 0 h 2863273"/>
              <a:gd name="connsiteX4" fmla="*/ 0 w 1136073"/>
              <a:gd name="connsiteY4" fmla="*/ 0 h 286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6073" h="2863273">
                <a:moveTo>
                  <a:pt x="1136073" y="2863273"/>
                </a:moveTo>
                <a:lnTo>
                  <a:pt x="166255" y="2863273"/>
                </a:lnTo>
                <a:lnTo>
                  <a:pt x="166255" y="2743200"/>
                </a:lnTo>
                <a:lnTo>
                  <a:pt x="166255" y="0"/>
                </a:lnTo>
                <a:lnTo>
                  <a:pt x="0" y="0"/>
                </a:lnTo>
              </a:path>
            </a:pathLst>
          </a:cu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1026" name="Picture 2" descr="How to Use SPS30: Pinouts, Specs, and Examples | Cirkit Designer">
            <a:extLst>
              <a:ext uri="{FF2B5EF4-FFF2-40B4-BE49-F238E27FC236}">
                <a16:creationId xmlns:a16="http://schemas.microsoft.com/office/drawing/2014/main" id="{5C07CED5-DCCC-ADCA-A318-53C29829A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40430" y="2415594"/>
            <a:ext cx="4035234" cy="403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242B106-D143-6A40-DAC7-DB1F7DF21FAF}"/>
              </a:ext>
            </a:extLst>
          </p:cNvPr>
          <p:cNvSpPr/>
          <p:nvPr/>
        </p:nvSpPr>
        <p:spPr>
          <a:xfrm>
            <a:off x="9229084" y="2575805"/>
            <a:ext cx="8579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b="1" dirty="0">
                <a:solidFill>
                  <a:schemeClr val="accent1"/>
                </a:solidFill>
                <a:latin typeface="Montserrat" pitchFamily="2" charset="77"/>
              </a:rPr>
              <a:t>SPS30</a:t>
            </a:r>
            <a:endParaRPr lang="en-BE" sz="1600" b="1" dirty="0">
              <a:solidFill>
                <a:schemeClr val="accent1"/>
              </a:solidFill>
              <a:latin typeface="Montserrat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20F7E2-14F4-E104-5ED8-5B6788746F4B}"/>
              </a:ext>
            </a:extLst>
          </p:cNvPr>
          <p:cNvSpPr/>
          <p:nvPr/>
        </p:nvSpPr>
        <p:spPr>
          <a:xfrm>
            <a:off x="8086209" y="3684486"/>
            <a:ext cx="785693" cy="21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1 - VDD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E62167-F28C-AFA8-6473-72E158265311}"/>
              </a:ext>
            </a:extLst>
          </p:cNvPr>
          <p:cNvSpPr/>
          <p:nvPr/>
        </p:nvSpPr>
        <p:spPr>
          <a:xfrm>
            <a:off x="8086209" y="3519566"/>
            <a:ext cx="785693" cy="21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2 - SDA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F8C036-B404-7E02-1BE7-0B1605D42BD2}"/>
              </a:ext>
            </a:extLst>
          </p:cNvPr>
          <p:cNvSpPr/>
          <p:nvPr/>
        </p:nvSpPr>
        <p:spPr>
          <a:xfrm>
            <a:off x="8086209" y="3354645"/>
            <a:ext cx="785693" cy="21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3 - SCL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1A2779-2AA7-5A48-E14E-D72699DDAF98}"/>
              </a:ext>
            </a:extLst>
          </p:cNvPr>
          <p:cNvSpPr/>
          <p:nvPr/>
        </p:nvSpPr>
        <p:spPr>
          <a:xfrm>
            <a:off x="8086209" y="3189724"/>
            <a:ext cx="785693" cy="21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4 - SEL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84CEF1-43CA-8C4E-0D47-51F2946BC2CB}"/>
              </a:ext>
            </a:extLst>
          </p:cNvPr>
          <p:cNvSpPr/>
          <p:nvPr/>
        </p:nvSpPr>
        <p:spPr>
          <a:xfrm>
            <a:off x="8086209" y="3024803"/>
            <a:ext cx="785693" cy="21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5 - GND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3AA8E1-EC0D-3889-3BC2-4EF38C9428A1}"/>
              </a:ext>
            </a:extLst>
          </p:cNvPr>
          <p:cNvCxnSpPr>
            <a:cxnSpLocks/>
          </p:cNvCxnSpPr>
          <p:nvPr/>
        </p:nvCxnSpPr>
        <p:spPr>
          <a:xfrm flipH="1" flipV="1">
            <a:off x="2115128" y="3584854"/>
            <a:ext cx="5971081" cy="32971"/>
          </a:xfrm>
          <a:prstGeom prst="lin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6356C4-1EF0-7F97-CABE-80D2FB95593E}"/>
              </a:ext>
            </a:extLst>
          </p:cNvPr>
          <p:cNvCxnSpPr>
            <a:cxnSpLocks/>
          </p:cNvCxnSpPr>
          <p:nvPr/>
        </p:nvCxnSpPr>
        <p:spPr>
          <a:xfrm flipH="1" flipV="1">
            <a:off x="1967346" y="3431736"/>
            <a:ext cx="6118862" cy="33787"/>
          </a:xfrm>
          <a:prstGeom prst="lin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A6A779-8DB9-6CA4-C1D2-4FA688FA8ADE}"/>
              </a:ext>
            </a:extLst>
          </p:cNvPr>
          <p:cNvCxnSpPr>
            <a:cxnSpLocks/>
          </p:cNvCxnSpPr>
          <p:nvPr/>
        </p:nvCxnSpPr>
        <p:spPr>
          <a:xfrm flipH="1" flipV="1">
            <a:off x="2237625" y="3264297"/>
            <a:ext cx="5848583" cy="32295"/>
          </a:xfrm>
          <a:prstGeom prst="lin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A86C0C0-EA82-F379-C5FF-8914918E31D8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7640433" y="3132128"/>
            <a:ext cx="445777" cy="167837"/>
          </a:xfrm>
          <a:prstGeom prst="bentConnector3">
            <a:avLst>
              <a:gd name="adj1" fmla="val 26557"/>
            </a:avLst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Freeform 34">
            <a:extLst>
              <a:ext uri="{FF2B5EF4-FFF2-40B4-BE49-F238E27FC236}">
                <a16:creationId xmlns:a16="http://schemas.microsoft.com/office/drawing/2014/main" id="{41A396F2-6D9E-7CA4-2256-399170F26417}"/>
              </a:ext>
            </a:extLst>
          </p:cNvPr>
          <p:cNvSpPr/>
          <p:nvPr/>
        </p:nvSpPr>
        <p:spPr>
          <a:xfrm>
            <a:off x="3074126" y="339634"/>
            <a:ext cx="5016137" cy="3422469"/>
          </a:xfrm>
          <a:custGeom>
            <a:avLst/>
            <a:gdLst>
              <a:gd name="connsiteX0" fmla="*/ 5016137 w 5016137"/>
              <a:gd name="connsiteY0" fmla="*/ 3422469 h 3422469"/>
              <a:gd name="connsiteX1" fmla="*/ 4781005 w 5016137"/>
              <a:gd name="connsiteY1" fmla="*/ 3422469 h 3422469"/>
              <a:gd name="connsiteX2" fmla="*/ 4781005 w 5016137"/>
              <a:gd name="connsiteY2" fmla="*/ 0 h 3422469"/>
              <a:gd name="connsiteX3" fmla="*/ 696685 w 5016137"/>
              <a:gd name="connsiteY3" fmla="*/ 0 h 3422469"/>
              <a:gd name="connsiteX4" fmla="*/ 696685 w 5016137"/>
              <a:gd name="connsiteY4" fmla="*/ 113212 h 3422469"/>
              <a:gd name="connsiteX5" fmla="*/ 696685 w 5016137"/>
              <a:gd name="connsiteY5" fmla="*/ 278675 h 3422469"/>
              <a:gd name="connsiteX6" fmla="*/ 0 w 5016137"/>
              <a:gd name="connsiteY6" fmla="*/ 278675 h 3422469"/>
              <a:gd name="connsiteX7" fmla="*/ 0 w 5016137"/>
              <a:gd name="connsiteY7" fmla="*/ 261257 h 342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6137" h="3422469">
                <a:moveTo>
                  <a:pt x="5016137" y="3422469"/>
                </a:moveTo>
                <a:lnTo>
                  <a:pt x="4781005" y="3422469"/>
                </a:lnTo>
                <a:lnTo>
                  <a:pt x="4781005" y="0"/>
                </a:lnTo>
                <a:lnTo>
                  <a:pt x="696685" y="0"/>
                </a:lnTo>
                <a:lnTo>
                  <a:pt x="696685" y="113212"/>
                </a:lnTo>
                <a:lnTo>
                  <a:pt x="696685" y="278675"/>
                </a:lnTo>
                <a:lnTo>
                  <a:pt x="0" y="278675"/>
                </a:lnTo>
                <a:lnTo>
                  <a:pt x="0" y="261257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2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24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Montserrat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Stijn Goossens</dc:creator>
  <cp:lastModifiedBy>Stijn Goossens</cp:lastModifiedBy>
  <cp:revision>4</cp:revision>
  <dcterms:created xsi:type="dcterms:W3CDTF">2022-01-02T19:30:51Z</dcterms:created>
  <dcterms:modified xsi:type="dcterms:W3CDTF">2025-10-29T18:12:18Z</dcterms:modified>
</cp:coreProperties>
</file>