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D8AFD-D97B-95E7-C98B-B1FE0305A7BC}" v="10" dt="2024-06-11T15:06:21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anda van Duijn" userId="d6167f54-1593-45ed-ab73-76f6ced0e83a" providerId="ADAL" clId="{6D4074AA-F4A1-4154-8579-098029353758}"/>
    <pc:docChg chg="delSld">
      <pc:chgData name="Miranda van Duijn" userId="d6167f54-1593-45ed-ab73-76f6ced0e83a" providerId="ADAL" clId="{6D4074AA-F4A1-4154-8579-098029353758}" dt="2024-06-11T12:56:38.370" v="0" actId="2696"/>
      <pc:docMkLst>
        <pc:docMk/>
      </pc:docMkLst>
      <pc:sldChg chg="del">
        <pc:chgData name="Miranda van Duijn" userId="d6167f54-1593-45ed-ab73-76f6ced0e83a" providerId="ADAL" clId="{6D4074AA-F4A1-4154-8579-098029353758}" dt="2024-06-11T12:56:38.370" v="0" actId="2696"/>
        <pc:sldMkLst>
          <pc:docMk/>
          <pc:sldMk cId="1347573742" sldId="261"/>
        </pc:sldMkLst>
      </pc:sldChg>
    </pc:docChg>
  </pc:docChgLst>
  <pc:docChgLst>
    <pc:chgData clId="Web-{9C1D8AFD-D97B-95E7-C98B-B1FE0305A7BC}"/>
    <pc:docChg chg="modSld">
      <pc:chgData name="" userId="" providerId="" clId="Web-{9C1D8AFD-D97B-95E7-C98B-B1FE0305A7BC}" dt="2024-06-11T15:06:15.656" v="4" actId="20577"/>
      <pc:docMkLst>
        <pc:docMk/>
      </pc:docMkLst>
      <pc:sldChg chg="modSp">
        <pc:chgData name="" userId="" providerId="" clId="Web-{9C1D8AFD-D97B-95E7-C98B-B1FE0305A7BC}" dt="2024-06-11T15:06:15.656" v="4" actId="20577"/>
        <pc:sldMkLst>
          <pc:docMk/>
          <pc:sldMk cId="562664474" sldId="256"/>
        </pc:sldMkLst>
        <pc:spChg chg="mod">
          <ac:chgData name="" userId="" providerId="" clId="Web-{9C1D8AFD-D97B-95E7-C98B-B1FE0305A7BC}" dt="2024-06-11T15:06:15.656" v="4" actId="20577"/>
          <ac:spMkLst>
            <pc:docMk/>
            <pc:sldMk cId="562664474" sldId="256"/>
            <ac:spMk id="3" creationId="{A252F349-7819-9F33-14B6-FB061C9C4D88}"/>
          </ac:spMkLst>
        </pc:spChg>
      </pc:sldChg>
    </pc:docChg>
  </pc:docChgLst>
  <pc:docChgLst>
    <pc:chgData name="Thijs Bieling" userId="S::thijs@plense.tech::32e27259-2a1c-473c-9186-a8d5b1c6437b" providerId="AD" clId="Web-{9C1D8AFD-D97B-95E7-C98B-B1FE0305A7BC}"/>
    <pc:docChg chg="modSld">
      <pc:chgData name="Thijs Bieling" userId="S::thijs@plense.tech::32e27259-2a1c-473c-9186-a8d5b1c6437b" providerId="AD" clId="Web-{9C1D8AFD-D97B-95E7-C98B-B1FE0305A7BC}" dt="2024-06-11T15:06:19.641" v="3" actId="20577"/>
      <pc:docMkLst>
        <pc:docMk/>
      </pc:docMkLst>
      <pc:sldChg chg="modSp">
        <pc:chgData name="Thijs Bieling" userId="S::thijs@plense.tech::32e27259-2a1c-473c-9186-a8d5b1c6437b" providerId="AD" clId="Web-{9C1D8AFD-D97B-95E7-C98B-B1FE0305A7BC}" dt="2024-06-11T15:06:19.641" v="3" actId="20577"/>
        <pc:sldMkLst>
          <pc:docMk/>
          <pc:sldMk cId="562664474" sldId="256"/>
        </pc:sldMkLst>
        <pc:spChg chg="mod">
          <ac:chgData name="Thijs Bieling" userId="S::thijs@plense.tech::32e27259-2a1c-473c-9186-a8d5b1c6437b" providerId="AD" clId="Web-{9C1D8AFD-D97B-95E7-C98B-B1FE0305A7BC}" dt="2024-06-11T15:06:19.641" v="3" actId="20577"/>
          <ac:spMkLst>
            <pc:docMk/>
            <pc:sldMk cId="562664474" sldId="256"/>
            <ac:spMk id="3" creationId="{A252F349-7819-9F33-14B6-FB061C9C4D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75CB-78B6-5FB0-35DD-5702D8156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746575-5A1B-7D3F-B051-F0C64A6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4BBD9-4334-2D3A-5BAC-2D98985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1E316-9C07-43BB-4BA6-589240F4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047E22-2A77-761A-69C5-23272FE5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32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DA28A-7EAA-1598-A357-CCC76700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E4F923-9AA6-41AF-72AE-7FE60881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D2C3AF-FB10-84DA-6823-85E0F7BE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F70CEDB-5DA6-398F-338D-60FE30B4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877ED9-D78D-32D9-B915-4D6FA73E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9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663E5DC-D7B5-A413-4C75-F07A43522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BC9910-B575-6765-70F0-9D72028FB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F3655B-CA8A-1E07-B988-1D465B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45EDD4-E096-6ED3-F8B1-F3FD8E9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06955A-25EA-C70A-DEB1-ED658114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2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D5986-4509-0C6C-4F54-61354063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4C26490-A68B-9497-4B98-3ACD5FC87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E0569D-EB81-514E-E400-84E72BD9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7E050B-0BEA-234D-4838-1ADDABE6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7F640D-50E4-93E4-A711-E2574968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3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117C1-FCFE-1483-B761-32145268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88299C-4A4F-38DA-04B2-608719A9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A25FF9-6E04-5363-5354-00CBB889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D8F633-825C-6FC0-6032-CD611E7B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BFF197-3DD6-E9EA-9A57-04B2AB18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8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BD9D1-2023-7C7D-F5FD-9EB98900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57B4FC-9EBC-E0BF-A272-0E35124D4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BCE3848-1564-729C-4350-66DB7166B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8978DD-71B8-6C18-76C8-21157D33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13448B-134B-725A-8ACB-D57175E9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C75FB5-B221-CF63-6011-672FD783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17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4303-25B3-3BE5-094E-D1402CEC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AF8F15-C4C4-0EBC-85E2-C05776D8C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460A26-2FFE-C256-C5E6-40CF6E68C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C62C17-45D9-F45A-1185-162C39FA0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0DFD9AF-9BA5-4099-8EFE-FE0BBD844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E8945B3-E2D9-D1E1-1447-B385AC58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E10C723-12F1-8A4D-4915-A1ED6BBF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2B71E4-2179-272B-FDFF-656A7D4A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6EA11-14FD-44EE-C838-A433433B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1ADD491-3E20-6417-DB7D-D3E8A85F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43C24F9-FFF6-8B21-4F56-DC8FACAC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7B17F2-53A3-C140-A2E5-CA07C32A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780B22-C98A-15D7-9933-2FAA5902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9A9718-6453-2020-188D-A32AF6F3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FD9E35-D017-8A50-A45C-55F53DDF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9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A9F42-7853-F1D5-5D79-F35FAC48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031003-B720-FD7D-4E02-A94EC137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4BC7582-15CA-974D-93EB-103015B0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79D823-6AB7-6490-3755-C217F7F3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C6BDB5-1E8B-1F07-6A94-02B5F805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0968CA-739C-9350-8ED7-51509B7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75E129-9775-D83A-CCAB-9A634965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4B027C3-1549-34B9-60A7-2611EE2E2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54B5A4F-3FC4-F7CE-7A66-36901BC5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1553DD-28DA-228C-D778-24B02E06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0B4AAA-9BB0-DE44-BF6F-0A1B8834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3DC102-7F73-F3F2-AE78-6B75D83E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9C0D004-B71C-1D57-1CDB-312EEEDF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170958-32C2-1F5A-A18C-283158CF2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52E0C3-B378-8A29-2F8D-F1776B00C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B59D4-A432-427D-AFE9-4D7E6CB30EC8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11BCF1-9154-C71A-2A7B-AA6390C88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950945-109C-2877-441D-C52E165D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75B9E-A4A7-4A4B-B21C-AEBE63F8D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1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5213C-D669-892F-5016-03E19B71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TOF input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252F349-7819-9F33-14B6-FB061C9C4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11-06-2024</a:t>
            </a:r>
          </a:p>
        </p:txBody>
      </p:sp>
    </p:spTree>
    <p:extLst>
      <p:ext uri="{BB962C8B-B14F-4D97-AF65-F5344CB8AC3E}">
        <p14:creationId xmlns:p14="http://schemas.microsoft.com/office/powerpoint/2010/main" val="56266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11B59-3924-D5D5-AE71-A4FC8D63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Block wave input frequencies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C279F6-EC27-1E8A-FA17-50D74E39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225.5 kHz</a:t>
            </a:r>
          </a:p>
          <a:p>
            <a:r>
              <a:rPr lang="nl-NL"/>
              <a:t>86.5 kHz</a:t>
            </a:r>
          </a:p>
          <a:p>
            <a:r>
              <a:rPr lang="nl-NL"/>
              <a:t>40.4 kHz</a:t>
            </a:r>
            <a:endParaRPr lang="en-GB"/>
          </a:p>
        </p:txBody>
      </p:sp>
      <p:pic>
        <p:nvPicPr>
          <p:cNvPr id="45" name="Tijdelijke aanduiding voor inhoud 44" descr="Afbeelding met tekst, Perceel, lijn, diagram&#10;&#10;Automatisch gegenereerde beschrijving">
            <a:extLst>
              <a:ext uri="{FF2B5EF4-FFF2-40B4-BE49-F238E27FC236}">
                <a16:creationId xmlns:a16="http://schemas.microsoft.com/office/drawing/2014/main" id="{F7544B8E-1E04-C9BB-3FBA-4F31B6589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93" y="1690688"/>
            <a:ext cx="7184871" cy="4351338"/>
          </a:xfrm>
          <a:prstGeom prst="rect">
            <a:avLst/>
          </a:prstGeom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EE5BCAFF-255D-A8FF-DF55-79B6523A2339}"/>
              </a:ext>
            </a:extLst>
          </p:cNvPr>
          <p:cNvSpPr/>
          <p:nvPr/>
        </p:nvSpPr>
        <p:spPr>
          <a:xfrm>
            <a:off x="9635613" y="4247535"/>
            <a:ext cx="875071" cy="452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1980171-A1E0-07E7-5FBD-EC98A4281C0A}"/>
              </a:ext>
            </a:extLst>
          </p:cNvPr>
          <p:cNvSpPr/>
          <p:nvPr/>
        </p:nvSpPr>
        <p:spPr>
          <a:xfrm>
            <a:off x="6096000" y="1825625"/>
            <a:ext cx="875071" cy="452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107372DE-3E22-B538-1E32-CEB1C1C2F6C4}"/>
              </a:ext>
            </a:extLst>
          </p:cNvPr>
          <p:cNvSpPr/>
          <p:nvPr/>
        </p:nvSpPr>
        <p:spPr>
          <a:xfrm>
            <a:off x="4967696" y="1825625"/>
            <a:ext cx="875071" cy="4522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94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505E3-501C-783D-3CAA-0644BE9A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225.5kHz block wave 10 cycles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C700EB-E07C-E567-D8DD-08977F7A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Not enough power</a:t>
            </a:r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01C6A32-DAD0-43CC-219B-CB7E39541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1" y="2490660"/>
            <a:ext cx="9160673" cy="42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6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6160D-FEFD-B8A6-2113-D7798DAC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86.5 kHz 7 vs 8 cycles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CFB6C0-1FF7-AA19-48F6-BB653367E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Afbeelding met schermopname, lijn, Perceel, Kleurrijkheid&#10;&#10;Automatisch gegenereerde beschrijving">
            <a:extLst>
              <a:ext uri="{FF2B5EF4-FFF2-40B4-BE49-F238E27FC236}">
                <a16:creationId xmlns:a16="http://schemas.microsoft.com/office/drawing/2014/main" id="{71CE5291-E4DF-A455-CB17-CB5C03C78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3" y="1825625"/>
            <a:ext cx="9604374" cy="4802187"/>
          </a:xfrm>
          <a:prstGeom prst="rect">
            <a:avLst/>
          </a:prstGeom>
        </p:spPr>
      </p:pic>
      <p:pic>
        <p:nvPicPr>
          <p:cNvPr id="7" name="Afbeelding 6" descr="Afbeelding met lijn, Perceel, schermopname, diagram&#10;&#10;Automatisch gegenereerde beschrijving">
            <a:extLst>
              <a:ext uri="{FF2B5EF4-FFF2-40B4-BE49-F238E27FC236}">
                <a16:creationId xmlns:a16="http://schemas.microsoft.com/office/drawing/2014/main" id="{7B7EE432-4AAD-C747-A84E-3C73B9FDB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5625"/>
            <a:ext cx="9874248" cy="49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27420-8DBC-9666-6489-11129940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40.4 kHz</a:t>
            </a:r>
            <a:endParaRPr lang="en-GB"/>
          </a:p>
        </p:txBody>
      </p:sp>
      <p:pic>
        <p:nvPicPr>
          <p:cNvPr id="7" name="Tijdelijke aanduiding voor inhoud 6" descr="Afbeelding met schermopname, Kleurrijkheid, lijn&#10;&#10;Automatisch gegenereerde beschrijving">
            <a:extLst>
              <a:ext uri="{FF2B5EF4-FFF2-40B4-BE49-F238E27FC236}">
                <a16:creationId xmlns:a16="http://schemas.microsoft.com/office/drawing/2014/main" id="{6A9EB45C-386E-81D5-0E66-3D75E9DDF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4" y="1280106"/>
            <a:ext cx="5521562" cy="2760781"/>
          </a:xfrm>
        </p:spPr>
      </p:pic>
      <p:pic>
        <p:nvPicPr>
          <p:cNvPr id="9" name="Afbeelding 8" descr="Afbeelding met schermopname, lijn, Kleurrijkheid, Perceel&#10;&#10;Automatisch gegenereerde beschrijving">
            <a:extLst>
              <a:ext uri="{FF2B5EF4-FFF2-40B4-BE49-F238E27FC236}">
                <a16:creationId xmlns:a16="http://schemas.microsoft.com/office/drawing/2014/main" id="{72E7B4E9-6B18-FCC7-18BB-93EDA3D8B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7121"/>
            <a:ext cx="5663896" cy="2831948"/>
          </a:xfrm>
          <a:prstGeom prst="rect">
            <a:avLst/>
          </a:prstGeom>
        </p:spPr>
      </p:pic>
      <p:pic>
        <p:nvPicPr>
          <p:cNvPr id="11" name="Afbeelding 10" descr="Afbeelding met schermopname, lijn, Perceel, Kleurrijkheid&#10;&#10;Automatisch gegenereerde beschrijving">
            <a:extLst>
              <a:ext uri="{FF2B5EF4-FFF2-40B4-BE49-F238E27FC236}">
                <a16:creationId xmlns:a16="http://schemas.microsoft.com/office/drawing/2014/main" id="{02CB93FF-D22D-CC34-4904-1CDAEBCD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65" y="3849069"/>
            <a:ext cx="5521561" cy="2760781"/>
          </a:xfrm>
          <a:prstGeom prst="rect">
            <a:avLst/>
          </a:prstGeom>
        </p:spPr>
      </p:pic>
      <p:pic>
        <p:nvPicPr>
          <p:cNvPr id="13" name="Afbeelding 12" descr="Afbeelding met schermopname, lijn, Kleurrijkheid, Perceel&#10;&#10;Automatisch gegenereerde beschrijving">
            <a:extLst>
              <a:ext uri="{FF2B5EF4-FFF2-40B4-BE49-F238E27FC236}">
                <a16:creationId xmlns:a16="http://schemas.microsoft.com/office/drawing/2014/main" id="{5B34C27D-35FF-D257-C321-AD9B6B1E3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9069"/>
            <a:ext cx="5663896" cy="283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7365F-63E4-C2B5-F7E0-C48D35D8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40.4 kHz time-domain zoomed in</a:t>
            </a:r>
            <a:endParaRPr lang="en-GB"/>
          </a:p>
        </p:txBody>
      </p:sp>
      <p:pic>
        <p:nvPicPr>
          <p:cNvPr id="13" name="Tijdelijke aanduiding voor inhoud 12" descr="Afbeelding met lijn, schermopname, Perceel&#10;&#10;Automatisch gegenereerde beschrijving">
            <a:extLst>
              <a:ext uri="{FF2B5EF4-FFF2-40B4-BE49-F238E27FC236}">
                <a16:creationId xmlns:a16="http://schemas.microsoft.com/office/drawing/2014/main" id="{642BEC78-3D65-CE6E-2223-B4481564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98" y="1408761"/>
            <a:ext cx="5026566" cy="2513283"/>
          </a:xfrm>
        </p:spPr>
      </p:pic>
      <p:pic>
        <p:nvPicPr>
          <p:cNvPr id="15" name="Afbeelding 14" descr="Afbeelding met Perceel, lijn, schermopname, diagram&#10;&#10;Automatisch gegenereerde beschrijving">
            <a:extLst>
              <a:ext uri="{FF2B5EF4-FFF2-40B4-BE49-F238E27FC236}">
                <a16:creationId xmlns:a16="http://schemas.microsoft.com/office/drawing/2014/main" id="{B5DA592C-EDF1-DCDF-2F0A-1D00E96AF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316" y="1313950"/>
            <a:ext cx="5216187" cy="2608094"/>
          </a:xfrm>
          <a:prstGeom prst="rect">
            <a:avLst/>
          </a:prstGeom>
        </p:spPr>
      </p:pic>
      <p:pic>
        <p:nvPicPr>
          <p:cNvPr id="17" name="Afbeelding 16" descr="Afbeelding met Perceel, lijn, diagram, schermopname&#10;&#10;Automatisch gegenereerde beschrijving">
            <a:extLst>
              <a:ext uri="{FF2B5EF4-FFF2-40B4-BE49-F238E27FC236}">
                <a16:creationId xmlns:a16="http://schemas.microsoft.com/office/drawing/2014/main" id="{3D69252B-0365-B730-4890-69480F6C2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40667"/>
            <a:ext cx="5122664" cy="2561332"/>
          </a:xfrm>
          <a:prstGeom prst="rect">
            <a:avLst/>
          </a:prstGeom>
        </p:spPr>
      </p:pic>
      <p:pic>
        <p:nvPicPr>
          <p:cNvPr id="19" name="Afbeelding 18" descr="Afbeelding met lijn, Perceel, diagram&#10;&#10;Automatisch gegenereerde beschrijving">
            <a:extLst>
              <a:ext uri="{FF2B5EF4-FFF2-40B4-BE49-F238E27FC236}">
                <a16:creationId xmlns:a16="http://schemas.microsoft.com/office/drawing/2014/main" id="{D3CB0E9D-2ED4-74EC-A4EF-F9D4BDC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839" y="4140667"/>
            <a:ext cx="5122664" cy="256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CEFA2-0BDA-BB18-BC3C-6D70BE09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40.4 kHz vs 86.5 kHz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D07D08-0344-B956-4B67-0BACC2C2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4845" cy="4351338"/>
          </a:xfrm>
        </p:spPr>
        <p:txBody>
          <a:bodyPr/>
          <a:lstStyle/>
          <a:p>
            <a:r>
              <a:rPr lang="nl-NL"/>
              <a:t>40.4 kHz sound wave distinguishable from 3 cycles: 62.5 microseconds to generate sound</a:t>
            </a:r>
            <a:endParaRPr lang="en-GB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73F13D51-8448-CECA-32A6-3B52841FE1A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844845" cy="188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86.5 kHz sound wave distinguishable from 8 cycles: 86.7 microseconds to generate sound</a:t>
            </a:r>
          </a:p>
          <a:p>
            <a:endParaRPr lang="nl-NL"/>
          </a:p>
          <a:p>
            <a:pPr marL="0" indent="0">
              <a:buNone/>
            </a:pPr>
            <a:endParaRPr lang="en-GB"/>
          </a:p>
        </p:txBody>
      </p:sp>
      <p:pic>
        <p:nvPicPr>
          <p:cNvPr id="6" name="Afbeelding 5" descr="Afbeelding met tekst, Parallel, lijn, handschrift&#10;&#10;Automatisch gegenereerde beschrijving">
            <a:extLst>
              <a:ext uri="{FF2B5EF4-FFF2-40B4-BE49-F238E27FC236}">
                <a16:creationId xmlns:a16="http://schemas.microsoft.com/office/drawing/2014/main" id="{53865752-97E6-B28C-535F-F8AD4DE4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2" y="3805084"/>
            <a:ext cx="4168302" cy="2410772"/>
          </a:xfrm>
          <a:prstGeom prst="rect">
            <a:avLst/>
          </a:prstGeom>
        </p:spPr>
      </p:pic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AE2301C-1491-F878-578D-844EF9C240CD}"/>
              </a:ext>
            </a:extLst>
          </p:cNvPr>
          <p:cNvSpPr txBox="1">
            <a:spLocks/>
          </p:cNvSpPr>
          <p:nvPr/>
        </p:nvSpPr>
        <p:spPr>
          <a:xfrm>
            <a:off x="6095999" y="3805084"/>
            <a:ext cx="4844845" cy="1881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(d_plant)/1500000+(34-d_plant)/343000</a:t>
            </a:r>
          </a:p>
          <a:p>
            <a:r>
              <a:rPr lang="en-GB"/>
              <a:t>Minimum travel time: 65 microseconds</a:t>
            </a:r>
            <a:endParaRPr lang="nl-NL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173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7bc06b-1cb3-47df-96e1-f04407d67eb3">
      <Terms xmlns="http://schemas.microsoft.com/office/infopath/2007/PartnerControls"/>
    </lcf76f155ced4ddcb4097134ff3c332f>
    <TaxCatchAll xmlns="c19a03d0-5bf3-4221-bc7f-73a72963fa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71E88CB29784798CB4D182DA6E735" ma:contentTypeVersion="12" ma:contentTypeDescription="Create a new document." ma:contentTypeScope="" ma:versionID="52572de7ba35b8cd6add50fa942ead89">
  <xsd:schema xmlns:xsd="http://www.w3.org/2001/XMLSchema" xmlns:xs="http://www.w3.org/2001/XMLSchema" xmlns:p="http://schemas.microsoft.com/office/2006/metadata/properties" xmlns:ns2="437bc06b-1cb3-47df-96e1-f04407d67eb3" xmlns:ns3="c19a03d0-5bf3-4221-bc7f-73a72963fade" targetNamespace="http://schemas.microsoft.com/office/2006/metadata/properties" ma:root="true" ma:fieldsID="dacc3799e864652995dde672b0e11c48" ns2:_="" ns3:_="">
    <xsd:import namespace="437bc06b-1cb3-47df-96e1-f04407d67eb3"/>
    <xsd:import namespace="c19a03d0-5bf3-4221-bc7f-73a72963f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bc06b-1cb3-47df-96e1-f04407d67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c255913-62c1-4beb-8a33-ba901fd764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a03d0-5bf3-4221-bc7f-73a72963fad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7a68ccf-6507-4c7d-9bf1-0169f6b7d6f2}" ma:internalName="TaxCatchAll" ma:showField="CatchAllData" ma:web="c19a03d0-5bf3-4221-bc7f-73a72963f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843E84-A784-4D4A-9418-AB843371C83C}">
  <ds:schemaRefs>
    <ds:schemaRef ds:uri="http://schemas.microsoft.com/office/2006/metadata/properties"/>
    <ds:schemaRef ds:uri="http://schemas.microsoft.com/office/infopath/2007/PartnerControls"/>
    <ds:schemaRef ds:uri="437bc06b-1cb3-47df-96e1-f04407d67eb3"/>
    <ds:schemaRef ds:uri="c19a03d0-5bf3-4221-bc7f-73a72963fade"/>
  </ds:schemaRefs>
</ds:datastoreItem>
</file>

<file path=customXml/itemProps2.xml><?xml version="1.0" encoding="utf-8"?>
<ds:datastoreItem xmlns:ds="http://schemas.openxmlformats.org/officeDocument/2006/customXml" ds:itemID="{ECA54D46-4A9C-4829-9D59-1CF649DC28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2C8BA-EC78-4BB1-9AA5-150AC32EBB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bc06b-1cb3-47df-96e1-f04407d67eb3"/>
    <ds:schemaRef ds:uri="c19a03d0-5bf3-4221-bc7f-73a72963f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84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Kantoorthema</vt:lpstr>
      <vt:lpstr>TOF input</vt:lpstr>
      <vt:lpstr>Block wave input frequencies</vt:lpstr>
      <vt:lpstr>225.5kHz block wave 10 cycles</vt:lpstr>
      <vt:lpstr>86.5 kHz 7 vs 8 cycles</vt:lpstr>
      <vt:lpstr>40.4 kHz</vt:lpstr>
      <vt:lpstr>40.4 kHz time-domain zoomed in</vt:lpstr>
      <vt:lpstr>40.4 kHz vs 86.5 kHz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TOF input</dc:title>
  <dc:creator>Miranda van Duijn</dc:creator>
  <cp:lastModifiedBy>Miranda van Duijn</cp:lastModifiedBy>
  <cp:revision>10</cp:revision>
  <dcterms:created xsi:type="dcterms:W3CDTF">2024-06-11T09:08:22Z</dcterms:created>
  <dcterms:modified xsi:type="dcterms:W3CDTF">2024-06-11T15:06:25Z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0x01010065E71E88CB29784798CB4D182DA6E735</vt:lpwstr>
  </property>
  <property fmtid="{D5CDD505-2E9C-101B-9397-08002B2CF9AE}" pid="3" name="MediaServiceImageTags">
    <vt:lpwstr/>
  </property>
</Properties>
</file>