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sldIdLst>
    <p:sldId id="256" r:id="rId5"/>
    <p:sldId id="257" r:id="rId6"/>
    <p:sldId id="260" r:id="rId7"/>
    <p:sldId id="279" r:id="rId8"/>
    <p:sldId id="273" r:id="rId9"/>
    <p:sldId id="278" r:id="rId10"/>
    <p:sldId id="276" r:id="rId11"/>
    <p:sldId id="262" r:id="rId12"/>
    <p:sldId id="264" r:id="rId13"/>
    <p:sldId id="265" r:id="rId14"/>
    <p:sldId id="266" r:id="rId15"/>
    <p:sldId id="267" r:id="rId16"/>
    <p:sldId id="269" r:id="rId17"/>
    <p:sldId id="270" r:id="rId18"/>
    <p:sldId id="271" r:id="rId19"/>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js Bieling" userId="32e27259-2a1c-473c-9186-a8d5b1c6437b" providerId="ADAL" clId="{33964D18-B092-4F4A-918F-DB2F749F1677}"/>
    <pc:docChg chg="undo custSel addSld delSld modSld sldOrd">
      <pc:chgData name="Thijs Bieling" userId="32e27259-2a1c-473c-9186-a8d5b1c6437b" providerId="ADAL" clId="{33964D18-B092-4F4A-918F-DB2F749F1677}" dt="2023-12-06T15:25:37.030" v="4047" actId="1076"/>
      <pc:docMkLst>
        <pc:docMk/>
      </pc:docMkLst>
      <pc:sldChg chg="del">
        <pc:chgData name="Thijs Bieling" userId="32e27259-2a1c-473c-9186-a8d5b1c6437b" providerId="ADAL" clId="{33964D18-B092-4F4A-918F-DB2F749F1677}" dt="2023-12-04T21:10:51.312" v="3905" actId="47"/>
        <pc:sldMkLst>
          <pc:docMk/>
          <pc:sldMk cId="119292095" sldId="258"/>
        </pc:sldMkLst>
      </pc:sldChg>
      <pc:sldChg chg="addSp delSp modSp del mod">
        <pc:chgData name="Thijs Bieling" userId="32e27259-2a1c-473c-9186-a8d5b1c6437b" providerId="ADAL" clId="{33964D18-B092-4F4A-918F-DB2F749F1677}" dt="2023-11-15T15:54:52.054" v="895" actId="47"/>
        <pc:sldMkLst>
          <pc:docMk/>
          <pc:sldMk cId="1846089572" sldId="259"/>
        </pc:sldMkLst>
        <pc:spChg chg="mod">
          <ac:chgData name="Thijs Bieling" userId="32e27259-2a1c-473c-9186-a8d5b1c6437b" providerId="ADAL" clId="{33964D18-B092-4F4A-918F-DB2F749F1677}" dt="2023-11-14T12:38:25.035" v="609" actId="20577"/>
          <ac:spMkLst>
            <pc:docMk/>
            <pc:sldMk cId="1846089572" sldId="259"/>
            <ac:spMk id="2" creationId="{EAA77DF9-EEAB-9BAB-3B1B-81EAE81775E4}"/>
          </ac:spMkLst>
        </pc:spChg>
        <pc:spChg chg="mod">
          <ac:chgData name="Thijs Bieling" userId="32e27259-2a1c-473c-9186-a8d5b1c6437b" providerId="ADAL" clId="{33964D18-B092-4F4A-918F-DB2F749F1677}" dt="2023-11-13T16:06:01.849" v="257" actId="6549"/>
          <ac:spMkLst>
            <pc:docMk/>
            <pc:sldMk cId="1846089572" sldId="259"/>
            <ac:spMk id="7" creationId="{AF7B4DE1-5DC2-0611-8AFC-8EF80AD5D779}"/>
          </ac:spMkLst>
        </pc:spChg>
        <pc:spChg chg="mod ord">
          <ac:chgData name="Thijs Bieling" userId="32e27259-2a1c-473c-9186-a8d5b1c6437b" providerId="ADAL" clId="{33964D18-B092-4F4A-918F-DB2F749F1677}" dt="2023-11-13T15:55:20.347" v="205" actId="1035"/>
          <ac:spMkLst>
            <pc:docMk/>
            <pc:sldMk cId="1846089572" sldId="259"/>
            <ac:spMk id="8" creationId="{5B54FAB5-60B3-45E1-AF26-BBE0BDB869DB}"/>
          </ac:spMkLst>
        </pc:spChg>
        <pc:spChg chg="mod">
          <ac:chgData name="Thijs Bieling" userId="32e27259-2a1c-473c-9186-a8d5b1c6437b" providerId="ADAL" clId="{33964D18-B092-4F4A-918F-DB2F749F1677}" dt="2023-11-13T15:55:20.347" v="205" actId="1035"/>
          <ac:spMkLst>
            <pc:docMk/>
            <pc:sldMk cId="1846089572" sldId="259"/>
            <ac:spMk id="9" creationId="{BA0BE92F-2B33-3E48-BE21-D78835D0A77B}"/>
          </ac:spMkLst>
        </pc:spChg>
        <pc:spChg chg="mod">
          <ac:chgData name="Thijs Bieling" userId="32e27259-2a1c-473c-9186-a8d5b1c6437b" providerId="ADAL" clId="{33964D18-B092-4F4A-918F-DB2F749F1677}" dt="2023-11-13T15:55:20.347" v="205" actId="1035"/>
          <ac:spMkLst>
            <pc:docMk/>
            <pc:sldMk cId="1846089572" sldId="259"/>
            <ac:spMk id="10" creationId="{C09950F4-5148-F731-BE54-BA77BAE5C305}"/>
          </ac:spMkLst>
        </pc:spChg>
        <pc:spChg chg="mod">
          <ac:chgData name="Thijs Bieling" userId="32e27259-2a1c-473c-9186-a8d5b1c6437b" providerId="ADAL" clId="{33964D18-B092-4F4A-918F-DB2F749F1677}" dt="2023-11-13T15:55:20.347" v="205" actId="1035"/>
          <ac:spMkLst>
            <pc:docMk/>
            <pc:sldMk cId="1846089572" sldId="259"/>
            <ac:spMk id="11" creationId="{BF8CEF92-9439-7DC6-E9AD-4A76ED0EEB85}"/>
          </ac:spMkLst>
        </pc:spChg>
        <pc:spChg chg="add mod">
          <ac:chgData name="Thijs Bieling" userId="32e27259-2a1c-473c-9186-a8d5b1c6437b" providerId="ADAL" clId="{33964D18-B092-4F4A-918F-DB2F749F1677}" dt="2023-11-13T15:55:20.347" v="205" actId="1035"/>
          <ac:spMkLst>
            <pc:docMk/>
            <pc:sldMk cId="1846089572" sldId="259"/>
            <ac:spMk id="12" creationId="{E240963E-52A3-5B03-0B52-95526029D8D5}"/>
          </ac:spMkLst>
        </pc:spChg>
        <pc:spChg chg="add del mod">
          <ac:chgData name="Thijs Bieling" userId="32e27259-2a1c-473c-9186-a8d5b1c6437b" providerId="ADAL" clId="{33964D18-B092-4F4A-918F-DB2F749F1677}" dt="2023-11-13T15:52:55.011" v="66" actId="478"/>
          <ac:spMkLst>
            <pc:docMk/>
            <pc:sldMk cId="1846089572" sldId="259"/>
            <ac:spMk id="13" creationId="{86520D95-DF90-8153-9F4C-334A37E0D8BF}"/>
          </ac:spMkLst>
        </pc:spChg>
        <pc:spChg chg="add mod">
          <ac:chgData name="Thijs Bieling" userId="32e27259-2a1c-473c-9186-a8d5b1c6437b" providerId="ADAL" clId="{33964D18-B092-4F4A-918F-DB2F749F1677}" dt="2023-11-13T16:06:17.936" v="288" actId="207"/>
          <ac:spMkLst>
            <pc:docMk/>
            <pc:sldMk cId="1846089572" sldId="259"/>
            <ac:spMk id="20" creationId="{690E25ED-A2D8-4323-CC9A-53F46854FE80}"/>
          </ac:spMkLst>
        </pc:spChg>
        <pc:spChg chg="add mod">
          <ac:chgData name="Thijs Bieling" userId="32e27259-2a1c-473c-9186-a8d5b1c6437b" providerId="ADAL" clId="{33964D18-B092-4F4A-918F-DB2F749F1677}" dt="2023-11-13T16:06:52.873" v="318" actId="20577"/>
          <ac:spMkLst>
            <pc:docMk/>
            <pc:sldMk cId="1846089572" sldId="259"/>
            <ac:spMk id="21" creationId="{8C0BC95E-F1D1-5F1A-99C4-343BB66A5C6F}"/>
          </ac:spMkLst>
        </pc:spChg>
        <pc:spChg chg="mod">
          <ac:chgData name="Thijs Bieling" userId="32e27259-2a1c-473c-9186-a8d5b1c6437b" providerId="ADAL" clId="{33964D18-B092-4F4A-918F-DB2F749F1677}" dt="2023-11-13T15:55:20.347" v="205" actId="1035"/>
          <ac:spMkLst>
            <pc:docMk/>
            <pc:sldMk cId="1846089572" sldId="259"/>
            <ac:spMk id="24" creationId="{6402258F-B147-0C18-F2C6-E7BA755D1E01}"/>
          </ac:spMkLst>
        </pc:spChg>
        <pc:spChg chg="mod">
          <ac:chgData name="Thijs Bieling" userId="32e27259-2a1c-473c-9186-a8d5b1c6437b" providerId="ADAL" clId="{33964D18-B092-4F4A-918F-DB2F749F1677}" dt="2023-11-13T15:55:20.347" v="205" actId="1035"/>
          <ac:spMkLst>
            <pc:docMk/>
            <pc:sldMk cId="1846089572" sldId="259"/>
            <ac:spMk id="25" creationId="{2AB16E9D-CD09-5CF1-0922-BCB6C8EF282B}"/>
          </ac:spMkLst>
        </pc:spChg>
        <pc:spChg chg="mod">
          <ac:chgData name="Thijs Bieling" userId="32e27259-2a1c-473c-9186-a8d5b1c6437b" providerId="ADAL" clId="{33964D18-B092-4F4A-918F-DB2F749F1677}" dt="2023-11-13T15:55:20.347" v="205" actId="1035"/>
          <ac:spMkLst>
            <pc:docMk/>
            <pc:sldMk cId="1846089572" sldId="259"/>
            <ac:spMk id="26" creationId="{A7BB9BBA-708F-F932-8E8F-E0B60ABA7B3B}"/>
          </ac:spMkLst>
        </pc:spChg>
        <pc:spChg chg="mod">
          <ac:chgData name="Thijs Bieling" userId="32e27259-2a1c-473c-9186-a8d5b1c6437b" providerId="ADAL" clId="{33964D18-B092-4F4A-918F-DB2F749F1677}" dt="2023-11-13T15:55:20.347" v="205" actId="1035"/>
          <ac:spMkLst>
            <pc:docMk/>
            <pc:sldMk cId="1846089572" sldId="259"/>
            <ac:spMk id="27" creationId="{426E562E-422B-93F7-D0F9-A99AF2D26AAE}"/>
          </ac:spMkLst>
        </pc:spChg>
        <pc:spChg chg="mod">
          <ac:chgData name="Thijs Bieling" userId="32e27259-2a1c-473c-9186-a8d5b1c6437b" providerId="ADAL" clId="{33964D18-B092-4F4A-918F-DB2F749F1677}" dt="2023-11-13T15:56:07.234" v="240" actId="122"/>
          <ac:spMkLst>
            <pc:docMk/>
            <pc:sldMk cId="1846089572" sldId="259"/>
            <ac:spMk id="28" creationId="{DEA5C0B2-4B8F-32BE-3659-E991998452B2}"/>
          </ac:spMkLst>
        </pc:spChg>
        <pc:spChg chg="mod">
          <ac:chgData name="Thijs Bieling" userId="32e27259-2a1c-473c-9186-a8d5b1c6437b" providerId="ADAL" clId="{33964D18-B092-4F4A-918F-DB2F749F1677}" dt="2023-11-13T15:55:20.347" v="205" actId="1035"/>
          <ac:spMkLst>
            <pc:docMk/>
            <pc:sldMk cId="1846089572" sldId="259"/>
            <ac:spMk id="29" creationId="{0E9D8C47-DDDB-F836-30C5-4C231DD76B96}"/>
          </ac:spMkLst>
        </pc:spChg>
        <pc:spChg chg="add mod">
          <ac:chgData name="Thijs Bieling" userId="32e27259-2a1c-473c-9186-a8d5b1c6437b" providerId="ADAL" clId="{33964D18-B092-4F4A-918F-DB2F749F1677}" dt="2023-11-13T15:55:20.347" v="205" actId="1035"/>
          <ac:spMkLst>
            <pc:docMk/>
            <pc:sldMk cId="1846089572" sldId="259"/>
            <ac:spMk id="30" creationId="{4C43ACAB-C151-71F4-D480-B37C99A4BB50}"/>
          </ac:spMkLst>
        </pc:spChg>
        <pc:cxnChg chg="add del">
          <ac:chgData name="Thijs Bieling" userId="32e27259-2a1c-473c-9186-a8d5b1c6437b" providerId="ADAL" clId="{33964D18-B092-4F4A-918F-DB2F749F1677}" dt="2023-11-13T16:05:41.575" v="247" actId="11529"/>
          <ac:cxnSpMkLst>
            <pc:docMk/>
            <pc:sldMk cId="1846089572" sldId="259"/>
            <ac:cxnSpMk id="13" creationId="{C96FD84E-6783-07F3-FB00-62DB36DDF5AB}"/>
          </ac:cxnSpMkLst>
        </pc:cxnChg>
        <pc:cxnChg chg="add del mod">
          <ac:chgData name="Thijs Bieling" userId="32e27259-2a1c-473c-9186-a8d5b1c6437b" providerId="ADAL" clId="{33964D18-B092-4F4A-918F-DB2F749F1677}" dt="2023-11-13T16:05:42.090" v="248" actId="478"/>
          <ac:cxnSpMkLst>
            <pc:docMk/>
            <pc:sldMk cId="1846089572" sldId="259"/>
            <ac:cxnSpMk id="14" creationId="{E50CF273-5706-C8DD-337F-2F853447B70A}"/>
          </ac:cxnSpMkLst>
        </pc:cxnChg>
        <pc:cxnChg chg="mod">
          <ac:chgData name="Thijs Bieling" userId="32e27259-2a1c-473c-9186-a8d5b1c6437b" providerId="ADAL" clId="{33964D18-B092-4F4A-918F-DB2F749F1677}" dt="2023-11-13T15:55:20.347" v="205" actId="1035"/>
          <ac:cxnSpMkLst>
            <pc:docMk/>
            <pc:sldMk cId="1846089572" sldId="259"/>
            <ac:cxnSpMk id="15" creationId="{E0F64865-A46C-F790-B922-65011BE15371}"/>
          </ac:cxnSpMkLst>
        </pc:cxnChg>
        <pc:cxnChg chg="add mod">
          <ac:chgData name="Thijs Bieling" userId="32e27259-2a1c-473c-9186-a8d5b1c6437b" providerId="ADAL" clId="{33964D18-B092-4F4A-918F-DB2F749F1677}" dt="2023-11-13T16:05:55.151" v="252" actId="1582"/>
          <ac:cxnSpMkLst>
            <pc:docMk/>
            <pc:sldMk cId="1846089572" sldId="259"/>
            <ac:cxnSpMk id="17" creationId="{7C30925E-4F6C-2429-4C07-44AE186E20CC}"/>
          </ac:cxnSpMkLst>
        </pc:cxnChg>
        <pc:cxnChg chg="del mod">
          <ac:chgData name="Thijs Bieling" userId="32e27259-2a1c-473c-9186-a8d5b1c6437b" providerId="ADAL" clId="{33964D18-B092-4F4A-918F-DB2F749F1677}" dt="2023-11-13T15:19:50.933" v="45" actId="478"/>
          <ac:cxnSpMkLst>
            <pc:docMk/>
            <pc:sldMk cId="1846089572" sldId="259"/>
            <ac:cxnSpMk id="17" creationId="{916B19E3-3F2E-955E-AEFA-9F5E9E04B1F1}"/>
          </ac:cxnSpMkLst>
        </pc:cxnChg>
        <pc:cxnChg chg="add del mod">
          <ac:chgData name="Thijs Bieling" userId="32e27259-2a1c-473c-9186-a8d5b1c6437b" providerId="ADAL" clId="{33964D18-B092-4F4A-918F-DB2F749F1677}" dt="2023-11-13T15:53:50.194" v="149" actId="478"/>
          <ac:cxnSpMkLst>
            <pc:docMk/>
            <pc:sldMk cId="1846089572" sldId="259"/>
            <ac:cxnSpMk id="17" creationId="{AD6B94AD-7BDD-0B46-7D87-4F4A942C8A67}"/>
          </ac:cxnSpMkLst>
        </pc:cxnChg>
        <pc:cxnChg chg="add mod">
          <ac:chgData name="Thijs Bieling" userId="32e27259-2a1c-473c-9186-a8d5b1c6437b" providerId="ADAL" clId="{33964D18-B092-4F4A-918F-DB2F749F1677}" dt="2023-11-13T15:55:20.347" v="205" actId="1035"/>
          <ac:cxnSpMkLst>
            <pc:docMk/>
            <pc:sldMk cId="1846089572" sldId="259"/>
            <ac:cxnSpMk id="19" creationId="{41824ACE-655B-5CF4-19AE-D06A8B57509D}"/>
          </ac:cxnSpMkLst>
        </pc:cxnChg>
        <pc:cxnChg chg="del mod">
          <ac:chgData name="Thijs Bieling" userId="32e27259-2a1c-473c-9186-a8d5b1c6437b" providerId="ADAL" clId="{33964D18-B092-4F4A-918F-DB2F749F1677}" dt="2023-11-13T15:53:34.242" v="146" actId="478"/>
          <ac:cxnSpMkLst>
            <pc:docMk/>
            <pc:sldMk cId="1846089572" sldId="259"/>
            <ac:cxnSpMk id="20" creationId="{BA5DACB8-9908-3040-1008-877B1888BB4B}"/>
          </ac:cxnSpMkLst>
        </pc:cxnChg>
        <pc:cxnChg chg="add del mod">
          <ac:chgData name="Thijs Bieling" userId="32e27259-2a1c-473c-9186-a8d5b1c6437b" providerId="ADAL" clId="{33964D18-B092-4F4A-918F-DB2F749F1677}" dt="2023-11-13T15:19:56.302" v="47" actId="478"/>
          <ac:cxnSpMkLst>
            <pc:docMk/>
            <pc:sldMk cId="1846089572" sldId="259"/>
            <ac:cxnSpMk id="21" creationId="{76913B08-E117-1566-EE49-E8244E39C738}"/>
          </ac:cxnSpMkLst>
        </pc:cxnChg>
        <pc:cxnChg chg="add del mod">
          <ac:chgData name="Thijs Bieling" userId="32e27259-2a1c-473c-9186-a8d5b1c6437b" providerId="ADAL" clId="{33964D18-B092-4F4A-918F-DB2F749F1677}" dt="2023-11-13T15:54:01.015" v="152" actId="478"/>
          <ac:cxnSpMkLst>
            <pc:docMk/>
            <pc:sldMk cId="1846089572" sldId="259"/>
            <ac:cxnSpMk id="22" creationId="{A0531B55-B764-0067-53D3-BFA2E2344CD6}"/>
          </ac:cxnSpMkLst>
        </pc:cxnChg>
        <pc:cxnChg chg="add mod">
          <ac:chgData name="Thijs Bieling" userId="32e27259-2a1c-473c-9186-a8d5b1c6437b" providerId="ADAL" clId="{33964D18-B092-4F4A-918F-DB2F749F1677}" dt="2023-11-13T16:06:32.530" v="296" actId="1035"/>
          <ac:cxnSpMkLst>
            <pc:docMk/>
            <pc:sldMk cId="1846089572" sldId="259"/>
            <ac:cxnSpMk id="23" creationId="{50DE296B-71D4-4288-012E-BAC009BD6764}"/>
          </ac:cxnSpMkLst>
        </pc:cxnChg>
        <pc:cxnChg chg="add del mod">
          <ac:chgData name="Thijs Bieling" userId="32e27259-2a1c-473c-9186-a8d5b1c6437b" providerId="ADAL" clId="{33964D18-B092-4F4A-918F-DB2F749F1677}" dt="2023-11-13T15:52:57.168" v="67" actId="478"/>
          <ac:cxnSpMkLst>
            <pc:docMk/>
            <pc:sldMk cId="1846089572" sldId="259"/>
            <ac:cxnSpMk id="23" creationId="{FC8C0503-C9EA-FAD6-BEEB-1E36860BB6D2}"/>
          </ac:cxnSpMkLst>
        </pc:cxnChg>
        <pc:cxnChg chg="add mod">
          <ac:chgData name="Thijs Bieling" userId="32e27259-2a1c-473c-9186-a8d5b1c6437b" providerId="ADAL" clId="{33964D18-B092-4F4A-918F-DB2F749F1677}" dt="2023-11-13T15:55:20.347" v="205" actId="1035"/>
          <ac:cxnSpMkLst>
            <pc:docMk/>
            <pc:sldMk cId="1846089572" sldId="259"/>
            <ac:cxnSpMk id="32" creationId="{8742D50D-DF36-921C-028C-AC2C5779A8A4}"/>
          </ac:cxnSpMkLst>
        </pc:cxnChg>
      </pc:sldChg>
      <pc:sldChg chg="addSp delSp modSp new mod modClrScheme chgLayout">
        <pc:chgData name="Thijs Bieling" userId="32e27259-2a1c-473c-9186-a8d5b1c6437b" providerId="ADAL" clId="{33964D18-B092-4F4A-918F-DB2F749F1677}" dt="2023-11-13T16:20:05.651" v="600" actId="5793"/>
        <pc:sldMkLst>
          <pc:docMk/>
          <pc:sldMk cId="3406775624" sldId="260"/>
        </pc:sldMkLst>
        <pc:spChg chg="del mod ord">
          <ac:chgData name="Thijs Bieling" userId="32e27259-2a1c-473c-9186-a8d5b1c6437b" providerId="ADAL" clId="{33964D18-B092-4F4A-918F-DB2F749F1677}" dt="2023-11-13T16:15:41.275" v="320" actId="700"/>
          <ac:spMkLst>
            <pc:docMk/>
            <pc:sldMk cId="3406775624" sldId="260"/>
            <ac:spMk id="2" creationId="{DE3D0ABC-817F-AA2D-AF81-431EBAF2C982}"/>
          </ac:spMkLst>
        </pc:spChg>
        <pc:spChg chg="del mod ord">
          <ac:chgData name="Thijs Bieling" userId="32e27259-2a1c-473c-9186-a8d5b1c6437b" providerId="ADAL" clId="{33964D18-B092-4F4A-918F-DB2F749F1677}" dt="2023-11-13T16:15:41.275" v="320" actId="700"/>
          <ac:spMkLst>
            <pc:docMk/>
            <pc:sldMk cId="3406775624" sldId="260"/>
            <ac:spMk id="3" creationId="{66DBCD59-0FA9-DBDB-99AF-79EECA31CB7B}"/>
          </ac:spMkLst>
        </pc:spChg>
        <pc:spChg chg="mod ord">
          <ac:chgData name="Thijs Bieling" userId="32e27259-2a1c-473c-9186-a8d5b1c6437b" providerId="ADAL" clId="{33964D18-B092-4F4A-918F-DB2F749F1677}" dt="2023-11-13T16:15:44.885" v="321" actId="700"/>
          <ac:spMkLst>
            <pc:docMk/>
            <pc:sldMk cId="3406775624" sldId="260"/>
            <ac:spMk id="4" creationId="{E2B0F78D-84DA-43A2-5B17-46CF0559097E}"/>
          </ac:spMkLst>
        </pc:spChg>
        <pc:spChg chg="mod ord">
          <ac:chgData name="Thijs Bieling" userId="32e27259-2a1c-473c-9186-a8d5b1c6437b" providerId="ADAL" clId="{33964D18-B092-4F4A-918F-DB2F749F1677}" dt="2023-11-13T16:15:44.885" v="321" actId="700"/>
          <ac:spMkLst>
            <pc:docMk/>
            <pc:sldMk cId="3406775624" sldId="260"/>
            <ac:spMk id="5" creationId="{27DD318A-DF9D-7966-F93C-6C233E4500E1}"/>
          </ac:spMkLst>
        </pc:spChg>
        <pc:spChg chg="mod ord">
          <ac:chgData name="Thijs Bieling" userId="32e27259-2a1c-473c-9186-a8d5b1c6437b" providerId="ADAL" clId="{33964D18-B092-4F4A-918F-DB2F749F1677}" dt="2023-11-13T16:15:44.885" v="321" actId="700"/>
          <ac:spMkLst>
            <pc:docMk/>
            <pc:sldMk cId="3406775624" sldId="260"/>
            <ac:spMk id="6" creationId="{8669D18A-4F98-B177-29A3-E8122E8B46BF}"/>
          </ac:spMkLst>
        </pc:spChg>
        <pc:spChg chg="add del mod ord">
          <ac:chgData name="Thijs Bieling" userId="32e27259-2a1c-473c-9186-a8d5b1c6437b" providerId="ADAL" clId="{33964D18-B092-4F4A-918F-DB2F749F1677}" dt="2023-11-13T16:15:44.885" v="321" actId="700"/>
          <ac:spMkLst>
            <pc:docMk/>
            <pc:sldMk cId="3406775624" sldId="260"/>
            <ac:spMk id="7" creationId="{1B55798E-8354-070A-93EB-4688151B0BC4}"/>
          </ac:spMkLst>
        </pc:spChg>
        <pc:spChg chg="add del mod ord">
          <ac:chgData name="Thijs Bieling" userId="32e27259-2a1c-473c-9186-a8d5b1c6437b" providerId="ADAL" clId="{33964D18-B092-4F4A-918F-DB2F749F1677}" dt="2023-11-13T16:15:44.885" v="321" actId="700"/>
          <ac:spMkLst>
            <pc:docMk/>
            <pc:sldMk cId="3406775624" sldId="260"/>
            <ac:spMk id="8" creationId="{8BAB0D2D-E5B0-9A0F-AC31-357944886DE2}"/>
          </ac:spMkLst>
        </pc:spChg>
        <pc:spChg chg="add del mod ord">
          <ac:chgData name="Thijs Bieling" userId="32e27259-2a1c-473c-9186-a8d5b1c6437b" providerId="ADAL" clId="{33964D18-B092-4F4A-918F-DB2F749F1677}" dt="2023-11-13T16:15:44.885" v="321" actId="700"/>
          <ac:spMkLst>
            <pc:docMk/>
            <pc:sldMk cId="3406775624" sldId="260"/>
            <ac:spMk id="9" creationId="{FDFAC382-C0CE-8C3A-7683-33DF97F27AEE}"/>
          </ac:spMkLst>
        </pc:spChg>
        <pc:spChg chg="add mod ord">
          <ac:chgData name="Thijs Bieling" userId="32e27259-2a1c-473c-9186-a8d5b1c6437b" providerId="ADAL" clId="{33964D18-B092-4F4A-918F-DB2F749F1677}" dt="2023-11-13T16:16:02.705" v="367" actId="20577"/>
          <ac:spMkLst>
            <pc:docMk/>
            <pc:sldMk cId="3406775624" sldId="260"/>
            <ac:spMk id="10" creationId="{4C99ED5B-4FED-F8DA-0DE9-06CC5BF20A2A}"/>
          </ac:spMkLst>
        </pc:spChg>
        <pc:spChg chg="add mod ord">
          <ac:chgData name="Thijs Bieling" userId="32e27259-2a1c-473c-9186-a8d5b1c6437b" providerId="ADAL" clId="{33964D18-B092-4F4A-918F-DB2F749F1677}" dt="2023-11-13T16:15:48.658" v="334" actId="20577"/>
          <ac:spMkLst>
            <pc:docMk/>
            <pc:sldMk cId="3406775624" sldId="260"/>
            <ac:spMk id="11" creationId="{42BB6987-05EA-5ABD-9FE1-52A7F768C3C7}"/>
          </ac:spMkLst>
        </pc:spChg>
        <pc:spChg chg="add mod ord">
          <ac:chgData name="Thijs Bieling" userId="32e27259-2a1c-473c-9186-a8d5b1c6437b" providerId="ADAL" clId="{33964D18-B092-4F4A-918F-DB2F749F1677}" dt="2023-11-13T16:20:00.159" v="592" actId="5793"/>
          <ac:spMkLst>
            <pc:docMk/>
            <pc:sldMk cId="3406775624" sldId="260"/>
            <ac:spMk id="12" creationId="{1410D112-7604-E6FD-32FF-312ACF4B3E3A}"/>
          </ac:spMkLst>
        </pc:spChg>
        <pc:spChg chg="add mod ord">
          <ac:chgData name="Thijs Bieling" userId="32e27259-2a1c-473c-9186-a8d5b1c6437b" providerId="ADAL" clId="{33964D18-B092-4F4A-918F-DB2F749F1677}" dt="2023-11-13T16:18:19.493" v="453" actId="207"/>
          <ac:spMkLst>
            <pc:docMk/>
            <pc:sldMk cId="3406775624" sldId="260"/>
            <ac:spMk id="13" creationId="{6B1185B4-CC2C-910F-8A63-C728CCBF517D}"/>
          </ac:spMkLst>
        </pc:spChg>
        <pc:spChg chg="add mod ord">
          <ac:chgData name="Thijs Bieling" userId="32e27259-2a1c-473c-9186-a8d5b1c6437b" providerId="ADAL" clId="{33964D18-B092-4F4A-918F-DB2F749F1677}" dt="2023-11-13T16:20:05.651" v="600" actId="5793"/>
          <ac:spMkLst>
            <pc:docMk/>
            <pc:sldMk cId="3406775624" sldId="260"/>
            <ac:spMk id="14" creationId="{1DBFA26B-1225-3636-BF07-364B41DE7EDF}"/>
          </ac:spMkLst>
        </pc:spChg>
        <pc:cxnChg chg="add del mod">
          <ac:chgData name="Thijs Bieling" userId="32e27259-2a1c-473c-9186-a8d5b1c6437b" providerId="ADAL" clId="{33964D18-B092-4F4A-918F-DB2F749F1677}" dt="2023-11-13T16:16:14.014" v="370" actId="478"/>
          <ac:cxnSpMkLst>
            <pc:docMk/>
            <pc:sldMk cId="3406775624" sldId="260"/>
            <ac:cxnSpMk id="16" creationId="{ADBCCA8C-582D-BECE-67CA-C4DA8BF89BC0}"/>
          </ac:cxnSpMkLst>
        </pc:cxnChg>
      </pc:sldChg>
      <pc:sldChg chg="delSp modSp add del mod">
        <pc:chgData name="Thijs Bieling" userId="32e27259-2a1c-473c-9186-a8d5b1c6437b" providerId="ADAL" clId="{33964D18-B092-4F4A-918F-DB2F749F1677}" dt="2023-11-15T15:54:52.054" v="895" actId="47"/>
        <pc:sldMkLst>
          <pc:docMk/>
          <pc:sldMk cId="2738165052" sldId="261"/>
        </pc:sldMkLst>
        <pc:spChg chg="mod">
          <ac:chgData name="Thijs Bieling" userId="32e27259-2a1c-473c-9186-a8d5b1c6437b" providerId="ADAL" clId="{33964D18-B092-4F4A-918F-DB2F749F1677}" dt="2023-11-14T12:38:34.475" v="625" actId="20577"/>
          <ac:spMkLst>
            <pc:docMk/>
            <pc:sldMk cId="2738165052" sldId="261"/>
            <ac:spMk id="2" creationId="{EAA77DF9-EEAB-9BAB-3B1B-81EAE81775E4}"/>
          </ac:spMkLst>
        </pc:spChg>
        <pc:spChg chg="mod">
          <ac:chgData name="Thijs Bieling" userId="32e27259-2a1c-473c-9186-a8d5b1c6437b" providerId="ADAL" clId="{33964D18-B092-4F4A-918F-DB2F749F1677}" dt="2023-11-14T12:39:35.113" v="681" actId="20577"/>
          <ac:spMkLst>
            <pc:docMk/>
            <pc:sldMk cId="2738165052" sldId="261"/>
            <ac:spMk id="8" creationId="{5B54FAB5-60B3-45E1-AF26-BBE0BDB869DB}"/>
          </ac:spMkLst>
        </pc:spChg>
        <pc:spChg chg="mod">
          <ac:chgData name="Thijs Bieling" userId="32e27259-2a1c-473c-9186-a8d5b1c6437b" providerId="ADAL" clId="{33964D18-B092-4F4A-918F-DB2F749F1677}" dt="2023-11-14T12:39:26.916" v="666" actId="20577"/>
          <ac:spMkLst>
            <pc:docMk/>
            <pc:sldMk cId="2738165052" sldId="261"/>
            <ac:spMk id="12" creationId="{E240963E-52A3-5B03-0B52-95526029D8D5}"/>
          </ac:spMkLst>
        </pc:spChg>
        <pc:spChg chg="del">
          <ac:chgData name="Thijs Bieling" userId="32e27259-2a1c-473c-9186-a8d5b1c6437b" providerId="ADAL" clId="{33964D18-B092-4F4A-918F-DB2F749F1677}" dt="2023-11-14T12:38:39.057" v="626" actId="478"/>
          <ac:spMkLst>
            <pc:docMk/>
            <pc:sldMk cId="2738165052" sldId="261"/>
            <ac:spMk id="29" creationId="{0E9D8C47-DDDB-F836-30C5-4C231DD76B96}"/>
          </ac:spMkLst>
        </pc:spChg>
      </pc:sldChg>
      <pc:sldChg chg="add">
        <pc:chgData name="Thijs Bieling" userId="32e27259-2a1c-473c-9186-a8d5b1c6437b" providerId="ADAL" clId="{33964D18-B092-4F4A-918F-DB2F749F1677}" dt="2023-11-27T18:13:57.819" v="2642"/>
        <pc:sldMkLst>
          <pc:docMk/>
          <pc:sldMk cId="2907070375" sldId="262"/>
        </pc:sldMkLst>
      </pc:sldChg>
      <pc:sldChg chg="addSp delSp modSp add del mod">
        <pc:chgData name="Thijs Bieling" userId="32e27259-2a1c-473c-9186-a8d5b1c6437b" providerId="ADAL" clId="{33964D18-B092-4F4A-918F-DB2F749F1677}" dt="2023-11-27T18:13:55.564" v="2641" actId="2696"/>
        <pc:sldMkLst>
          <pc:docMk/>
          <pc:sldMk cId="3854128568" sldId="262"/>
        </pc:sldMkLst>
        <pc:spChg chg="mod">
          <ac:chgData name="Thijs Bieling" userId="32e27259-2a1c-473c-9186-a8d5b1c6437b" providerId="ADAL" clId="{33964D18-B092-4F4A-918F-DB2F749F1677}" dt="2023-11-15T15:58:36.887" v="911" actId="207"/>
          <ac:spMkLst>
            <pc:docMk/>
            <pc:sldMk cId="3854128568" sldId="262"/>
            <ac:spMk id="2" creationId="{EAA77DF9-EEAB-9BAB-3B1B-81EAE81775E4}"/>
          </ac:spMkLst>
        </pc:spChg>
        <pc:spChg chg="add mod">
          <ac:chgData name="Thijs Bieling" userId="32e27259-2a1c-473c-9186-a8d5b1c6437b" providerId="ADAL" clId="{33964D18-B092-4F4A-918F-DB2F749F1677}" dt="2023-11-15T15:52:22.962" v="843"/>
          <ac:spMkLst>
            <pc:docMk/>
            <pc:sldMk cId="3854128568" sldId="262"/>
            <ac:spMk id="3" creationId="{C6C5DBD2-B8A1-4768-78E0-6DDC68DE199F}"/>
          </ac:spMkLst>
        </pc:spChg>
        <pc:spChg chg="add del mod ord">
          <ac:chgData name="Thijs Bieling" userId="32e27259-2a1c-473c-9186-a8d5b1c6437b" providerId="ADAL" clId="{33964D18-B092-4F4A-918F-DB2F749F1677}" dt="2023-11-15T16:00:10.840" v="954" actId="478"/>
          <ac:spMkLst>
            <pc:docMk/>
            <pc:sldMk cId="3854128568" sldId="262"/>
            <ac:spMk id="7" creationId="{AF7B4DE1-5DC2-0611-8AFC-8EF80AD5D779}"/>
          </ac:spMkLst>
        </pc:spChg>
        <pc:spChg chg="mod">
          <ac:chgData name="Thijs Bieling" userId="32e27259-2a1c-473c-9186-a8d5b1c6437b" providerId="ADAL" clId="{33964D18-B092-4F4A-918F-DB2F749F1677}" dt="2023-11-15T15:52:16.293" v="841" actId="1038"/>
          <ac:spMkLst>
            <pc:docMk/>
            <pc:sldMk cId="3854128568" sldId="262"/>
            <ac:spMk id="8" creationId="{5B54FAB5-60B3-45E1-AF26-BBE0BDB869DB}"/>
          </ac:spMkLst>
        </pc:spChg>
        <pc:spChg chg="mod">
          <ac:chgData name="Thijs Bieling" userId="32e27259-2a1c-473c-9186-a8d5b1c6437b" providerId="ADAL" clId="{33964D18-B092-4F4A-918F-DB2F749F1677}" dt="2023-11-15T16:01:24.096" v="973" actId="207"/>
          <ac:spMkLst>
            <pc:docMk/>
            <pc:sldMk cId="3854128568" sldId="262"/>
            <ac:spMk id="9" creationId="{BA0BE92F-2B33-3E48-BE21-D78835D0A77B}"/>
          </ac:spMkLst>
        </pc:spChg>
        <pc:spChg chg="mod">
          <ac:chgData name="Thijs Bieling" userId="32e27259-2a1c-473c-9186-a8d5b1c6437b" providerId="ADAL" clId="{33964D18-B092-4F4A-918F-DB2F749F1677}" dt="2023-11-15T16:01:24.096" v="973" actId="207"/>
          <ac:spMkLst>
            <pc:docMk/>
            <pc:sldMk cId="3854128568" sldId="262"/>
            <ac:spMk id="10" creationId="{C09950F4-5148-F731-BE54-BA77BAE5C305}"/>
          </ac:spMkLst>
        </pc:spChg>
        <pc:spChg chg="mod">
          <ac:chgData name="Thijs Bieling" userId="32e27259-2a1c-473c-9186-a8d5b1c6437b" providerId="ADAL" clId="{33964D18-B092-4F4A-918F-DB2F749F1677}" dt="2023-11-15T16:01:24.096" v="973" actId="207"/>
          <ac:spMkLst>
            <pc:docMk/>
            <pc:sldMk cId="3854128568" sldId="262"/>
            <ac:spMk id="11" creationId="{BF8CEF92-9439-7DC6-E9AD-4A76ED0EEB85}"/>
          </ac:spMkLst>
        </pc:spChg>
        <pc:spChg chg="mod ord">
          <ac:chgData name="Thijs Bieling" userId="32e27259-2a1c-473c-9186-a8d5b1c6437b" providerId="ADAL" clId="{33964D18-B092-4F4A-918F-DB2F749F1677}" dt="2023-11-15T15:53:29.518" v="867" actId="166"/>
          <ac:spMkLst>
            <pc:docMk/>
            <pc:sldMk cId="3854128568" sldId="262"/>
            <ac:spMk id="12" creationId="{E240963E-52A3-5B03-0B52-95526029D8D5}"/>
          </ac:spMkLst>
        </pc:spChg>
        <pc:spChg chg="add mod">
          <ac:chgData name="Thijs Bieling" userId="32e27259-2a1c-473c-9186-a8d5b1c6437b" providerId="ADAL" clId="{33964D18-B092-4F4A-918F-DB2F749F1677}" dt="2023-11-15T16:01:24.096" v="973" actId="207"/>
          <ac:spMkLst>
            <pc:docMk/>
            <pc:sldMk cId="3854128568" sldId="262"/>
            <ac:spMk id="13" creationId="{6D06D7DC-C6D7-9B00-11DB-E708347F058F}"/>
          </ac:spMkLst>
        </pc:spChg>
        <pc:spChg chg="add mod">
          <ac:chgData name="Thijs Bieling" userId="32e27259-2a1c-473c-9186-a8d5b1c6437b" providerId="ADAL" clId="{33964D18-B092-4F4A-918F-DB2F749F1677}" dt="2023-11-15T16:01:24.096" v="973" actId="207"/>
          <ac:spMkLst>
            <pc:docMk/>
            <pc:sldMk cId="3854128568" sldId="262"/>
            <ac:spMk id="16" creationId="{A2282E5B-FD4E-2EDF-8A5F-D8D076326F30}"/>
          </ac:spMkLst>
        </pc:spChg>
        <pc:spChg chg="add mod">
          <ac:chgData name="Thijs Bieling" userId="32e27259-2a1c-473c-9186-a8d5b1c6437b" providerId="ADAL" clId="{33964D18-B092-4F4A-918F-DB2F749F1677}" dt="2023-11-15T15:52:22.962" v="843"/>
          <ac:spMkLst>
            <pc:docMk/>
            <pc:sldMk cId="3854128568" sldId="262"/>
            <ac:spMk id="18" creationId="{A920CF7A-7C9B-86F5-DF50-DF5C7AF6217B}"/>
          </ac:spMkLst>
        </pc:spChg>
        <pc:spChg chg="del mod">
          <ac:chgData name="Thijs Bieling" userId="32e27259-2a1c-473c-9186-a8d5b1c6437b" providerId="ADAL" clId="{33964D18-B092-4F4A-918F-DB2F749F1677}" dt="2023-11-15T16:00:12.503" v="955" actId="478"/>
          <ac:spMkLst>
            <pc:docMk/>
            <pc:sldMk cId="3854128568" sldId="262"/>
            <ac:spMk id="20" creationId="{690E25ED-A2D8-4323-CC9A-53F46854FE80}"/>
          </ac:spMkLst>
        </pc:spChg>
        <pc:spChg chg="del mod">
          <ac:chgData name="Thijs Bieling" userId="32e27259-2a1c-473c-9186-a8d5b1c6437b" providerId="ADAL" clId="{33964D18-B092-4F4A-918F-DB2F749F1677}" dt="2023-11-15T16:00:17.003" v="959" actId="478"/>
          <ac:spMkLst>
            <pc:docMk/>
            <pc:sldMk cId="3854128568" sldId="262"/>
            <ac:spMk id="21" creationId="{8C0BC95E-F1D1-5F1A-99C4-343BB66A5C6F}"/>
          </ac:spMkLst>
        </pc:spChg>
        <pc:spChg chg="mod">
          <ac:chgData name="Thijs Bieling" userId="32e27259-2a1c-473c-9186-a8d5b1c6437b" providerId="ADAL" clId="{33964D18-B092-4F4A-918F-DB2F749F1677}" dt="2023-11-15T15:51:57.394" v="762" actId="1038"/>
          <ac:spMkLst>
            <pc:docMk/>
            <pc:sldMk cId="3854128568" sldId="262"/>
            <ac:spMk id="24" creationId="{6402258F-B147-0C18-F2C6-E7BA755D1E01}"/>
          </ac:spMkLst>
        </pc:spChg>
        <pc:spChg chg="mod">
          <ac:chgData name="Thijs Bieling" userId="32e27259-2a1c-473c-9186-a8d5b1c6437b" providerId="ADAL" clId="{33964D18-B092-4F4A-918F-DB2F749F1677}" dt="2023-11-15T15:51:57.394" v="762" actId="1038"/>
          <ac:spMkLst>
            <pc:docMk/>
            <pc:sldMk cId="3854128568" sldId="262"/>
            <ac:spMk id="25" creationId="{2AB16E9D-CD09-5CF1-0922-BCB6C8EF282B}"/>
          </ac:spMkLst>
        </pc:spChg>
        <pc:spChg chg="mod">
          <ac:chgData name="Thijs Bieling" userId="32e27259-2a1c-473c-9186-a8d5b1c6437b" providerId="ADAL" clId="{33964D18-B092-4F4A-918F-DB2F749F1677}" dt="2023-11-15T15:52:16.293" v="841" actId="1038"/>
          <ac:spMkLst>
            <pc:docMk/>
            <pc:sldMk cId="3854128568" sldId="262"/>
            <ac:spMk id="26" creationId="{A7BB9BBA-708F-F932-8E8F-E0B60ABA7B3B}"/>
          </ac:spMkLst>
        </pc:spChg>
        <pc:spChg chg="mod">
          <ac:chgData name="Thijs Bieling" userId="32e27259-2a1c-473c-9186-a8d5b1c6437b" providerId="ADAL" clId="{33964D18-B092-4F4A-918F-DB2F749F1677}" dt="2023-11-15T15:51:57.394" v="762" actId="1038"/>
          <ac:spMkLst>
            <pc:docMk/>
            <pc:sldMk cId="3854128568" sldId="262"/>
            <ac:spMk id="27" creationId="{426E562E-422B-93F7-D0F9-A99AF2D26AAE}"/>
          </ac:spMkLst>
        </pc:spChg>
        <pc:spChg chg="mod">
          <ac:chgData name="Thijs Bieling" userId="32e27259-2a1c-473c-9186-a8d5b1c6437b" providerId="ADAL" clId="{33964D18-B092-4F4A-918F-DB2F749F1677}" dt="2023-11-15T15:53:42.120" v="881" actId="1036"/>
          <ac:spMkLst>
            <pc:docMk/>
            <pc:sldMk cId="3854128568" sldId="262"/>
            <ac:spMk id="28" creationId="{DEA5C0B2-4B8F-32BE-3659-E991998452B2}"/>
          </ac:spMkLst>
        </pc:spChg>
        <pc:spChg chg="mod">
          <ac:chgData name="Thijs Bieling" userId="32e27259-2a1c-473c-9186-a8d5b1c6437b" providerId="ADAL" clId="{33964D18-B092-4F4A-918F-DB2F749F1677}" dt="2023-11-15T15:52:16.293" v="841" actId="1038"/>
          <ac:spMkLst>
            <pc:docMk/>
            <pc:sldMk cId="3854128568" sldId="262"/>
            <ac:spMk id="30" creationId="{4C43ACAB-C151-71F4-D480-B37C99A4BB50}"/>
          </ac:spMkLst>
        </pc:spChg>
        <pc:spChg chg="add del mod">
          <ac:chgData name="Thijs Bieling" userId="32e27259-2a1c-473c-9186-a8d5b1c6437b" providerId="ADAL" clId="{33964D18-B092-4F4A-918F-DB2F749F1677}" dt="2023-11-15T16:00:15.753" v="958" actId="478"/>
          <ac:spMkLst>
            <pc:docMk/>
            <pc:sldMk cId="3854128568" sldId="262"/>
            <ac:spMk id="36" creationId="{C4646FE0-5B71-19A9-07AA-B64EFCCF960C}"/>
          </ac:spMkLst>
        </pc:spChg>
        <pc:spChg chg="add mod">
          <ac:chgData name="Thijs Bieling" userId="32e27259-2a1c-473c-9186-a8d5b1c6437b" providerId="ADAL" clId="{33964D18-B092-4F4A-918F-DB2F749F1677}" dt="2023-11-15T15:59:02.475" v="933" actId="20577"/>
          <ac:spMkLst>
            <pc:docMk/>
            <pc:sldMk cId="3854128568" sldId="262"/>
            <ac:spMk id="42" creationId="{2608255B-D61E-2D5A-F433-6AC2538A1766}"/>
          </ac:spMkLst>
        </pc:spChg>
        <pc:spChg chg="add mod">
          <ac:chgData name="Thijs Bieling" userId="32e27259-2a1c-473c-9186-a8d5b1c6437b" providerId="ADAL" clId="{33964D18-B092-4F4A-918F-DB2F749F1677}" dt="2023-11-15T15:59:35.924" v="947" actId="1035"/>
          <ac:spMkLst>
            <pc:docMk/>
            <pc:sldMk cId="3854128568" sldId="262"/>
            <ac:spMk id="43" creationId="{04B3315F-8E44-C7E2-BD28-48B0DFE821C7}"/>
          </ac:spMkLst>
        </pc:spChg>
        <pc:cxnChg chg="mod">
          <ac:chgData name="Thijs Bieling" userId="32e27259-2a1c-473c-9186-a8d5b1c6437b" providerId="ADAL" clId="{33964D18-B092-4F4A-918F-DB2F749F1677}" dt="2023-11-15T15:51:57.394" v="762" actId="1038"/>
          <ac:cxnSpMkLst>
            <pc:docMk/>
            <pc:sldMk cId="3854128568" sldId="262"/>
            <ac:cxnSpMk id="14" creationId="{E50CF273-5706-C8DD-337F-2F853447B70A}"/>
          </ac:cxnSpMkLst>
        </pc:cxnChg>
        <pc:cxnChg chg="mod">
          <ac:chgData name="Thijs Bieling" userId="32e27259-2a1c-473c-9186-a8d5b1c6437b" providerId="ADAL" clId="{33964D18-B092-4F4A-918F-DB2F749F1677}" dt="2023-11-15T15:51:57.394" v="762" actId="1038"/>
          <ac:cxnSpMkLst>
            <pc:docMk/>
            <pc:sldMk cId="3854128568" sldId="262"/>
            <ac:cxnSpMk id="15" creationId="{E0F64865-A46C-F790-B922-65011BE15371}"/>
          </ac:cxnSpMkLst>
        </pc:cxnChg>
        <pc:cxnChg chg="del mod">
          <ac:chgData name="Thijs Bieling" userId="32e27259-2a1c-473c-9186-a8d5b1c6437b" providerId="ADAL" clId="{33964D18-B092-4F4A-918F-DB2F749F1677}" dt="2023-11-15T16:00:13.228" v="956" actId="478"/>
          <ac:cxnSpMkLst>
            <pc:docMk/>
            <pc:sldMk cId="3854128568" sldId="262"/>
            <ac:cxnSpMk id="17" creationId="{7C30925E-4F6C-2429-4C07-44AE186E20CC}"/>
          </ac:cxnSpMkLst>
        </pc:cxnChg>
        <pc:cxnChg chg="mod">
          <ac:chgData name="Thijs Bieling" userId="32e27259-2a1c-473c-9186-a8d5b1c6437b" providerId="ADAL" clId="{33964D18-B092-4F4A-918F-DB2F749F1677}" dt="2023-11-15T15:52:16.293" v="841" actId="1038"/>
          <ac:cxnSpMkLst>
            <pc:docMk/>
            <pc:sldMk cId="3854128568" sldId="262"/>
            <ac:cxnSpMk id="19" creationId="{41824ACE-655B-5CF4-19AE-D06A8B57509D}"/>
          </ac:cxnSpMkLst>
        </pc:cxnChg>
        <pc:cxnChg chg="del">
          <ac:chgData name="Thijs Bieling" userId="32e27259-2a1c-473c-9186-a8d5b1c6437b" providerId="ADAL" clId="{33964D18-B092-4F4A-918F-DB2F749F1677}" dt="2023-11-15T15:52:17.172" v="842" actId="478"/>
          <ac:cxnSpMkLst>
            <pc:docMk/>
            <pc:sldMk cId="3854128568" sldId="262"/>
            <ac:cxnSpMk id="23" creationId="{50DE296B-71D4-4288-012E-BAC009BD6764}"/>
          </ac:cxnSpMkLst>
        </pc:cxnChg>
        <pc:cxnChg chg="add del mod">
          <ac:chgData name="Thijs Bieling" userId="32e27259-2a1c-473c-9186-a8d5b1c6437b" providerId="ADAL" clId="{33964D18-B092-4F4A-918F-DB2F749F1677}" dt="2023-11-15T16:00:17.502" v="960" actId="478"/>
          <ac:cxnSpMkLst>
            <pc:docMk/>
            <pc:sldMk cId="3854128568" sldId="262"/>
            <ac:cxnSpMk id="29" creationId="{09F961F7-A8A5-763D-6400-B12352641F17}"/>
          </ac:cxnSpMkLst>
        </pc:cxnChg>
        <pc:cxnChg chg="del mod">
          <ac:chgData name="Thijs Bieling" userId="32e27259-2a1c-473c-9186-a8d5b1c6437b" providerId="ADAL" clId="{33964D18-B092-4F4A-918F-DB2F749F1677}" dt="2023-11-15T15:54:39.434" v="893" actId="478"/>
          <ac:cxnSpMkLst>
            <pc:docMk/>
            <pc:sldMk cId="3854128568" sldId="262"/>
            <ac:cxnSpMk id="32" creationId="{8742D50D-DF36-921C-028C-AC2C5779A8A4}"/>
          </ac:cxnSpMkLst>
        </pc:cxnChg>
        <pc:cxnChg chg="add del mod">
          <ac:chgData name="Thijs Bieling" userId="32e27259-2a1c-473c-9186-a8d5b1c6437b" providerId="ADAL" clId="{33964D18-B092-4F4A-918F-DB2F749F1677}" dt="2023-11-15T15:53:33.811" v="868" actId="478"/>
          <ac:cxnSpMkLst>
            <pc:docMk/>
            <pc:sldMk cId="3854128568" sldId="262"/>
            <ac:cxnSpMk id="33" creationId="{98BFE217-FF13-2EFD-92F6-07F8BE2FB03A}"/>
          </ac:cxnSpMkLst>
        </pc:cxnChg>
        <pc:cxnChg chg="add del mod">
          <ac:chgData name="Thijs Bieling" userId="32e27259-2a1c-473c-9186-a8d5b1c6437b" providerId="ADAL" clId="{33964D18-B092-4F4A-918F-DB2F749F1677}" dt="2023-11-15T16:00:14.277" v="957" actId="478"/>
          <ac:cxnSpMkLst>
            <pc:docMk/>
            <pc:sldMk cId="3854128568" sldId="262"/>
            <ac:cxnSpMk id="35" creationId="{59EEA501-DDF8-C6D3-6146-5F02B97B049D}"/>
          </ac:cxnSpMkLst>
        </pc:cxnChg>
        <pc:cxnChg chg="add mod">
          <ac:chgData name="Thijs Bieling" userId="32e27259-2a1c-473c-9186-a8d5b1c6437b" providerId="ADAL" clId="{33964D18-B092-4F4A-918F-DB2F749F1677}" dt="2023-11-15T15:54:47.793" v="894" actId="14100"/>
          <ac:cxnSpMkLst>
            <pc:docMk/>
            <pc:sldMk cId="3854128568" sldId="262"/>
            <ac:cxnSpMk id="38" creationId="{154A5783-2E95-C27A-E58B-CCD7F52CDAB7}"/>
          </ac:cxnSpMkLst>
        </pc:cxnChg>
        <pc:cxnChg chg="add mod">
          <ac:chgData name="Thijs Bieling" userId="32e27259-2a1c-473c-9186-a8d5b1c6437b" providerId="ADAL" clId="{33964D18-B092-4F4A-918F-DB2F749F1677}" dt="2023-11-15T15:59:51.640" v="950" actId="1582"/>
          <ac:cxnSpMkLst>
            <pc:docMk/>
            <pc:sldMk cId="3854128568" sldId="262"/>
            <ac:cxnSpMk id="45" creationId="{43A4730F-DA7C-E84B-E57E-AF93BB5E64F9}"/>
          </ac:cxnSpMkLst>
        </pc:cxnChg>
        <pc:cxnChg chg="add del mod">
          <ac:chgData name="Thijs Bieling" userId="32e27259-2a1c-473c-9186-a8d5b1c6437b" providerId="ADAL" clId="{33964D18-B092-4F4A-918F-DB2F749F1677}" dt="2023-11-15T16:00:07.325" v="952" actId="478"/>
          <ac:cxnSpMkLst>
            <pc:docMk/>
            <pc:sldMk cId="3854128568" sldId="262"/>
            <ac:cxnSpMk id="47" creationId="{0E587740-C0B4-6A2C-F9E9-2D6EC0B1752D}"/>
          </ac:cxnSpMkLst>
        </pc:cxnChg>
      </pc:sldChg>
      <pc:sldChg chg="modSp add del mod">
        <pc:chgData name="Thijs Bieling" userId="32e27259-2a1c-473c-9186-a8d5b1c6437b" providerId="ADAL" clId="{33964D18-B092-4F4A-918F-DB2F749F1677}" dt="2023-11-15T16:00:52.922" v="962" actId="47"/>
        <pc:sldMkLst>
          <pc:docMk/>
          <pc:sldMk cId="2077174027" sldId="263"/>
        </pc:sldMkLst>
        <pc:spChg chg="mod">
          <ac:chgData name="Thijs Bieling" userId="32e27259-2a1c-473c-9186-a8d5b1c6437b" providerId="ADAL" clId="{33964D18-B092-4F4A-918F-DB2F749F1677}" dt="2023-11-15T15:57:53.604" v="908" actId="20577"/>
          <ac:spMkLst>
            <pc:docMk/>
            <pc:sldMk cId="2077174027" sldId="263"/>
            <ac:spMk id="2" creationId="{EAA77DF9-EEAB-9BAB-3B1B-81EAE81775E4}"/>
          </ac:spMkLst>
        </pc:spChg>
        <pc:spChg chg="mod">
          <ac:chgData name="Thijs Bieling" userId="32e27259-2a1c-473c-9186-a8d5b1c6437b" providerId="ADAL" clId="{33964D18-B092-4F4A-918F-DB2F749F1677}" dt="2023-11-15T15:55:04.977" v="898" actId="207"/>
          <ac:spMkLst>
            <pc:docMk/>
            <pc:sldMk cId="2077174027" sldId="263"/>
            <ac:spMk id="9" creationId="{BA0BE92F-2B33-3E48-BE21-D78835D0A77B}"/>
          </ac:spMkLst>
        </pc:spChg>
        <pc:spChg chg="mod">
          <ac:chgData name="Thijs Bieling" userId="32e27259-2a1c-473c-9186-a8d5b1c6437b" providerId="ADAL" clId="{33964D18-B092-4F4A-918F-DB2F749F1677}" dt="2023-11-15T15:55:04.977" v="898" actId="207"/>
          <ac:spMkLst>
            <pc:docMk/>
            <pc:sldMk cId="2077174027" sldId="263"/>
            <ac:spMk id="10" creationId="{C09950F4-5148-F731-BE54-BA77BAE5C305}"/>
          </ac:spMkLst>
        </pc:spChg>
        <pc:spChg chg="mod">
          <ac:chgData name="Thijs Bieling" userId="32e27259-2a1c-473c-9186-a8d5b1c6437b" providerId="ADAL" clId="{33964D18-B092-4F4A-918F-DB2F749F1677}" dt="2023-11-15T15:55:06.906" v="899" actId="207"/>
          <ac:spMkLst>
            <pc:docMk/>
            <pc:sldMk cId="2077174027" sldId="263"/>
            <ac:spMk id="11" creationId="{BF8CEF92-9439-7DC6-E9AD-4A76ED0EEB85}"/>
          </ac:spMkLst>
        </pc:spChg>
        <pc:spChg chg="mod">
          <ac:chgData name="Thijs Bieling" userId="32e27259-2a1c-473c-9186-a8d5b1c6437b" providerId="ADAL" clId="{33964D18-B092-4F4A-918F-DB2F749F1677}" dt="2023-11-15T15:55:01.705" v="897" actId="207"/>
          <ac:spMkLst>
            <pc:docMk/>
            <pc:sldMk cId="2077174027" sldId="263"/>
            <ac:spMk id="13" creationId="{6D06D7DC-C6D7-9B00-11DB-E708347F058F}"/>
          </ac:spMkLst>
        </pc:spChg>
        <pc:spChg chg="mod">
          <ac:chgData name="Thijs Bieling" userId="32e27259-2a1c-473c-9186-a8d5b1c6437b" providerId="ADAL" clId="{33964D18-B092-4F4A-918F-DB2F749F1677}" dt="2023-11-15T15:55:01.705" v="897" actId="207"/>
          <ac:spMkLst>
            <pc:docMk/>
            <pc:sldMk cId="2077174027" sldId="263"/>
            <ac:spMk id="16" creationId="{A2282E5B-FD4E-2EDF-8A5F-D8D076326F30}"/>
          </ac:spMkLst>
        </pc:spChg>
      </pc:sldChg>
      <pc:sldChg chg="modSp add del mod">
        <pc:chgData name="Thijs Bieling" userId="32e27259-2a1c-473c-9186-a8d5b1c6437b" providerId="ADAL" clId="{33964D18-B092-4F4A-918F-DB2F749F1677}" dt="2023-11-27T18:13:55.564" v="2641" actId="2696"/>
        <pc:sldMkLst>
          <pc:docMk/>
          <pc:sldMk cId="1987696645" sldId="264"/>
        </pc:sldMkLst>
        <pc:spChg chg="mod">
          <ac:chgData name="Thijs Bieling" userId="32e27259-2a1c-473c-9186-a8d5b1c6437b" providerId="ADAL" clId="{33964D18-B092-4F4A-918F-DB2F749F1677}" dt="2023-11-15T16:00:59.486" v="970" actId="20577"/>
          <ac:spMkLst>
            <pc:docMk/>
            <pc:sldMk cId="1987696645" sldId="264"/>
            <ac:spMk id="2" creationId="{EAA77DF9-EEAB-9BAB-3B1B-81EAE81775E4}"/>
          </ac:spMkLst>
        </pc:spChg>
        <pc:spChg chg="mod">
          <ac:chgData name="Thijs Bieling" userId="32e27259-2a1c-473c-9186-a8d5b1c6437b" providerId="ADAL" clId="{33964D18-B092-4F4A-918F-DB2F749F1677}" dt="2023-11-15T16:01:10.110" v="971" actId="207"/>
          <ac:spMkLst>
            <pc:docMk/>
            <pc:sldMk cId="1987696645" sldId="264"/>
            <ac:spMk id="8" creationId="{5B54FAB5-60B3-45E1-AF26-BBE0BDB869DB}"/>
          </ac:spMkLst>
        </pc:spChg>
        <pc:spChg chg="mod">
          <ac:chgData name="Thijs Bieling" userId="32e27259-2a1c-473c-9186-a8d5b1c6437b" providerId="ADAL" clId="{33964D18-B092-4F4A-918F-DB2F749F1677}" dt="2023-11-15T16:01:10.110" v="971" actId="207"/>
          <ac:spMkLst>
            <pc:docMk/>
            <pc:sldMk cId="1987696645" sldId="264"/>
            <ac:spMk id="9" creationId="{BA0BE92F-2B33-3E48-BE21-D78835D0A77B}"/>
          </ac:spMkLst>
        </pc:spChg>
        <pc:spChg chg="mod">
          <ac:chgData name="Thijs Bieling" userId="32e27259-2a1c-473c-9186-a8d5b1c6437b" providerId="ADAL" clId="{33964D18-B092-4F4A-918F-DB2F749F1677}" dt="2023-11-15T16:01:10.110" v="971" actId="207"/>
          <ac:spMkLst>
            <pc:docMk/>
            <pc:sldMk cId="1987696645" sldId="264"/>
            <ac:spMk id="10" creationId="{C09950F4-5148-F731-BE54-BA77BAE5C305}"/>
          </ac:spMkLst>
        </pc:spChg>
        <pc:spChg chg="mod">
          <ac:chgData name="Thijs Bieling" userId="32e27259-2a1c-473c-9186-a8d5b1c6437b" providerId="ADAL" clId="{33964D18-B092-4F4A-918F-DB2F749F1677}" dt="2023-11-15T16:01:10.110" v="971" actId="207"/>
          <ac:spMkLst>
            <pc:docMk/>
            <pc:sldMk cId="1987696645" sldId="264"/>
            <ac:spMk id="11" creationId="{BF8CEF92-9439-7DC6-E9AD-4A76ED0EEB85}"/>
          </ac:spMkLst>
        </pc:spChg>
        <pc:spChg chg="mod">
          <ac:chgData name="Thijs Bieling" userId="32e27259-2a1c-473c-9186-a8d5b1c6437b" providerId="ADAL" clId="{33964D18-B092-4F4A-918F-DB2F749F1677}" dt="2023-11-15T16:01:10.110" v="971" actId="207"/>
          <ac:spMkLst>
            <pc:docMk/>
            <pc:sldMk cId="1987696645" sldId="264"/>
            <ac:spMk id="12" creationId="{E240963E-52A3-5B03-0B52-95526029D8D5}"/>
          </ac:spMkLst>
        </pc:spChg>
      </pc:sldChg>
      <pc:sldChg chg="add">
        <pc:chgData name="Thijs Bieling" userId="32e27259-2a1c-473c-9186-a8d5b1c6437b" providerId="ADAL" clId="{33964D18-B092-4F4A-918F-DB2F749F1677}" dt="2023-11-27T18:13:57.819" v="2642"/>
        <pc:sldMkLst>
          <pc:docMk/>
          <pc:sldMk cId="4112933594" sldId="264"/>
        </pc:sldMkLst>
      </pc:sldChg>
      <pc:sldChg chg="add">
        <pc:chgData name="Thijs Bieling" userId="32e27259-2a1c-473c-9186-a8d5b1c6437b" providerId="ADAL" clId="{33964D18-B092-4F4A-918F-DB2F749F1677}" dt="2023-11-27T18:13:57.819" v="2642"/>
        <pc:sldMkLst>
          <pc:docMk/>
          <pc:sldMk cId="3537361755" sldId="265"/>
        </pc:sldMkLst>
      </pc:sldChg>
      <pc:sldChg chg="modSp add del mod">
        <pc:chgData name="Thijs Bieling" userId="32e27259-2a1c-473c-9186-a8d5b1c6437b" providerId="ADAL" clId="{33964D18-B092-4F4A-918F-DB2F749F1677}" dt="2023-11-27T18:13:55.564" v="2641" actId="2696"/>
        <pc:sldMkLst>
          <pc:docMk/>
          <pc:sldMk cId="3659917295" sldId="265"/>
        </pc:sldMkLst>
        <pc:spChg chg="mod">
          <ac:chgData name="Thijs Bieling" userId="32e27259-2a1c-473c-9186-a8d5b1c6437b" providerId="ADAL" clId="{33964D18-B092-4F4A-918F-DB2F749F1677}" dt="2023-11-15T16:00:56.854" v="966" actId="20577"/>
          <ac:spMkLst>
            <pc:docMk/>
            <pc:sldMk cId="3659917295" sldId="265"/>
            <ac:spMk id="2" creationId="{EAA77DF9-EEAB-9BAB-3B1B-81EAE81775E4}"/>
          </ac:spMkLst>
        </pc:spChg>
        <pc:spChg chg="mod">
          <ac:chgData name="Thijs Bieling" userId="32e27259-2a1c-473c-9186-a8d5b1c6437b" providerId="ADAL" clId="{33964D18-B092-4F4A-918F-DB2F749F1677}" dt="2023-11-15T16:01:17.140" v="972" actId="207"/>
          <ac:spMkLst>
            <pc:docMk/>
            <pc:sldMk cId="3659917295" sldId="265"/>
            <ac:spMk id="9" creationId="{BA0BE92F-2B33-3E48-BE21-D78835D0A77B}"/>
          </ac:spMkLst>
        </pc:spChg>
        <pc:spChg chg="mod">
          <ac:chgData name="Thijs Bieling" userId="32e27259-2a1c-473c-9186-a8d5b1c6437b" providerId="ADAL" clId="{33964D18-B092-4F4A-918F-DB2F749F1677}" dt="2023-11-15T16:01:17.140" v="972" actId="207"/>
          <ac:spMkLst>
            <pc:docMk/>
            <pc:sldMk cId="3659917295" sldId="265"/>
            <ac:spMk id="11" creationId="{BF8CEF92-9439-7DC6-E9AD-4A76ED0EEB85}"/>
          </ac:spMkLst>
        </pc:spChg>
        <pc:spChg chg="mod">
          <ac:chgData name="Thijs Bieling" userId="32e27259-2a1c-473c-9186-a8d5b1c6437b" providerId="ADAL" clId="{33964D18-B092-4F4A-918F-DB2F749F1677}" dt="2023-11-15T16:01:17.140" v="972" actId="207"/>
          <ac:spMkLst>
            <pc:docMk/>
            <pc:sldMk cId="3659917295" sldId="265"/>
            <ac:spMk id="42" creationId="{2608255B-D61E-2D5A-F433-6AC2538A1766}"/>
          </ac:spMkLst>
        </pc:spChg>
      </pc:sldChg>
      <pc:sldChg chg="addSp delSp modSp new del mod modClrScheme chgLayout">
        <pc:chgData name="Thijs Bieling" userId="32e27259-2a1c-473c-9186-a8d5b1c6437b" providerId="ADAL" clId="{33964D18-B092-4F4A-918F-DB2F749F1677}" dt="2023-11-27T18:13:44.015" v="2634" actId="2696"/>
        <pc:sldMkLst>
          <pc:docMk/>
          <pc:sldMk cId="1022432193" sldId="266"/>
        </pc:sldMkLst>
        <pc:spChg chg="del">
          <ac:chgData name="Thijs Bieling" userId="32e27259-2a1c-473c-9186-a8d5b1c6437b" providerId="ADAL" clId="{33964D18-B092-4F4A-918F-DB2F749F1677}" dt="2023-11-23T10:14:06.078" v="975" actId="700"/>
          <ac:spMkLst>
            <pc:docMk/>
            <pc:sldMk cId="1022432193" sldId="266"/>
            <ac:spMk id="2" creationId="{4B815A6C-6372-DCD9-E6FE-DD1F7EB6D1ED}"/>
          </ac:spMkLst>
        </pc:spChg>
        <pc:spChg chg="del">
          <ac:chgData name="Thijs Bieling" userId="32e27259-2a1c-473c-9186-a8d5b1c6437b" providerId="ADAL" clId="{33964D18-B092-4F4A-918F-DB2F749F1677}" dt="2023-11-23T10:14:06.078" v="975" actId="700"/>
          <ac:spMkLst>
            <pc:docMk/>
            <pc:sldMk cId="1022432193" sldId="266"/>
            <ac:spMk id="3" creationId="{EA2C1851-72AA-E9E4-90CD-6ABFF2B9BA35}"/>
          </ac:spMkLst>
        </pc:spChg>
        <pc:spChg chg="del">
          <ac:chgData name="Thijs Bieling" userId="32e27259-2a1c-473c-9186-a8d5b1c6437b" providerId="ADAL" clId="{33964D18-B092-4F4A-918F-DB2F749F1677}" dt="2023-11-23T10:14:06.078" v="975" actId="700"/>
          <ac:spMkLst>
            <pc:docMk/>
            <pc:sldMk cId="1022432193" sldId="266"/>
            <ac:spMk id="4" creationId="{14EE8E97-01A5-489A-7C0C-8DFCE235902E}"/>
          </ac:spMkLst>
        </pc:spChg>
        <pc:spChg chg="del">
          <ac:chgData name="Thijs Bieling" userId="32e27259-2a1c-473c-9186-a8d5b1c6437b" providerId="ADAL" clId="{33964D18-B092-4F4A-918F-DB2F749F1677}" dt="2023-11-23T10:14:06.078" v="975" actId="700"/>
          <ac:spMkLst>
            <pc:docMk/>
            <pc:sldMk cId="1022432193" sldId="266"/>
            <ac:spMk id="5" creationId="{F86AC1F0-621D-A6F1-9D0B-9216A3207441}"/>
          </ac:spMkLst>
        </pc:spChg>
        <pc:spChg chg="del">
          <ac:chgData name="Thijs Bieling" userId="32e27259-2a1c-473c-9186-a8d5b1c6437b" providerId="ADAL" clId="{33964D18-B092-4F4A-918F-DB2F749F1677}" dt="2023-11-23T10:14:06.078" v="975" actId="700"/>
          <ac:spMkLst>
            <pc:docMk/>
            <pc:sldMk cId="1022432193" sldId="266"/>
            <ac:spMk id="6" creationId="{069DA15A-99CB-6B5F-43DF-FEF127DC5909}"/>
          </ac:spMkLst>
        </pc:spChg>
        <pc:spChg chg="mod ord">
          <ac:chgData name="Thijs Bieling" userId="32e27259-2a1c-473c-9186-a8d5b1c6437b" providerId="ADAL" clId="{33964D18-B092-4F4A-918F-DB2F749F1677}" dt="2023-11-23T10:14:06.078" v="975" actId="700"/>
          <ac:spMkLst>
            <pc:docMk/>
            <pc:sldMk cId="1022432193" sldId="266"/>
            <ac:spMk id="7" creationId="{146EEED6-A1E6-34AD-FD0C-8B0875C66691}"/>
          </ac:spMkLst>
        </pc:spChg>
        <pc:spChg chg="mod ord">
          <ac:chgData name="Thijs Bieling" userId="32e27259-2a1c-473c-9186-a8d5b1c6437b" providerId="ADAL" clId="{33964D18-B092-4F4A-918F-DB2F749F1677}" dt="2023-11-23T10:14:06.078" v="975" actId="700"/>
          <ac:spMkLst>
            <pc:docMk/>
            <pc:sldMk cId="1022432193" sldId="266"/>
            <ac:spMk id="8" creationId="{4EFD6BD4-D2DC-32F3-2BEF-DC69F484F303}"/>
          </ac:spMkLst>
        </pc:spChg>
        <pc:spChg chg="mod ord">
          <ac:chgData name="Thijs Bieling" userId="32e27259-2a1c-473c-9186-a8d5b1c6437b" providerId="ADAL" clId="{33964D18-B092-4F4A-918F-DB2F749F1677}" dt="2023-11-23T10:14:06.078" v="975" actId="700"/>
          <ac:spMkLst>
            <pc:docMk/>
            <pc:sldMk cId="1022432193" sldId="266"/>
            <ac:spMk id="9" creationId="{96B0A233-DFC1-A916-88AA-516354BB1001}"/>
          </ac:spMkLst>
        </pc:spChg>
        <pc:spChg chg="add mod">
          <ac:chgData name="Thijs Bieling" userId="32e27259-2a1c-473c-9186-a8d5b1c6437b" providerId="ADAL" clId="{33964D18-B092-4F4A-918F-DB2F749F1677}" dt="2023-11-23T10:14:06.406" v="976"/>
          <ac:spMkLst>
            <pc:docMk/>
            <pc:sldMk cId="1022432193" sldId="266"/>
            <ac:spMk id="10" creationId="{A49C5518-9A98-2CC6-2963-0C623A887687}"/>
          </ac:spMkLst>
        </pc:spChg>
        <pc:spChg chg="add mod">
          <ac:chgData name="Thijs Bieling" userId="32e27259-2a1c-473c-9186-a8d5b1c6437b" providerId="ADAL" clId="{33964D18-B092-4F4A-918F-DB2F749F1677}" dt="2023-11-23T10:14:09.307" v="980" actId="20577"/>
          <ac:spMkLst>
            <pc:docMk/>
            <pc:sldMk cId="1022432193" sldId="266"/>
            <ac:spMk id="11" creationId="{1036250B-FB41-AFAD-F6E0-1FB072CE2B71}"/>
          </ac:spMkLst>
        </pc:spChg>
        <pc:spChg chg="add mod">
          <ac:chgData name="Thijs Bieling" userId="32e27259-2a1c-473c-9186-a8d5b1c6437b" providerId="ADAL" clId="{33964D18-B092-4F4A-918F-DB2F749F1677}" dt="2023-11-23T10:14:16.526" v="981" actId="207"/>
          <ac:spMkLst>
            <pc:docMk/>
            <pc:sldMk cId="1022432193" sldId="266"/>
            <ac:spMk id="12" creationId="{0D426AB8-D2DD-71BE-88D3-878848D2AEBA}"/>
          </ac:spMkLst>
        </pc:spChg>
        <pc:spChg chg="add mod">
          <ac:chgData name="Thijs Bieling" userId="32e27259-2a1c-473c-9186-a8d5b1c6437b" providerId="ADAL" clId="{33964D18-B092-4F4A-918F-DB2F749F1677}" dt="2023-11-23T10:14:06.406" v="976"/>
          <ac:spMkLst>
            <pc:docMk/>
            <pc:sldMk cId="1022432193" sldId="266"/>
            <ac:spMk id="13" creationId="{8B5D36BD-D680-3E23-E86F-A0E0FBDAA387}"/>
          </ac:spMkLst>
        </pc:spChg>
        <pc:spChg chg="add mod">
          <ac:chgData name="Thijs Bieling" userId="32e27259-2a1c-473c-9186-a8d5b1c6437b" providerId="ADAL" clId="{33964D18-B092-4F4A-918F-DB2F749F1677}" dt="2023-11-23T10:14:16.526" v="981" actId="207"/>
          <ac:spMkLst>
            <pc:docMk/>
            <pc:sldMk cId="1022432193" sldId="266"/>
            <ac:spMk id="14" creationId="{97DFE3A3-F359-3604-C0EE-156A1E977C62}"/>
          </ac:spMkLst>
        </pc:spChg>
        <pc:spChg chg="add mod">
          <ac:chgData name="Thijs Bieling" userId="32e27259-2a1c-473c-9186-a8d5b1c6437b" providerId="ADAL" clId="{33964D18-B092-4F4A-918F-DB2F749F1677}" dt="2023-11-23T10:14:06.406" v="976"/>
          <ac:spMkLst>
            <pc:docMk/>
            <pc:sldMk cId="1022432193" sldId="266"/>
            <ac:spMk id="16" creationId="{A8699253-5217-DEC7-9B4D-EEF709B4BCA3}"/>
          </ac:spMkLst>
        </pc:spChg>
        <pc:spChg chg="add mod">
          <ac:chgData name="Thijs Bieling" userId="32e27259-2a1c-473c-9186-a8d5b1c6437b" providerId="ADAL" clId="{33964D18-B092-4F4A-918F-DB2F749F1677}" dt="2023-11-23T10:14:06.406" v="976"/>
          <ac:spMkLst>
            <pc:docMk/>
            <pc:sldMk cId="1022432193" sldId="266"/>
            <ac:spMk id="17" creationId="{23A914F7-1732-2F3F-8D93-9D5698948B40}"/>
          </ac:spMkLst>
        </pc:spChg>
        <pc:spChg chg="add mod">
          <ac:chgData name="Thijs Bieling" userId="32e27259-2a1c-473c-9186-a8d5b1c6437b" providerId="ADAL" clId="{33964D18-B092-4F4A-918F-DB2F749F1677}" dt="2023-11-23T10:14:06.406" v="976"/>
          <ac:spMkLst>
            <pc:docMk/>
            <pc:sldMk cId="1022432193" sldId="266"/>
            <ac:spMk id="18" creationId="{7A3A209A-F842-C96B-259B-B702BED3FFF3}"/>
          </ac:spMkLst>
        </pc:spChg>
        <pc:spChg chg="add mod">
          <ac:chgData name="Thijs Bieling" userId="32e27259-2a1c-473c-9186-a8d5b1c6437b" providerId="ADAL" clId="{33964D18-B092-4F4A-918F-DB2F749F1677}" dt="2023-11-23T10:14:06.406" v="976"/>
          <ac:spMkLst>
            <pc:docMk/>
            <pc:sldMk cId="1022432193" sldId="266"/>
            <ac:spMk id="19" creationId="{DB0680AF-13D3-B0BE-D5AC-3D9466137898}"/>
          </ac:spMkLst>
        </pc:spChg>
        <pc:spChg chg="add mod">
          <ac:chgData name="Thijs Bieling" userId="32e27259-2a1c-473c-9186-a8d5b1c6437b" providerId="ADAL" clId="{33964D18-B092-4F4A-918F-DB2F749F1677}" dt="2023-11-23T10:14:06.406" v="976"/>
          <ac:spMkLst>
            <pc:docMk/>
            <pc:sldMk cId="1022432193" sldId="266"/>
            <ac:spMk id="20" creationId="{50FE8F62-8010-CEE3-03C2-04D841DF13B9}"/>
          </ac:spMkLst>
        </pc:spChg>
        <pc:spChg chg="add mod">
          <ac:chgData name="Thijs Bieling" userId="32e27259-2a1c-473c-9186-a8d5b1c6437b" providerId="ADAL" clId="{33964D18-B092-4F4A-918F-DB2F749F1677}" dt="2023-11-23T10:14:06.406" v="976"/>
          <ac:spMkLst>
            <pc:docMk/>
            <pc:sldMk cId="1022432193" sldId="266"/>
            <ac:spMk id="21" creationId="{927DE46F-24AF-3F7B-E43F-39213B720653}"/>
          </ac:spMkLst>
        </pc:spChg>
        <pc:spChg chg="add mod">
          <ac:chgData name="Thijs Bieling" userId="32e27259-2a1c-473c-9186-a8d5b1c6437b" providerId="ADAL" clId="{33964D18-B092-4F4A-918F-DB2F749F1677}" dt="2023-11-23T10:14:06.406" v="976"/>
          <ac:spMkLst>
            <pc:docMk/>
            <pc:sldMk cId="1022432193" sldId="266"/>
            <ac:spMk id="22" creationId="{BCC0E38F-FA0C-2409-66BB-189E6DDF956D}"/>
          </ac:spMkLst>
        </pc:spChg>
        <pc:spChg chg="add mod">
          <ac:chgData name="Thijs Bieling" userId="32e27259-2a1c-473c-9186-a8d5b1c6437b" providerId="ADAL" clId="{33964D18-B092-4F4A-918F-DB2F749F1677}" dt="2023-11-23T10:14:06.406" v="976"/>
          <ac:spMkLst>
            <pc:docMk/>
            <pc:sldMk cId="1022432193" sldId="266"/>
            <ac:spMk id="25" creationId="{0FEE9B1F-B3BD-D7AD-563C-4B8A092141A6}"/>
          </ac:spMkLst>
        </pc:spChg>
        <pc:spChg chg="add mod">
          <ac:chgData name="Thijs Bieling" userId="32e27259-2a1c-473c-9186-a8d5b1c6437b" providerId="ADAL" clId="{33964D18-B092-4F4A-918F-DB2F749F1677}" dt="2023-11-23T10:14:23.368" v="982" actId="207"/>
          <ac:spMkLst>
            <pc:docMk/>
            <pc:sldMk cId="1022432193" sldId="266"/>
            <ac:spMk id="26" creationId="{8B6F0473-9A88-62ED-B5A9-71B596F035A8}"/>
          </ac:spMkLst>
        </pc:spChg>
        <pc:spChg chg="add mod">
          <ac:chgData name="Thijs Bieling" userId="32e27259-2a1c-473c-9186-a8d5b1c6437b" providerId="ADAL" clId="{33964D18-B092-4F4A-918F-DB2F749F1677}" dt="2023-11-23T10:14:06.406" v="976"/>
          <ac:spMkLst>
            <pc:docMk/>
            <pc:sldMk cId="1022432193" sldId="266"/>
            <ac:spMk id="27" creationId="{FC3705B3-9329-6BD0-BDC5-D937CAED6416}"/>
          </ac:spMkLst>
        </pc:spChg>
        <pc:spChg chg="add mod">
          <ac:chgData name="Thijs Bieling" userId="32e27259-2a1c-473c-9186-a8d5b1c6437b" providerId="ADAL" clId="{33964D18-B092-4F4A-918F-DB2F749F1677}" dt="2023-11-23T10:14:06.406" v="976"/>
          <ac:spMkLst>
            <pc:docMk/>
            <pc:sldMk cId="1022432193" sldId="266"/>
            <ac:spMk id="28" creationId="{A34F30F8-B907-7CDA-E294-1899E370E506}"/>
          </ac:spMkLst>
        </pc:spChg>
        <pc:spChg chg="add mod">
          <ac:chgData name="Thijs Bieling" userId="32e27259-2a1c-473c-9186-a8d5b1c6437b" providerId="ADAL" clId="{33964D18-B092-4F4A-918F-DB2F749F1677}" dt="2023-11-23T10:14:23.368" v="982" actId="207"/>
          <ac:spMkLst>
            <pc:docMk/>
            <pc:sldMk cId="1022432193" sldId="266"/>
            <ac:spMk id="29" creationId="{3FFAC771-5C70-AE0B-0CE6-9D9527306381}"/>
          </ac:spMkLst>
        </pc:spChg>
        <pc:spChg chg="add mod">
          <ac:chgData name="Thijs Bieling" userId="32e27259-2a1c-473c-9186-a8d5b1c6437b" providerId="ADAL" clId="{33964D18-B092-4F4A-918F-DB2F749F1677}" dt="2023-11-23T10:14:06.406" v="976"/>
          <ac:spMkLst>
            <pc:docMk/>
            <pc:sldMk cId="1022432193" sldId="266"/>
            <ac:spMk id="31" creationId="{CC8CAB5D-420E-D547-FB44-0D11CE6A2E66}"/>
          </ac:spMkLst>
        </pc:spChg>
        <pc:spChg chg="add mod">
          <ac:chgData name="Thijs Bieling" userId="32e27259-2a1c-473c-9186-a8d5b1c6437b" providerId="ADAL" clId="{33964D18-B092-4F4A-918F-DB2F749F1677}" dt="2023-11-23T10:14:06.406" v="976"/>
          <ac:spMkLst>
            <pc:docMk/>
            <pc:sldMk cId="1022432193" sldId="266"/>
            <ac:spMk id="32" creationId="{A54C7EEF-6A53-26CA-C875-C1DF004EA5B4}"/>
          </ac:spMkLst>
        </pc:spChg>
        <pc:cxnChg chg="add mod">
          <ac:chgData name="Thijs Bieling" userId="32e27259-2a1c-473c-9186-a8d5b1c6437b" providerId="ADAL" clId="{33964D18-B092-4F4A-918F-DB2F749F1677}" dt="2023-11-23T10:14:06.406" v="976"/>
          <ac:cxnSpMkLst>
            <pc:docMk/>
            <pc:sldMk cId="1022432193" sldId="266"/>
            <ac:cxnSpMk id="15" creationId="{041D96D5-6E9D-8C7E-5EE8-39A1D4A10EB0}"/>
          </ac:cxnSpMkLst>
        </pc:cxnChg>
        <pc:cxnChg chg="add mod">
          <ac:chgData name="Thijs Bieling" userId="32e27259-2a1c-473c-9186-a8d5b1c6437b" providerId="ADAL" clId="{33964D18-B092-4F4A-918F-DB2F749F1677}" dt="2023-11-23T10:14:06.406" v="976"/>
          <ac:cxnSpMkLst>
            <pc:docMk/>
            <pc:sldMk cId="1022432193" sldId="266"/>
            <ac:cxnSpMk id="23" creationId="{8F639330-59AF-9907-2B37-BA832D173B1B}"/>
          </ac:cxnSpMkLst>
        </pc:cxnChg>
        <pc:cxnChg chg="add mod">
          <ac:chgData name="Thijs Bieling" userId="32e27259-2a1c-473c-9186-a8d5b1c6437b" providerId="ADAL" clId="{33964D18-B092-4F4A-918F-DB2F749F1677}" dt="2023-11-23T10:14:06.406" v="976"/>
          <ac:cxnSpMkLst>
            <pc:docMk/>
            <pc:sldMk cId="1022432193" sldId="266"/>
            <ac:cxnSpMk id="24" creationId="{B6BBFACA-60F8-9C77-D094-D1656C32E411}"/>
          </ac:cxnSpMkLst>
        </pc:cxnChg>
        <pc:cxnChg chg="add mod">
          <ac:chgData name="Thijs Bieling" userId="32e27259-2a1c-473c-9186-a8d5b1c6437b" providerId="ADAL" clId="{33964D18-B092-4F4A-918F-DB2F749F1677}" dt="2023-11-23T10:14:06.406" v="976"/>
          <ac:cxnSpMkLst>
            <pc:docMk/>
            <pc:sldMk cId="1022432193" sldId="266"/>
            <ac:cxnSpMk id="30" creationId="{40440D6E-469A-10CD-A090-C1FC61B4C3F1}"/>
          </ac:cxnSpMkLst>
        </pc:cxnChg>
        <pc:cxnChg chg="add mod">
          <ac:chgData name="Thijs Bieling" userId="32e27259-2a1c-473c-9186-a8d5b1c6437b" providerId="ADAL" clId="{33964D18-B092-4F4A-918F-DB2F749F1677}" dt="2023-11-23T10:14:06.406" v="976"/>
          <ac:cxnSpMkLst>
            <pc:docMk/>
            <pc:sldMk cId="1022432193" sldId="266"/>
            <ac:cxnSpMk id="33" creationId="{1D90DAD5-F969-6785-D696-BC8E64F364B2}"/>
          </ac:cxnSpMkLst>
        </pc:cxnChg>
      </pc:sldChg>
      <pc:sldChg chg="add">
        <pc:chgData name="Thijs Bieling" userId="32e27259-2a1c-473c-9186-a8d5b1c6437b" providerId="ADAL" clId="{33964D18-B092-4F4A-918F-DB2F749F1677}" dt="2023-11-27T18:13:52.843" v="2640"/>
        <pc:sldMkLst>
          <pc:docMk/>
          <pc:sldMk cId="1522482594" sldId="266"/>
        </pc:sldMkLst>
      </pc:sldChg>
      <pc:sldChg chg="addSp delSp modSp new del mod">
        <pc:chgData name="Thijs Bieling" userId="32e27259-2a1c-473c-9186-a8d5b1c6437b" providerId="ADAL" clId="{33964D18-B092-4F4A-918F-DB2F749F1677}" dt="2023-11-27T18:13:44.015" v="2634" actId="2696"/>
        <pc:sldMkLst>
          <pc:docMk/>
          <pc:sldMk cId="388114229" sldId="267"/>
        </pc:sldMkLst>
        <pc:spChg chg="add mod ord">
          <ac:chgData name="Thijs Bieling" userId="32e27259-2a1c-473c-9186-a8d5b1c6437b" providerId="ADAL" clId="{33964D18-B092-4F4A-918F-DB2F749F1677}" dt="2023-11-23T11:11:21.424" v="1884" actId="1036"/>
          <ac:spMkLst>
            <pc:docMk/>
            <pc:sldMk cId="388114229" sldId="267"/>
            <ac:spMk id="5" creationId="{33476588-87B4-4A9E-61FA-A97C3A7E060B}"/>
          </ac:spMkLst>
        </pc:spChg>
        <pc:spChg chg="add mod ord">
          <ac:chgData name="Thijs Bieling" userId="32e27259-2a1c-473c-9186-a8d5b1c6437b" providerId="ADAL" clId="{33964D18-B092-4F4A-918F-DB2F749F1677}" dt="2023-11-23T11:11:21.424" v="1884" actId="1036"/>
          <ac:spMkLst>
            <pc:docMk/>
            <pc:sldMk cId="388114229" sldId="267"/>
            <ac:spMk id="6" creationId="{B08E3738-BDFC-B496-432D-8605202125F8}"/>
          </ac:spMkLst>
        </pc:spChg>
        <pc:spChg chg="add mod ord">
          <ac:chgData name="Thijs Bieling" userId="32e27259-2a1c-473c-9186-a8d5b1c6437b" providerId="ADAL" clId="{33964D18-B092-4F4A-918F-DB2F749F1677}" dt="2023-11-23T11:11:21.424" v="1884" actId="1036"/>
          <ac:spMkLst>
            <pc:docMk/>
            <pc:sldMk cId="388114229" sldId="267"/>
            <ac:spMk id="7" creationId="{F0F209E0-311A-99C3-3FC2-307422562A19}"/>
          </ac:spMkLst>
        </pc:spChg>
        <pc:spChg chg="add del mod ord">
          <ac:chgData name="Thijs Bieling" userId="32e27259-2a1c-473c-9186-a8d5b1c6437b" providerId="ADAL" clId="{33964D18-B092-4F4A-918F-DB2F749F1677}" dt="2023-11-23T10:35:55.281" v="1242" actId="21"/>
          <ac:spMkLst>
            <pc:docMk/>
            <pc:sldMk cId="388114229" sldId="267"/>
            <ac:spMk id="8" creationId="{63F4B34E-5020-AFE7-4099-C68C6D4B6407}"/>
          </ac:spMkLst>
        </pc:spChg>
        <pc:spChg chg="add mod">
          <ac:chgData name="Thijs Bieling" userId="32e27259-2a1c-473c-9186-a8d5b1c6437b" providerId="ADAL" clId="{33964D18-B092-4F4A-918F-DB2F749F1677}" dt="2023-11-23T11:25:33.917" v="2120" actId="20577"/>
          <ac:spMkLst>
            <pc:docMk/>
            <pc:sldMk cId="388114229" sldId="267"/>
            <ac:spMk id="9" creationId="{A1BB6FE7-B2E6-90AB-75D7-61FF1EFB8EEA}"/>
          </ac:spMkLst>
        </pc:spChg>
        <pc:spChg chg="add del mod">
          <ac:chgData name="Thijs Bieling" userId="32e27259-2a1c-473c-9186-a8d5b1c6437b" providerId="ADAL" clId="{33964D18-B092-4F4A-918F-DB2F749F1677}" dt="2023-11-23T10:33:41.890" v="1212" actId="478"/>
          <ac:spMkLst>
            <pc:docMk/>
            <pc:sldMk cId="388114229" sldId="267"/>
            <ac:spMk id="21" creationId="{4704FC2E-EA8D-7171-329A-77CA83B3E91E}"/>
          </ac:spMkLst>
        </pc:spChg>
        <pc:spChg chg="add del mod">
          <ac:chgData name="Thijs Bieling" userId="32e27259-2a1c-473c-9186-a8d5b1c6437b" providerId="ADAL" clId="{33964D18-B092-4F4A-918F-DB2F749F1677}" dt="2023-11-23T10:30:45.285" v="1064" actId="478"/>
          <ac:spMkLst>
            <pc:docMk/>
            <pc:sldMk cId="388114229" sldId="267"/>
            <ac:spMk id="22" creationId="{AB8726A2-B1C5-D0E6-A17F-9AD0CD31C020}"/>
          </ac:spMkLst>
        </pc:spChg>
        <pc:spChg chg="add del mod">
          <ac:chgData name="Thijs Bieling" userId="32e27259-2a1c-473c-9186-a8d5b1c6437b" providerId="ADAL" clId="{33964D18-B092-4F4A-918F-DB2F749F1677}" dt="2023-11-23T10:30:45.285" v="1064" actId="478"/>
          <ac:spMkLst>
            <pc:docMk/>
            <pc:sldMk cId="388114229" sldId="267"/>
            <ac:spMk id="23" creationId="{80C76FFE-49FB-E640-B7F0-6C3C54301FBF}"/>
          </ac:spMkLst>
        </pc:spChg>
        <pc:spChg chg="add del mod">
          <ac:chgData name="Thijs Bieling" userId="32e27259-2a1c-473c-9186-a8d5b1c6437b" providerId="ADAL" clId="{33964D18-B092-4F4A-918F-DB2F749F1677}" dt="2023-11-23T10:30:45.285" v="1064" actId="478"/>
          <ac:spMkLst>
            <pc:docMk/>
            <pc:sldMk cId="388114229" sldId="267"/>
            <ac:spMk id="24" creationId="{D90F9149-EEFF-9B31-7B6F-C1DE3BEB339A}"/>
          </ac:spMkLst>
        </pc:spChg>
        <pc:spChg chg="add del mod">
          <ac:chgData name="Thijs Bieling" userId="32e27259-2a1c-473c-9186-a8d5b1c6437b" providerId="ADAL" clId="{33964D18-B092-4F4A-918F-DB2F749F1677}" dt="2023-11-23T10:30:45.285" v="1064" actId="478"/>
          <ac:spMkLst>
            <pc:docMk/>
            <pc:sldMk cId="388114229" sldId="267"/>
            <ac:spMk id="25" creationId="{A4DEFEA2-BF8B-3022-8EA9-384D904C61FA}"/>
          </ac:spMkLst>
        </pc:spChg>
        <pc:spChg chg="add del mod">
          <ac:chgData name="Thijs Bieling" userId="32e27259-2a1c-473c-9186-a8d5b1c6437b" providerId="ADAL" clId="{33964D18-B092-4F4A-918F-DB2F749F1677}" dt="2023-11-23T10:30:45.285" v="1064" actId="478"/>
          <ac:spMkLst>
            <pc:docMk/>
            <pc:sldMk cId="388114229" sldId="267"/>
            <ac:spMk id="26" creationId="{E49A6D9D-6087-ABC2-2F1C-14359F4C85A3}"/>
          </ac:spMkLst>
        </pc:spChg>
        <pc:spChg chg="add del mod">
          <ac:chgData name="Thijs Bieling" userId="32e27259-2a1c-473c-9186-a8d5b1c6437b" providerId="ADAL" clId="{33964D18-B092-4F4A-918F-DB2F749F1677}" dt="2023-11-23T10:30:45.285" v="1064" actId="478"/>
          <ac:spMkLst>
            <pc:docMk/>
            <pc:sldMk cId="388114229" sldId="267"/>
            <ac:spMk id="30" creationId="{4FA4EF2F-3AC1-BC2C-79C0-D2F8E1F99BA2}"/>
          </ac:spMkLst>
        </pc:spChg>
        <pc:spChg chg="add mod ord">
          <ac:chgData name="Thijs Bieling" userId="32e27259-2a1c-473c-9186-a8d5b1c6437b" providerId="ADAL" clId="{33964D18-B092-4F4A-918F-DB2F749F1677}" dt="2023-11-23T11:11:21.424" v="1884" actId="1036"/>
          <ac:spMkLst>
            <pc:docMk/>
            <pc:sldMk cId="388114229" sldId="267"/>
            <ac:spMk id="32" creationId="{4538C6DB-21C6-BB76-5F05-6FDE904879A0}"/>
          </ac:spMkLst>
        </pc:spChg>
        <pc:spChg chg="add mod ord">
          <ac:chgData name="Thijs Bieling" userId="32e27259-2a1c-473c-9186-a8d5b1c6437b" providerId="ADAL" clId="{33964D18-B092-4F4A-918F-DB2F749F1677}" dt="2023-11-23T11:11:21.424" v="1884" actId="1036"/>
          <ac:spMkLst>
            <pc:docMk/>
            <pc:sldMk cId="388114229" sldId="267"/>
            <ac:spMk id="35" creationId="{26B8E9C5-190B-CAE2-957C-E6351880E6F5}"/>
          </ac:spMkLst>
        </pc:spChg>
        <pc:spChg chg="add mod">
          <ac:chgData name="Thijs Bieling" userId="32e27259-2a1c-473c-9186-a8d5b1c6437b" providerId="ADAL" clId="{33964D18-B092-4F4A-918F-DB2F749F1677}" dt="2023-11-23T11:25:32.208" v="2119" actId="20577"/>
          <ac:spMkLst>
            <pc:docMk/>
            <pc:sldMk cId="388114229" sldId="267"/>
            <ac:spMk id="43" creationId="{0010D439-DF02-6D94-916A-05A6525F8A2C}"/>
          </ac:spMkLst>
        </pc:spChg>
        <pc:spChg chg="add del mod">
          <ac:chgData name="Thijs Bieling" userId="32e27259-2a1c-473c-9186-a8d5b1c6437b" providerId="ADAL" clId="{33964D18-B092-4F4A-918F-DB2F749F1677}" dt="2023-11-23T10:35:45.045" v="1240" actId="478"/>
          <ac:spMkLst>
            <pc:docMk/>
            <pc:sldMk cId="388114229" sldId="267"/>
            <ac:spMk id="82" creationId="{7B402DAB-7563-9463-A3EB-699CBE6DE434}"/>
          </ac:spMkLst>
        </pc:spChg>
        <pc:spChg chg="add mod ord">
          <ac:chgData name="Thijs Bieling" userId="32e27259-2a1c-473c-9186-a8d5b1c6437b" providerId="ADAL" clId="{33964D18-B092-4F4A-918F-DB2F749F1677}" dt="2023-11-23T11:11:21.424" v="1884" actId="1036"/>
          <ac:spMkLst>
            <pc:docMk/>
            <pc:sldMk cId="388114229" sldId="267"/>
            <ac:spMk id="84" creationId="{1B0E6A07-3E50-01CD-3360-5DCDB719BEF7}"/>
          </ac:spMkLst>
        </pc:spChg>
        <pc:spChg chg="add mod">
          <ac:chgData name="Thijs Bieling" userId="32e27259-2a1c-473c-9186-a8d5b1c6437b" providerId="ADAL" clId="{33964D18-B092-4F4A-918F-DB2F749F1677}" dt="2023-11-23T10:40:46.160" v="1328" actId="1076"/>
          <ac:spMkLst>
            <pc:docMk/>
            <pc:sldMk cId="388114229" sldId="267"/>
            <ac:spMk id="85" creationId="{8F2004F2-9A3B-F0E1-1815-36AF13045336}"/>
          </ac:spMkLst>
        </pc:spChg>
        <pc:spChg chg="mod">
          <ac:chgData name="Thijs Bieling" userId="32e27259-2a1c-473c-9186-a8d5b1c6437b" providerId="ADAL" clId="{33964D18-B092-4F4A-918F-DB2F749F1677}" dt="2023-11-23T10:52:36.209" v="1643" actId="1076"/>
          <ac:spMkLst>
            <pc:docMk/>
            <pc:sldMk cId="388114229" sldId="267"/>
            <ac:spMk id="98" creationId="{3770DA65-669A-0365-E42E-5FF822177882}"/>
          </ac:spMkLst>
        </pc:spChg>
        <pc:spChg chg="add mod">
          <ac:chgData name="Thijs Bieling" userId="32e27259-2a1c-473c-9186-a8d5b1c6437b" providerId="ADAL" clId="{33964D18-B092-4F4A-918F-DB2F749F1677}" dt="2023-11-23T11:11:21.424" v="1884" actId="1036"/>
          <ac:spMkLst>
            <pc:docMk/>
            <pc:sldMk cId="388114229" sldId="267"/>
            <ac:spMk id="100" creationId="{8AF9E31E-3647-104B-A787-2A47F1BC9F04}"/>
          </ac:spMkLst>
        </pc:spChg>
        <pc:spChg chg="add mod">
          <ac:chgData name="Thijs Bieling" userId="32e27259-2a1c-473c-9186-a8d5b1c6437b" providerId="ADAL" clId="{33964D18-B092-4F4A-918F-DB2F749F1677}" dt="2023-11-23T11:11:21.424" v="1884" actId="1036"/>
          <ac:spMkLst>
            <pc:docMk/>
            <pc:sldMk cId="388114229" sldId="267"/>
            <ac:spMk id="105" creationId="{137BA34F-FF9C-0D73-1891-7F36312A0B24}"/>
          </ac:spMkLst>
        </pc:spChg>
        <pc:spChg chg="mod topLvl">
          <ac:chgData name="Thijs Bieling" userId="32e27259-2a1c-473c-9186-a8d5b1c6437b" providerId="ADAL" clId="{33964D18-B092-4F4A-918F-DB2F749F1677}" dt="2023-11-23T10:52:33.640" v="1641" actId="1076"/>
          <ac:spMkLst>
            <pc:docMk/>
            <pc:sldMk cId="388114229" sldId="267"/>
            <ac:spMk id="114" creationId="{DFB28B65-70DE-D951-E617-A039E5FE0AB1}"/>
          </ac:spMkLst>
        </pc:spChg>
        <pc:spChg chg="mod topLvl">
          <ac:chgData name="Thijs Bieling" userId="32e27259-2a1c-473c-9186-a8d5b1c6437b" providerId="ADAL" clId="{33964D18-B092-4F4A-918F-DB2F749F1677}" dt="2023-11-23T10:53:58.355" v="1699" actId="164"/>
          <ac:spMkLst>
            <pc:docMk/>
            <pc:sldMk cId="388114229" sldId="267"/>
            <ac:spMk id="120" creationId="{473D3A9E-9437-104A-0145-E46CFA075551}"/>
          </ac:spMkLst>
        </pc:spChg>
        <pc:spChg chg="mod">
          <ac:chgData name="Thijs Bieling" userId="32e27259-2a1c-473c-9186-a8d5b1c6437b" providerId="ADAL" clId="{33964D18-B092-4F4A-918F-DB2F749F1677}" dt="2023-11-23T10:59:16.240" v="1874" actId="1076"/>
          <ac:spMkLst>
            <pc:docMk/>
            <pc:sldMk cId="388114229" sldId="267"/>
            <ac:spMk id="1024" creationId="{403FCBCC-93C2-9FD4-A8F0-8FF5BB308C98}"/>
          </ac:spMkLst>
        </pc:spChg>
        <pc:grpChg chg="add del mod">
          <ac:chgData name="Thijs Bieling" userId="32e27259-2a1c-473c-9186-a8d5b1c6437b" providerId="ADAL" clId="{33964D18-B092-4F4A-918F-DB2F749F1677}" dt="2023-11-23T10:50:10.596" v="1550" actId="478"/>
          <ac:grpSpMkLst>
            <pc:docMk/>
            <pc:sldMk cId="388114229" sldId="267"/>
            <ac:grpSpMk id="93" creationId="{BC6072F6-2861-41EA-288E-3FBBF6892977}"/>
          </ac:grpSpMkLst>
        </pc:grpChg>
        <pc:grpChg chg="add mod">
          <ac:chgData name="Thijs Bieling" userId="32e27259-2a1c-473c-9186-a8d5b1c6437b" providerId="ADAL" clId="{33964D18-B092-4F4A-918F-DB2F749F1677}" dt="2023-11-23T10:55:26.159" v="1729" actId="207"/>
          <ac:grpSpMkLst>
            <pc:docMk/>
            <pc:sldMk cId="388114229" sldId="267"/>
            <ac:grpSpMk id="97" creationId="{4FB51460-03C5-1B08-4F9C-14F2253782B1}"/>
          </ac:grpSpMkLst>
        </pc:grpChg>
        <pc:grpChg chg="add del mod">
          <ac:chgData name="Thijs Bieling" userId="32e27259-2a1c-473c-9186-a8d5b1c6437b" providerId="ADAL" clId="{33964D18-B092-4F4A-918F-DB2F749F1677}" dt="2023-11-23T10:51:42.210" v="1577" actId="165"/>
          <ac:grpSpMkLst>
            <pc:docMk/>
            <pc:sldMk cId="388114229" sldId="267"/>
            <ac:grpSpMk id="113" creationId="{C37F7A61-F360-8439-502C-D2CD6864E53E}"/>
          </ac:grpSpMkLst>
        </pc:grpChg>
        <pc:grpChg chg="add mod">
          <ac:chgData name="Thijs Bieling" userId="32e27259-2a1c-473c-9186-a8d5b1c6437b" providerId="ADAL" clId="{33964D18-B092-4F4A-918F-DB2F749F1677}" dt="2023-11-23T10:55:26.159" v="1729" actId="207"/>
          <ac:grpSpMkLst>
            <pc:docMk/>
            <pc:sldMk cId="388114229" sldId="267"/>
            <ac:grpSpMk id="118" creationId="{AFA634DE-C44C-2931-0483-79C996741E1A}"/>
          </ac:grpSpMkLst>
        </pc:grpChg>
        <pc:grpChg chg="add del mod">
          <ac:chgData name="Thijs Bieling" userId="32e27259-2a1c-473c-9186-a8d5b1c6437b" providerId="ADAL" clId="{33964D18-B092-4F4A-918F-DB2F749F1677}" dt="2023-11-23T10:53:43.186" v="1692" actId="165"/>
          <ac:grpSpMkLst>
            <pc:docMk/>
            <pc:sldMk cId="388114229" sldId="267"/>
            <ac:grpSpMk id="119" creationId="{CF6886C2-A1DE-C83A-EEF9-01AE6C1C0359}"/>
          </ac:grpSpMkLst>
        </pc:grpChg>
        <pc:grpChg chg="add del mod">
          <ac:chgData name="Thijs Bieling" userId="32e27259-2a1c-473c-9186-a8d5b1c6437b" providerId="ADAL" clId="{33964D18-B092-4F4A-918F-DB2F749F1677}" dt="2023-11-23T10:56:38.257" v="1784" actId="21"/>
          <ac:grpSpMkLst>
            <pc:docMk/>
            <pc:sldMk cId="388114229" sldId="267"/>
            <ac:grpSpMk id="122" creationId="{6FADEB57-EDB0-3462-0870-391FF147D9CB}"/>
          </ac:grpSpMkLst>
        </pc:grpChg>
        <pc:grpChg chg="add mod">
          <ac:chgData name="Thijs Bieling" userId="32e27259-2a1c-473c-9186-a8d5b1c6437b" providerId="ADAL" clId="{33964D18-B092-4F4A-918F-DB2F749F1677}" dt="2023-11-23T10:59:16.240" v="1874" actId="1076"/>
          <ac:grpSpMkLst>
            <pc:docMk/>
            <pc:sldMk cId="388114229" sldId="267"/>
            <ac:grpSpMk id="127" creationId="{C900C62A-956E-24D9-69BC-BFAA881E4BDA}"/>
          </ac:grpSpMkLst>
        </pc:grpChg>
        <pc:picChg chg="mod">
          <ac:chgData name="Thijs Bieling" userId="32e27259-2a1c-473c-9186-a8d5b1c6437b" providerId="ADAL" clId="{33964D18-B092-4F4A-918F-DB2F749F1677}" dt="2023-11-23T10:52:36.209" v="1643" actId="1076"/>
          <ac:picMkLst>
            <pc:docMk/>
            <pc:sldMk cId="388114229" sldId="267"/>
            <ac:picMk id="99" creationId="{6C1BEF73-E5D6-9461-68A8-F0D54336E71E}"/>
          </ac:picMkLst>
        </pc:picChg>
        <pc:picChg chg="add mod">
          <ac:chgData name="Thijs Bieling" userId="32e27259-2a1c-473c-9186-a8d5b1c6437b" providerId="ADAL" clId="{33964D18-B092-4F4A-918F-DB2F749F1677}" dt="2023-11-23T11:11:21.424" v="1884" actId="1036"/>
          <ac:picMkLst>
            <pc:docMk/>
            <pc:sldMk cId="388114229" sldId="267"/>
            <ac:picMk id="101" creationId="{2A0E6F90-0C04-1334-5C84-377D5F759672}"/>
          </ac:picMkLst>
        </pc:picChg>
        <pc:picChg chg="add mod">
          <ac:chgData name="Thijs Bieling" userId="32e27259-2a1c-473c-9186-a8d5b1c6437b" providerId="ADAL" clId="{33964D18-B092-4F4A-918F-DB2F749F1677}" dt="2023-11-23T11:11:21.424" v="1884" actId="1036"/>
          <ac:picMkLst>
            <pc:docMk/>
            <pc:sldMk cId="388114229" sldId="267"/>
            <ac:picMk id="102" creationId="{3566D9EC-0E61-CC99-5D34-BB74432D2C11}"/>
          </ac:picMkLst>
        </pc:picChg>
        <pc:picChg chg="del mod topLvl">
          <ac:chgData name="Thijs Bieling" userId="32e27259-2a1c-473c-9186-a8d5b1c6437b" providerId="ADAL" clId="{33964D18-B092-4F4A-918F-DB2F749F1677}" dt="2023-11-23T10:51:42.966" v="1578" actId="478"/>
          <ac:picMkLst>
            <pc:docMk/>
            <pc:sldMk cId="388114229" sldId="267"/>
            <ac:picMk id="115" creationId="{64B84DB7-BD53-9CE4-9DDF-8FC4B8638580}"/>
          </ac:picMkLst>
        </pc:picChg>
        <pc:picChg chg="del mod topLvl">
          <ac:chgData name="Thijs Bieling" userId="32e27259-2a1c-473c-9186-a8d5b1c6437b" providerId="ADAL" clId="{33964D18-B092-4F4A-918F-DB2F749F1677}" dt="2023-11-23T10:53:44.145" v="1693" actId="478"/>
          <ac:picMkLst>
            <pc:docMk/>
            <pc:sldMk cId="388114229" sldId="267"/>
            <ac:picMk id="121" creationId="{E560DF2B-8A20-EBE3-6A01-A7C9F7717519}"/>
          </ac:picMkLst>
        </pc:picChg>
        <pc:picChg chg="mod">
          <ac:chgData name="Thijs Bieling" userId="32e27259-2a1c-473c-9186-a8d5b1c6437b" providerId="ADAL" clId="{33964D18-B092-4F4A-918F-DB2F749F1677}" dt="2023-11-23T10:59:16.240" v="1874" actId="1076"/>
          <ac:picMkLst>
            <pc:docMk/>
            <pc:sldMk cId="388114229" sldId="267"/>
            <ac:picMk id="1025" creationId="{7AB16542-C298-F9F3-E0BB-7ADF9382E744}"/>
          </ac:picMkLst>
        </pc:picChg>
        <pc:picChg chg="add mod">
          <ac:chgData name="Thijs Bieling" userId="32e27259-2a1c-473c-9186-a8d5b1c6437b" providerId="ADAL" clId="{33964D18-B092-4F4A-918F-DB2F749F1677}" dt="2023-11-23T10:40:46.160" v="1328" actId="1076"/>
          <ac:picMkLst>
            <pc:docMk/>
            <pc:sldMk cId="388114229" sldId="267"/>
            <ac:picMk id="1026" creationId="{B543E828-AE20-E00C-63BA-3022B3A7A951}"/>
          </ac:picMkLst>
        </pc:picChg>
        <pc:picChg chg="add mod">
          <ac:chgData name="Thijs Bieling" userId="32e27259-2a1c-473c-9186-a8d5b1c6437b" providerId="ADAL" clId="{33964D18-B092-4F4A-918F-DB2F749F1677}" dt="2023-11-23T10:52:33.640" v="1641" actId="1076"/>
          <ac:picMkLst>
            <pc:docMk/>
            <pc:sldMk cId="388114229" sldId="267"/>
            <ac:picMk id="1028" creationId="{ADB2E504-F4A2-9783-C81B-C145E307EB29}"/>
          </ac:picMkLst>
        </pc:picChg>
        <pc:picChg chg="add mod">
          <ac:chgData name="Thijs Bieling" userId="32e27259-2a1c-473c-9186-a8d5b1c6437b" providerId="ADAL" clId="{33964D18-B092-4F4A-918F-DB2F749F1677}" dt="2023-11-23T10:53:58.355" v="1699" actId="164"/>
          <ac:picMkLst>
            <pc:docMk/>
            <pc:sldMk cId="388114229" sldId="267"/>
            <ac:picMk id="1030" creationId="{B995C553-B46A-898A-BE4F-0899BCAFBD7D}"/>
          </ac:picMkLst>
        </pc:picChg>
        <pc:cxnChg chg="add del mod">
          <ac:chgData name="Thijs Bieling" userId="32e27259-2a1c-473c-9186-a8d5b1c6437b" providerId="ADAL" clId="{33964D18-B092-4F4A-918F-DB2F749F1677}" dt="2023-11-23T10:17:13.689" v="1048" actId="478"/>
          <ac:cxnSpMkLst>
            <pc:docMk/>
            <pc:sldMk cId="388114229" sldId="267"/>
            <ac:cxnSpMk id="11" creationId="{09F7E60B-47E5-BBE3-7F0E-E06F1AFA6967}"/>
          </ac:cxnSpMkLst>
        </pc:cxnChg>
        <pc:cxnChg chg="add del mod">
          <ac:chgData name="Thijs Bieling" userId="32e27259-2a1c-473c-9186-a8d5b1c6437b" providerId="ADAL" clId="{33964D18-B092-4F4A-918F-DB2F749F1677}" dt="2023-11-23T11:11:21.424" v="1884" actId="1036"/>
          <ac:cxnSpMkLst>
            <pc:docMk/>
            <pc:sldMk cId="388114229" sldId="267"/>
            <ac:cxnSpMk id="13" creationId="{62B6F4DC-435F-FCE1-FF62-2A3A3FD4B264}"/>
          </ac:cxnSpMkLst>
        </pc:cxnChg>
        <pc:cxnChg chg="add del mod">
          <ac:chgData name="Thijs Bieling" userId="32e27259-2a1c-473c-9186-a8d5b1c6437b" providerId="ADAL" clId="{33964D18-B092-4F4A-918F-DB2F749F1677}" dt="2023-11-23T11:11:21.424" v="1884" actId="1036"/>
          <ac:cxnSpMkLst>
            <pc:docMk/>
            <pc:sldMk cId="388114229" sldId="267"/>
            <ac:cxnSpMk id="15" creationId="{59A5B0AB-6DAA-DF3D-5770-A48C6D9B1062}"/>
          </ac:cxnSpMkLst>
        </pc:cxnChg>
        <pc:cxnChg chg="add del mod">
          <ac:chgData name="Thijs Bieling" userId="32e27259-2a1c-473c-9186-a8d5b1c6437b" providerId="ADAL" clId="{33964D18-B092-4F4A-918F-DB2F749F1677}" dt="2023-11-23T10:32:34.512" v="1191" actId="478"/>
          <ac:cxnSpMkLst>
            <pc:docMk/>
            <pc:sldMk cId="388114229" sldId="267"/>
            <ac:cxnSpMk id="17" creationId="{1B6FDA29-667D-154B-3651-16FFB6065882}"/>
          </ac:cxnSpMkLst>
        </pc:cxnChg>
        <pc:cxnChg chg="add del mod">
          <ac:chgData name="Thijs Bieling" userId="32e27259-2a1c-473c-9186-a8d5b1c6437b" providerId="ADAL" clId="{33964D18-B092-4F4A-918F-DB2F749F1677}" dt="2023-11-23T10:30:45.285" v="1064" actId="478"/>
          <ac:cxnSpMkLst>
            <pc:docMk/>
            <pc:sldMk cId="388114229" sldId="267"/>
            <ac:cxnSpMk id="27" creationId="{E7E3850A-7576-2F41-E179-43D7A51E0ED5}"/>
          </ac:cxnSpMkLst>
        </pc:cxnChg>
        <pc:cxnChg chg="add del mod">
          <ac:chgData name="Thijs Bieling" userId="32e27259-2a1c-473c-9186-a8d5b1c6437b" providerId="ADAL" clId="{33964D18-B092-4F4A-918F-DB2F749F1677}" dt="2023-11-23T10:30:45.285" v="1064" actId="478"/>
          <ac:cxnSpMkLst>
            <pc:docMk/>
            <pc:sldMk cId="388114229" sldId="267"/>
            <ac:cxnSpMk id="28" creationId="{BAC90BB7-D77E-06B4-A5EF-D5AB1FC0F343}"/>
          </ac:cxnSpMkLst>
        </pc:cxnChg>
        <pc:cxnChg chg="add del mod">
          <ac:chgData name="Thijs Bieling" userId="32e27259-2a1c-473c-9186-a8d5b1c6437b" providerId="ADAL" clId="{33964D18-B092-4F4A-918F-DB2F749F1677}" dt="2023-11-23T10:30:45.285" v="1064" actId="478"/>
          <ac:cxnSpMkLst>
            <pc:docMk/>
            <pc:sldMk cId="388114229" sldId="267"/>
            <ac:cxnSpMk id="29" creationId="{9E39BDD2-943F-D713-BDA0-2DC245015109}"/>
          </ac:cxnSpMkLst>
        </pc:cxnChg>
        <pc:cxnChg chg="add mod">
          <ac:chgData name="Thijs Bieling" userId="32e27259-2a1c-473c-9186-a8d5b1c6437b" providerId="ADAL" clId="{33964D18-B092-4F4A-918F-DB2F749F1677}" dt="2023-11-23T11:11:21.424" v="1884" actId="1036"/>
          <ac:cxnSpMkLst>
            <pc:docMk/>
            <pc:sldMk cId="388114229" sldId="267"/>
            <ac:cxnSpMk id="39" creationId="{F3857344-69FF-84C5-15BF-81DD7D9A175F}"/>
          </ac:cxnSpMkLst>
        </pc:cxnChg>
        <pc:cxnChg chg="add mod">
          <ac:chgData name="Thijs Bieling" userId="32e27259-2a1c-473c-9186-a8d5b1c6437b" providerId="ADAL" clId="{33964D18-B092-4F4A-918F-DB2F749F1677}" dt="2023-11-23T11:11:21.424" v="1884" actId="1036"/>
          <ac:cxnSpMkLst>
            <pc:docMk/>
            <pc:sldMk cId="388114229" sldId="267"/>
            <ac:cxnSpMk id="45" creationId="{CE934402-C700-1D63-FFCB-A072C7176EF1}"/>
          </ac:cxnSpMkLst>
        </pc:cxnChg>
        <pc:cxnChg chg="add del mod">
          <ac:chgData name="Thijs Bieling" userId="32e27259-2a1c-473c-9186-a8d5b1c6437b" providerId="ADAL" clId="{33964D18-B092-4F4A-918F-DB2F749F1677}" dt="2023-11-23T10:33:18.210" v="1206" actId="478"/>
          <ac:cxnSpMkLst>
            <pc:docMk/>
            <pc:sldMk cId="388114229" sldId="267"/>
            <ac:cxnSpMk id="47" creationId="{94DD00C7-6EA4-0A86-B45E-F9440433882E}"/>
          </ac:cxnSpMkLst>
        </pc:cxnChg>
        <pc:cxnChg chg="add mod">
          <ac:chgData name="Thijs Bieling" userId="32e27259-2a1c-473c-9186-a8d5b1c6437b" providerId="ADAL" clId="{33964D18-B092-4F4A-918F-DB2F749F1677}" dt="2023-11-23T11:11:21.424" v="1884" actId="1036"/>
          <ac:cxnSpMkLst>
            <pc:docMk/>
            <pc:sldMk cId="388114229" sldId="267"/>
            <ac:cxnSpMk id="49" creationId="{31A7CC61-11A8-D240-A7AF-8F6803468A8D}"/>
          </ac:cxnSpMkLst>
        </pc:cxnChg>
        <pc:cxnChg chg="add del mod">
          <ac:chgData name="Thijs Bieling" userId="32e27259-2a1c-473c-9186-a8d5b1c6437b" providerId="ADAL" clId="{33964D18-B092-4F4A-918F-DB2F749F1677}" dt="2023-11-23T10:39:24.795" v="1304" actId="478"/>
          <ac:cxnSpMkLst>
            <pc:docMk/>
            <pc:sldMk cId="388114229" sldId="267"/>
            <ac:cxnSpMk id="87" creationId="{562F1894-E220-1E8A-9B4C-0EF60C1F5C9A}"/>
          </ac:cxnSpMkLst>
        </pc:cxnChg>
        <pc:cxnChg chg="add del mod">
          <ac:chgData name="Thijs Bieling" userId="32e27259-2a1c-473c-9186-a8d5b1c6437b" providerId="ADAL" clId="{33964D18-B092-4F4A-918F-DB2F749F1677}" dt="2023-11-23T10:50:18.134" v="1552" actId="478"/>
          <ac:cxnSpMkLst>
            <pc:docMk/>
            <pc:sldMk cId="388114229" sldId="267"/>
            <ac:cxnSpMk id="95" creationId="{EA15D0C1-DBF6-309A-57B1-FAEBE93D0C33}"/>
          </ac:cxnSpMkLst>
        </pc:cxnChg>
        <pc:cxnChg chg="add mod">
          <ac:chgData name="Thijs Bieling" userId="32e27259-2a1c-473c-9186-a8d5b1c6437b" providerId="ADAL" clId="{33964D18-B092-4F4A-918F-DB2F749F1677}" dt="2023-11-23T11:11:21.424" v="1884" actId="1036"/>
          <ac:cxnSpMkLst>
            <pc:docMk/>
            <pc:sldMk cId="388114229" sldId="267"/>
            <ac:cxnSpMk id="103" creationId="{7CF0A59C-8D1D-8B23-0503-F041DAC03BCC}"/>
          </ac:cxnSpMkLst>
        </pc:cxnChg>
        <pc:cxnChg chg="add mod">
          <ac:chgData name="Thijs Bieling" userId="32e27259-2a1c-473c-9186-a8d5b1c6437b" providerId="ADAL" clId="{33964D18-B092-4F4A-918F-DB2F749F1677}" dt="2023-11-23T11:11:21.424" v="1884" actId="1036"/>
          <ac:cxnSpMkLst>
            <pc:docMk/>
            <pc:sldMk cId="388114229" sldId="267"/>
            <ac:cxnSpMk id="104" creationId="{5E7B16EB-437F-3A68-9046-AF17DFB4AF09}"/>
          </ac:cxnSpMkLst>
        </pc:cxnChg>
        <pc:cxnChg chg="add mod">
          <ac:chgData name="Thijs Bieling" userId="32e27259-2a1c-473c-9186-a8d5b1c6437b" providerId="ADAL" clId="{33964D18-B092-4F4A-918F-DB2F749F1677}" dt="2023-11-23T11:11:21.424" v="1884" actId="1036"/>
          <ac:cxnSpMkLst>
            <pc:docMk/>
            <pc:sldMk cId="388114229" sldId="267"/>
            <ac:cxnSpMk id="108" creationId="{F65B3181-9445-D509-915F-F7B3E4C739D6}"/>
          </ac:cxnSpMkLst>
        </pc:cxnChg>
        <pc:cxnChg chg="add del mod">
          <ac:chgData name="Thijs Bieling" userId="32e27259-2a1c-473c-9186-a8d5b1c6437b" providerId="ADAL" clId="{33964D18-B092-4F4A-918F-DB2F749F1677}" dt="2023-11-23T10:51:12.686" v="1559" actId="478"/>
          <ac:cxnSpMkLst>
            <pc:docMk/>
            <pc:sldMk cId="388114229" sldId="267"/>
            <ac:cxnSpMk id="110" creationId="{333AD232-BDB3-B596-22EC-1D5E59142889}"/>
          </ac:cxnSpMkLst>
        </pc:cxnChg>
        <pc:cxnChg chg="add mod">
          <ac:chgData name="Thijs Bieling" userId="32e27259-2a1c-473c-9186-a8d5b1c6437b" providerId="ADAL" clId="{33964D18-B092-4F4A-918F-DB2F749F1677}" dt="2023-11-23T11:11:21.424" v="1884" actId="1036"/>
          <ac:cxnSpMkLst>
            <pc:docMk/>
            <pc:sldMk cId="388114229" sldId="267"/>
            <ac:cxnSpMk id="112" creationId="{989B77F4-6A9C-6007-AC97-7C8CDA506CFC}"/>
          </ac:cxnSpMkLst>
        </pc:cxnChg>
        <pc:cxnChg chg="add mod">
          <ac:chgData name="Thijs Bieling" userId="32e27259-2a1c-473c-9186-a8d5b1c6437b" providerId="ADAL" clId="{33964D18-B092-4F4A-918F-DB2F749F1677}" dt="2023-11-23T10:52:47.860" v="1644" actId="208"/>
          <ac:cxnSpMkLst>
            <pc:docMk/>
            <pc:sldMk cId="388114229" sldId="267"/>
            <ac:cxnSpMk id="117" creationId="{6BA0B4A6-74A1-58B6-E4B2-218F4B3CBF96}"/>
          </ac:cxnSpMkLst>
        </pc:cxnChg>
        <pc:cxnChg chg="add mod">
          <ac:chgData name="Thijs Bieling" userId="32e27259-2a1c-473c-9186-a8d5b1c6437b" providerId="ADAL" clId="{33964D18-B092-4F4A-918F-DB2F749F1677}" dt="2023-11-23T11:11:21.424" v="1884" actId="1036"/>
          <ac:cxnSpMkLst>
            <pc:docMk/>
            <pc:sldMk cId="388114229" sldId="267"/>
            <ac:cxnSpMk id="124" creationId="{3BAFD114-B7CF-57F2-C117-2DE64A7D5505}"/>
          </ac:cxnSpMkLst>
        </pc:cxnChg>
      </pc:sldChg>
      <pc:sldChg chg="add">
        <pc:chgData name="Thijs Bieling" userId="32e27259-2a1c-473c-9186-a8d5b1c6437b" providerId="ADAL" clId="{33964D18-B092-4F4A-918F-DB2F749F1677}" dt="2023-11-27T18:13:52.843" v="2640"/>
        <pc:sldMkLst>
          <pc:docMk/>
          <pc:sldMk cId="2989915104" sldId="267"/>
        </pc:sldMkLst>
      </pc:sldChg>
      <pc:sldChg chg="addSp delSp modSp add del mod">
        <pc:chgData name="Thijs Bieling" userId="32e27259-2a1c-473c-9186-a8d5b1c6437b" providerId="ADAL" clId="{33964D18-B092-4F4A-918F-DB2F749F1677}" dt="2023-11-23T11:16:16.690" v="2060" actId="47"/>
        <pc:sldMkLst>
          <pc:docMk/>
          <pc:sldMk cId="3568010461" sldId="268"/>
        </pc:sldMkLst>
        <pc:spChg chg="del">
          <ac:chgData name="Thijs Bieling" userId="32e27259-2a1c-473c-9186-a8d5b1c6437b" providerId="ADAL" clId="{33964D18-B092-4F4A-918F-DB2F749F1677}" dt="2023-11-23T10:42:19.331" v="1337" actId="21"/>
          <ac:spMkLst>
            <pc:docMk/>
            <pc:sldMk cId="3568010461" sldId="268"/>
            <ac:spMk id="7" creationId="{F0F209E0-311A-99C3-3FC2-307422562A19}"/>
          </ac:spMkLst>
        </pc:spChg>
        <pc:spChg chg="add del mod">
          <ac:chgData name="Thijs Bieling" userId="32e27259-2a1c-473c-9186-a8d5b1c6437b" providerId="ADAL" clId="{33964D18-B092-4F4A-918F-DB2F749F1677}" dt="2023-11-23T10:48:53.157" v="1519" actId="21"/>
          <ac:spMkLst>
            <pc:docMk/>
            <pc:sldMk cId="3568010461" sldId="268"/>
            <ac:spMk id="8" creationId="{E6F642F7-A728-09E1-C17D-6E5AAD78D0EA}"/>
          </ac:spMkLst>
        </pc:spChg>
        <pc:spChg chg="del">
          <ac:chgData name="Thijs Bieling" userId="32e27259-2a1c-473c-9186-a8d5b1c6437b" providerId="ADAL" clId="{33964D18-B092-4F4A-918F-DB2F749F1677}" dt="2023-11-23T10:42:15.456" v="1333" actId="478"/>
          <ac:spMkLst>
            <pc:docMk/>
            <pc:sldMk cId="3568010461" sldId="268"/>
            <ac:spMk id="9" creationId="{A1BB6FE7-B2E6-90AB-75D7-61FF1EFB8EEA}"/>
          </ac:spMkLst>
        </pc:spChg>
        <pc:spChg chg="add mod topLvl">
          <ac:chgData name="Thijs Bieling" userId="32e27259-2a1c-473c-9186-a8d5b1c6437b" providerId="ADAL" clId="{33964D18-B092-4F4A-918F-DB2F749F1677}" dt="2023-11-23T10:58:06.659" v="1841" actId="1076"/>
          <ac:spMkLst>
            <pc:docMk/>
            <pc:sldMk cId="3568010461" sldId="268"/>
            <ac:spMk id="10" creationId="{C3F1FD01-F8FB-F04A-5163-4B0FDFFC7827}"/>
          </ac:spMkLst>
        </pc:spChg>
        <pc:spChg chg="add mod topLvl">
          <ac:chgData name="Thijs Bieling" userId="32e27259-2a1c-473c-9186-a8d5b1c6437b" providerId="ADAL" clId="{33964D18-B092-4F4A-918F-DB2F749F1677}" dt="2023-11-23T10:58:06.659" v="1841" actId="1076"/>
          <ac:spMkLst>
            <pc:docMk/>
            <pc:sldMk cId="3568010461" sldId="268"/>
            <ac:spMk id="11" creationId="{684028B7-C837-9BFA-F0BF-1D680B903615}"/>
          </ac:spMkLst>
        </pc:spChg>
        <pc:spChg chg="mod topLvl">
          <ac:chgData name="Thijs Bieling" userId="32e27259-2a1c-473c-9186-a8d5b1c6437b" providerId="ADAL" clId="{33964D18-B092-4F4A-918F-DB2F749F1677}" dt="2023-11-23T10:56:55.281" v="1788" actId="207"/>
          <ac:spMkLst>
            <pc:docMk/>
            <pc:sldMk cId="3568010461" sldId="268"/>
            <ac:spMk id="17" creationId="{C949A71A-A27A-F721-867D-FEC9FB9C625E}"/>
          </ac:spMkLst>
        </pc:spChg>
        <pc:spChg chg="del">
          <ac:chgData name="Thijs Bieling" userId="32e27259-2a1c-473c-9186-a8d5b1c6437b" providerId="ADAL" clId="{33964D18-B092-4F4A-918F-DB2F749F1677}" dt="2023-11-23T10:42:19.331" v="1337" actId="21"/>
          <ac:spMkLst>
            <pc:docMk/>
            <pc:sldMk cId="3568010461" sldId="268"/>
            <ac:spMk id="32" creationId="{4538C6DB-21C6-BB76-5F05-6FDE904879A0}"/>
          </ac:spMkLst>
        </pc:spChg>
        <pc:spChg chg="add mod">
          <ac:chgData name="Thijs Bieling" userId="32e27259-2a1c-473c-9186-a8d5b1c6437b" providerId="ADAL" clId="{33964D18-B092-4F4A-918F-DB2F749F1677}" dt="2023-11-23T10:48:10.928" v="1510" actId="1076"/>
          <ac:spMkLst>
            <pc:docMk/>
            <pc:sldMk cId="3568010461" sldId="268"/>
            <ac:spMk id="33" creationId="{79762635-0F26-9A78-C258-F2144958C827}"/>
          </ac:spMkLst>
        </pc:spChg>
        <pc:spChg chg="del">
          <ac:chgData name="Thijs Bieling" userId="32e27259-2a1c-473c-9186-a8d5b1c6437b" providerId="ADAL" clId="{33964D18-B092-4F4A-918F-DB2F749F1677}" dt="2023-11-23T10:42:19.331" v="1337" actId="21"/>
          <ac:spMkLst>
            <pc:docMk/>
            <pc:sldMk cId="3568010461" sldId="268"/>
            <ac:spMk id="35" creationId="{26B8E9C5-190B-CAE2-957C-E6351880E6F5}"/>
          </ac:spMkLst>
        </pc:spChg>
        <pc:spChg chg="add mod">
          <ac:chgData name="Thijs Bieling" userId="32e27259-2a1c-473c-9186-a8d5b1c6437b" providerId="ADAL" clId="{33964D18-B092-4F4A-918F-DB2F749F1677}" dt="2023-11-23T10:49:08.160" v="1522" actId="207"/>
          <ac:spMkLst>
            <pc:docMk/>
            <pc:sldMk cId="3568010461" sldId="268"/>
            <ac:spMk id="37" creationId="{0F5AC0D1-DE09-3359-C949-89A3809CFA4A}"/>
          </ac:spMkLst>
        </pc:spChg>
        <pc:spChg chg="mod">
          <ac:chgData name="Thijs Bieling" userId="32e27259-2a1c-473c-9186-a8d5b1c6437b" providerId="ADAL" clId="{33964D18-B092-4F4A-918F-DB2F749F1677}" dt="2023-11-23T10:58:55.964" v="1872" actId="20577"/>
          <ac:spMkLst>
            <pc:docMk/>
            <pc:sldMk cId="3568010461" sldId="268"/>
            <ac:spMk id="43" creationId="{0010D439-DF02-6D94-916A-05A6525F8A2C}"/>
          </ac:spMkLst>
        </pc:spChg>
        <pc:spChg chg="mod">
          <ac:chgData name="Thijs Bieling" userId="32e27259-2a1c-473c-9186-a8d5b1c6437b" providerId="ADAL" clId="{33964D18-B092-4F4A-918F-DB2F749F1677}" dt="2023-11-23T10:54:29.806" v="1704"/>
          <ac:spMkLst>
            <pc:docMk/>
            <pc:sldMk cId="3568010461" sldId="268"/>
            <ac:spMk id="52" creationId="{A50075FD-24AF-5A8F-7441-22B42E9743FA}"/>
          </ac:spMkLst>
        </pc:spChg>
        <pc:spChg chg="mod ord topLvl">
          <ac:chgData name="Thijs Bieling" userId="32e27259-2a1c-473c-9186-a8d5b1c6437b" providerId="ADAL" clId="{33964D18-B092-4F4A-918F-DB2F749F1677}" dt="2023-11-23T10:58:06.659" v="1841" actId="1076"/>
          <ac:spMkLst>
            <pc:docMk/>
            <pc:sldMk cId="3568010461" sldId="268"/>
            <ac:spMk id="56" creationId="{926F07A6-6AFA-7AB2-C316-C91C0D5D60B6}"/>
          </ac:spMkLst>
        </pc:spChg>
        <pc:spChg chg="mod">
          <ac:chgData name="Thijs Bieling" userId="32e27259-2a1c-473c-9186-a8d5b1c6437b" providerId="ADAL" clId="{33964D18-B092-4F4A-918F-DB2F749F1677}" dt="2023-11-23T10:58:06.659" v="1841" actId="1076"/>
          <ac:spMkLst>
            <pc:docMk/>
            <pc:sldMk cId="3568010461" sldId="268"/>
            <ac:spMk id="65" creationId="{2F741464-0324-84CE-590D-D3A45B22589A}"/>
          </ac:spMkLst>
        </pc:spChg>
        <pc:spChg chg="add mod">
          <ac:chgData name="Thijs Bieling" userId="32e27259-2a1c-473c-9186-a8d5b1c6437b" providerId="ADAL" clId="{33964D18-B092-4F4A-918F-DB2F749F1677}" dt="2023-11-23T11:11:49.449" v="1888" actId="1076"/>
          <ac:spMkLst>
            <pc:docMk/>
            <pc:sldMk cId="3568010461" sldId="268"/>
            <ac:spMk id="74" creationId="{F573BD00-7386-013C-46A0-5A5166C2FE92}"/>
          </ac:spMkLst>
        </pc:spChg>
        <pc:spChg chg="mod">
          <ac:chgData name="Thijs Bieling" userId="32e27259-2a1c-473c-9186-a8d5b1c6437b" providerId="ADAL" clId="{33964D18-B092-4F4A-918F-DB2F749F1677}" dt="2023-11-23T10:48:52.013" v="1518" actId="14100"/>
          <ac:spMkLst>
            <pc:docMk/>
            <pc:sldMk cId="3568010461" sldId="268"/>
            <ac:spMk id="84" creationId="{1B0E6A07-3E50-01CD-3360-5DCDB719BEF7}"/>
          </ac:spMkLst>
        </pc:spChg>
        <pc:spChg chg="mod">
          <ac:chgData name="Thijs Bieling" userId="32e27259-2a1c-473c-9186-a8d5b1c6437b" providerId="ADAL" clId="{33964D18-B092-4F4A-918F-DB2F749F1677}" dt="2023-11-23T10:54:34.088" v="1705" actId="1076"/>
          <ac:spMkLst>
            <pc:docMk/>
            <pc:sldMk cId="3568010461" sldId="268"/>
            <ac:spMk id="85" creationId="{8F2004F2-9A3B-F0E1-1815-36AF13045336}"/>
          </ac:spMkLst>
        </pc:spChg>
        <pc:grpChg chg="add mod">
          <ac:chgData name="Thijs Bieling" userId="32e27259-2a1c-473c-9186-a8d5b1c6437b" providerId="ADAL" clId="{33964D18-B092-4F4A-918F-DB2F749F1677}" dt="2023-11-23T10:56:55.281" v="1788" actId="207"/>
          <ac:grpSpMkLst>
            <pc:docMk/>
            <pc:sldMk cId="3568010461" sldId="268"/>
            <ac:grpSpMk id="12" creationId="{0F470AA8-A412-83F7-DD39-C379265079C4}"/>
          </ac:grpSpMkLst>
        </pc:grpChg>
        <pc:grpChg chg="add del mod">
          <ac:chgData name="Thijs Bieling" userId="32e27259-2a1c-473c-9186-a8d5b1c6437b" providerId="ADAL" clId="{33964D18-B092-4F4A-918F-DB2F749F1677}" dt="2023-11-23T10:45:49.301" v="1400" actId="478"/>
          <ac:grpSpMkLst>
            <pc:docMk/>
            <pc:sldMk cId="3568010461" sldId="268"/>
            <ac:grpSpMk id="16" creationId="{8FADF7A0-F941-7DF7-3034-A439ACF9848A}"/>
          </ac:grpSpMkLst>
        </pc:grpChg>
        <pc:grpChg chg="add del mod">
          <ac:chgData name="Thijs Bieling" userId="32e27259-2a1c-473c-9186-a8d5b1c6437b" providerId="ADAL" clId="{33964D18-B092-4F4A-918F-DB2F749F1677}" dt="2023-11-23T10:49:42.872" v="1538" actId="165"/>
          <ac:grpSpMkLst>
            <pc:docMk/>
            <pc:sldMk cId="3568010461" sldId="268"/>
            <ac:grpSpMk id="31" creationId="{D0A9976C-5CB6-46B2-9F5C-03AF9D06B275}"/>
          </ac:grpSpMkLst>
        </pc:grpChg>
        <pc:grpChg chg="add mod">
          <ac:chgData name="Thijs Bieling" userId="32e27259-2a1c-473c-9186-a8d5b1c6437b" providerId="ADAL" clId="{33964D18-B092-4F4A-918F-DB2F749F1677}" dt="2023-11-23T10:56:55.281" v="1788" actId="207"/>
          <ac:grpSpMkLst>
            <pc:docMk/>
            <pc:sldMk cId="3568010461" sldId="268"/>
            <ac:grpSpMk id="51" creationId="{9AAC5A5D-C242-A98F-3BBF-2BFDC280B9F1}"/>
          </ac:grpSpMkLst>
        </pc:grpChg>
        <pc:grpChg chg="add del mod">
          <ac:chgData name="Thijs Bieling" userId="32e27259-2a1c-473c-9186-a8d5b1c6437b" providerId="ADAL" clId="{33964D18-B092-4F4A-918F-DB2F749F1677}" dt="2023-11-23T10:54:55.851" v="1723" actId="478"/>
          <ac:grpSpMkLst>
            <pc:docMk/>
            <pc:sldMk cId="3568010461" sldId="268"/>
            <ac:grpSpMk id="55" creationId="{FD0F3598-FDC1-8153-F106-43F0354117C7}"/>
          </ac:grpSpMkLst>
        </pc:grpChg>
        <pc:grpChg chg="add del mod">
          <ac:chgData name="Thijs Bieling" userId="32e27259-2a1c-473c-9186-a8d5b1c6437b" providerId="ADAL" clId="{33964D18-B092-4F4A-918F-DB2F749F1677}" dt="2023-11-23T10:57:00.438" v="1789" actId="165"/>
          <ac:grpSpMkLst>
            <pc:docMk/>
            <pc:sldMk cId="3568010461" sldId="268"/>
            <ac:grpSpMk id="63" creationId="{757EC5C3-507F-9CFA-E8FA-10F86933331C}"/>
          </ac:grpSpMkLst>
        </pc:grpChg>
        <pc:grpChg chg="add mod">
          <ac:chgData name="Thijs Bieling" userId="32e27259-2a1c-473c-9186-a8d5b1c6437b" providerId="ADAL" clId="{33964D18-B092-4F4A-918F-DB2F749F1677}" dt="2023-11-23T10:58:06.659" v="1841" actId="1076"/>
          <ac:grpSpMkLst>
            <pc:docMk/>
            <pc:sldMk cId="3568010461" sldId="268"/>
            <ac:grpSpMk id="64" creationId="{284352A5-D0EE-E4FE-FECA-444A3FA5C493}"/>
          </ac:grpSpMkLst>
        </pc:grpChg>
        <pc:grpChg chg="add del mod">
          <ac:chgData name="Thijs Bieling" userId="32e27259-2a1c-473c-9186-a8d5b1c6437b" providerId="ADAL" clId="{33964D18-B092-4F4A-918F-DB2F749F1677}" dt="2023-11-23T10:42:58.216" v="1349" actId="478"/>
          <ac:grpSpMkLst>
            <pc:docMk/>
            <pc:sldMk cId="3568010461" sldId="268"/>
            <ac:grpSpMk id="93" creationId="{BC6072F6-2861-41EA-288E-3FBBF6892977}"/>
          </ac:grpSpMkLst>
        </pc:grpChg>
        <pc:grpChg chg="del">
          <ac:chgData name="Thijs Bieling" userId="32e27259-2a1c-473c-9186-a8d5b1c6437b" providerId="ADAL" clId="{33964D18-B092-4F4A-918F-DB2F749F1677}" dt="2023-11-23T10:42:27.023" v="1341" actId="478"/>
          <ac:grpSpMkLst>
            <pc:docMk/>
            <pc:sldMk cId="3568010461" sldId="268"/>
            <ac:grpSpMk id="97" creationId="{4FB51460-03C5-1B08-4F9C-14F2253782B1}"/>
          </ac:grpSpMkLst>
        </pc:grpChg>
        <pc:picChg chg="del mod">
          <ac:chgData name="Thijs Bieling" userId="32e27259-2a1c-473c-9186-a8d5b1c6437b" providerId="ADAL" clId="{33964D18-B092-4F4A-918F-DB2F749F1677}" dt="2023-11-23T10:45:49.301" v="1400" actId="478"/>
          <ac:picMkLst>
            <pc:docMk/>
            <pc:sldMk cId="3568010461" sldId="268"/>
            <ac:picMk id="18" creationId="{AA0F3155-F521-6A24-D1D2-A35D1A9048B1}"/>
          </ac:picMkLst>
        </pc:picChg>
        <pc:picChg chg="mod">
          <ac:chgData name="Thijs Bieling" userId="32e27259-2a1c-473c-9186-a8d5b1c6437b" providerId="ADAL" clId="{33964D18-B092-4F4A-918F-DB2F749F1677}" dt="2023-11-23T10:54:29.806" v="1704"/>
          <ac:picMkLst>
            <pc:docMk/>
            <pc:sldMk cId="3568010461" sldId="268"/>
            <ac:picMk id="53" creationId="{61BE364D-4555-B6FD-937C-3E1A40F9585B}"/>
          </ac:picMkLst>
        </pc:picChg>
        <pc:picChg chg="del mod">
          <ac:chgData name="Thijs Bieling" userId="32e27259-2a1c-473c-9186-a8d5b1c6437b" providerId="ADAL" clId="{33964D18-B092-4F4A-918F-DB2F749F1677}" dt="2023-11-23T10:54:55.851" v="1723" actId="478"/>
          <ac:picMkLst>
            <pc:docMk/>
            <pc:sldMk cId="3568010461" sldId="268"/>
            <ac:picMk id="57" creationId="{A7C0DC5C-B2C1-2426-AACB-305EDBC390E4}"/>
          </ac:picMkLst>
        </pc:picChg>
        <pc:picChg chg="mod">
          <ac:chgData name="Thijs Bieling" userId="32e27259-2a1c-473c-9186-a8d5b1c6437b" providerId="ADAL" clId="{33964D18-B092-4F4A-918F-DB2F749F1677}" dt="2023-11-23T10:58:06.659" v="1841" actId="1076"/>
          <ac:picMkLst>
            <pc:docMk/>
            <pc:sldMk cId="3568010461" sldId="268"/>
            <ac:picMk id="66" creationId="{83501125-DE42-154B-96B2-F2C586EDC741}"/>
          </ac:picMkLst>
        </pc:picChg>
        <pc:picChg chg="add del">
          <ac:chgData name="Thijs Bieling" userId="32e27259-2a1c-473c-9186-a8d5b1c6437b" providerId="ADAL" clId="{33964D18-B092-4F4A-918F-DB2F749F1677}" dt="2023-11-23T10:42:58.216" v="1349" actId="478"/>
          <ac:picMkLst>
            <pc:docMk/>
            <pc:sldMk cId="3568010461" sldId="268"/>
            <ac:picMk id="1026" creationId="{B543E828-AE20-E00C-63BA-3022B3A7A951}"/>
          </ac:picMkLst>
        </pc:picChg>
        <pc:picChg chg="add del">
          <ac:chgData name="Thijs Bieling" userId="32e27259-2a1c-473c-9186-a8d5b1c6437b" providerId="ADAL" clId="{33964D18-B092-4F4A-918F-DB2F749F1677}" dt="2023-11-23T10:42:50.069" v="1344"/>
          <ac:picMkLst>
            <pc:docMk/>
            <pc:sldMk cId="3568010461" sldId="268"/>
            <ac:picMk id="2050" creationId="{3ABC8803-F1CC-21A1-B72D-EFE88C56F3B6}"/>
          </ac:picMkLst>
        </pc:picChg>
        <pc:picChg chg="add mod">
          <ac:chgData name="Thijs Bieling" userId="32e27259-2a1c-473c-9186-a8d5b1c6437b" providerId="ADAL" clId="{33964D18-B092-4F4A-918F-DB2F749F1677}" dt="2023-11-23T10:54:34.088" v="1705" actId="1076"/>
          <ac:picMkLst>
            <pc:docMk/>
            <pc:sldMk cId="3568010461" sldId="268"/>
            <ac:picMk id="2052" creationId="{1CDCADE5-C08B-D449-30DA-7371BDF4EE96}"/>
          </ac:picMkLst>
        </pc:picChg>
        <pc:picChg chg="add del mod">
          <ac:chgData name="Thijs Bieling" userId="32e27259-2a1c-473c-9186-a8d5b1c6437b" providerId="ADAL" clId="{33964D18-B092-4F4A-918F-DB2F749F1677}" dt="2023-11-23T10:44:24.803" v="1382" actId="478"/>
          <ac:picMkLst>
            <pc:docMk/>
            <pc:sldMk cId="3568010461" sldId="268"/>
            <ac:picMk id="2054" creationId="{AF909C77-D98D-1E26-6600-F938074EB9AD}"/>
          </ac:picMkLst>
        </pc:picChg>
        <pc:picChg chg="add mod topLvl">
          <ac:chgData name="Thijs Bieling" userId="32e27259-2a1c-473c-9186-a8d5b1c6437b" providerId="ADAL" clId="{33964D18-B092-4F4A-918F-DB2F749F1677}" dt="2023-11-23T10:49:49.355" v="1548" actId="1035"/>
          <ac:picMkLst>
            <pc:docMk/>
            <pc:sldMk cId="3568010461" sldId="268"/>
            <ac:picMk id="2056" creationId="{B96D1766-38A8-4E35-6507-E059DC16C151}"/>
          </ac:picMkLst>
        </pc:picChg>
        <pc:picChg chg="add mod topLvl">
          <ac:chgData name="Thijs Bieling" userId="32e27259-2a1c-473c-9186-a8d5b1c6437b" providerId="ADAL" clId="{33964D18-B092-4F4A-918F-DB2F749F1677}" dt="2023-11-23T10:49:49.355" v="1548" actId="1035"/>
          <ac:picMkLst>
            <pc:docMk/>
            <pc:sldMk cId="3568010461" sldId="268"/>
            <ac:picMk id="2058" creationId="{929DEAFA-67E2-84C4-64C2-C4F4B1F7FACC}"/>
          </ac:picMkLst>
        </pc:picChg>
        <pc:picChg chg="add mod topLvl">
          <ac:chgData name="Thijs Bieling" userId="32e27259-2a1c-473c-9186-a8d5b1c6437b" providerId="ADAL" clId="{33964D18-B092-4F4A-918F-DB2F749F1677}" dt="2023-11-23T10:58:06.659" v="1841" actId="1076"/>
          <ac:picMkLst>
            <pc:docMk/>
            <pc:sldMk cId="3568010461" sldId="268"/>
            <ac:picMk id="2060" creationId="{3580D806-4457-69FE-EF34-C2C09B6C301D}"/>
          </ac:picMkLst>
        </pc:picChg>
        <pc:cxnChg chg="del mod">
          <ac:chgData name="Thijs Bieling" userId="32e27259-2a1c-473c-9186-a8d5b1c6437b" providerId="ADAL" clId="{33964D18-B092-4F4A-918F-DB2F749F1677}" dt="2023-11-23T10:42:16.631" v="1335" actId="478"/>
          <ac:cxnSpMkLst>
            <pc:docMk/>
            <pc:sldMk cId="3568010461" sldId="268"/>
            <ac:cxnSpMk id="13" creationId="{62B6F4DC-435F-FCE1-FF62-2A3A3FD4B264}"/>
          </ac:cxnSpMkLst>
        </pc:cxnChg>
        <pc:cxnChg chg="del mod">
          <ac:chgData name="Thijs Bieling" userId="32e27259-2a1c-473c-9186-a8d5b1c6437b" providerId="ADAL" clId="{33964D18-B092-4F4A-918F-DB2F749F1677}" dt="2023-11-23T10:42:17.056" v="1336" actId="478"/>
          <ac:cxnSpMkLst>
            <pc:docMk/>
            <pc:sldMk cId="3568010461" sldId="268"/>
            <ac:cxnSpMk id="15" creationId="{59A5B0AB-6DAA-DF3D-5770-A48C6D9B1062}"/>
          </ac:cxnSpMkLst>
        </pc:cxnChg>
        <pc:cxnChg chg="add mod topLvl">
          <ac:chgData name="Thijs Bieling" userId="32e27259-2a1c-473c-9186-a8d5b1c6437b" providerId="ADAL" clId="{33964D18-B092-4F4A-918F-DB2F749F1677}" dt="2023-11-23T10:49:49.355" v="1548" actId="1035"/>
          <ac:cxnSpMkLst>
            <pc:docMk/>
            <pc:sldMk cId="3568010461" sldId="268"/>
            <ac:cxnSpMk id="20" creationId="{71BAFE68-E33C-7C47-5204-66C2C8F2E042}"/>
          </ac:cxnSpMkLst>
        </pc:cxnChg>
        <pc:cxnChg chg="add mod">
          <ac:chgData name="Thijs Bieling" userId="32e27259-2a1c-473c-9186-a8d5b1c6437b" providerId="ADAL" clId="{33964D18-B092-4F4A-918F-DB2F749F1677}" dt="2023-11-23T10:49:45.140" v="1539" actId="14100"/>
          <ac:cxnSpMkLst>
            <pc:docMk/>
            <pc:sldMk cId="3568010461" sldId="268"/>
            <ac:cxnSpMk id="29" creationId="{61BCCE62-8BC8-7137-E1BE-13652E900AC8}"/>
          </ac:cxnSpMkLst>
        </pc:cxnChg>
        <pc:cxnChg chg="add mod">
          <ac:chgData name="Thijs Bieling" userId="32e27259-2a1c-473c-9186-a8d5b1c6437b" providerId="ADAL" clId="{33964D18-B092-4F4A-918F-DB2F749F1677}" dt="2023-11-23T10:54:34.088" v="1705" actId="1076"/>
          <ac:cxnSpMkLst>
            <pc:docMk/>
            <pc:sldMk cId="3568010461" sldId="268"/>
            <ac:cxnSpMk id="36" creationId="{2BE61F44-097E-8076-1848-A4A2B7260945}"/>
          </ac:cxnSpMkLst>
        </pc:cxnChg>
        <pc:cxnChg chg="del mod">
          <ac:chgData name="Thijs Bieling" userId="32e27259-2a1c-473c-9186-a8d5b1c6437b" providerId="ADAL" clId="{33964D18-B092-4F4A-918F-DB2F749F1677}" dt="2023-11-23T10:42:16.135" v="1334" actId="478"/>
          <ac:cxnSpMkLst>
            <pc:docMk/>
            <pc:sldMk cId="3568010461" sldId="268"/>
            <ac:cxnSpMk id="39" creationId="{F3857344-69FF-84C5-15BF-81DD7D9A175F}"/>
          </ac:cxnSpMkLst>
        </pc:cxnChg>
        <pc:cxnChg chg="add del mod">
          <ac:chgData name="Thijs Bieling" userId="32e27259-2a1c-473c-9186-a8d5b1c6437b" providerId="ADAL" clId="{33964D18-B092-4F4A-918F-DB2F749F1677}" dt="2023-11-23T10:49:21.901" v="1532" actId="11529"/>
          <ac:cxnSpMkLst>
            <pc:docMk/>
            <pc:sldMk cId="3568010461" sldId="268"/>
            <ac:cxnSpMk id="40" creationId="{6994E71D-AB6B-FEA5-79F9-B6C6266BC242}"/>
          </ac:cxnSpMkLst>
        </pc:cxnChg>
        <pc:cxnChg chg="mod">
          <ac:chgData name="Thijs Bieling" userId="32e27259-2a1c-473c-9186-a8d5b1c6437b" providerId="ADAL" clId="{33964D18-B092-4F4A-918F-DB2F749F1677}" dt="2023-11-23T10:49:19.708" v="1528" actId="1076"/>
          <ac:cxnSpMkLst>
            <pc:docMk/>
            <pc:sldMk cId="3568010461" sldId="268"/>
            <ac:cxnSpMk id="45" creationId="{CE934402-C700-1D63-FFCB-A072C7176EF1}"/>
          </ac:cxnSpMkLst>
        </pc:cxnChg>
        <pc:cxnChg chg="add mod">
          <ac:chgData name="Thijs Bieling" userId="32e27259-2a1c-473c-9186-a8d5b1c6437b" providerId="ADAL" clId="{33964D18-B092-4F4A-918F-DB2F749F1677}" dt="2023-11-23T10:49:29.444" v="1535" actId="1582"/>
          <ac:cxnSpMkLst>
            <pc:docMk/>
            <pc:sldMk cId="3568010461" sldId="268"/>
            <ac:cxnSpMk id="47" creationId="{EDA549B2-BF19-59C3-D682-6E24E11D790F}"/>
          </ac:cxnSpMkLst>
        </pc:cxnChg>
        <pc:cxnChg chg="mod">
          <ac:chgData name="Thijs Bieling" userId="32e27259-2a1c-473c-9186-a8d5b1c6437b" providerId="ADAL" clId="{33964D18-B092-4F4A-918F-DB2F749F1677}" dt="2023-11-23T10:49:19.708" v="1528" actId="1076"/>
          <ac:cxnSpMkLst>
            <pc:docMk/>
            <pc:sldMk cId="3568010461" sldId="268"/>
            <ac:cxnSpMk id="49" creationId="{31A7CC61-11A8-D240-A7AF-8F6803468A8D}"/>
          </ac:cxnSpMkLst>
        </pc:cxnChg>
        <pc:cxnChg chg="add del mod">
          <ac:chgData name="Thijs Bieling" userId="32e27259-2a1c-473c-9186-a8d5b1c6437b" providerId="ADAL" clId="{33964D18-B092-4F4A-918F-DB2F749F1677}" dt="2023-11-23T11:00:24.349" v="1875" actId="478"/>
          <ac:cxnSpMkLst>
            <pc:docMk/>
            <pc:sldMk cId="3568010461" sldId="268"/>
            <ac:cxnSpMk id="54" creationId="{5798E45D-BE0B-851A-8926-8BA09BDC4DA0}"/>
          </ac:cxnSpMkLst>
        </pc:cxnChg>
        <pc:cxnChg chg="add del mod">
          <ac:chgData name="Thijs Bieling" userId="32e27259-2a1c-473c-9186-a8d5b1c6437b" providerId="ADAL" clId="{33964D18-B092-4F4A-918F-DB2F749F1677}" dt="2023-11-23T10:58:07.592" v="1842" actId="478"/>
          <ac:cxnSpMkLst>
            <pc:docMk/>
            <pc:sldMk cId="3568010461" sldId="268"/>
            <ac:cxnSpMk id="59" creationId="{E4D2B727-1A5A-2F38-B3E7-127DB3BA8D57}"/>
          </ac:cxnSpMkLst>
        </pc:cxnChg>
        <pc:cxnChg chg="add mod">
          <ac:chgData name="Thijs Bieling" userId="32e27259-2a1c-473c-9186-a8d5b1c6437b" providerId="ADAL" clId="{33964D18-B092-4F4A-918F-DB2F749F1677}" dt="2023-11-23T10:58:06.659" v="1841" actId="1076"/>
          <ac:cxnSpMkLst>
            <pc:docMk/>
            <pc:sldMk cId="3568010461" sldId="268"/>
            <ac:cxnSpMk id="68" creationId="{A13F6CE5-AE9B-E61A-075C-79F1FD8E62A4}"/>
          </ac:cxnSpMkLst>
        </pc:cxnChg>
        <pc:cxnChg chg="add mod">
          <ac:chgData name="Thijs Bieling" userId="32e27259-2a1c-473c-9186-a8d5b1c6437b" providerId="ADAL" clId="{33964D18-B092-4F4A-918F-DB2F749F1677}" dt="2023-11-23T10:58:14.722" v="1844" actId="1582"/>
          <ac:cxnSpMkLst>
            <pc:docMk/>
            <pc:sldMk cId="3568010461" sldId="268"/>
            <ac:cxnSpMk id="71" creationId="{59187124-62D8-9EEF-DFBA-6281DFB7B5D7}"/>
          </ac:cxnSpMkLst>
        </pc:cxnChg>
        <pc:cxnChg chg="add mod">
          <ac:chgData name="Thijs Bieling" userId="32e27259-2a1c-473c-9186-a8d5b1c6437b" providerId="ADAL" clId="{33964D18-B092-4F4A-918F-DB2F749F1677}" dt="2023-11-23T11:11:41.326" v="1885" actId="14100"/>
          <ac:cxnSpMkLst>
            <pc:docMk/>
            <pc:sldMk cId="3568010461" sldId="268"/>
            <ac:cxnSpMk id="73" creationId="{61272757-BE28-713E-21ED-E2B8FCD5A491}"/>
          </ac:cxnSpMkLst>
        </pc:cxnChg>
        <pc:cxnChg chg="add del mod">
          <ac:chgData name="Thijs Bieling" userId="32e27259-2a1c-473c-9186-a8d5b1c6437b" providerId="ADAL" clId="{33964D18-B092-4F4A-918F-DB2F749F1677}" dt="2023-11-23T11:00:28.404" v="1877" actId="478"/>
          <ac:cxnSpMkLst>
            <pc:docMk/>
            <pc:sldMk cId="3568010461" sldId="268"/>
            <ac:cxnSpMk id="76" creationId="{81DCBC24-1ED3-ED8A-35B2-6FF5E71803D7}"/>
          </ac:cxnSpMkLst>
        </pc:cxnChg>
        <pc:cxnChg chg="add mod">
          <ac:chgData name="Thijs Bieling" userId="32e27259-2a1c-473c-9186-a8d5b1c6437b" providerId="ADAL" clId="{33964D18-B092-4F4A-918F-DB2F749F1677}" dt="2023-11-23T11:00:35.250" v="1880" actId="1582"/>
          <ac:cxnSpMkLst>
            <pc:docMk/>
            <pc:sldMk cId="3568010461" sldId="268"/>
            <ac:cxnSpMk id="78" creationId="{774230D6-27E1-00E3-6AFA-41E567B44C3D}"/>
          </ac:cxnSpMkLst>
        </pc:cxnChg>
        <pc:cxnChg chg="del mod">
          <ac:chgData name="Thijs Bieling" userId="32e27259-2a1c-473c-9186-a8d5b1c6437b" providerId="ADAL" clId="{33964D18-B092-4F4A-918F-DB2F749F1677}" dt="2023-11-23T10:47:35.272" v="1465" actId="478"/>
          <ac:cxnSpMkLst>
            <pc:docMk/>
            <pc:sldMk cId="3568010461" sldId="268"/>
            <ac:cxnSpMk id="95" creationId="{EA15D0C1-DBF6-309A-57B1-FAEBE93D0C33}"/>
          </ac:cxnSpMkLst>
        </pc:cxnChg>
      </pc:sldChg>
      <pc:sldChg chg="addSp delSp modSp add del mod">
        <pc:chgData name="Thijs Bieling" userId="32e27259-2a1c-473c-9186-a8d5b1c6437b" providerId="ADAL" clId="{33964D18-B092-4F4A-918F-DB2F749F1677}" dt="2023-11-27T18:13:44.015" v="2634" actId="2696"/>
        <pc:sldMkLst>
          <pc:docMk/>
          <pc:sldMk cId="735456966" sldId="269"/>
        </pc:sldMkLst>
        <pc:spChg chg="mod">
          <ac:chgData name="Thijs Bieling" userId="32e27259-2a1c-473c-9186-a8d5b1c6437b" providerId="ADAL" clId="{33964D18-B092-4F4A-918F-DB2F749F1677}" dt="2023-11-23T11:12:51.057" v="1944" actId="1076"/>
          <ac:spMkLst>
            <pc:docMk/>
            <pc:sldMk cId="735456966" sldId="269"/>
            <ac:spMk id="4" creationId="{EF543165-18F5-3614-4A88-326932F6A746}"/>
          </ac:spMkLst>
        </pc:spChg>
        <pc:spChg chg="mod">
          <ac:chgData name="Thijs Bieling" userId="32e27259-2a1c-473c-9186-a8d5b1c6437b" providerId="ADAL" clId="{33964D18-B092-4F4A-918F-DB2F749F1677}" dt="2023-11-23T11:12:55.254" v="1966" actId="1036"/>
          <ac:spMkLst>
            <pc:docMk/>
            <pc:sldMk cId="735456966" sldId="269"/>
            <ac:spMk id="10" creationId="{C3F1FD01-F8FB-F04A-5163-4B0FDFFC7827}"/>
          </ac:spMkLst>
        </pc:spChg>
        <pc:spChg chg="mod">
          <ac:chgData name="Thijs Bieling" userId="32e27259-2a1c-473c-9186-a8d5b1c6437b" providerId="ADAL" clId="{33964D18-B092-4F4A-918F-DB2F749F1677}" dt="2023-11-23T11:12:55.254" v="1966" actId="1036"/>
          <ac:spMkLst>
            <pc:docMk/>
            <pc:sldMk cId="735456966" sldId="269"/>
            <ac:spMk id="11" creationId="{684028B7-C837-9BFA-F0BF-1D680B903615}"/>
          </ac:spMkLst>
        </pc:spChg>
        <pc:spChg chg="add del mod">
          <ac:chgData name="Thijs Bieling" userId="32e27259-2a1c-473c-9186-a8d5b1c6437b" providerId="ADAL" clId="{33964D18-B092-4F4A-918F-DB2F749F1677}" dt="2023-11-23T11:12:29.370" v="1900" actId="21"/>
          <ac:spMkLst>
            <pc:docMk/>
            <pc:sldMk cId="735456966" sldId="269"/>
            <ac:spMk id="13" creationId="{DDC0B684-4810-930B-54D7-88D09A3AB078}"/>
          </ac:spMkLst>
        </pc:spChg>
        <pc:spChg chg="add mod">
          <ac:chgData name="Thijs Bieling" userId="32e27259-2a1c-473c-9186-a8d5b1c6437b" providerId="ADAL" clId="{33964D18-B092-4F4A-918F-DB2F749F1677}" dt="2023-11-23T11:29:07.669" v="2196" actId="14100"/>
          <ac:spMkLst>
            <pc:docMk/>
            <pc:sldMk cId="735456966" sldId="269"/>
            <ac:spMk id="15" creationId="{2C21D506-539A-AF24-FE99-B9A6D60BF66E}"/>
          </ac:spMkLst>
        </pc:spChg>
        <pc:spChg chg="add mod">
          <ac:chgData name="Thijs Bieling" userId="32e27259-2a1c-473c-9186-a8d5b1c6437b" providerId="ADAL" clId="{33964D18-B092-4F4A-918F-DB2F749F1677}" dt="2023-11-23T12:13:54.452" v="2205" actId="1076"/>
          <ac:spMkLst>
            <pc:docMk/>
            <pc:sldMk cId="735456966" sldId="269"/>
            <ac:spMk id="22" creationId="{B0DCEA0A-25F6-2280-6046-40EBA7D1FBB2}"/>
          </ac:spMkLst>
        </pc:spChg>
        <pc:spChg chg="add del mod">
          <ac:chgData name="Thijs Bieling" userId="32e27259-2a1c-473c-9186-a8d5b1c6437b" providerId="ADAL" clId="{33964D18-B092-4F4A-918F-DB2F749F1677}" dt="2023-11-23T11:15:52.838" v="2058" actId="478"/>
          <ac:spMkLst>
            <pc:docMk/>
            <pc:sldMk cId="735456966" sldId="269"/>
            <ac:spMk id="41" creationId="{6424140E-C65C-C09A-CCA0-9D8388B70BBE}"/>
          </ac:spMkLst>
        </pc:spChg>
        <pc:spChg chg="mod">
          <ac:chgData name="Thijs Bieling" userId="32e27259-2a1c-473c-9186-a8d5b1c6437b" providerId="ADAL" clId="{33964D18-B092-4F4A-918F-DB2F749F1677}" dt="2023-11-23T11:25:43.235" v="2135" actId="14100"/>
          <ac:spMkLst>
            <pc:docMk/>
            <pc:sldMk cId="735456966" sldId="269"/>
            <ac:spMk id="43" creationId="{0010D439-DF02-6D94-916A-05A6525F8A2C}"/>
          </ac:spMkLst>
        </pc:spChg>
        <pc:spChg chg="mod">
          <ac:chgData name="Thijs Bieling" userId="32e27259-2a1c-473c-9186-a8d5b1c6437b" providerId="ADAL" clId="{33964D18-B092-4F4A-918F-DB2F749F1677}" dt="2023-11-23T11:27:00.400" v="2154" actId="6549"/>
          <ac:spMkLst>
            <pc:docMk/>
            <pc:sldMk cId="735456966" sldId="269"/>
            <ac:spMk id="56" creationId="{926F07A6-6AFA-7AB2-C316-C91C0D5D60B6}"/>
          </ac:spMkLst>
        </pc:spChg>
        <pc:spChg chg="del mod">
          <ac:chgData name="Thijs Bieling" userId="32e27259-2a1c-473c-9186-a8d5b1c6437b" providerId="ADAL" clId="{33964D18-B092-4F4A-918F-DB2F749F1677}" dt="2023-11-23T11:12:14.871" v="1896" actId="478"/>
          <ac:spMkLst>
            <pc:docMk/>
            <pc:sldMk cId="735456966" sldId="269"/>
            <ac:spMk id="74" creationId="{F573BD00-7386-013C-46A0-5A5166C2FE92}"/>
          </ac:spMkLst>
        </pc:spChg>
        <pc:spChg chg="mod">
          <ac:chgData name="Thijs Bieling" userId="32e27259-2a1c-473c-9186-a8d5b1c6437b" providerId="ADAL" clId="{33964D18-B092-4F4A-918F-DB2F749F1677}" dt="2023-11-23T12:13:34.860" v="2201"/>
          <ac:spMkLst>
            <pc:docMk/>
            <pc:sldMk cId="735456966" sldId="269"/>
            <ac:spMk id="89" creationId="{5C885C42-BA71-C20D-8AFC-8C7AD4976A2F}"/>
          </ac:spMkLst>
        </pc:spChg>
        <pc:grpChg chg="mod">
          <ac:chgData name="Thijs Bieling" userId="32e27259-2a1c-473c-9186-a8d5b1c6437b" providerId="ADAL" clId="{33964D18-B092-4F4A-918F-DB2F749F1677}" dt="2023-11-23T11:15:29.793" v="2055" actId="1076"/>
          <ac:grpSpMkLst>
            <pc:docMk/>
            <pc:sldMk cId="735456966" sldId="269"/>
            <ac:grpSpMk id="12" creationId="{0F470AA8-A412-83F7-DD39-C379265079C4}"/>
          </ac:grpSpMkLst>
        </pc:grpChg>
        <pc:grpChg chg="add del mod">
          <ac:chgData name="Thijs Bieling" userId="32e27259-2a1c-473c-9186-a8d5b1c6437b" providerId="ADAL" clId="{33964D18-B092-4F4A-918F-DB2F749F1677}" dt="2023-11-23T12:13:55.400" v="2209" actId="21"/>
          <ac:grpSpMkLst>
            <pc:docMk/>
            <pc:sldMk cId="735456966" sldId="269"/>
            <ac:grpSpMk id="51" creationId="{9AAC5A5D-C242-A98F-3BBF-2BFDC280B9F1}"/>
          </ac:grpSpMkLst>
        </pc:grpChg>
        <pc:grpChg chg="mod">
          <ac:chgData name="Thijs Bieling" userId="32e27259-2a1c-473c-9186-a8d5b1c6437b" providerId="ADAL" clId="{33964D18-B092-4F4A-918F-DB2F749F1677}" dt="2023-11-23T11:13:12.203" v="1975" actId="1076"/>
          <ac:grpSpMkLst>
            <pc:docMk/>
            <pc:sldMk cId="735456966" sldId="269"/>
            <ac:grpSpMk id="64" creationId="{284352A5-D0EE-E4FE-FECA-444A3FA5C493}"/>
          </ac:grpSpMkLst>
        </pc:grpChg>
        <pc:grpChg chg="add del mod">
          <ac:chgData name="Thijs Bieling" userId="32e27259-2a1c-473c-9186-a8d5b1c6437b" providerId="ADAL" clId="{33964D18-B092-4F4A-918F-DB2F749F1677}" dt="2023-11-23T12:13:55.008" v="2208"/>
          <ac:grpSpMkLst>
            <pc:docMk/>
            <pc:sldMk cId="735456966" sldId="269"/>
            <ac:grpSpMk id="88" creationId="{D40A8A95-D9DA-5399-8EF5-F425A8EFA21D}"/>
          </ac:grpSpMkLst>
        </pc:grpChg>
        <pc:picChg chg="add del mod">
          <ac:chgData name="Thijs Bieling" userId="32e27259-2a1c-473c-9186-a8d5b1c6437b" providerId="ADAL" clId="{33964D18-B092-4F4A-918F-DB2F749F1677}" dt="2023-11-23T11:12:30.288" v="1901" actId="478"/>
          <ac:picMkLst>
            <pc:docMk/>
            <pc:sldMk cId="735456966" sldId="269"/>
            <ac:picMk id="14" creationId="{917CAB21-C05C-364C-28B0-9FD3C829A694}"/>
          </ac:picMkLst>
        </pc:picChg>
        <pc:picChg chg="add mod">
          <ac:chgData name="Thijs Bieling" userId="32e27259-2a1c-473c-9186-a8d5b1c6437b" providerId="ADAL" clId="{33964D18-B092-4F4A-918F-DB2F749F1677}" dt="2023-11-23T12:13:59.333" v="2213" actId="1076"/>
          <ac:picMkLst>
            <pc:docMk/>
            <pc:sldMk cId="735456966" sldId="269"/>
            <ac:picMk id="16" creationId="{C1C0834B-5208-03B2-F8DF-FE1AE80AF804}"/>
          </ac:picMkLst>
        </pc:picChg>
        <pc:picChg chg="add mod">
          <ac:chgData name="Thijs Bieling" userId="32e27259-2a1c-473c-9186-a8d5b1c6437b" providerId="ADAL" clId="{33964D18-B092-4F4A-918F-DB2F749F1677}" dt="2023-11-23T11:26:14.726" v="2142" actId="1076"/>
          <ac:picMkLst>
            <pc:docMk/>
            <pc:sldMk cId="735456966" sldId="269"/>
            <ac:picMk id="50" creationId="{0A1617CE-8546-5236-CC17-95FFF7C3ECD3}"/>
          </ac:picMkLst>
        </pc:picChg>
        <pc:picChg chg="add del mod">
          <ac:chgData name="Thijs Bieling" userId="32e27259-2a1c-473c-9186-a8d5b1c6437b" providerId="ADAL" clId="{33964D18-B092-4F4A-918F-DB2F749F1677}" dt="2023-11-23T11:28:01.539" v="2172" actId="21"/>
          <ac:picMkLst>
            <pc:docMk/>
            <pc:sldMk cId="735456966" sldId="269"/>
            <ac:picMk id="70" creationId="{CC4BABFF-41B3-8D47-C5EE-9BE2CB219ADB}"/>
          </ac:picMkLst>
        </pc:picChg>
        <pc:picChg chg="add mod">
          <ac:chgData name="Thijs Bieling" userId="32e27259-2a1c-473c-9186-a8d5b1c6437b" providerId="ADAL" clId="{33964D18-B092-4F4A-918F-DB2F749F1677}" dt="2023-11-23T11:28:02.652" v="2173"/>
          <ac:picMkLst>
            <pc:docMk/>
            <pc:sldMk cId="735456966" sldId="269"/>
            <ac:picMk id="72" creationId="{F5205AD4-97A3-ED7D-4800-66A99D8C781D}"/>
          </ac:picMkLst>
        </pc:picChg>
        <pc:picChg chg="add mod">
          <ac:chgData name="Thijs Bieling" userId="32e27259-2a1c-473c-9186-a8d5b1c6437b" providerId="ADAL" clId="{33964D18-B092-4F4A-918F-DB2F749F1677}" dt="2023-11-23T11:28:08.753" v="2176" actId="1076"/>
          <ac:picMkLst>
            <pc:docMk/>
            <pc:sldMk cId="735456966" sldId="269"/>
            <ac:picMk id="75" creationId="{5CC2A5CF-547E-BCEB-FC37-2262D3C3CCA4}"/>
          </ac:picMkLst>
        </pc:picChg>
        <pc:picChg chg="mod">
          <ac:chgData name="Thijs Bieling" userId="32e27259-2a1c-473c-9186-a8d5b1c6437b" providerId="ADAL" clId="{33964D18-B092-4F4A-918F-DB2F749F1677}" dt="2023-11-23T12:13:34.860" v="2201"/>
          <ac:picMkLst>
            <pc:docMk/>
            <pc:sldMk cId="735456966" sldId="269"/>
            <ac:picMk id="90" creationId="{0C8FDEA2-0733-A8D7-D1D9-0DA93D2F6E42}"/>
          </ac:picMkLst>
        </pc:picChg>
        <pc:picChg chg="del mod">
          <ac:chgData name="Thijs Bieling" userId="32e27259-2a1c-473c-9186-a8d5b1c6437b" providerId="ADAL" clId="{33964D18-B092-4F4A-918F-DB2F749F1677}" dt="2023-11-23T11:26:58.542" v="2153" actId="478"/>
          <ac:picMkLst>
            <pc:docMk/>
            <pc:sldMk cId="735456966" sldId="269"/>
            <ac:picMk id="2060" creationId="{3580D806-4457-69FE-EF34-C2C09B6C301D}"/>
          </ac:picMkLst>
        </pc:picChg>
        <pc:picChg chg="add mod">
          <ac:chgData name="Thijs Bieling" userId="32e27259-2a1c-473c-9186-a8d5b1c6437b" providerId="ADAL" clId="{33964D18-B092-4F4A-918F-DB2F749F1677}" dt="2023-11-23T11:26:29.986" v="2148" actId="1076"/>
          <ac:picMkLst>
            <pc:docMk/>
            <pc:sldMk cId="735456966" sldId="269"/>
            <ac:picMk id="3074" creationId="{EFD2E6A7-7CDB-6AFE-7A0F-CEC6E20FABF9}"/>
          </ac:picMkLst>
        </pc:picChg>
        <pc:picChg chg="add del mod">
          <ac:chgData name="Thijs Bieling" userId="32e27259-2a1c-473c-9186-a8d5b1c6437b" providerId="ADAL" clId="{33964D18-B092-4F4A-918F-DB2F749F1677}" dt="2023-11-23T11:28:00.535" v="2171" actId="478"/>
          <ac:picMkLst>
            <pc:docMk/>
            <pc:sldMk cId="735456966" sldId="269"/>
            <ac:picMk id="3076" creationId="{CA833D07-8972-5B72-DA64-DE9E2E18BEEE}"/>
          </ac:picMkLst>
        </pc:picChg>
        <pc:cxnChg chg="add del mod">
          <ac:chgData name="Thijs Bieling" userId="32e27259-2a1c-473c-9186-a8d5b1c6437b" providerId="ADAL" clId="{33964D18-B092-4F4A-918F-DB2F749F1677}" dt="2023-11-23T11:27:01.526" v="2155" actId="478"/>
          <ac:cxnSpMkLst>
            <pc:docMk/>
            <pc:sldMk cId="735456966" sldId="269"/>
            <ac:cxnSpMk id="19" creationId="{6EBD3EC0-316B-2462-B80A-6BE97E349358}"/>
          </ac:cxnSpMkLst>
        </pc:cxnChg>
        <pc:cxnChg chg="add del mod">
          <ac:chgData name="Thijs Bieling" userId="32e27259-2a1c-473c-9186-a8d5b1c6437b" providerId="ADAL" clId="{33964D18-B092-4F4A-918F-DB2F749F1677}" dt="2023-11-23T12:13:55.400" v="2209" actId="21"/>
          <ac:cxnSpMkLst>
            <pc:docMk/>
            <pc:sldMk cId="735456966" sldId="269"/>
            <ac:cxnSpMk id="24" creationId="{436561B5-5E08-2229-378F-A2C0E95618F4}"/>
          </ac:cxnSpMkLst>
        </pc:cxnChg>
        <pc:cxnChg chg="add del mod">
          <ac:chgData name="Thijs Bieling" userId="32e27259-2a1c-473c-9186-a8d5b1c6437b" providerId="ADAL" clId="{33964D18-B092-4F4A-918F-DB2F749F1677}" dt="2023-11-23T11:27:06.726" v="2157" actId="478"/>
          <ac:cxnSpMkLst>
            <pc:docMk/>
            <pc:sldMk cId="735456966" sldId="269"/>
            <ac:cxnSpMk id="26" creationId="{21FAB014-D473-9EB9-C39B-ADF6AFABD35E}"/>
          </ac:cxnSpMkLst>
        </pc:cxnChg>
        <pc:cxnChg chg="mod">
          <ac:chgData name="Thijs Bieling" userId="32e27259-2a1c-473c-9186-a8d5b1c6437b" providerId="ADAL" clId="{33964D18-B092-4F4A-918F-DB2F749F1677}" dt="2023-11-23T11:25:43.235" v="2135" actId="14100"/>
          <ac:cxnSpMkLst>
            <pc:docMk/>
            <pc:sldMk cId="735456966" sldId="269"/>
            <ac:cxnSpMk id="29" creationId="{61BCCE62-8BC8-7137-E1BE-13652E900AC8}"/>
          </ac:cxnSpMkLst>
        </pc:cxnChg>
        <pc:cxnChg chg="mod">
          <ac:chgData name="Thijs Bieling" userId="32e27259-2a1c-473c-9186-a8d5b1c6437b" providerId="ADAL" clId="{33964D18-B092-4F4A-918F-DB2F749F1677}" dt="2023-11-23T11:15:29.793" v="2055" actId="1076"/>
          <ac:cxnSpMkLst>
            <pc:docMk/>
            <pc:sldMk cId="735456966" sldId="269"/>
            <ac:cxnSpMk id="36" creationId="{2BE61F44-097E-8076-1848-A4A2B7260945}"/>
          </ac:cxnSpMkLst>
        </pc:cxnChg>
        <pc:cxnChg chg="add mod">
          <ac:chgData name="Thijs Bieling" userId="32e27259-2a1c-473c-9186-a8d5b1c6437b" providerId="ADAL" clId="{33964D18-B092-4F4A-918F-DB2F749F1677}" dt="2023-11-23T11:26:57.803" v="2152" actId="14100"/>
          <ac:cxnSpMkLst>
            <pc:docMk/>
            <pc:sldMk cId="735456966" sldId="269"/>
            <ac:cxnSpMk id="40" creationId="{1AFA17EB-D434-3EA5-FD6A-4AD7BA029229}"/>
          </ac:cxnSpMkLst>
        </pc:cxnChg>
        <pc:cxnChg chg="mod">
          <ac:chgData name="Thijs Bieling" userId="32e27259-2a1c-473c-9186-a8d5b1c6437b" providerId="ADAL" clId="{33964D18-B092-4F4A-918F-DB2F749F1677}" dt="2023-11-23T11:25:43.235" v="2135" actId="14100"/>
          <ac:cxnSpMkLst>
            <pc:docMk/>
            <pc:sldMk cId="735456966" sldId="269"/>
            <ac:cxnSpMk id="45" creationId="{CE934402-C700-1D63-FFCB-A072C7176EF1}"/>
          </ac:cxnSpMkLst>
        </pc:cxnChg>
        <pc:cxnChg chg="mod">
          <ac:chgData name="Thijs Bieling" userId="32e27259-2a1c-473c-9186-a8d5b1c6437b" providerId="ADAL" clId="{33964D18-B092-4F4A-918F-DB2F749F1677}" dt="2023-11-23T11:25:43.235" v="2135" actId="14100"/>
          <ac:cxnSpMkLst>
            <pc:docMk/>
            <pc:sldMk cId="735456966" sldId="269"/>
            <ac:cxnSpMk id="47" creationId="{EDA549B2-BF19-59C3-D682-6E24E11D790F}"/>
          </ac:cxnSpMkLst>
        </pc:cxnChg>
        <pc:cxnChg chg="mod">
          <ac:chgData name="Thijs Bieling" userId="32e27259-2a1c-473c-9186-a8d5b1c6437b" providerId="ADAL" clId="{33964D18-B092-4F4A-918F-DB2F749F1677}" dt="2023-11-23T11:25:43.235" v="2135" actId="14100"/>
          <ac:cxnSpMkLst>
            <pc:docMk/>
            <pc:sldMk cId="735456966" sldId="269"/>
            <ac:cxnSpMk id="49" creationId="{31A7CC61-11A8-D240-A7AF-8F6803468A8D}"/>
          </ac:cxnSpMkLst>
        </pc:cxnChg>
        <pc:cxnChg chg="mod">
          <ac:chgData name="Thijs Bieling" userId="32e27259-2a1c-473c-9186-a8d5b1c6437b" providerId="ADAL" clId="{33964D18-B092-4F4A-918F-DB2F749F1677}" dt="2023-11-23T11:12:55.254" v="1966" actId="1036"/>
          <ac:cxnSpMkLst>
            <pc:docMk/>
            <pc:sldMk cId="735456966" sldId="269"/>
            <ac:cxnSpMk id="68" creationId="{A13F6CE5-AE9B-E61A-075C-79F1FD8E62A4}"/>
          </ac:cxnSpMkLst>
        </pc:cxnChg>
        <pc:cxnChg chg="del mod">
          <ac:chgData name="Thijs Bieling" userId="32e27259-2a1c-473c-9186-a8d5b1c6437b" providerId="ADAL" clId="{33964D18-B092-4F4A-918F-DB2F749F1677}" dt="2023-11-23T11:12:11.820" v="1893" actId="478"/>
          <ac:cxnSpMkLst>
            <pc:docMk/>
            <pc:sldMk cId="735456966" sldId="269"/>
            <ac:cxnSpMk id="71" creationId="{59187124-62D8-9EEF-DFBA-6281DFB7B5D7}"/>
          </ac:cxnSpMkLst>
        </pc:cxnChg>
        <pc:cxnChg chg="del mod">
          <ac:chgData name="Thijs Bieling" userId="32e27259-2a1c-473c-9186-a8d5b1c6437b" providerId="ADAL" clId="{33964D18-B092-4F4A-918F-DB2F749F1677}" dt="2023-11-23T11:12:11.335" v="1892" actId="478"/>
          <ac:cxnSpMkLst>
            <pc:docMk/>
            <pc:sldMk cId="735456966" sldId="269"/>
            <ac:cxnSpMk id="73" creationId="{61272757-BE28-713E-21ED-E2B8FCD5A491}"/>
          </ac:cxnSpMkLst>
        </pc:cxnChg>
        <pc:cxnChg chg="add del mod">
          <ac:chgData name="Thijs Bieling" userId="32e27259-2a1c-473c-9186-a8d5b1c6437b" providerId="ADAL" clId="{33964D18-B092-4F4A-918F-DB2F749F1677}" dt="2023-11-23T11:28:33.113" v="2180" actId="478"/>
          <ac:cxnSpMkLst>
            <pc:docMk/>
            <pc:sldMk cId="735456966" sldId="269"/>
            <ac:cxnSpMk id="77" creationId="{059B1F17-3041-A61A-E55F-79773F2479DD}"/>
          </ac:cxnSpMkLst>
        </pc:cxnChg>
        <pc:cxnChg chg="del mod">
          <ac:chgData name="Thijs Bieling" userId="32e27259-2a1c-473c-9186-a8d5b1c6437b" providerId="ADAL" clId="{33964D18-B092-4F4A-918F-DB2F749F1677}" dt="2023-11-23T11:12:12.496" v="1894" actId="478"/>
          <ac:cxnSpMkLst>
            <pc:docMk/>
            <pc:sldMk cId="735456966" sldId="269"/>
            <ac:cxnSpMk id="78" creationId="{774230D6-27E1-00E3-6AFA-41E567B44C3D}"/>
          </ac:cxnSpMkLst>
        </pc:cxnChg>
        <pc:cxnChg chg="add mod">
          <ac:chgData name="Thijs Bieling" userId="32e27259-2a1c-473c-9186-a8d5b1c6437b" providerId="ADAL" clId="{33964D18-B092-4F4A-918F-DB2F749F1677}" dt="2023-11-23T12:13:56.204" v="2211" actId="14100"/>
          <ac:cxnSpMkLst>
            <pc:docMk/>
            <pc:sldMk cId="735456966" sldId="269"/>
            <ac:cxnSpMk id="81" creationId="{C7ECDBFF-D40D-0E03-FA00-2D2A7C2B519B}"/>
          </ac:cxnSpMkLst>
        </pc:cxnChg>
      </pc:sldChg>
      <pc:sldChg chg="add">
        <pc:chgData name="Thijs Bieling" userId="32e27259-2a1c-473c-9186-a8d5b1c6437b" providerId="ADAL" clId="{33964D18-B092-4F4A-918F-DB2F749F1677}" dt="2023-11-27T18:13:52.843" v="2640"/>
        <pc:sldMkLst>
          <pc:docMk/>
          <pc:sldMk cId="1684870074" sldId="269"/>
        </pc:sldMkLst>
      </pc:sldChg>
      <pc:sldChg chg="addSp delSp modSp new del mod modClrScheme chgLayout">
        <pc:chgData name="Thijs Bieling" userId="32e27259-2a1c-473c-9186-a8d5b1c6437b" providerId="ADAL" clId="{33964D18-B092-4F4A-918F-DB2F749F1677}" dt="2023-11-27T18:13:44.015" v="2634" actId="2696"/>
        <pc:sldMkLst>
          <pc:docMk/>
          <pc:sldMk cId="1133656164" sldId="270"/>
        </pc:sldMkLst>
        <pc:spChg chg="mod ord">
          <ac:chgData name="Thijs Bieling" userId="32e27259-2a1c-473c-9186-a8d5b1c6437b" providerId="ADAL" clId="{33964D18-B092-4F4A-918F-DB2F749F1677}" dt="2023-11-23T12:28:45.889" v="2215" actId="700"/>
          <ac:spMkLst>
            <pc:docMk/>
            <pc:sldMk cId="1133656164" sldId="270"/>
            <ac:spMk id="2" creationId="{B33F20EB-DC8B-1F73-CD52-E194A7D3BDCE}"/>
          </ac:spMkLst>
        </pc:spChg>
        <pc:spChg chg="mod ord">
          <ac:chgData name="Thijs Bieling" userId="32e27259-2a1c-473c-9186-a8d5b1c6437b" providerId="ADAL" clId="{33964D18-B092-4F4A-918F-DB2F749F1677}" dt="2023-11-23T12:28:45.889" v="2215" actId="700"/>
          <ac:spMkLst>
            <pc:docMk/>
            <pc:sldMk cId="1133656164" sldId="270"/>
            <ac:spMk id="3" creationId="{216D97F6-EFE5-6481-947C-1A34D2EB54FA}"/>
          </ac:spMkLst>
        </pc:spChg>
        <pc:spChg chg="mod ord">
          <ac:chgData name="Thijs Bieling" userId="32e27259-2a1c-473c-9186-a8d5b1c6437b" providerId="ADAL" clId="{33964D18-B092-4F4A-918F-DB2F749F1677}" dt="2023-11-23T12:28:45.889" v="2215" actId="700"/>
          <ac:spMkLst>
            <pc:docMk/>
            <pc:sldMk cId="1133656164" sldId="270"/>
            <ac:spMk id="4" creationId="{A28B9EBD-F862-62CA-8994-E024EEB4E4BF}"/>
          </ac:spMkLst>
        </pc:spChg>
        <pc:spChg chg="add mod ord">
          <ac:chgData name="Thijs Bieling" userId="32e27259-2a1c-473c-9186-a8d5b1c6437b" providerId="ADAL" clId="{33964D18-B092-4F4A-918F-DB2F749F1677}" dt="2023-11-23T12:28:53.622" v="2235" actId="20577"/>
          <ac:spMkLst>
            <pc:docMk/>
            <pc:sldMk cId="1133656164" sldId="270"/>
            <ac:spMk id="5" creationId="{F0158708-EEE4-6665-823D-B7791BD857F7}"/>
          </ac:spMkLst>
        </pc:spChg>
        <pc:spChg chg="add del mod ord">
          <ac:chgData name="Thijs Bieling" userId="32e27259-2a1c-473c-9186-a8d5b1c6437b" providerId="ADAL" clId="{33964D18-B092-4F4A-918F-DB2F749F1677}" dt="2023-11-23T15:17:20.516" v="2261" actId="478"/>
          <ac:spMkLst>
            <pc:docMk/>
            <pc:sldMk cId="1133656164" sldId="270"/>
            <ac:spMk id="6" creationId="{DD8CB261-D257-3E47-A0A8-45C9E8FED266}"/>
          </ac:spMkLst>
        </pc:spChg>
        <pc:spChg chg="add mod">
          <ac:chgData name="Thijs Bieling" userId="32e27259-2a1c-473c-9186-a8d5b1c6437b" providerId="ADAL" clId="{33964D18-B092-4F4A-918F-DB2F749F1677}" dt="2023-11-23T12:29:06.620" v="2236"/>
          <ac:spMkLst>
            <pc:docMk/>
            <pc:sldMk cId="1133656164" sldId="270"/>
            <ac:spMk id="7" creationId="{5F9916B1-8BDC-B2BE-49E6-B4159675DD9B}"/>
          </ac:spMkLst>
        </pc:spChg>
        <pc:spChg chg="add mod">
          <ac:chgData name="Thijs Bieling" userId="32e27259-2a1c-473c-9186-a8d5b1c6437b" providerId="ADAL" clId="{33964D18-B092-4F4A-918F-DB2F749F1677}" dt="2023-11-23T12:29:06.620" v="2236"/>
          <ac:spMkLst>
            <pc:docMk/>
            <pc:sldMk cId="1133656164" sldId="270"/>
            <ac:spMk id="8" creationId="{FEFF4887-DED0-8AB9-062E-15F6816F23FD}"/>
          </ac:spMkLst>
        </pc:spChg>
        <pc:spChg chg="add del mod">
          <ac:chgData name="Thijs Bieling" userId="32e27259-2a1c-473c-9186-a8d5b1c6437b" providerId="ADAL" clId="{33964D18-B092-4F4A-918F-DB2F749F1677}" dt="2023-11-23T12:29:12.738" v="2237" actId="478"/>
          <ac:spMkLst>
            <pc:docMk/>
            <pc:sldMk cId="1133656164" sldId="270"/>
            <ac:spMk id="11" creationId="{CD558E56-CCC4-4F3B-B985-4E2E307EAF83}"/>
          </ac:spMkLst>
        </pc:spChg>
        <pc:spChg chg="add mod">
          <ac:chgData name="Thijs Bieling" userId="32e27259-2a1c-473c-9186-a8d5b1c6437b" providerId="ADAL" clId="{33964D18-B092-4F4A-918F-DB2F749F1677}" dt="2023-11-23T15:43:45.055" v="2263" actId="14100"/>
          <ac:spMkLst>
            <pc:docMk/>
            <pc:sldMk cId="1133656164" sldId="270"/>
            <ac:spMk id="12" creationId="{BE6EB0A4-9EBB-CC55-8A3C-E2267CA971C4}"/>
          </ac:spMkLst>
        </pc:spChg>
        <pc:spChg chg="mod">
          <ac:chgData name="Thijs Bieling" userId="32e27259-2a1c-473c-9186-a8d5b1c6437b" providerId="ADAL" clId="{33964D18-B092-4F4A-918F-DB2F749F1677}" dt="2023-11-23T12:29:06.620" v="2236"/>
          <ac:spMkLst>
            <pc:docMk/>
            <pc:sldMk cId="1133656164" sldId="270"/>
            <ac:spMk id="14" creationId="{81258C08-2ED4-C8FE-B7AE-94AE7E4875D2}"/>
          </ac:spMkLst>
        </pc:spChg>
        <pc:spChg chg="add mod">
          <ac:chgData name="Thijs Bieling" userId="32e27259-2a1c-473c-9186-a8d5b1c6437b" providerId="ADAL" clId="{33964D18-B092-4F4A-918F-DB2F749F1677}" dt="2023-11-23T12:29:06.620" v="2236"/>
          <ac:spMkLst>
            <pc:docMk/>
            <pc:sldMk cId="1133656164" sldId="270"/>
            <ac:spMk id="16" creationId="{72DBF255-4D18-F071-29F8-096834410EE7}"/>
          </ac:spMkLst>
        </pc:spChg>
        <pc:spChg chg="add mod">
          <ac:chgData name="Thijs Bieling" userId="32e27259-2a1c-473c-9186-a8d5b1c6437b" providerId="ADAL" clId="{33964D18-B092-4F4A-918F-DB2F749F1677}" dt="2023-11-23T12:29:06.620" v="2236"/>
          <ac:spMkLst>
            <pc:docMk/>
            <pc:sldMk cId="1133656164" sldId="270"/>
            <ac:spMk id="21" creationId="{0233B87E-F675-A31B-68CE-86268F8E97BB}"/>
          </ac:spMkLst>
        </pc:spChg>
        <pc:spChg chg="add del mod">
          <ac:chgData name="Thijs Bieling" userId="32e27259-2a1c-473c-9186-a8d5b1c6437b" providerId="ADAL" clId="{33964D18-B092-4F4A-918F-DB2F749F1677}" dt="2023-11-23T12:29:13.342" v="2238" actId="478"/>
          <ac:spMkLst>
            <pc:docMk/>
            <pc:sldMk cId="1133656164" sldId="270"/>
            <ac:spMk id="23" creationId="{D87A5C62-FECD-6F91-FCB7-9640C055BF3F}"/>
          </ac:spMkLst>
        </pc:spChg>
        <pc:spChg chg="mod">
          <ac:chgData name="Thijs Bieling" userId="32e27259-2a1c-473c-9186-a8d5b1c6437b" providerId="ADAL" clId="{33964D18-B092-4F4A-918F-DB2F749F1677}" dt="2023-11-23T12:29:06.620" v="2236"/>
          <ac:spMkLst>
            <pc:docMk/>
            <pc:sldMk cId="1133656164" sldId="270"/>
            <ac:spMk id="26" creationId="{A166F89D-39B7-D855-346F-26F1B5CD7684}"/>
          </ac:spMkLst>
        </pc:spChg>
        <pc:spChg chg="add mod">
          <ac:chgData name="Thijs Bieling" userId="32e27259-2a1c-473c-9186-a8d5b1c6437b" providerId="ADAL" clId="{33964D18-B092-4F4A-918F-DB2F749F1677}" dt="2023-11-23T12:29:06.620" v="2236"/>
          <ac:spMkLst>
            <pc:docMk/>
            <pc:sldMk cId="1133656164" sldId="270"/>
            <ac:spMk id="28" creationId="{2ECDD5BE-891E-2472-A19A-CAE6074A8E97}"/>
          </ac:spMkLst>
        </pc:spChg>
        <pc:spChg chg="add mod">
          <ac:chgData name="Thijs Bieling" userId="32e27259-2a1c-473c-9186-a8d5b1c6437b" providerId="ADAL" clId="{33964D18-B092-4F4A-918F-DB2F749F1677}" dt="2023-11-23T12:29:06.620" v="2236"/>
          <ac:spMkLst>
            <pc:docMk/>
            <pc:sldMk cId="1133656164" sldId="270"/>
            <ac:spMk id="29" creationId="{7F7B2448-DF76-F564-5929-88B7CA7FF223}"/>
          </ac:spMkLst>
        </pc:spChg>
        <pc:spChg chg="add mod">
          <ac:chgData name="Thijs Bieling" userId="32e27259-2a1c-473c-9186-a8d5b1c6437b" providerId="ADAL" clId="{33964D18-B092-4F4A-918F-DB2F749F1677}" dt="2023-11-23T12:29:06.620" v="2236"/>
          <ac:spMkLst>
            <pc:docMk/>
            <pc:sldMk cId="1133656164" sldId="270"/>
            <ac:spMk id="30" creationId="{D2F7B2ED-9EAD-4200-512C-24BCBBE9EF9F}"/>
          </ac:spMkLst>
        </pc:spChg>
        <pc:spChg chg="mod">
          <ac:chgData name="Thijs Bieling" userId="32e27259-2a1c-473c-9186-a8d5b1c6437b" providerId="ADAL" clId="{33964D18-B092-4F4A-918F-DB2F749F1677}" dt="2023-11-23T12:29:06.620" v="2236"/>
          <ac:spMkLst>
            <pc:docMk/>
            <pc:sldMk cId="1133656164" sldId="270"/>
            <ac:spMk id="32" creationId="{54311A33-F246-2DC2-8C82-56067E836CCA}"/>
          </ac:spMkLst>
        </pc:spChg>
        <pc:spChg chg="add mod">
          <ac:chgData name="Thijs Bieling" userId="32e27259-2a1c-473c-9186-a8d5b1c6437b" providerId="ADAL" clId="{33964D18-B092-4F4A-918F-DB2F749F1677}" dt="2023-11-23T12:29:06.620" v="2236"/>
          <ac:spMkLst>
            <pc:docMk/>
            <pc:sldMk cId="1133656164" sldId="270"/>
            <ac:spMk id="35" creationId="{55E69F57-82C2-5054-20C1-2DD908E6E2D4}"/>
          </ac:spMkLst>
        </pc:spChg>
        <pc:spChg chg="add mod">
          <ac:chgData name="Thijs Bieling" userId="32e27259-2a1c-473c-9186-a8d5b1c6437b" providerId="ADAL" clId="{33964D18-B092-4F4A-918F-DB2F749F1677}" dt="2023-11-23T12:29:06.620" v="2236"/>
          <ac:spMkLst>
            <pc:docMk/>
            <pc:sldMk cId="1133656164" sldId="270"/>
            <ac:spMk id="37" creationId="{6C0D4D8C-0585-5F93-7ECC-8856CEA48A8C}"/>
          </ac:spMkLst>
        </pc:spChg>
        <pc:grpChg chg="add mod">
          <ac:chgData name="Thijs Bieling" userId="32e27259-2a1c-473c-9186-a8d5b1c6437b" providerId="ADAL" clId="{33964D18-B092-4F4A-918F-DB2F749F1677}" dt="2023-11-23T12:29:06.620" v="2236"/>
          <ac:grpSpMkLst>
            <pc:docMk/>
            <pc:sldMk cId="1133656164" sldId="270"/>
            <ac:grpSpMk id="13" creationId="{0E3477DE-201C-2555-C600-BEADC738CB0C}"/>
          </ac:grpSpMkLst>
        </pc:grpChg>
        <pc:grpChg chg="add mod">
          <ac:chgData name="Thijs Bieling" userId="32e27259-2a1c-473c-9186-a8d5b1c6437b" providerId="ADAL" clId="{33964D18-B092-4F4A-918F-DB2F749F1677}" dt="2023-11-23T12:29:06.620" v="2236"/>
          <ac:grpSpMkLst>
            <pc:docMk/>
            <pc:sldMk cId="1133656164" sldId="270"/>
            <ac:grpSpMk id="25" creationId="{B6787052-5D1F-325D-6257-AC782EF2E1E0}"/>
          </ac:grpSpMkLst>
        </pc:grpChg>
        <pc:grpChg chg="add mod">
          <ac:chgData name="Thijs Bieling" userId="32e27259-2a1c-473c-9186-a8d5b1c6437b" providerId="ADAL" clId="{33964D18-B092-4F4A-918F-DB2F749F1677}" dt="2023-11-23T12:29:06.620" v="2236"/>
          <ac:grpSpMkLst>
            <pc:docMk/>
            <pc:sldMk cId="1133656164" sldId="270"/>
            <ac:grpSpMk id="31" creationId="{E5D97D9F-676E-87AC-FF4E-A6DF58A19318}"/>
          </ac:grpSpMkLst>
        </pc:grpChg>
        <pc:picChg chg="mod">
          <ac:chgData name="Thijs Bieling" userId="32e27259-2a1c-473c-9186-a8d5b1c6437b" providerId="ADAL" clId="{33964D18-B092-4F4A-918F-DB2F749F1677}" dt="2023-11-23T12:29:06.620" v="2236"/>
          <ac:picMkLst>
            <pc:docMk/>
            <pc:sldMk cId="1133656164" sldId="270"/>
            <ac:picMk id="15" creationId="{EB2B1829-4091-35D9-8E8D-4EF20270BDB1}"/>
          </ac:picMkLst>
        </pc:picChg>
        <pc:picChg chg="add mod">
          <ac:chgData name="Thijs Bieling" userId="32e27259-2a1c-473c-9186-a8d5b1c6437b" providerId="ADAL" clId="{33964D18-B092-4F4A-918F-DB2F749F1677}" dt="2023-11-23T12:29:06.620" v="2236"/>
          <ac:picMkLst>
            <pc:docMk/>
            <pc:sldMk cId="1133656164" sldId="270"/>
            <ac:picMk id="17" creationId="{3965310A-B010-DF48-3EA1-08278AF6324D}"/>
          </ac:picMkLst>
        </pc:picChg>
        <pc:picChg chg="add mod">
          <ac:chgData name="Thijs Bieling" userId="32e27259-2a1c-473c-9186-a8d5b1c6437b" providerId="ADAL" clId="{33964D18-B092-4F4A-918F-DB2F749F1677}" dt="2023-11-23T12:29:06.620" v="2236"/>
          <ac:picMkLst>
            <pc:docMk/>
            <pc:sldMk cId="1133656164" sldId="270"/>
            <ac:picMk id="18" creationId="{DB3E61C5-C219-871E-2D60-28A3BEB6C0C0}"/>
          </ac:picMkLst>
        </pc:picChg>
        <pc:picChg chg="mod">
          <ac:chgData name="Thijs Bieling" userId="32e27259-2a1c-473c-9186-a8d5b1c6437b" providerId="ADAL" clId="{33964D18-B092-4F4A-918F-DB2F749F1677}" dt="2023-11-23T12:29:06.620" v="2236"/>
          <ac:picMkLst>
            <pc:docMk/>
            <pc:sldMk cId="1133656164" sldId="270"/>
            <ac:picMk id="27" creationId="{75DBC868-A440-1D77-55C0-E4DE326B3F94}"/>
          </ac:picMkLst>
        </pc:picChg>
        <pc:picChg chg="mod">
          <ac:chgData name="Thijs Bieling" userId="32e27259-2a1c-473c-9186-a8d5b1c6437b" providerId="ADAL" clId="{33964D18-B092-4F4A-918F-DB2F749F1677}" dt="2023-11-23T12:29:06.620" v="2236"/>
          <ac:picMkLst>
            <pc:docMk/>
            <pc:sldMk cId="1133656164" sldId="270"/>
            <ac:picMk id="33" creationId="{AB881F00-C2D0-11A6-3A50-0E2DD886043A}"/>
          </ac:picMkLst>
        </pc:picChg>
        <pc:picChg chg="add mod">
          <ac:chgData name="Thijs Bieling" userId="32e27259-2a1c-473c-9186-a8d5b1c6437b" providerId="ADAL" clId="{33964D18-B092-4F4A-918F-DB2F749F1677}" dt="2023-11-23T12:29:06.620" v="2236"/>
          <ac:picMkLst>
            <pc:docMk/>
            <pc:sldMk cId="1133656164" sldId="270"/>
            <ac:picMk id="36" creationId="{55485584-F5A5-786E-15B7-0E487BAE9E31}"/>
          </ac:picMkLst>
        </pc:picChg>
        <pc:picChg chg="add mod">
          <ac:chgData name="Thijs Bieling" userId="32e27259-2a1c-473c-9186-a8d5b1c6437b" providerId="ADAL" clId="{33964D18-B092-4F4A-918F-DB2F749F1677}" dt="2023-11-23T12:29:06.620" v="2236"/>
          <ac:picMkLst>
            <pc:docMk/>
            <pc:sldMk cId="1133656164" sldId="270"/>
            <ac:picMk id="40" creationId="{0DC414F9-B41E-E1BB-2004-7124C2B1CA2F}"/>
          </ac:picMkLst>
        </pc:picChg>
        <pc:picChg chg="add mod">
          <ac:chgData name="Thijs Bieling" userId="32e27259-2a1c-473c-9186-a8d5b1c6437b" providerId="ADAL" clId="{33964D18-B092-4F4A-918F-DB2F749F1677}" dt="2023-11-23T12:29:06.620" v="2236"/>
          <ac:picMkLst>
            <pc:docMk/>
            <pc:sldMk cId="1133656164" sldId="270"/>
            <ac:picMk id="41" creationId="{345113AD-0104-0AB8-96D8-EDFFD2E6E4A1}"/>
          </ac:picMkLst>
        </pc:picChg>
        <pc:picChg chg="add mod">
          <ac:chgData name="Thijs Bieling" userId="32e27259-2a1c-473c-9186-a8d5b1c6437b" providerId="ADAL" clId="{33964D18-B092-4F4A-918F-DB2F749F1677}" dt="2023-11-23T12:29:06.620" v="2236"/>
          <ac:picMkLst>
            <pc:docMk/>
            <pc:sldMk cId="1133656164" sldId="270"/>
            <ac:picMk id="42" creationId="{3E5D8501-3B19-CD37-54A8-2196726AEA1F}"/>
          </ac:picMkLst>
        </pc:picChg>
        <pc:picChg chg="add mod">
          <ac:chgData name="Thijs Bieling" userId="32e27259-2a1c-473c-9186-a8d5b1c6437b" providerId="ADAL" clId="{33964D18-B092-4F4A-918F-DB2F749F1677}" dt="2023-11-23T12:29:06.620" v="2236"/>
          <ac:picMkLst>
            <pc:docMk/>
            <pc:sldMk cId="1133656164" sldId="270"/>
            <ac:picMk id="43" creationId="{24302234-2929-571C-C517-FE88AE9DDE4D}"/>
          </ac:picMkLst>
        </pc:picChg>
        <pc:cxnChg chg="add mod">
          <ac:chgData name="Thijs Bieling" userId="32e27259-2a1c-473c-9186-a8d5b1c6437b" providerId="ADAL" clId="{33964D18-B092-4F4A-918F-DB2F749F1677}" dt="2023-11-23T12:29:12.738" v="2237" actId="478"/>
          <ac:cxnSpMkLst>
            <pc:docMk/>
            <pc:sldMk cId="1133656164" sldId="270"/>
            <ac:cxnSpMk id="9" creationId="{E4550AE8-9A4E-9F58-9636-BA658E218F24}"/>
          </ac:cxnSpMkLst>
        </pc:cxnChg>
        <pc:cxnChg chg="add del mod">
          <ac:chgData name="Thijs Bieling" userId="32e27259-2a1c-473c-9186-a8d5b1c6437b" providerId="ADAL" clId="{33964D18-B092-4F4A-918F-DB2F749F1677}" dt="2023-11-23T12:29:14.621" v="2240" actId="478"/>
          <ac:cxnSpMkLst>
            <pc:docMk/>
            <pc:sldMk cId="1133656164" sldId="270"/>
            <ac:cxnSpMk id="10" creationId="{A2FE1018-A3EE-8068-5D87-2C965BE2EDCA}"/>
          </ac:cxnSpMkLst>
        </pc:cxnChg>
        <pc:cxnChg chg="add mod">
          <ac:chgData name="Thijs Bieling" userId="32e27259-2a1c-473c-9186-a8d5b1c6437b" providerId="ADAL" clId="{33964D18-B092-4F4A-918F-DB2F749F1677}" dt="2023-11-23T12:29:06.620" v="2236"/>
          <ac:cxnSpMkLst>
            <pc:docMk/>
            <pc:sldMk cId="1133656164" sldId="270"/>
            <ac:cxnSpMk id="19" creationId="{6DA0312F-3074-6AEC-0B8D-307EDC617526}"/>
          </ac:cxnSpMkLst>
        </pc:cxnChg>
        <pc:cxnChg chg="add mod">
          <ac:chgData name="Thijs Bieling" userId="32e27259-2a1c-473c-9186-a8d5b1c6437b" providerId="ADAL" clId="{33964D18-B092-4F4A-918F-DB2F749F1677}" dt="2023-11-23T12:29:06.620" v="2236"/>
          <ac:cxnSpMkLst>
            <pc:docMk/>
            <pc:sldMk cId="1133656164" sldId="270"/>
            <ac:cxnSpMk id="20" creationId="{746A4DF5-4BA2-5291-0A45-AC802D6A6F35}"/>
          </ac:cxnSpMkLst>
        </pc:cxnChg>
        <pc:cxnChg chg="add mod">
          <ac:chgData name="Thijs Bieling" userId="32e27259-2a1c-473c-9186-a8d5b1c6437b" providerId="ADAL" clId="{33964D18-B092-4F4A-918F-DB2F749F1677}" dt="2023-11-23T12:29:06.620" v="2236"/>
          <ac:cxnSpMkLst>
            <pc:docMk/>
            <pc:sldMk cId="1133656164" sldId="270"/>
            <ac:cxnSpMk id="22" creationId="{7112227C-BF55-49D7-4D91-95E2779046C7}"/>
          </ac:cxnSpMkLst>
        </pc:cxnChg>
        <pc:cxnChg chg="add del mod">
          <ac:chgData name="Thijs Bieling" userId="32e27259-2a1c-473c-9186-a8d5b1c6437b" providerId="ADAL" clId="{33964D18-B092-4F4A-918F-DB2F749F1677}" dt="2023-11-23T12:29:13.956" v="2239" actId="478"/>
          <ac:cxnSpMkLst>
            <pc:docMk/>
            <pc:sldMk cId="1133656164" sldId="270"/>
            <ac:cxnSpMk id="24" creationId="{EA0517CD-5926-F2E6-3526-15E255778B2C}"/>
          </ac:cxnSpMkLst>
        </pc:cxnChg>
        <pc:cxnChg chg="add mod">
          <ac:chgData name="Thijs Bieling" userId="32e27259-2a1c-473c-9186-a8d5b1c6437b" providerId="ADAL" clId="{33964D18-B092-4F4A-918F-DB2F749F1677}" dt="2023-11-23T12:29:06.620" v="2236"/>
          <ac:cxnSpMkLst>
            <pc:docMk/>
            <pc:sldMk cId="1133656164" sldId="270"/>
            <ac:cxnSpMk id="34" creationId="{637151C8-D49F-DE87-CDBE-227EBF9B3E26}"/>
          </ac:cxnSpMkLst>
        </pc:cxnChg>
        <pc:cxnChg chg="add mod">
          <ac:chgData name="Thijs Bieling" userId="32e27259-2a1c-473c-9186-a8d5b1c6437b" providerId="ADAL" clId="{33964D18-B092-4F4A-918F-DB2F749F1677}" dt="2023-11-23T12:29:06.620" v="2236"/>
          <ac:cxnSpMkLst>
            <pc:docMk/>
            <pc:sldMk cId="1133656164" sldId="270"/>
            <ac:cxnSpMk id="38" creationId="{932DE058-226E-8573-CC91-E6D8E0D8206B}"/>
          </ac:cxnSpMkLst>
        </pc:cxnChg>
        <pc:cxnChg chg="add mod">
          <ac:chgData name="Thijs Bieling" userId="32e27259-2a1c-473c-9186-a8d5b1c6437b" providerId="ADAL" clId="{33964D18-B092-4F4A-918F-DB2F749F1677}" dt="2023-11-23T12:29:06.620" v="2236"/>
          <ac:cxnSpMkLst>
            <pc:docMk/>
            <pc:sldMk cId="1133656164" sldId="270"/>
            <ac:cxnSpMk id="39" creationId="{F6D2DCA4-AA7C-44B7-449C-65A1717F9BC4}"/>
          </ac:cxnSpMkLst>
        </pc:cxnChg>
        <pc:cxnChg chg="add mod">
          <ac:chgData name="Thijs Bieling" userId="32e27259-2a1c-473c-9186-a8d5b1c6437b" providerId="ADAL" clId="{33964D18-B092-4F4A-918F-DB2F749F1677}" dt="2023-11-23T12:29:06.620" v="2236"/>
          <ac:cxnSpMkLst>
            <pc:docMk/>
            <pc:sldMk cId="1133656164" sldId="270"/>
            <ac:cxnSpMk id="44" creationId="{479D5EB2-56B7-3826-1129-55B475FB7DEC}"/>
          </ac:cxnSpMkLst>
        </pc:cxnChg>
      </pc:sldChg>
      <pc:sldChg chg="add">
        <pc:chgData name="Thijs Bieling" userId="32e27259-2a1c-473c-9186-a8d5b1c6437b" providerId="ADAL" clId="{33964D18-B092-4F4A-918F-DB2F749F1677}" dt="2023-11-27T18:13:52.843" v="2640"/>
        <pc:sldMkLst>
          <pc:docMk/>
          <pc:sldMk cId="3754956635" sldId="270"/>
        </pc:sldMkLst>
      </pc:sldChg>
      <pc:sldChg chg="add">
        <pc:chgData name="Thijs Bieling" userId="32e27259-2a1c-473c-9186-a8d5b1c6437b" providerId="ADAL" clId="{33964D18-B092-4F4A-918F-DB2F749F1677}" dt="2023-11-27T18:13:52.843" v="2640"/>
        <pc:sldMkLst>
          <pc:docMk/>
          <pc:sldMk cId="146783764" sldId="271"/>
        </pc:sldMkLst>
      </pc:sldChg>
      <pc:sldChg chg="addSp delSp modSp add del mod">
        <pc:chgData name="Thijs Bieling" userId="32e27259-2a1c-473c-9186-a8d5b1c6437b" providerId="ADAL" clId="{33964D18-B092-4F4A-918F-DB2F749F1677}" dt="2023-11-27T18:13:44.015" v="2634" actId="2696"/>
        <pc:sldMkLst>
          <pc:docMk/>
          <pc:sldMk cId="2408790158" sldId="271"/>
        </pc:sldMkLst>
        <pc:spChg chg="del">
          <ac:chgData name="Thijs Bieling" userId="32e27259-2a1c-473c-9186-a8d5b1c6437b" providerId="ADAL" clId="{33964D18-B092-4F4A-918F-DB2F749F1677}" dt="2023-11-23T16:29:14.224" v="2386" actId="478"/>
          <ac:spMkLst>
            <pc:docMk/>
            <pc:sldMk cId="2408790158" sldId="271"/>
            <ac:spMk id="5" creationId="{F0158708-EEE4-6665-823D-B7791BD857F7}"/>
          </ac:spMkLst>
        </pc:spChg>
        <pc:spChg chg="mod">
          <ac:chgData name="Thijs Bieling" userId="32e27259-2a1c-473c-9186-a8d5b1c6437b" providerId="ADAL" clId="{33964D18-B092-4F4A-918F-DB2F749F1677}" dt="2023-11-23T16:30:01.970" v="2435" actId="1037"/>
          <ac:spMkLst>
            <pc:docMk/>
            <pc:sldMk cId="2408790158" sldId="271"/>
            <ac:spMk id="7" creationId="{5F9916B1-8BDC-B2BE-49E6-B4159675DD9B}"/>
          </ac:spMkLst>
        </pc:spChg>
        <pc:spChg chg="mod">
          <ac:chgData name="Thijs Bieling" userId="32e27259-2a1c-473c-9186-a8d5b1c6437b" providerId="ADAL" clId="{33964D18-B092-4F4A-918F-DB2F749F1677}" dt="2023-11-23T16:30:01.970" v="2435" actId="1037"/>
          <ac:spMkLst>
            <pc:docMk/>
            <pc:sldMk cId="2408790158" sldId="271"/>
            <ac:spMk id="8" creationId="{FEFF4887-DED0-8AB9-062E-15F6816F23FD}"/>
          </ac:spMkLst>
        </pc:spChg>
        <pc:spChg chg="mod topLvl">
          <ac:chgData name="Thijs Bieling" userId="32e27259-2a1c-473c-9186-a8d5b1c6437b" providerId="ADAL" clId="{33964D18-B092-4F4A-918F-DB2F749F1677}" dt="2023-11-23T15:55:22.945" v="2309" actId="1076"/>
          <ac:spMkLst>
            <pc:docMk/>
            <pc:sldMk cId="2408790158" sldId="271"/>
            <ac:spMk id="10" creationId="{5C28D5DE-7E39-AF0A-47D1-BA5E4FD25C5D}"/>
          </ac:spMkLst>
        </pc:spChg>
        <pc:spChg chg="mod">
          <ac:chgData name="Thijs Bieling" userId="32e27259-2a1c-473c-9186-a8d5b1c6437b" providerId="ADAL" clId="{33964D18-B092-4F4A-918F-DB2F749F1677}" dt="2023-11-23T16:31:18.998" v="2447" actId="14100"/>
          <ac:spMkLst>
            <pc:docMk/>
            <pc:sldMk cId="2408790158" sldId="271"/>
            <ac:spMk id="12" creationId="{BE6EB0A4-9EBB-CC55-8A3C-E2267CA971C4}"/>
          </ac:spMkLst>
        </pc:spChg>
        <pc:spChg chg="mod">
          <ac:chgData name="Thijs Bieling" userId="32e27259-2a1c-473c-9186-a8d5b1c6437b" providerId="ADAL" clId="{33964D18-B092-4F4A-918F-DB2F749F1677}" dt="2023-11-23T16:30:23.688" v="2438" actId="1076"/>
          <ac:spMkLst>
            <pc:docMk/>
            <pc:sldMk cId="2408790158" sldId="271"/>
            <ac:spMk id="21" creationId="{0233B87E-F675-A31B-68CE-86268F8E97BB}"/>
          </ac:spMkLst>
        </pc:spChg>
        <pc:spChg chg="mod topLvl">
          <ac:chgData name="Thijs Bieling" userId="32e27259-2a1c-473c-9186-a8d5b1c6437b" providerId="ADAL" clId="{33964D18-B092-4F4A-918F-DB2F749F1677}" dt="2023-11-23T15:56:36.502" v="2366" actId="1038"/>
          <ac:spMkLst>
            <pc:docMk/>
            <pc:sldMk cId="2408790158" sldId="271"/>
            <ac:spMk id="28" creationId="{2ECDD5BE-891E-2472-A19A-CAE6074A8E97}"/>
          </ac:spMkLst>
        </pc:spChg>
        <pc:spChg chg="mod topLvl">
          <ac:chgData name="Thijs Bieling" userId="32e27259-2a1c-473c-9186-a8d5b1c6437b" providerId="ADAL" clId="{33964D18-B092-4F4A-918F-DB2F749F1677}" dt="2023-11-23T15:56:36.502" v="2366" actId="1038"/>
          <ac:spMkLst>
            <pc:docMk/>
            <pc:sldMk cId="2408790158" sldId="271"/>
            <ac:spMk id="29" creationId="{7F7B2448-DF76-F564-5929-88B7CA7FF223}"/>
          </ac:spMkLst>
        </pc:spChg>
        <pc:spChg chg="mod topLvl">
          <ac:chgData name="Thijs Bieling" userId="32e27259-2a1c-473c-9186-a8d5b1c6437b" providerId="ADAL" clId="{33964D18-B092-4F4A-918F-DB2F749F1677}" dt="2023-11-23T15:56:36.502" v="2366" actId="1038"/>
          <ac:spMkLst>
            <pc:docMk/>
            <pc:sldMk cId="2408790158" sldId="271"/>
            <ac:spMk id="30" creationId="{D2F7B2ED-9EAD-4200-512C-24BCBBE9EF9F}"/>
          </ac:spMkLst>
        </pc:spChg>
        <pc:spChg chg="add del mod">
          <ac:chgData name="Thijs Bieling" userId="32e27259-2a1c-473c-9186-a8d5b1c6437b" providerId="ADAL" clId="{33964D18-B092-4F4A-918F-DB2F749F1677}" dt="2023-11-23T15:51:55.999" v="2271" actId="478"/>
          <ac:spMkLst>
            <pc:docMk/>
            <pc:sldMk cId="2408790158" sldId="271"/>
            <ac:spMk id="35" creationId="{55E69F57-82C2-5054-20C1-2DD908E6E2D4}"/>
          </ac:spMkLst>
        </pc:spChg>
        <pc:spChg chg="del">
          <ac:chgData name="Thijs Bieling" userId="32e27259-2a1c-473c-9186-a8d5b1c6437b" providerId="ADAL" clId="{33964D18-B092-4F4A-918F-DB2F749F1677}" dt="2023-11-23T15:51:58.337" v="2273" actId="478"/>
          <ac:spMkLst>
            <pc:docMk/>
            <pc:sldMk cId="2408790158" sldId="271"/>
            <ac:spMk id="37" creationId="{6C0D4D8C-0585-5F93-7ECC-8856CEA48A8C}"/>
          </ac:spMkLst>
        </pc:spChg>
        <pc:spChg chg="add mod">
          <ac:chgData name="Thijs Bieling" userId="32e27259-2a1c-473c-9186-a8d5b1c6437b" providerId="ADAL" clId="{33964D18-B092-4F4A-918F-DB2F749F1677}" dt="2023-11-23T15:56:43.158" v="2368" actId="1076"/>
          <ac:spMkLst>
            <pc:docMk/>
            <pc:sldMk cId="2408790158" sldId="271"/>
            <ac:spMk id="52" creationId="{AA92E882-2FB4-12E6-1626-C8EAB69242D0}"/>
          </ac:spMkLst>
        </pc:spChg>
        <pc:spChg chg="add mod">
          <ac:chgData name="Thijs Bieling" userId="32e27259-2a1c-473c-9186-a8d5b1c6437b" providerId="ADAL" clId="{33964D18-B092-4F4A-918F-DB2F749F1677}" dt="2023-11-23T16:30:17.384" v="2437" actId="1582"/>
          <ac:spMkLst>
            <pc:docMk/>
            <pc:sldMk cId="2408790158" sldId="271"/>
            <ac:spMk id="56" creationId="{9F16A4A3-FE97-ADEC-091C-4914E02A84EC}"/>
          </ac:spMkLst>
        </pc:spChg>
        <pc:spChg chg="add del mod">
          <ac:chgData name="Thijs Bieling" userId="32e27259-2a1c-473c-9186-a8d5b1c6437b" providerId="ADAL" clId="{33964D18-B092-4F4A-918F-DB2F749F1677}" dt="2023-11-23T16:29:16.232" v="2387" actId="478"/>
          <ac:spMkLst>
            <pc:docMk/>
            <pc:sldMk cId="2408790158" sldId="271"/>
            <ac:spMk id="59" creationId="{B697DD39-4921-67AB-6938-10739DD25F5F}"/>
          </ac:spMkLst>
        </pc:spChg>
        <pc:spChg chg="add mod">
          <ac:chgData name="Thijs Bieling" userId="32e27259-2a1c-473c-9186-a8d5b1c6437b" providerId="ADAL" clId="{33964D18-B092-4F4A-918F-DB2F749F1677}" dt="2023-11-23T16:30:34.895" v="2443" actId="1038"/>
          <ac:spMkLst>
            <pc:docMk/>
            <pc:sldMk cId="2408790158" sldId="271"/>
            <ac:spMk id="60" creationId="{1133FA03-1E0C-D7F9-CC08-7D7529DDA4BB}"/>
          </ac:spMkLst>
        </pc:spChg>
        <pc:grpChg chg="add del mod">
          <ac:chgData name="Thijs Bieling" userId="32e27259-2a1c-473c-9186-a8d5b1c6437b" providerId="ADAL" clId="{33964D18-B092-4F4A-918F-DB2F749F1677}" dt="2023-11-23T15:52:52.029" v="2282" actId="478"/>
          <ac:grpSpMkLst>
            <pc:docMk/>
            <pc:sldMk cId="2408790158" sldId="271"/>
            <ac:grpSpMk id="6" creationId="{BEA9436B-F6BB-AEF5-C151-BBF2DF5C0ECD}"/>
          </ac:grpSpMkLst>
        </pc:grpChg>
        <pc:grpChg chg="del mod">
          <ac:chgData name="Thijs Bieling" userId="32e27259-2a1c-473c-9186-a8d5b1c6437b" providerId="ADAL" clId="{33964D18-B092-4F4A-918F-DB2F749F1677}" dt="2023-11-23T15:54:46.715" v="2297" actId="478"/>
          <ac:grpSpMkLst>
            <pc:docMk/>
            <pc:sldMk cId="2408790158" sldId="271"/>
            <ac:grpSpMk id="13" creationId="{0E3477DE-201C-2555-C600-BEADC738CB0C}"/>
          </ac:grpSpMkLst>
        </pc:grpChg>
        <pc:grpChg chg="add mod">
          <ac:chgData name="Thijs Bieling" userId="32e27259-2a1c-473c-9186-a8d5b1c6437b" providerId="ADAL" clId="{33964D18-B092-4F4A-918F-DB2F749F1677}" dt="2023-11-23T15:55:22.945" v="2309" actId="1076"/>
          <ac:grpSpMkLst>
            <pc:docMk/>
            <pc:sldMk cId="2408790158" sldId="271"/>
            <ac:grpSpMk id="23" creationId="{63867E4C-6D16-5E49-C2AC-D23318B26954}"/>
          </ac:grpSpMkLst>
        </pc:grpChg>
        <pc:grpChg chg="mod">
          <ac:chgData name="Thijs Bieling" userId="32e27259-2a1c-473c-9186-a8d5b1c6437b" providerId="ADAL" clId="{33964D18-B092-4F4A-918F-DB2F749F1677}" dt="2023-11-23T15:54:50.593" v="2299" actId="1076"/>
          <ac:grpSpMkLst>
            <pc:docMk/>
            <pc:sldMk cId="2408790158" sldId="271"/>
            <ac:grpSpMk id="25" creationId="{B6787052-5D1F-325D-6257-AC782EF2E1E0}"/>
          </ac:grpSpMkLst>
        </pc:grpChg>
        <pc:grpChg chg="mod">
          <ac:chgData name="Thijs Bieling" userId="32e27259-2a1c-473c-9186-a8d5b1c6437b" providerId="ADAL" clId="{33964D18-B092-4F4A-918F-DB2F749F1677}" dt="2023-11-23T16:30:53.790" v="2444" actId="1076"/>
          <ac:grpSpMkLst>
            <pc:docMk/>
            <pc:sldMk cId="2408790158" sldId="271"/>
            <ac:grpSpMk id="31" creationId="{E5D97D9F-676E-87AC-FF4E-A6DF58A19318}"/>
          </ac:grpSpMkLst>
        </pc:grpChg>
        <pc:grpChg chg="add del mod">
          <ac:chgData name="Thijs Bieling" userId="32e27259-2a1c-473c-9186-a8d5b1c6437b" providerId="ADAL" clId="{33964D18-B092-4F4A-918F-DB2F749F1677}" dt="2023-11-23T15:56:26.198" v="2344" actId="165"/>
          <ac:grpSpMkLst>
            <pc:docMk/>
            <pc:sldMk cId="2408790158" sldId="271"/>
            <ac:grpSpMk id="45" creationId="{8E8B27BF-B25F-53B9-A9C7-FE0D5D52BD7E}"/>
          </ac:grpSpMkLst>
        </pc:grpChg>
        <pc:grpChg chg="add mod">
          <ac:chgData name="Thijs Bieling" userId="32e27259-2a1c-473c-9186-a8d5b1c6437b" providerId="ADAL" clId="{33964D18-B092-4F4A-918F-DB2F749F1677}" dt="2023-11-23T15:56:36.502" v="2366" actId="1038"/>
          <ac:grpSpMkLst>
            <pc:docMk/>
            <pc:sldMk cId="2408790158" sldId="271"/>
            <ac:grpSpMk id="53" creationId="{4ACD8C6C-304B-1D57-3AB2-0E9D65483591}"/>
          </ac:grpSpMkLst>
        </pc:grpChg>
        <pc:picChg chg="del mod topLvl">
          <ac:chgData name="Thijs Bieling" userId="32e27259-2a1c-473c-9186-a8d5b1c6437b" providerId="ADAL" clId="{33964D18-B092-4F4A-918F-DB2F749F1677}" dt="2023-11-23T15:52:52.029" v="2282" actId="478"/>
          <ac:picMkLst>
            <pc:docMk/>
            <pc:sldMk cId="2408790158" sldId="271"/>
            <ac:picMk id="11" creationId="{EAF0641A-B00C-3F34-350C-93FA8E03462C}"/>
          </ac:picMkLst>
        </pc:picChg>
        <pc:picChg chg="del">
          <ac:chgData name="Thijs Bieling" userId="32e27259-2a1c-473c-9186-a8d5b1c6437b" providerId="ADAL" clId="{33964D18-B092-4F4A-918F-DB2F749F1677}" dt="2023-11-23T15:51:54.694" v="2270" actId="478"/>
          <ac:picMkLst>
            <pc:docMk/>
            <pc:sldMk cId="2408790158" sldId="271"/>
            <ac:picMk id="36" creationId="{55485584-F5A5-786E-15B7-0E487BAE9E31}"/>
          </ac:picMkLst>
        </pc:picChg>
        <pc:picChg chg="mod">
          <ac:chgData name="Thijs Bieling" userId="32e27259-2a1c-473c-9186-a8d5b1c6437b" providerId="ADAL" clId="{33964D18-B092-4F4A-918F-DB2F749F1677}" dt="2023-11-23T16:30:01.970" v="2435" actId="1037"/>
          <ac:picMkLst>
            <pc:docMk/>
            <pc:sldMk cId="2408790158" sldId="271"/>
            <ac:picMk id="40" creationId="{0DC414F9-B41E-E1BB-2004-7124C2B1CA2F}"/>
          </ac:picMkLst>
        </pc:picChg>
        <pc:picChg chg="mod">
          <ac:chgData name="Thijs Bieling" userId="32e27259-2a1c-473c-9186-a8d5b1c6437b" providerId="ADAL" clId="{33964D18-B092-4F4A-918F-DB2F749F1677}" dt="2023-11-23T16:30:01.970" v="2435" actId="1037"/>
          <ac:picMkLst>
            <pc:docMk/>
            <pc:sldMk cId="2408790158" sldId="271"/>
            <ac:picMk id="41" creationId="{345113AD-0104-0AB8-96D8-EDFFD2E6E4A1}"/>
          </ac:picMkLst>
        </pc:picChg>
        <pc:picChg chg="mod topLvl">
          <ac:chgData name="Thijs Bieling" userId="32e27259-2a1c-473c-9186-a8d5b1c6437b" providerId="ADAL" clId="{33964D18-B092-4F4A-918F-DB2F749F1677}" dt="2023-11-23T15:56:36.502" v="2366" actId="1038"/>
          <ac:picMkLst>
            <pc:docMk/>
            <pc:sldMk cId="2408790158" sldId="271"/>
            <ac:picMk id="42" creationId="{3E5D8501-3B19-CD37-54A8-2196726AEA1F}"/>
          </ac:picMkLst>
        </pc:picChg>
        <pc:picChg chg="mod topLvl">
          <ac:chgData name="Thijs Bieling" userId="32e27259-2a1c-473c-9186-a8d5b1c6437b" providerId="ADAL" clId="{33964D18-B092-4F4A-918F-DB2F749F1677}" dt="2023-11-23T15:56:36.502" v="2366" actId="1038"/>
          <ac:picMkLst>
            <pc:docMk/>
            <pc:sldMk cId="2408790158" sldId="271"/>
            <ac:picMk id="43" creationId="{24302234-2929-571C-C517-FE88AE9DDE4D}"/>
          </ac:picMkLst>
        </pc:picChg>
        <pc:picChg chg="add mod">
          <ac:chgData name="Thijs Bieling" userId="32e27259-2a1c-473c-9186-a8d5b1c6437b" providerId="ADAL" clId="{33964D18-B092-4F4A-918F-DB2F749F1677}" dt="2023-11-23T15:55:22.945" v="2309" actId="1076"/>
          <ac:picMkLst>
            <pc:docMk/>
            <pc:sldMk cId="2408790158" sldId="271"/>
            <ac:picMk id="4098" creationId="{81432492-9CF6-6733-A886-A510F28E3E9F}"/>
          </ac:picMkLst>
        </pc:picChg>
        <pc:picChg chg="add mod">
          <ac:chgData name="Thijs Bieling" userId="32e27259-2a1c-473c-9186-a8d5b1c6437b" providerId="ADAL" clId="{33964D18-B092-4F4A-918F-DB2F749F1677}" dt="2023-11-23T16:30:01.970" v="2435" actId="1037"/>
          <ac:picMkLst>
            <pc:docMk/>
            <pc:sldMk cId="2408790158" sldId="271"/>
            <ac:picMk id="4100" creationId="{45A3186B-DBC5-1E43-BA70-C0E34DA8823C}"/>
          </ac:picMkLst>
        </pc:picChg>
        <pc:cxnChg chg="mod">
          <ac:chgData name="Thijs Bieling" userId="32e27259-2a1c-473c-9186-a8d5b1c6437b" providerId="ADAL" clId="{33964D18-B092-4F4A-918F-DB2F749F1677}" dt="2023-11-23T16:30:01.970" v="2435" actId="1037"/>
          <ac:cxnSpMkLst>
            <pc:docMk/>
            <pc:sldMk cId="2408790158" sldId="271"/>
            <ac:cxnSpMk id="9" creationId="{E4550AE8-9A4E-9F58-9636-BA658E218F24}"/>
          </ac:cxnSpMkLst>
        </pc:cxnChg>
        <pc:cxnChg chg="mod">
          <ac:chgData name="Thijs Bieling" userId="32e27259-2a1c-473c-9186-a8d5b1c6437b" providerId="ADAL" clId="{33964D18-B092-4F4A-918F-DB2F749F1677}" dt="2023-11-23T16:30:01.970" v="2435" actId="1037"/>
          <ac:cxnSpMkLst>
            <pc:docMk/>
            <pc:sldMk cId="2408790158" sldId="271"/>
            <ac:cxnSpMk id="20" creationId="{746A4DF5-4BA2-5291-0A45-AC802D6A6F35}"/>
          </ac:cxnSpMkLst>
        </pc:cxnChg>
        <pc:cxnChg chg="del mod">
          <ac:chgData name="Thijs Bieling" userId="32e27259-2a1c-473c-9186-a8d5b1c6437b" providerId="ADAL" clId="{33964D18-B092-4F4A-918F-DB2F749F1677}" dt="2023-11-23T15:53:27.703" v="2287" actId="478"/>
          <ac:cxnSpMkLst>
            <pc:docMk/>
            <pc:sldMk cId="2408790158" sldId="271"/>
            <ac:cxnSpMk id="22" creationId="{7112227C-BF55-49D7-4D91-95E2779046C7}"/>
          </ac:cxnSpMkLst>
        </pc:cxnChg>
        <pc:cxnChg chg="mod">
          <ac:chgData name="Thijs Bieling" userId="32e27259-2a1c-473c-9186-a8d5b1c6437b" providerId="ADAL" clId="{33964D18-B092-4F4A-918F-DB2F749F1677}" dt="2023-11-23T16:31:01.433" v="2446" actId="14100"/>
          <ac:cxnSpMkLst>
            <pc:docMk/>
            <pc:sldMk cId="2408790158" sldId="271"/>
            <ac:cxnSpMk id="34" creationId="{637151C8-D49F-DE87-CDBE-227EBF9B3E26}"/>
          </ac:cxnSpMkLst>
        </pc:cxnChg>
        <pc:cxnChg chg="mod">
          <ac:chgData name="Thijs Bieling" userId="32e27259-2a1c-473c-9186-a8d5b1c6437b" providerId="ADAL" clId="{33964D18-B092-4F4A-918F-DB2F749F1677}" dt="2023-11-23T15:55:22.945" v="2309" actId="1076"/>
          <ac:cxnSpMkLst>
            <pc:docMk/>
            <pc:sldMk cId="2408790158" sldId="271"/>
            <ac:cxnSpMk id="38" creationId="{932DE058-226E-8573-CC91-E6D8E0D8206B}"/>
          </ac:cxnSpMkLst>
        </pc:cxnChg>
        <pc:cxnChg chg="del mod">
          <ac:chgData name="Thijs Bieling" userId="32e27259-2a1c-473c-9186-a8d5b1c6437b" providerId="ADAL" clId="{33964D18-B092-4F4A-918F-DB2F749F1677}" dt="2023-11-23T15:54:47.441" v="2298" actId="478"/>
          <ac:cxnSpMkLst>
            <pc:docMk/>
            <pc:sldMk cId="2408790158" sldId="271"/>
            <ac:cxnSpMk id="39" creationId="{F6D2DCA4-AA7C-44B7-449C-65A1717F9BC4}"/>
          </ac:cxnSpMkLst>
        </pc:cxnChg>
        <pc:cxnChg chg="del mod">
          <ac:chgData name="Thijs Bieling" userId="32e27259-2a1c-473c-9186-a8d5b1c6437b" providerId="ADAL" clId="{33964D18-B092-4F4A-918F-DB2F749F1677}" dt="2023-11-23T15:51:57.420" v="2272" actId="478"/>
          <ac:cxnSpMkLst>
            <pc:docMk/>
            <pc:sldMk cId="2408790158" sldId="271"/>
            <ac:cxnSpMk id="44" creationId="{479D5EB2-56B7-3826-1129-55B475FB7DEC}"/>
          </ac:cxnSpMkLst>
        </pc:cxnChg>
        <pc:cxnChg chg="add mod">
          <ac:chgData name="Thijs Bieling" userId="32e27259-2a1c-473c-9186-a8d5b1c6437b" providerId="ADAL" clId="{33964D18-B092-4F4A-918F-DB2F749F1677}" dt="2023-11-23T15:55:28.135" v="2311" actId="1076"/>
          <ac:cxnSpMkLst>
            <pc:docMk/>
            <pc:sldMk cId="2408790158" sldId="271"/>
            <ac:cxnSpMk id="48" creationId="{01A3B0FE-08F9-725B-1264-5E6C1CABB834}"/>
          </ac:cxnSpMkLst>
        </pc:cxnChg>
        <pc:cxnChg chg="add mod">
          <ac:chgData name="Thijs Bieling" userId="32e27259-2a1c-473c-9186-a8d5b1c6437b" providerId="ADAL" clId="{33964D18-B092-4F4A-918F-DB2F749F1677}" dt="2023-11-23T15:56:47.201" v="2369" actId="14100"/>
          <ac:cxnSpMkLst>
            <pc:docMk/>
            <pc:sldMk cId="2408790158" sldId="271"/>
            <ac:cxnSpMk id="50" creationId="{5BECA107-7C55-15F6-A4AB-BA14B6F9A526}"/>
          </ac:cxnSpMkLst>
        </pc:cxnChg>
      </pc:sldChg>
      <pc:sldChg chg="add del">
        <pc:chgData name="Thijs Bieling" userId="32e27259-2a1c-473c-9186-a8d5b1c6437b" providerId="ADAL" clId="{33964D18-B092-4F4A-918F-DB2F749F1677}" dt="2023-11-24T09:07:30.655" v="2452" actId="47"/>
        <pc:sldMkLst>
          <pc:docMk/>
          <pc:sldMk cId="1745591289" sldId="272"/>
        </pc:sldMkLst>
      </pc:sldChg>
      <pc:sldChg chg="addSp delSp modSp add mod ord">
        <pc:chgData name="Thijs Bieling" userId="32e27259-2a1c-473c-9186-a8d5b1c6437b" providerId="ADAL" clId="{33964D18-B092-4F4A-918F-DB2F749F1677}" dt="2023-12-06T14:54:38.737" v="3991" actId="21"/>
        <pc:sldMkLst>
          <pc:docMk/>
          <pc:sldMk cId="2739316509" sldId="273"/>
        </pc:sldMkLst>
        <pc:spChg chg="mod">
          <ac:chgData name="Thijs Bieling" userId="32e27259-2a1c-473c-9186-a8d5b1c6437b" providerId="ADAL" clId="{33964D18-B092-4F4A-918F-DB2F749F1677}" dt="2023-11-24T09:09:19.474" v="2515" actId="1076"/>
          <ac:spMkLst>
            <pc:docMk/>
            <pc:sldMk cId="2739316509" sldId="273"/>
            <ac:spMk id="4" creationId="{EF543165-18F5-3614-4A88-326932F6A746}"/>
          </ac:spMkLst>
        </pc:spChg>
        <pc:spChg chg="del mod">
          <ac:chgData name="Thijs Bieling" userId="32e27259-2a1c-473c-9186-a8d5b1c6437b" providerId="ADAL" clId="{33964D18-B092-4F4A-918F-DB2F749F1677}" dt="2023-12-04T14:24:56.829" v="3206" actId="478"/>
          <ac:spMkLst>
            <pc:docMk/>
            <pc:sldMk cId="2739316509" sldId="273"/>
            <ac:spMk id="5" creationId="{33476588-87B4-4A9E-61FA-A97C3A7E060B}"/>
          </ac:spMkLst>
        </pc:spChg>
        <pc:spChg chg="del mod">
          <ac:chgData name="Thijs Bieling" userId="32e27259-2a1c-473c-9186-a8d5b1c6437b" providerId="ADAL" clId="{33964D18-B092-4F4A-918F-DB2F749F1677}" dt="2023-12-04T14:24:56.829" v="3206" actId="478"/>
          <ac:spMkLst>
            <pc:docMk/>
            <pc:sldMk cId="2739316509" sldId="273"/>
            <ac:spMk id="6" creationId="{B08E3738-BDFC-B496-432D-8605202125F8}"/>
          </ac:spMkLst>
        </pc:spChg>
        <pc:spChg chg="mod">
          <ac:chgData name="Thijs Bieling" userId="32e27259-2a1c-473c-9186-a8d5b1c6437b" providerId="ADAL" clId="{33964D18-B092-4F4A-918F-DB2F749F1677}" dt="2023-12-04T19:57:46.970" v="3775" actId="1076"/>
          <ac:spMkLst>
            <pc:docMk/>
            <pc:sldMk cId="2739316509" sldId="273"/>
            <ac:spMk id="8" creationId="{B3C79992-1324-0A8E-0779-EEF0C3F8243B}"/>
          </ac:spMkLst>
        </pc:spChg>
        <pc:spChg chg="mod">
          <ac:chgData name="Thijs Bieling" userId="32e27259-2a1c-473c-9186-a8d5b1c6437b" providerId="ADAL" clId="{33964D18-B092-4F4A-918F-DB2F749F1677}" dt="2023-12-04T20:05:29.078" v="3816" actId="1036"/>
          <ac:spMkLst>
            <pc:docMk/>
            <pc:sldMk cId="2739316509" sldId="273"/>
            <ac:spMk id="10" creationId="{C3F1FD01-F8FB-F04A-5163-4B0FDFFC7827}"/>
          </ac:spMkLst>
        </pc:spChg>
        <pc:spChg chg="mod">
          <ac:chgData name="Thijs Bieling" userId="32e27259-2a1c-473c-9186-a8d5b1c6437b" providerId="ADAL" clId="{33964D18-B092-4F4A-918F-DB2F749F1677}" dt="2023-12-04T20:05:29.078" v="3816" actId="1036"/>
          <ac:spMkLst>
            <pc:docMk/>
            <pc:sldMk cId="2739316509" sldId="273"/>
            <ac:spMk id="11" creationId="{684028B7-C837-9BFA-F0BF-1D680B903615}"/>
          </ac:spMkLst>
        </pc:spChg>
        <pc:spChg chg="mod">
          <ac:chgData name="Thijs Bieling" userId="32e27259-2a1c-473c-9186-a8d5b1c6437b" providerId="ADAL" clId="{33964D18-B092-4F4A-918F-DB2F749F1677}" dt="2023-12-04T19:57:20.586" v="3769" actId="1076"/>
          <ac:spMkLst>
            <pc:docMk/>
            <pc:sldMk cId="2739316509" sldId="273"/>
            <ac:spMk id="15" creationId="{2C21D506-539A-AF24-FE99-B9A6D60BF66E}"/>
          </ac:spMkLst>
        </pc:spChg>
        <pc:spChg chg="mod">
          <ac:chgData name="Thijs Bieling" userId="32e27259-2a1c-473c-9186-a8d5b1c6437b" providerId="ADAL" clId="{33964D18-B092-4F4A-918F-DB2F749F1677}" dt="2023-12-04T20:07:08.224" v="3897" actId="20577"/>
          <ac:spMkLst>
            <pc:docMk/>
            <pc:sldMk cId="2739316509" sldId="273"/>
            <ac:spMk id="17" creationId="{C949A71A-A27A-F721-867D-FEC9FB9C625E}"/>
          </ac:spMkLst>
        </pc:spChg>
        <pc:spChg chg="mod">
          <ac:chgData name="Thijs Bieling" userId="32e27259-2a1c-473c-9186-a8d5b1c6437b" providerId="ADAL" clId="{33964D18-B092-4F4A-918F-DB2F749F1677}" dt="2023-12-04T20:07:21.210" v="3900" actId="1035"/>
          <ac:spMkLst>
            <pc:docMk/>
            <pc:sldMk cId="2739316509" sldId="273"/>
            <ac:spMk id="18" creationId="{A4FC8F61-5E60-ABF4-6F41-8663621ABCD7}"/>
          </ac:spMkLst>
        </pc:spChg>
        <pc:spChg chg="add del mod">
          <ac:chgData name="Thijs Bieling" userId="32e27259-2a1c-473c-9186-a8d5b1c6437b" providerId="ADAL" clId="{33964D18-B092-4F4A-918F-DB2F749F1677}" dt="2023-12-04T19:57:37.316" v="3774" actId="1076"/>
          <ac:spMkLst>
            <pc:docMk/>
            <pc:sldMk cId="2739316509" sldId="273"/>
            <ac:spMk id="22" creationId="{B0DCEA0A-25F6-2280-6046-40EBA7D1FBB2}"/>
          </ac:spMkLst>
        </pc:spChg>
        <pc:spChg chg="mod">
          <ac:chgData name="Thijs Bieling" userId="32e27259-2a1c-473c-9186-a8d5b1c6437b" providerId="ADAL" clId="{33964D18-B092-4F4A-918F-DB2F749F1677}" dt="2023-12-04T19:54:43.547" v="3718" actId="1076"/>
          <ac:spMkLst>
            <pc:docMk/>
            <pc:sldMk cId="2739316509" sldId="273"/>
            <ac:spMk id="28" creationId="{4C39F89B-A5F6-FC04-AF19-7E85DC0BFFBB}"/>
          </ac:spMkLst>
        </pc:spChg>
        <pc:spChg chg="mod">
          <ac:chgData name="Thijs Bieling" userId="32e27259-2a1c-473c-9186-a8d5b1c6437b" providerId="ADAL" clId="{33964D18-B092-4F4A-918F-DB2F749F1677}" dt="2023-12-04T20:06:44.428" v="3886" actId="1076"/>
          <ac:spMkLst>
            <pc:docMk/>
            <pc:sldMk cId="2739316509" sldId="273"/>
            <ac:spMk id="33" creationId="{79762635-0F26-9A78-C258-F2144958C827}"/>
          </ac:spMkLst>
        </pc:spChg>
        <pc:spChg chg="del">
          <ac:chgData name="Thijs Bieling" userId="32e27259-2a1c-473c-9186-a8d5b1c6437b" providerId="ADAL" clId="{33964D18-B092-4F4A-918F-DB2F749F1677}" dt="2023-12-04T14:24:56.829" v="3206" actId="478"/>
          <ac:spMkLst>
            <pc:docMk/>
            <pc:sldMk cId="2739316509" sldId="273"/>
            <ac:spMk id="37" creationId="{0F5AC0D1-DE09-3359-C949-89A3809CFA4A}"/>
          </ac:spMkLst>
        </pc:spChg>
        <pc:spChg chg="del">
          <ac:chgData name="Thijs Bieling" userId="32e27259-2a1c-473c-9186-a8d5b1c6437b" providerId="ADAL" clId="{33964D18-B092-4F4A-918F-DB2F749F1677}" dt="2023-12-04T13:21:53.417" v="2762" actId="478"/>
          <ac:spMkLst>
            <pc:docMk/>
            <pc:sldMk cId="2739316509" sldId="273"/>
            <ac:spMk id="43" creationId="{0010D439-DF02-6D94-916A-05A6525F8A2C}"/>
          </ac:spMkLst>
        </pc:spChg>
        <pc:spChg chg="mod">
          <ac:chgData name="Thijs Bieling" userId="32e27259-2a1c-473c-9186-a8d5b1c6437b" providerId="ADAL" clId="{33964D18-B092-4F4A-918F-DB2F749F1677}" dt="2023-12-04T19:56:42.055" v="3764" actId="1076"/>
          <ac:spMkLst>
            <pc:docMk/>
            <pc:sldMk cId="2739316509" sldId="273"/>
            <ac:spMk id="52" creationId="{A50075FD-24AF-5A8F-7441-22B42E9743FA}"/>
          </ac:spMkLst>
        </pc:spChg>
        <pc:spChg chg="mod">
          <ac:chgData name="Thijs Bieling" userId="32e27259-2a1c-473c-9186-a8d5b1c6437b" providerId="ADAL" clId="{33964D18-B092-4F4A-918F-DB2F749F1677}" dt="2023-12-04T20:05:29.078" v="3816" actId="1036"/>
          <ac:spMkLst>
            <pc:docMk/>
            <pc:sldMk cId="2739316509" sldId="273"/>
            <ac:spMk id="56" creationId="{926F07A6-6AFA-7AB2-C316-C91C0D5D60B6}"/>
          </ac:spMkLst>
        </pc:spChg>
        <pc:spChg chg="add mod">
          <ac:chgData name="Thijs Bieling" userId="32e27259-2a1c-473c-9186-a8d5b1c6437b" providerId="ADAL" clId="{33964D18-B092-4F4A-918F-DB2F749F1677}" dt="2023-12-04T20:06:15.343" v="3862" actId="1076"/>
          <ac:spMkLst>
            <pc:docMk/>
            <pc:sldMk cId="2739316509" sldId="273"/>
            <ac:spMk id="57" creationId="{1042D3E2-8792-9617-DB60-BD12175AE8D0}"/>
          </ac:spMkLst>
        </pc:spChg>
        <pc:spChg chg="add del mod topLvl">
          <ac:chgData name="Thijs Bieling" userId="32e27259-2a1c-473c-9186-a8d5b1c6437b" providerId="ADAL" clId="{33964D18-B092-4F4A-918F-DB2F749F1677}" dt="2023-11-24T09:09:01.441" v="2503" actId="21"/>
          <ac:spMkLst>
            <pc:docMk/>
            <pc:sldMk cId="2739316509" sldId="273"/>
            <ac:spMk id="65" creationId="{2F741464-0324-84CE-590D-D3A45B22589A}"/>
          </ac:spMkLst>
        </pc:spChg>
        <pc:spChg chg="del mod">
          <ac:chgData name="Thijs Bieling" userId="32e27259-2a1c-473c-9186-a8d5b1c6437b" providerId="ADAL" clId="{33964D18-B092-4F4A-918F-DB2F749F1677}" dt="2023-12-04T19:48:32.945" v="3562" actId="478"/>
          <ac:spMkLst>
            <pc:docMk/>
            <pc:sldMk cId="2739316509" sldId="273"/>
            <ac:spMk id="84" creationId="{1B0E6A07-3E50-01CD-3360-5DCDB719BEF7}"/>
          </ac:spMkLst>
        </pc:spChg>
        <pc:grpChg chg="add del mod">
          <ac:chgData name="Thijs Bieling" userId="32e27259-2a1c-473c-9186-a8d5b1c6437b" providerId="ADAL" clId="{33964D18-B092-4F4A-918F-DB2F749F1677}" dt="2023-12-04T19:57:49.628" v="3779" actId="1076"/>
          <ac:grpSpMkLst>
            <pc:docMk/>
            <pc:sldMk cId="2739316509" sldId="273"/>
            <ac:grpSpMk id="7" creationId="{FC4E9E2C-EE3B-D1C7-03EC-8946D64614D8}"/>
          </ac:grpSpMkLst>
        </pc:grpChg>
        <pc:grpChg chg="del">
          <ac:chgData name="Thijs Bieling" userId="32e27259-2a1c-473c-9186-a8d5b1c6437b" providerId="ADAL" clId="{33964D18-B092-4F4A-918F-DB2F749F1677}" dt="2023-11-24T09:07:40.456" v="2454" actId="478"/>
          <ac:grpSpMkLst>
            <pc:docMk/>
            <pc:sldMk cId="2739316509" sldId="273"/>
            <ac:grpSpMk id="12" creationId="{0F470AA8-A412-83F7-DD39-C379265079C4}"/>
          </ac:grpSpMkLst>
        </pc:grpChg>
        <pc:grpChg chg="add mod">
          <ac:chgData name="Thijs Bieling" userId="32e27259-2a1c-473c-9186-a8d5b1c6437b" providerId="ADAL" clId="{33964D18-B092-4F4A-918F-DB2F749F1677}" dt="2023-12-04T20:07:21.210" v="3900" actId="1035"/>
          <ac:grpSpMkLst>
            <pc:docMk/>
            <pc:sldMk cId="2739316509" sldId="273"/>
            <ac:grpSpMk id="14" creationId="{55799EDD-AA23-204C-380B-59DC724F61B0}"/>
          </ac:grpSpMkLst>
        </pc:grpChg>
        <pc:grpChg chg="add mod">
          <ac:chgData name="Thijs Bieling" userId="32e27259-2a1c-473c-9186-a8d5b1c6437b" providerId="ADAL" clId="{33964D18-B092-4F4A-918F-DB2F749F1677}" dt="2023-12-04T19:57:32.055" v="3772" actId="1076"/>
          <ac:grpSpMkLst>
            <pc:docMk/>
            <pc:sldMk cId="2739316509" sldId="273"/>
            <ac:grpSpMk id="27" creationId="{907290C8-FD12-1E3D-2F31-156D3B90D554}"/>
          </ac:grpSpMkLst>
        </pc:grpChg>
        <pc:grpChg chg="mod">
          <ac:chgData name="Thijs Bieling" userId="32e27259-2a1c-473c-9186-a8d5b1c6437b" providerId="ADAL" clId="{33964D18-B092-4F4A-918F-DB2F749F1677}" dt="2023-12-04T20:07:19.341" v="3899" actId="1035"/>
          <ac:grpSpMkLst>
            <pc:docMk/>
            <pc:sldMk cId="2739316509" sldId="273"/>
            <ac:grpSpMk id="51" creationId="{9AAC5A5D-C242-A98F-3BBF-2BFDC280B9F1}"/>
          </ac:grpSpMkLst>
        </pc:grpChg>
        <pc:grpChg chg="add del">
          <ac:chgData name="Thijs Bieling" userId="32e27259-2a1c-473c-9186-a8d5b1c6437b" providerId="ADAL" clId="{33964D18-B092-4F4A-918F-DB2F749F1677}" dt="2023-11-24T09:09:06.404" v="2504" actId="21"/>
          <ac:grpSpMkLst>
            <pc:docMk/>
            <pc:sldMk cId="2739316509" sldId="273"/>
            <ac:grpSpMk id="64" creationId="{284352A5-D0EE-E4FE-FECA-444A3FA5C493}"/>
          </ac:grpSpMkLst>
        </pc:grpChg>
        <pc:picChg chg="add del mod">
          <ac:chgData name="Thijs Bieling" userId="32e27259-2a1c-473c-9186-a8d5b1c6437b" providerId="ADAL" clId="{33964D18-B092-4F4A-918F-DB2F749F1677}" dt="2023-12-06T14:54:38.737" v="3991" actId="21"/>
          <ac:picMkLst>
            <pc:docMk/>
            <pc:sldMk cId="2739316509" sldId="273"/>
            <ac:picMk id="5" creationId="{C0C9B6BA-2758-A82B-E083-36D5C708D3C3}"/>
          </ac:picMkLst>
        </pc:picChg>
        <pc:picChg chg="mod">
          <ac:chgData name="Thijs Bieling" userId="32e27259-2a1c-473c-9186-a8d5b1c6437b" providerId="ADAL" clId="{33964D18-B092-4F4A-918F-DB2F749F1677}" dt="2023-12-04T19:57:56.795" v="3780" actId="1076"/>
          <ac:picMkLst>
            <pc:docMk/>
            <pc:sldMk cId="2739316509" sldId="273"/>
            <ac:picMk id="9" creationId="{80AE95C7-7439-9B6C-3DFE-5AC73C7A448C}"/>
          </ac:picMkLst>
        </pc:picChg>
        <pc:picChg chg="add del mod">
          <ac:chgData name="Thijs Bieling" userId="32e27259-2a1c-473c-9186-a8d5b1c6437b" providerId="ADAL" clId="{33964D18-B092-4F4A-918F-DB2F749F1677}" dt="2023-12-04T14:24:56.829" v="3206" actId="478"/>
          <ac:picMkLst>
            <pc:docMk/>
            <pc:sldMk cId="2739316509" sldId="273"/>
            <ac:picMk id="12" creationId="{D2BD81A0-3034-9271-D151-13BB196D5324}"/>
          </ac:picMkLst>
        </pc:picChg>
        <pc:picChg chg="mod">
          <ac:chgData name="Thijs Bieling" userId="32e27259-2a1c-473c-9186-a8d5b1c6437b" providerId="ADAL" clId="{33964D18-B092-4F4A-918F-DB2F749F1677}" dt="2023-12-04T19:57:20.586" v="3769" actId="1076"/>
          <ac:picMkLst>
            <pc:docMk/>
            <pc:sldMk cId="2739316509" sldId="273"/>
            <ac:picMk id="16" creationId="{C1C0834B-5208-03B2-F8DF-FE1AE80AF804}"/>
          </ac:picMkLst>
        </pc:picChg>
        <pc:picChg chg="mod">
          <ac:chgData name="Thijs Bieling" userId="32e27259-2a1c-473c-9186-a8d5b1c6437b" providerId="ADAL" clId="{33964D18-B092-4F4A-918F-DB2F749F1677}" dt="2023-12-04T20:07:21.210" v="3900" actId="1035"/>
          <ac:picMkLst>
            <pc:docMk/>
            <pc:sldMk cId="2739316509" sldId="273"/>
            <ac:picMk id="19" creationId="{88E9EF75-D160-19CA-329D-28DD616B0DB5}"/>
          </ac:picMkLst>
        </pc:picChg>
        <pc:picChg chg="add del mod">
          <ac:chgData name="Thijs Bieling" userId="32e27259-2a1c-473c-9186-a8d5b1c6437b" providerId="ADAL" clId="{33964D18-B092-4F4A-918F-DB2F749F1677}" dt="2023-12-04T14:24:56.829" v="3206" actId="478"/>
          <ac:picMkLst>
            <pc:docMk/>
            <pc:sldMk cId="2739316509" sldId="273"/>
            <ac:picMk id="21" creationId="{7299D050-0B53-F5DF-5FDA-3FD0A6A46219}"/>
          </ac:picMkLst>
        </pc:picChg>
        <pc:picChg chg="add del mod">
          <ac:chgData name="Thijs Bieling" userId="32e27259-2a1c-473c-9186-a8d5b1c6437b" providerId="ADAL" clId="{33964D18-B092-4F4A-918F-DB2F749F1677}" dt="2023-12-04T14:24:56.829" v="3206" actId="478"/>
          <ac:picMkLst>
            <pc:docMk/>
            <pc:sldMk cId="2739316509" sldId="273"/>
            <ac:picMk id="25" creationId="{9D15C266-1A55-23E8-3A95-C548B1198D50}"/>
          </ac:picMkLst>
        </pc:picChg>
        <pc:picChg chg="mod">
          <ac:chgData name="Thijs Bieling" userId="32e27259-2a1c-473c-9186-a8d5b1c6437b" providerId="ADAL" clId="{33964D18-B092-4F4A-918F-DB2F749F1677}" dt="2023-12-04T19:57:24.992" v="3771" actId="1076"/>
          <ac:picMkLst>
            <pc:docMk/>
            <pc:sldMk cId="2739316509" sldId="273"/>
            <ac:picMk id="30" creationId="{BD441796-FBE9-43B1-171E-4329EA98BF0E}"/>
          </ac:picMkLst>
        </pc:picChg>
        <pc:picChg chg="add mod modCrop">
          <ac:chgData name="Thijs Bieling" userId="32e27259-2a1c-473c-9186-a8d5b1c6437b" providerId="ADAL" clId="{33964D18-B092-4F4A-918F-DB2F749F1677}" dt="2023-12-04T20:05:55.749" v="3856" actId="14100"/>
          <ac:picMkLst>
            <pc:docMk/>
            <pc:sldMk cId="2739316509" sldId="273"/>
            <ac:picMk id="40" creationId="{B8F10FA4-4D07-A31E-5FC7-17B0132BB315}"/>
          </ac:picMkLst>
        </pc:picChg>
        <pc:picChg chg="del">
          <ac:chgData name="Thijs Bieling" userId="32e27259-2a1c-473c-9186-a8d5b1c6437b" providerId="ADAL" clId="{33964D18-B092-4F4A-918F-DB2F749F1677}" dt="2023-12-04T13:08:09.634" v="2740" actId="478"/>
          <ac:picMkLst>
            <pc:docMk/>
            <pc:sldMk cId="2739316509" sldId="273"/>
            <ac:picMk id="50" creationId="{0A1617CE-8546-5236-CC17-95FFF7C3ECD3}"/>
          </ac:picMkLst>
        </pc:picChg>
        <pc:picChg chg="mod">
          <ac:chgData name="Thijs Bieling" userId="32e27259-2a1c-473c-9186-a8d5b1c6437b" providerId="ADAL" clId="{33964D18-B092-4F4A-918F-DB2F749F1677}" dt="2023-12-04T19:56:49.615" v="3766" actId="1076"/>
          <ac:picMkLst>
            <pc:docMk/>
            <pc:sldMk cId="2739316509" sldId="273"/>
            <ac:picMk id="53" creationId="{61BE364D-4555-B6FD-937C-3E1A40F9585B}"/>
          </ac:picMkLst>
        </pc:picChg>
        <pc:picChg chg="add mod">
          <ac:chgData name="Thijs Bieling" userId="32e27259-2a1c-473c-9186-a8d5b1c6437b" providerId="ADAL" clId="{33964D18-B092-4F4A-918F-DB2F749F1677}" dt="2023-12-04T20:06:15.343" v="3862" actId="1076"/>
          <ac:picMkLst>
            <pc:docMk/>
            <pc:sldMk cId="2739316509" sldId="273"/>
            <ac:picMk id="58" creationId="{4A9B438A-A7CA-D7F2-6042-AC9B8551147F}"/>
          </ac:picMkLst>
        </pc:picChg>
        <pc:picChg chg="mod topLvl">
          <ac:chgData name="Thijs Bieling" userId="32e27259-2a1c-473c-9186-a8d5b1c6437b" providerId="ADAL" clId="{33964D18-B092-4F4A-918F-DB2F749F1677}" dt="2023-11-24T09:09:01.441" v="2503" actId="21"/>
          <ac:picMkLst>
            <pc:docMk/>
            <pc:sldMk cId="2739316509" sldId="273"/>
            <ac:picMk id="66" creationId="{83501125-DE42-154B-96B2-F2C586EDC741}"/>
          </ac:picMkLst>
        </pc:picChg>
        <pc:picChg chg="mod">
          <ac:chgData name="Thijs Bieling" userId="32e27259-2a1c-473c-9186-a8d5b1c6437b" providerId="ADAL" clId="{33964D18-B092-4F4A-918F-DB2F749F1677}" dt="2023-12-04T20:05:29.078" v="3816" actId="1036"/>
          <ac:picMkLst>
            <pc:docMk/>
            <pc:sldMk cId="2739316509" sldId="273"/>
            <ac:picMk id="72" creationId="{F5205AD4-97A3-ED7D-4800-66A99D8C781D}"/>
          </ac:picMkLst>
        </pc:picChg>
        <pc:picChg chg="mod">
          <ac:chgData name="Thijs Bieling" userId="32e27259-2a1c-473c-9186-a8d5b1c6437b" providerId="ADAL" clId="{33964D18-B092-4F4A-918F-DB2F749F1677}" dt="2023-12-04T20:05:29.078" v="3816" actId="1036"/>
          <ac:picMkLst>
            <pc:docMk/>
            <pc:sldMk cId="2739316509" sldId="273"/>
            <ac:picMk id="75" creationId="{5CC2A5CF-547E-BCEB-FC37-2262D3C3CCA4}"/>
          </ac:picMkLst>
        </pc:picChg>
        <pc:picChg chg="add del mod">
          <ac:chgData name="Thijs Bieling" userId="32e27259-2a1c-473c-9186-a8d5b1c6437b" providerId="ADAL" clId="{33964D18-B092-4F4A-918F-DB2F749F1677}" dt="2023-12-04T13:21:51.957" v="2761" actId="478"/>
          <ac:picMkLst>
            <pc:docMk/>
            <pc:sldMk cId="2739316509" sldId="273"/>
            <ac:picMk id="1026" creationId="{3EA319AB-EF94-3B82-5095-A02266B0D8C9}"/>
          </ac:picMkLst>
        </pc:picChg>
        <pc:picChg chg="mod">
          <ac:chgData name="Thijs Bieling" userId="32e27259-2a1c-473c-9186-a8d5b1c6437b" providerId="ADAL" clId="{33964D18-B092-4F4A-918F-DB2F749F1677}" dt="2023-12-04T19:51:42.053" v="3629" actId="1076"/>
          <ac:picMkLst>
            <pc:docMk/>
            <pc:sldMk cId="2739316509" sldId="273"/>
            <ac:picMk id="2056" creationId="{B96D1766-38A8-4E35-6507-E059DC16C151}"/>
          </ac:picMkLst>
        </pc:picChg>
        <pc:picChg chg="mod">
          <ac:chgData name="Thijs Bieling" userId="32e27259-2a1c-473c-9186-a8d5b1c6437b" providerId="ADAL" clId="{33964D18-B092-4F4A-918F-DB2F749F1677}" dt="2023-12-04T20:07:10.734" v="3898" actId="1076"/>
          <ac:picMkLst>
            <pc:docMk/>
            <pc:sldMk cId="2739316509" sldId="273"/>
            <ac:picMk id="2058" creationId="{929DEAFA-67E2-84C4-64C2-C4F4B1F7FACC}"/>
          </ac:picMkLst>
        </pc:picChg>
        <pc:picChg chg="mod">
          <ac:chgData name="Thijs Bieling" userId="32e27259-2a1c-473c-9186-a8d5b1c6437b" providerId="ADAL" clId="{33964D18-B092-4F4A-918F-DB2F749F1677}" dt="2023-12-04T14:25:59.484" v="3235" actId="1076"/>
          <ac:picMkLst>
            <pc:docMk/>
            <pc:sldMk cId="2739316509" sldId="273"/>
            <ac:picMk id="3074" creationId="{EFD2E6A7-7CDB-6AFE-7A0F-CEC6E20FABF9}"/>
          </ac:picMkLst>
        </pc:picChg>
        <pc:cxnChg chg="add mod">
          <ac:chgData name="Thijs Bieling" userId="32e27259-2a1c-473c-9186-a8d5b1c6437b" providerId="ADAL" clId="{33964D18-B092-4F4A-918F-DB2F749F1677}" dt="2023-12-04T20:07:21.210" v="3900" actId="1035"/>
          <ac:cxnSpMkLst>
            <pc:docMk/>
            <pc:sldMk cId="2739316509" sldId="273"/>
            <ac:cxnSpMk id="13" creationId="{80868501-D6F2-3A5F-CFD5-29514EAF2665}"/>
          </ac:cxnSpMkLst>
        </pc:cxnChg>
        <pc:cxnChg chg="mod">
          <ac:chgData name="Thijs Bieling" userId="32e27259-2a1c-473c-9186-a8d5b1c6437b" providerId="ADAL" clId="{33964D18-B092-4F4A-918F-DB2F749F1677}" dt="2023-12-04T20:07:10.734" v="3898" actId="1076"/>
          <ac:cxnSpMkLst>
            <pc:docMk/>
            <pc:sldMk cId="2739316509" sldId="273"/>
            <ac:cxnSpMk id="20" creationId="{71BAFE68-E33C-7C47-5204-66C2C8F2E042}"/>
          </ac:cxnSpMkLst>
        </pc:cxnChg>
        <pc:cxnChg chg="add mod">
          <ac:chgData name="Thijs Bieling" userId="32e27259-2a1c-473c-9186-a8d5b1c6437b" providerId="ADAL" clId="{33964D18-B092-4F4A-918F-DB2F749F1677}" dt="2023-12-04T20:07:21.210" v="3900" actId="1035"/>
          <ac:cxnSpMkLst>
            <pc:docMk/>
            <pc:sldMk cId="2739316509" sldId="273"/>
            <ac:cxnSpMk id="23" creationId="{82A310F0-5983-FC4B-6112-A889DC986C25}"/>
          </ac:cxnSpMkLst>
        </pc:cxnChg>
        <pc:cxnChg chg="del mod">
          <ac:chgData name="Thijs Bieling" userId="32e27259-2a1c-473c-9186-a8d5b1c6437b" providerId="ADAL" clId="{33964D18-B092-4F4A-918F-DB2F749F1677}" dt="2023-12-04T19:56:56.505" v="3768" actId="478"/>
          <ac:cxnSpMkLst>
            <pc:docMk/>
            <pc:sldMk cId="2739316509" sldId="273"/>
            <ac:cxnSpMk id="24" creationId="{436561B5-5E08-2229-378F-A2C0E95618F4}"/>
          </ac:cxnSpMkLst>
        </pc:cxnChg>
        <pc:cxnChg chg="add del mod">
          <ac:chgData name="Thijs Bieling" userId="32e27259-2a1c-473c-9186-a8d5b1c6437b" providerId="ADAL" clId="{33964D18-B092-4F4A-918F-DB2F749F1677}" dt="2023-12-04T19:52:42.718" v="3643" actId="478"/>
          <ac:cxnSpMkLst>
            <pc:docMk/>
            <pc:sldMk cId="2739316509" sldId="273"/>
            <ac:cxnSpMk id="26" creationId="{FDAF3C0A-7EB5-FF5F-B2A4-ADFDC8CF7C29}"/>
          </ac:cxnSpMkLst>
        </pc:cxnChg>
        <pc:cxnChg chg="del mod">
          <ac:chgData name="Thijs Bieling" userId="32e27259-2a1c-473c-9186-a8d5b1c6437b" providerId="ADAL" clId="{33964D18-B092-4F4A-918F-DB2F749F1677}" dt="2023-12-04T19:51:56.397" v="3631" actId="478"/>
          <ac:cxnSpMkLst>
            <pc:docMk/>
            <pc:sldMk cId="2739316509" sldId="273"/>
            <ac:cxnSpMk id="29" creationId="{61BCCE62-8BC8-7137-E1BE-13652E900AC8}"/>
          </ac:cxnSpMkLst>
        </pc:cxnChg>
        <pc:cxnChg chg="add del mod">
          <ac:chgData name="Thijs Bieling" userId="32e27259-2a1c-473c-9186-a8d5b1c6437b" providerId="ADAL" clId="{33964D18-B092-4F4A-918F-DB2F749F1677}" dt="2023-12-04T19:54:27.038" v="3713" actId="478"/>
          <ac:cxnSpMkLst>
            <pc:docMk/>
            <pc:sldMk cId="2739316509" sldId="273"/>
            <ac:cxnSpMk id="32" creationId="{32A718D9-30E9-0C83-8840-06CC8E10DBEF}"/>
          </ac:cxnSpMkLst>
        </pc:cxnChg>
        <pc:cxnChg chg="add del mod">
          <ac:chgData name="Thijs Bieling" userId="32e27259-2a1c-473c-9186-a8d5b1c6437b" providerId="ADAL" clId="{33964D18-B092-4F4A-918F-DB2F749F1677}" dt="2023-12-04T19:54:24.953" v="3712" actId="478"/>
          <ac:cxnSpMkLst>
            <pc:docMk/>
            <pc:sldMk cId="2739316509" sldId="273"/>
            <ac:cxnSpMk id="35" creationId="{ECED7A75-8CE0-5EE5-FA30-E784CA085F50}"/>
          </ac:cxnSpMkLst>
        </pc:cxnChg>
        <pc:cxnChg chg="del mod">
          <ac:chgData name="Thijs Bieling" userId="32e27259-2a1c-473c-9186-a8d5b1c6437b" providerId="ADAL" clId="{33964D18-B092-4F4A-918F-DB2F749F1677}" dt="2023-11-24T09:07:41.431" v="2455" actId="478"/>
          <ac:cxnSpMkLst>
            <pc:docMk/>
            <pc:sldMk cId="2739316509" sldId="273"/>
            <ac:cxnSpMk id="36" creationId="{2BE61F44-097E-8076-1848-A4A2B7260945}"/>
          </ac:cxnSpMkLst>
        </pc:cxnChg>
        <pc:cxnChg chg="add del mod">
          <ac:chgData name="Thijs Bieling" userId="32e27259-2a1c-473c-9186-a8d5b1c6437b" providerId="ADAL" clId="{33964D18-B092-4F4A-918F-DB2F749F1677}" dt="2023-12-04T19:56:01.590" v="3735" actId="478"/>
          <ac:cxnSpMkLst>
            <pc:docMk/>
            <pc:sldMk cId="2739316509" sldId="273"/>
            <ac:cxnSpMk id="39" creationId="{7504D79C-C2F8-6DE5-692C-B517CA33D9D0}"/>
          </ac:cxnSpMkLst>
        </pc:cxnChg>
        <pc:cxnChg chg="del mod">
          <ac:chgData name="Thijs Bieling" userId="32e27259-2a1c-473c-9186-a8d5b1c6437b" providerId="ADAL" clId="{33964D18-B092-4F4A-918F-DB2F749F1677}" dt="2023-11-24T09:07:42.510" v="2456" actId="478"/>
          <ac:cxnSpMkLst>
            <pc:docMk/>
            <pc:sldMk cId="2739316509" sldId="273"/>
            <ac:cxnSpMk id="40" creationId="{1AFA17EB-D434-3EA5-FD6A-4AD7BA029229}"/>
          </ac:cxnSpMkLst>
        </pc:cxnChg>
        <pc:cxnChg chg="add del mod">
          <ac:chgData name="Thijs Bieling" userId="32e27259-2a1c-473c-9186-a8d5b1c6437b" providerId="ADAL" clId="{33964D18-B092-4F4A-918F-DB2F749F1677}" dt="2023-12-04T19:50:32.950" v="3588" actId="478"/>
          <ac:cxnSpMkLst>
            <pc:docMk/>
            <pc:sldMk cId="2739316509" sldId="273"/>
            <ac:cxnSpMk id="44" creationId="{BBCFB6CB-2119-FEE7-CBC1-5329CEDB2BF3}"/>
          </ac:cxnSpMkLst>
        </pc:cxnChg>
        <pc:cxnChg chg="del mod">
          <ac:chgData name="Thijs Bieling" userId="32e27259-2a1c-473c-9186-a8d5b1c6437b" providerId="ADAL" clId="{33964D18-B092-4F4A-918F-DB2F749F1677}" dt="2023-12-04T14:25:02.720" v="3209" actId="478"/>
          <ac:cxnSpMkLst>
            <pc:docMk/>
            <pc:sldMk cId="2739316509" sldId="273"/>
            <ac:cxnSpMk id="45" creationId="{CE934402-C700-1D63-FFCB-A072C7176EF1}"/>
          </ac:cxnSpMkLst>
        </pc:cxnChg>
        <pc:cxnChg chg="del mod">
          <ac:chgData name="Thijs Bieling" userId="32e27259-2a1c-473c-9186-a8d5b1c6437b" providerId="ADAL" clId="{33964D18-B092-4F4A-918F-DB2F749F1677}" dt="2023-12-04T14:25:01.007" v="3208" actId="478"/>
          <ac:cxnSpMkLst>
            <pc:docMk/>
            <pc:sldMk cId="2739316509" sldId="273"/>
            <ac:cxnSpMk id="47" creationId="{EDA549B2-BF19-59C3-D682-6E24E11D790F}"/>
          </ac:cxnSpMkLst>
        </pc:cxnChg>
        <pc:cxnChg chg="del mod">
          <ac:chgData name="Thijs Bieling" userId="32e27259-2a1c-473c-9186-a8d5b1c6437b" providerId="ADAL" clId="{33964D18-B092-4F4A-918F-DB2F749F1677}" dt="2023-12-04T14:25:01.007" v="3208" actId="478"/>
          <ac:cxnSpMkLst>
            <pc:docMk/>
            <pc:sldMk cId="2739316509" sldId="273"/>
            <ac:cxnSpMk id="49" creationId="{31A7CC61-11A8-D240-A7AF-8F6803468A8D}"/>
          </ac:cxnSpMkLst>
        </pc:cxnChg>
        <pc:cxnChg chg="add mod">
          <ac:chgData name="Thijs Bieling" userId="32e27259-2a1c-473c-9186-a8d5b1c6437b" providerId="ADAL" clId="{33964D18-B092-4F4A-918F-DB2F749F1677}" dt="2023-12-04T20:06:24.087" v="3864" actId="14100"/>
          <ac:cxnSpMkLst>
            <pc:docMk/>
            <pc:sldMk cId="2739316509" sldId="273"/>
            <ac:cxnSpMk id="61" creationId="{7F7FCEB6-4804-D1D4-57D6-4EEB95B145A9}"/>
          </ac:cxnSpMkLst>
        </pc:cxnChg>
        <pc:cxnChg chg="add mod">
          <ac:chgData name="Thijs Bieling" userId="32e27259-2a1c-473c-9186-a8d5b1c6437b" providerId="ADAL" clId="{33964D18-B092-4F4A-918F-DB2F749F1677}" dt="2023-12-04T20:06:35.244" v="3885" actId="14100"/>
          <ac:cxnSpMkLst>
            <pc:docMk/>
            <pc:sldMk cId="2739316509" sldId="273"/>
            <ac:cxnSpMk id="64" creationId="{717DCCCF-1631-C028-4B0A-ACCB023332EB}"/>
          </ac:cxnSpMkLst>
        </pc:cxnChg>
        <pc:cxnChg chg="del">
          <ac:chgData name="Thijs Bieling" userId="32e27259-2a1c-473c-9186-a8d5b1c6437b" providerId="ADAL" clId="{33964D18-B092-4F4A-918F-DB2F749F1677}" dt="2023-11-24T09:09:08.160" v="2505" actId="478"/>
          <ac:cxnSpMkLst>
            <pc:docMk/>
            <pc:sldMk cId="2739316509" sldId="273"/>
            <ac:cxnSpMk id="68" creationId="{A13F6CE5-AE9B-E61A-075C-79F1FD8E62A4}"/>
          </ac:cxnSpMkLst>
        </pc:cxnChg>
        <pc:cxnChg chg="add mod">
          <ac:chgData name="Thijs Bieling" userId="32e27259-2a1c-473c-9186-a8d5b1c6437b" providerId="ADAL" clId="{33964D18-B092-4F4A-918F-DB2F749F1677}" dt="2023-12-04T20:06:58.818" v="3888" actId="14100"/>
          <ac:cxnSpMkLst>
            <pc:docMk/>
            <pc:sldMk cId="2739316509" sldId="273"/>
            <ac:cxnSpMk id="71" creationId="{73D1F6C1-D78B-99FA-26C5-15A75B91960D}"/>
          </ac:cxnSpMkLst>
        </pc:cxnChg>
        <pc:cxnChg chg="add del mod">
          <ac:chgData name="Thijs Bieling" userId="32e27259-2a1c-473c-9186-a8d5b1c6437b" providerId="ADAL" clId="{33964D18-B092-4F4A-918F-DB2F749F1677}" dt="2023-11-24T09:09:13.033" v="2510" actId="478"/>
          <ac:cxnSpMkLst>
            <pc:docMk/>
            <pc:sldMk cId="2739316509" sldId="273"/>
            <ac:cxnSpMk id="81" creationId="{C7ECDBFF-D40D-0E03-FA00-2D2A7C2B519B}"/>
          </ac:cxnSpMkLst>
        </pc:cxnChg>
        <pc:cxnChg chg="add del mod">
          <ac:chgData name="Thijs Bieling" userId="32e27259-2a1c-473c-9186-a8d5b1c6437b" providerId="ADAL" clId="{33964D18-B092-4F4A-918F-DB2F749F1677}" dt="2023-12-04T19:57:58.324" v="3781" actId="478"/>
          <ac:cxnSpMkLst>
            <pc:docMk/>
            <pc:sldMk cId="2739316509" sldId="273"/>
            <ac:cxnSpMk id="82" creationId="{6FDEB2CE-55B4-52C0-49E6-6816A0BDB0E9}"/>
          </ac:cxnSpMkLst>
        </pc:cxnChg>
        <pc:cxnChg chg="add mod">
          <ac:chgData name="Thijs Bieling" userId="32e27259-2a1c-473c-9186-a8d5b1c6437b" providerId="ADAL" clId="{33964D18-B092-4F4A-918F-DB2F749F1677}" dt="2023-12-04T19:58:48.799" v="3796" actId="208"/>
          <ac:cxnSpMkLst>
            <pc:docMk/>
            <pc:sldMk cId="2739316509" sldId="273"/>
            <ac:cxnSpMk id="87" creationId="{621E044D-93A2-CF59-356C-9086A187B9DB}"/>
          </ac:cxnSpMkLst>
        </pc:cxnChg>
        <pc:cxnChg chg="add mod">
          <ac:chgData name="Thijs Bieling" userId="32e27259-2a1c-473c-9186-a8d5b1c6437b" providerId="ADAL" clId="{33964D18-B092-4F4A-918F-DB2F749F1677}" dt="2023-12-04T19:58:41.240" v="3794" actId="1582"/>
          <ac:cxnSpMkLst>
            <pc:docMk/>
            <pc:sldMk cId="2739316509" sldId="273"/>
            <ac:cxnSpMk id="89" creationId="{A4D09C81-E934-E0CD-A929-7D197DF865FC}"/>
          </ac:cxnSpMkLst>
        </pc:cxnChg>
        <pc:cxnChg chg="add mod">
          <ac:chgData name="Thijs Bieling" userId="32e27259-2a1c-473c-9186-a8d5b1c6437b" providerId="ADAL" clId="{33964D18-B092-4F4A-918F-DB2F749F1677}" dt="2023-12-04T20:07:19.341" v="3899" actId="1035"/>
          <ac:cxnSpMkLst>
            <pc:docMk/>
            <pc:sldMk cId="2739316509" sldId="273"/>
            <ac:cxnSpMk id="91" creationId="{2948AEFB-39D7-234A-C48C-39E2891B3F4C}"/>
          </ac:cxnSpMkLst>
        </pc:cxnChg>
        <pc:cxnChg chg="add mod">
          <ac:chgData name="Thijs Bieling" userId="32e27259-2a1c-473c-9186-a8d5b1c6437b" providerId="ADAL" clId="{33964D18-B092-4F4A-918F-DB2F749F1677}" dt="2023-12-04T20:07:19.341" v="3899" actId="1035"/>
          <ac:cxnSpMkLst>
            <pc:docMk/>
            <pc:sldMk cId="2739316509" sldId="273"/>
            <ac:cxnSpMk id="93" creationId="{A756D769-5B26-39C7-17BA-837D83CF5D33}"/>
          </ac:cxnSpMkLst>
        </pc:cxnChg>
        <pc:cxnChg chg="add mod">
          <ac:chgData name="Thijs Bieling" userId="32e27259-2a1c-473c-9186-a8d5b1c6437b" providerId="ADAL" clId="{33964D18-B092-4F4A-918F-DB2F749F1677}" dt="2023-12-04T20:05:29.078" v="3816" actId="1036"/>
          <ac:cxnSpMkLst>
            <pc:docMk/>
            <pc:sldMk cId="2739316509" sldId="273"/>
            <ac:cxnSpMk id="95" creationId="{92EE0E40-27E3-6E77-21E7-E3FE4101AC77}"/>
          </ac:cxnSpMkLst>
        </pc:cxnChg>
      </pc:sldChg>
      <pc:sldChg chg="addSp delSp modSp add del mod ord">
        <pc:chgData name="Thijs Bieling" userId="32e27259-2a1c-473c-9186-a8d5b1c6437b" providerId="ADAL" clId="{33964D18-B092-4F4A-918F-DB2F749F1677}" dt="2023-12-04T21:10:40.656" v="3901" actId="47"/>
        <pc:sldMkLst>
          <pc:docMk/>
          <pc:sldMk cId="11893433" sldId="274"/>
        </pc:sldMkLst>
        <pc:spChg chg="del mod topLvl">
          <ac:chgData name="Thijs Bieling" userId="32e27259-2a1c-473c-9186-a8d5b1c6437b" providerId="ADAL" clId="{33964D18-B092-4F4A-918F-DB2F749F1677}" dt="2023-11-27T18:10:54.871" v="2594" actId="478"/>
          <ac:spMkLst>
            <pc:docMk/>
            <pc:sldMk cId="11893433" sldId="274"/>
            <ac:spMk id="18" creationId="{A4FC8F61-5E60-ABF4-6F41-8663621ABCD7}"/>
          </ac:spMkLst>
        </pc:spChg>
        <pc:spChg chg="mod">
          <ac:chgData name="Thijs Bieling" userId="32e27259-2a1c-473c-9186-a8d5b1c6437b" providerId="ADAL" clId="{33964D18-B092-4F4A-918F-DB2F749F1677}" dt="2023-11-27T18:11:46.574" v="2609" actId="1076"/>
          <ac:spMkLst>
            <pc:docMk/>
            <pc:sldMk cId="11893433" sldId="274"/>
            <ac:spMk id="22" creationId="{B0DCEA0A-25F6-2280-6046-40EBA7D1FBB2}"/>
          </ac:spMkLst>
        </pc:spChg>
        <pc:spChg chg="add mod">
          <ac:chgData name="Thijs Bieling" userId="32e27259-2a1c-473c-9186-a8d5b1c6437b" providerId="ADAL" clId="{33964D18-B092-4F4A-918F-DB2F749F1677}" dt="2023-11-27T18:12:12.634" v="2611" actId="20577"/>
          <ac:spMkLst>
            <pc:docMk/>
            <pc:sldMk cId="11893433" sldId="274"/>
            <ac:spMk id="40" creationId="{C7CF5217-07A8-BAF8-D531-8564E3F2EFC8}"/>
          </ac:spMkLst>
        </pc:spChg>
        <pc:spChg chg="add mod">
          <ac:chgData name="Thijs Bieling" userId="32e27259-2a1c-473c-9186-a8d5b1c6437b" providerId="ADAL" clId="{33964D18-B092-4F4A-918F-DB2F749F1677}" dt="2023-11-27T18:12:25.455" v="2616" actId="20577"/>
          <ac:spMkLst>
            <pc:docMk/>
            <pc:sldMk cId="11893433" sldId="274"/>
            <ac:spMk id="41" creationId="{079C9B9C-DBB7-E237-971E-5B6299C361A2}"/>
          </ac:spMkLst>
        </pc:spChg>
        <pc:spChg chg="add mod">
          <ac:chgData name="Thijs Bieling" userId="32e27259-2a1c-473c-9186-a8d5b1c6437b" providerId="ADAL" clId="{33964D18-B092-4F4A-918F-DB2F749F1677}" dt="2023-11-27T18:13:11.821" v="2632" actId="1036"/>
          <ac:spMkLst>
            <pc:docMk/>
            <pc:sldMk cId="11893433" sldId="274"/>
            <ac:spMk id="42" creationId="{0AA0CB24-458F-F230-BD42-686CFE244757}"/>
          </ac:spMkLst>
        </pc:spChg>
        <pc:spChg chg="del">
          <ac:chgData name="Thijs Bieling" userId="32e27259-2a1c-473c-9186-a8d5b1c6437b" providerId="ADAL" clId="{33964D18-B092-4F4A-918F-DB2F749F1677}" dt="2023-11-27T18:09:05.703" v="2586" actId="478"/>
          <ac:spMkLst>
            <pc:docMk/>
            <pc:sldMk cId="11893433" sldId="274"/>
            <ac:spMk id="43" creationId="{0010D439-DF02-6D94-916A-05A6525F8A2C}"/>
          </ac:spMkLst>
        </pc:spChg>
        <pc:spChg chg="add mod">
          <ac:chgData name="Thijs Bieling" userId="32e27259-2a1c-473c-9186-a8d5b1c6437b" providerId="ADAL" clId="{33964D18-B092-4F4A-918F-DB2F749F1677}" dt="2023-11-27T18:13:11.821" v="2632" actId="1036"/>
          <ac:spMkLst>
            <pc:docMk/>
            <pc:sldMk cId="11893433" sldId="274"/>
            <ac:spMk id="44" creationId="{5DD12618-9B75-7C77-B1A4-9B9157BAA2ED}"/>
          </ac:spMkLst>
        </pc:spChg>
        <pc:spChg chg="mod">
          <ac:chgData name="Thijs Bieling" userId="32e27259-2a1c-473c-9186-a8d5b1c6437b" providerId="ADAL" clId="{33964D18-B092-4F4A-918F-DB2F749F1677}" dt="2023-11-27T18:10:47.543" v="2591" actId="14100"/>
          <ac:spMkLst>
            <pc:docMk/>
            <pc:sldMk cId="11893433" sldId="274"/>
            <ac:spMk id="84" creationId="{1B0E6A07-3E50-01CD-3360-5DCDB719BEF7}"/>
          </ac:spMkLst>
        </pc:spChg>
        <pc:grpChg chg="mod">
          <ac:chgData name="Thijs Bieling" userId="32e27259-2a1c-473c-9186-a8d5b1c6437b" providerId="ADAL" clId="{33964D18-B092-4F4A-918F-DB2F749F1677}" dt="2023-11-27T18:12:20.355" v="2614" actId="1076"/>
          <ac:grpSpMkLst>
            <pc:docMk/>
            <pc:sldMk cId="11893433" sldId="274"/>
            <ac:grpSpMk id="7" creationId="{FC4E9E2C-EE3B-D1C7-03EC-8946D64614D8}"/>
          </ac:grpSpMkLst>
        </pc:grpChg>
        <pc:grpChg chg="del">
          <ac:chgData name="Thijs Bieling" userId="32e27259-2a1c-473c-9186-a8d5b1c6437b" providerId="ADAL" clId="{33964D18-B092-4F4A-918F-DB2F749F1677}" dt="2023-11-27T18:10:54.871" v="2594" actId="478"/>
          <ac:grpSpMkLst>
            <pc:docMk/>
            <pc:sldMk cId="11893433" sldId="274"/>
            <ac:grpSpMk id="14" creationId="{55799EDD-AA23-204C-380B-59DC724F61B0}"/>
          </ac:grpSpMkLst>
        </pc:grpChg>
        <pc:grpChg chg="mod">
          <ac:chgData name="Thijs Bieling" userId="32e27259-2a1c-473c-9186-a8d5b1c6437b" providerId="ADAL" clId="{33964D18-B092-4F4A-918F-DB2F749F1677}" dt="2023-11-27T18:12:57.164" v="2624" actId="1076"/>
          <ac:grpSpMkLst>
            <pc:docMk/>
            <pc:sldMk cId="11893433" sldId="274"/>
            <ac:grpSpMk id="51" creationId="{9AAC5A5D-C242-A98F-3BBF-2BFDC280B9F1}"/>
          </ac:grpSpMkLst>
        </pc:grpChg>
        <pc:picChg chg="mod">
          <ac:chgData name="Thijs Bieling" userId="32e27259-2a1c-473c-9186-a8d5b1c6437b" providerId="ADAL" clId="{33964D18-B092-4F4A-918F-DB2F749F1677}" dt="2023-11-27T18:12:49.318" v="2621" actId="1076"/>
          <ac:picMkLst>
            <pc:docMk/>
            <pc:sldMk cId="11893433" sldId="274"/>
            <ac:picMk id="16" creationId="{C1C0834B-5208-03B2-F8DF-FE1AE80AF804}"/>
          </ac:picMkLst>
        </pc:picChg>
        <pc:picChg chg="del topLvl">
          <ac:chgData name="Thijs Bieling" userId="32e27259-2a1c-473c-9186-a8d5b1c6437b" providerId="ADAL" clId="{33964D18-B092-4F4A-918F-DB2F749F1677}" dt="2023-11-27T18:10:55.944" v="2595" actId="478"/>
          <ac:picMkLst>
            <pc:docMk/>
            <pc:sldMk cId="11893433" sldId="274"/>
            <ac:picMk id="19" creationId="{88E9EF75-D160-19CA-329D-28DD616B0DB5}"/>
          </ac:picMkLst>
        </pc:picChg>
        <pc:picChg chg="add mod">
          <ac:chgData name="Thijs Bieling" userId="32e27259-2a1c-473c-9186-a8d5b1c6437b" providerId="ADAL" clId="{33964D18-B092-4F4A-918F-DB2F749F1677}" dt="2023-11-27T18:12:47.160" v="2620" actId="1076"/>
          <ac:picMkLst>
            <pc:docMk/>
            <pc:sldMk cId="11893433" sldId="274"/>
            <ac:picMk id="46" creationId="{2D846F9F-6F0E-A4D6-2EBB-84538715A174}"/>
          </ac:picMkLst>
        </pc:picChg>
        <pc:picChg chg="del">
          <ac:chgData name="Thijs Bieling" userId="32e27259-2a1c-473c-9186-a8d5b1c6437b" providerId="ADAL" clId="{33964D18-B092-4F4A-918F-DB2F749F1677}" dt="2023-11-27T18:09:06.213" v="2587" actId="478"/>
          <ac:picMkLst>
            <pc:docMk/>
            <pc:sldMk cId="11893433" sldId="274"/>
            <ac:picMk id="50" creationId="{0A1617CE-8546-5236-CC17-95FFF7C3ECD3}"/>
          </ac:picMkLst>
        </pc:picChg>
        <pc:picChg chg="del">
          <ac:chgData name="Thijs Bieling" userId="32e27259-2a1c-473c-9186-a8d5b1c6437b" providerId="ADAL" clId="{33964D18-B092-4F4A-918F-DB2F749F1677}" dt="2023-11-27T18:09:06.684" v="2588" actId="478"/>
          <ac:picMkLst>
            <pc:docMk/>
            <pc:sldMk cId="11893433" sldId="274"/>
            <ac:picMk id="3074" creationId="{EFD2E6A7-7CDB-6AFE-7A0F-CEC6E20FABF9}"/>
          </ac:picMkLst>
        </pc:picChg>
        <pc:cxnChg chg="del mod">
          <ac:chgData name="Thijs Bieling" userId="32e27259-2a1c-473c-9186-a8d5b1c6437b" providerId="ADAL" clId="{33964D18-B092-4F4A-918F-DB2F749F1677}" dt="2023-11-27T18:11:00.808" v="2598" actId="478"/>
          <ac:cxnSpMkLst>
            <pc:docMk/>
            <pc:sldMk cId="11893433" sldId="274"/>
            <ac:cxnSpMk id="13" creationId="{80868501-D6F2-3A5F-CFD5-29514EAF2665}"/>
          </ac:cxnSpMkLst>
        </pc:cxnChg>
        <pc:cxnChg chg="mod">
          <ac:chgData name="Thijs Bieling" userId="32e27259-2a1c-473c-9186-a8d5b1c6437b" providerId="ADAL" clId="{33964D18-B092-4F4A-918F-DB2F749F1677}" dt="2023-11-27T18:12:20.355" v="2614" actId="1076"/>
          <ac:cxnSpMkLst>
            <pc:docMk/>
            <pc:sldMk cId="11893433" sldId="274"/>
            <ac:cxnSpMk id="23" creationId="{82A310F0-5983-FC4B-6112-A889DC986C25}"/>
          </ac:cxnSpMkLst>
        </pc:cxnChg>
        <pc:cxnChg chg="mod">
          <ac:chgData name="Thijs Bieling" userId="32e27259-2a1c-473c-9186-a8d5b1c6437b" providerId="ADAL" clId="{33964D18-B092-4F4A-918F-DB2F749F1677}" dt="2023-11-27T18:12:57.164" v="2624" actId="1076"/>
          <ac:cxnSpMkLst>
            <pc:docMk/>
            <pc:sldMk cId="11893433" sldId="274"/>
            <ac:cxnSpMk id="24" creationId="{436561B5-5E08-2229-378F-A2C0E95618F4}"/>
          </ac:cxnSpMkLst>
        </pc:cxnChg>
        <pc:cxnChg chg="mod">
          <ac:chgData name="Thijs Bieling" userId="32e27259-2a1c-473c-9186-a8d5b1c6437b" providerId="ADAL" clId="{33964D18-B092-4F4A-918F-DB2F749F1677}" dt="2023-11-27T18:12:20.355" v="2614" actId="1076"/>
          <ac:cxnSpMkLst>
            <pc:docMk/>
            <pc:sldMk cId="11893433" sldId="274"/>
            <ac:cxnSpMk id="26" creationId="{FDAF3C0A-7EB5-FF5F-B2A4-ADFDC8CF7C29}"/>
          </ac:cxnSpMkLst>
        </pc:cxnChg>
        <pc:cxnChg chg="mod">
          <ac:chgData name="Thijs Bieling" userId="32e27259-2a1c-473c-9186-a8d5b1c6437b" providerId="ADAL" clId="{33964D18-B092-4F4A-918F-DB2F749F1677}" dt="2023-11-27T18:10:49.521" v="2592" actId="14100"/>
          <ac:cxnSpMkLst>
            <pc:docMk/>
            <pc:sldMk cId="11893433" sldId="274"/>
            <ac:cxnSpMk id="29" creationId="{61BCCE62-8BC8-7137-E1BE-13652E900AC8}"/>
          </ac:cxnSpMkLst>
        </pc:cxnChg>
        <pc:cxnChg chg="mod">
          <ac:chgData name="Thijs Bieling" userId="32e27259-2a1c-473c-9186-a8d5b1c6437b" providerId="ADAL" clId="{33964D18-B092-4F4A-918F-DB2F749F1677}" dt="2023-11-27T18:12:57.164" v="2624" actId="1076"/>
          <ac:cxnSpMkLst>
            <pc:docMk/>
            <pc:sldMk cId="11893433" sldId="274"/>
            <ac:cxnSpMk id="32" creationId="{32A718D9-30E9-0C83-8840-06CC8E10DBEF}"/>
          </ac:cxnSpMkLst>
        </pc:cxnChg>
        <pc:cxnChg chg="add del mod">
          <ac:chgData name="Thijs Bieling" userId="32e27259-2a1c-473c-9186-a8d5b1c6437b" providerId="ADAL" clId="{33964D18-B092-4F4A-918F-DB2F749F1677}" dt="2023-11-27T18:11:35.220" v="2607" actId="14100"/>
          <ac:cxnSpMkLst>
            <pc:docMk/>
            <pc:sldMk cId="11893433" sldId="274"/>
            <ac:cxnSpMk id="39" creationId="{7504D79C-C2F8-6DE5-692C-B517CA33D9D0}"/>
          </ac:cxnSpMkLst>
        </pc:cxnChg>
        <pc:cxnChg chg="mod">
          <ac:chgData name="Thijs Bieling" userId="32e27259-2a1c-473c-9186-a8d5b1c6437b" providerId="ADAL" clId="{33964D18-B092-4F4A-918F-DB2F749F1677}" dt="2023-11-27T18:09:05.703" v="2586" actId="478"/>
          <ac:cxnSpMkLst>
            <pc:docMk/>
            <pc:sldMk cId="11893433" sldId="274"/>
            <ac:cxnSpMk id="45" creationId="{CE934402-C700-1D63-FFCB-A072C7176EF1}"/>
          </ac:cxnSpMkLst>
        </pc:cxnChg>
        <pc:cxnChg chg="mod">
          <ac:chgData name="Thijs Bieling" userId="32e27259-2a1c-473c-9186-a8d5b1c6437b" providerId="ADAL" clId="{33964D18-B092-4F4A-918F-DB2F749F1677}" dt="2023-11-27T18:09:10.103" v="2590" actId="14100"/>
          <ac:cxnSpMkLst>
            <pc:docMk/>
            <pc:sldMk cId="11893433" sldId="274"/>
            <ac:cxnSpMk id="47" creationId="{EDA549B2-BF19-59C3-D682-6E24E11D790F}"/>
          </ac:cxnSpMkLst>
        </pc:cxnChg>
        <pc:cxnChg chg="mod">
          <ac:chgData name="Thijs Bieling" userId="32e27259-2a1c-473c-9186-a8d5b1c6437b" providerId="ADAL" clId="{33964D18-B092-4F4A-918F-DB2F749F1677}" dt="2023-11-27T18:09:05.703" v="2586" actId="478"/>
          <ac:cxnSpMkLst>
            <pc:docMk/>
            <pc:sldMk cId="11893433" sldId="274"/>
            <ac:cxnSpMk id="49" creationId="{31A7CC61-11A8-D240-A7AF-8F6803468A8D}"/>
          </ac:cxnSpMkLst>
        </pc:cxnChg>
      </pc:sldChg>
      <pc:sldChg chg="addSp delSp modSp new del mod modClrScheme chgLayout">
        <pc:chgData name="Thijs Bieling" userId="32e27259-2a1c-473c-9186-a8d5b1c6437b" providerId="ADAL" clId="{33964D18-B092-4F4A-918F-DB2F749F1677}" dt="2023-12-04T21:10:40.656" v="3901" actId="47"/>
        <pc:sldMkLst>
          <pc:docMk/>
          <pc:sldMk cId="3583612012" sldId="275"/>
        </pc:sldMkLst>
        <pc:spChg chg="del mod ord">
          <ac:chgData name="Thijs Bieling" userId="32e27259-2a1c-473c-9186-a8d5b1c6437b" providerId="ADAL" clId="{33964D18-B092-4F4A-918F-DB2F749F1677}" dt="2023-11-27T18:14:09.450" v="2643" actId="700"/>
          <ac:spMkLst>
            <pc:docMk/>
            <pc:sldMk cId="3583612012" sldId="275"/>
            <ac:spMk id="2" creationId="{294DE28C-A960-4F42-AA77-4F73C7128B0D}"/>
          </ac:spMkLst>
        </pc:spChg>
        <pc:spChg chg="del mod ord">
          <ac:chgData name="Thijs Bieling" userId="32e27259-2a1c-473c-9186-a8d5b1c6437b" providerId="ADAL" clId="{33964D18-B092-4F4A-918F-DB2F749F1677}" dt="2023-11-27T18:14:09.450" v="2643" actId="700"/>
          <ac:spMkLst>
            <pc:docMk/>
            <pc:sldMk cId="3583612012" sldId="275"/>
            <ac:spMk id="3" creationId="{0BFFBBC0-EABF-A227-7B79-AA25D11BE9FF}"/>
          </ac:spMkLst>
        </pc:spChg>
        <pc:spChg chg="mod ord">
          <ac:chgData name="Thijs Bieling" userId="32e27259-2a1c-473c-9186-a8d5b1c6437b" providerId="ADAL" clId="{33964D18-B092-4F4A-918F-DB2F749F1677}" dt="2023-11-27T18:14:09.450" v="2643" actId="700"/>
          <ac:spMkLst>
            <pc:docMk/>
            <pc:sldMk cId="3583612012" sldId="275"/>
            <ac:spMk id="4" creationId="{AAB7EE1F-97B4-CA7C-83D3-D55F25BEA320}"/>
          </ac:spMkLst>
        </pc:spChg>
        <pc:spChg chg="mod ord">
          <ac:chgData name="Thijs Bieling" userId="32e27259-2a1c-473c-9186-a8d5b1c6437b" providerId="ADAL" clId="{33964D18-B092-4F4A-918F-DB2F749F1677}" dt="2023-11-27T18:14:09.450" v="2643" actId="700"/>
          <ac:spMkLst>
            <pc:docMk/>
            <pc:sldMk cId="3583612012" sldId="275"/>
            <ac:spMk id="5" creationId="{92BDD3BD-349B-3562-D9DC-2292BF99A066}"/>
          </ac:spMkLst>
        </pc:spChg>
        <pc:spChg chg="mod ord">
          <ac:chgData name="Thijs Bieling" userId="32e27259-2a1c-473c-9186-a8d5b1c6437b" providerId="ADAL" clId="{33964D18-B092-4F4A-918F-DB2F749F1677}" dt="2023-11-27T18:14:09.450" v="2643" actId="700"/>
          <ac:spMkLst>
            <pc:docMk/>
            <pc:sldMk cId="3583612012" sldId="275"/>
            <ac:spMk id="6" creationId="{35EFBB7C-BA7F-F790-FA03-2ABED3C1497A}"/>
          </ac:spMkLst>
        </pc:spChg>
        <pc:spChg chg="add mod ord">
          <ac:chgData name="Thijs Bieling" userId="32e27259-2a1c-473c-9186-a8d5b1c6437b" providerId="ADAL" clId="{33964D18-B092-4F4A-918F-DB2F749F1677}" dt="2023-11-27T18:14:48.143" v="2738" actId="20577"/>
          <ac:spMkLst>
            <pc:docMk/>
            <pc:sldMk cId="3583612012" sldId="275"/>
            <ac:spMk id="7" creationId="{C0F47728-45EB-3696-D2BC-5BADB7490C77}"/>
          </ac:spMkLst>
        </pc:spChg>
        <pc:spChg chg="add mod ord">
          <ac:chgData name="Thijs Bieling" userId="32e27259-2a1c-473c-9186-a8d5b1c6437b" providerId="ADAL" clId="{33964D18-B092-4F4A-918F-DB2F749F1677}" dt="2023-11-27T18:14:09.450" v="2643" actId="700"/>
          <ac:spMkLst>
            <pc:docMk/>
            <pc:sldMk cId="3583612012" sldId="275"/>
            <ac:spMk id="8" creationId="{8CE7E0DC-047C-055D-A0F4-150C04B3A60B}"/>
          </ac:spMkLst>
        </pc:spChg>
      </pc:sldChg>
      <pc:sldChg chg="addSp modSp new mod modClrScheme chgLayout">
        <pc:chgData name="Thijs Bieling" userId="32e27259-2a1c-473c-9186-a8d5b1c6437b" providerId="ADAL" clId="{33964D18-B092-4F4A-918F-DB2F749F1677}" dt="2023-11-27T18:13:50.109" v="2639" actId="20577"/>
        <pc:sldMkLst>
          <pc:docMk/>
          <pc:sldMk cId="2904004075" sldId="276"/>
        </pc:sldMkLst>
        <pc:spChg chg="mod ord">
          <ac:chgData name="Thijs Bieling" userId="32e27259-2a1c-473c-9186-a8d5b1c6437b" providerId="ADAL" clId="{33964D18-B092-4F4A-918F-DB2F749F1677}" dt="2023-11-27T18:13:48.963" v="2636" actId="700"/>
          <ac:spMkLst>
            <pc:docMk/>
            <pc:sldMk cId="2904004075" sldId="276"/>
            <ac:spMk id="2" creationId="{C7025D60-2A6E-377D-C188-D6EA60955C20}"/>
          </ac:spMkLst>
        </pc:spChg>
        <pc:spChg chg="mod ord">
          <ac:chgData name="Thijs Bieling" userId="32e27259-2a1c-473c-9186-a8d5b1c6437b" providerId="ADAL" clId="{33964D18-B092-4F4A-918F-DB2F749F1677}" dt="2023-11-27T18:13:48.963" v="2636" actId="700"/>
          <ac:spMkLst>
            <pc:docMk/>
            <pc:sldMk cId="2904004075" sldId="276"/>
            <ac:spMk id="3" creationId="{98BB1465-1479-2FBF-BBE0-B102C7005517}"/>
          </ac:spMkLst>
        </pc:spChg>
        <pc:spChg chg="mod ord">
          <ac:chgData name="Thijs Bieling" userId="32e27259-2a1c-473c-9186-a8d5b1c6437b" providerId="ADAL" clId="{33964D18-B092-4F4A-918F-DB2F749F1677}" dt="2023-11-27T18:13:48.963" v="2636" actId="700"/>
          <ac:spMkLst>
            <pc:docMk/>
            <pc:sldMk cId="2904004075" sldId="276"/>
            <ac:spMk id="4" creationId="{AD40F1B8-B468-50B9-CA1F-4F269D6EF61D}"/>
          </ac:spMkLst>
        </pc:spChg>
        <pc:spChg chg="add mod ord">
          <ac:chgData name="Thijs Bieling" userId="32e27259-2a1c-473c-9186-a8d5b1c6437b" providerId="ADAL" clId="{33964D18-B092-4F4A-918F-DB2F749F1677}" dt="2023-11-27T18:13:50.109" v="2639" actId="20577"/>
          <ac:spMkLst>
            <pc:docMk/>
            <pc:sldMk cId="2904004075" sldId="276"/>
            <ac:spMk id="5" creationId="{BF4EBF6A-A754-5ADD-8408-70D157EDCD8A}"/>
          </ac:spMkLst>
        </pc:spChg>
        <pc:spChg chg="add mod ord">
          <ac:chgData name="Thijs Bieling" userId="32e27259-2a1c-473c-9186-a8d5b1c6437b" providerId="ADAL" clId="{33964D18-B092-4F4A-918F-DB2F749F1677}" dt="2023-11-27T18:13:48.963" v="2636" actId="700"/>
          <ac:spMkLst>
            <pc:docMk/>
            <pc:sldMk cId="2904004075" sldId="276"/>
            <ac:spMk id="6" creationId="{10BD1D2E-81D7-6DC8-261A-0933A23B2726}"/>
          </ac:spMkLst>
        </pc:spChg>
      </pc:sldChg>
      <pc:sldChg chg="addSp modSp new del mod modClrScheme chgLayout">
        <pc:chgData name="Thijs Bieling" userId="32e27259-2a1c-473c-9186-a8d5b1c6437b" providerId="ADAL" clId="{33964D18-B092-4F4A-918F-DB2F749F1677}" dt="2023-12-04T21:10:44.473" v="3904" actId="47"/>
        <pc:sldMkLst>
          <pc:docMk/>
          <pc:sldMk cId="1664265129" sldId="277"/>
        </pc:sldMkLst>
        <pc:spChg chg="mod ord">
          <ac:chgData name="Thijs Bieling" userId="32e27259-2a1c-473c-9186-a8d5b1c6437b" providerId="ADAL" clId="{33964D18-B092-4F4A-918F-DB2F749F1677}" dt="2023-11-27T18:14:14.425" v="2645" actId="700"/>
          <ac:spMkLst>
            <pc:docMk/>
            <pc:sldMk cId="1664265129" sldId="277"/>
            <ac:spMk id="2" creationId="{8AFC6710-F5B9-D127-470F-0D43EF22344A}"/>
          </ac:spMkLst>
        </pc:spChg>
        <pc:spChg chg="mod ord">
          <ac:chgData name="Thijs Bieling" userId="32e27259-2a1c-473c-9186-a8d5b1c6437b" providerId="ADAL" clId="{33964D18-B092-4F4A-918F-DB2F749F1677}" dt="2023-11-27T18:14:14.425" v="2645" actId="700"/>
          <ac:spMkLst>
            <pc:docMk/>
            <pc:sldMk cId="1664265129" sldId="277"/>
            <ac:spMk id="3" creationId="{75E6F2F6-6576-EBC8-0415-33C778A1714F}"/>
          </ac:spMkLst>
        </pc:spChg>
        <pc:spChg chg="mod ord">
          <ac:chgData name="Thijs Bieling" userId="32e27259-2a1c-473c-9186-a8d5b1c6437b" providerId="ADAL" clId="{33964D18-B092-4F4A-918F-DB2F749F1677}" dt="2023-11-27T18:14:14.425" v="2645" actId="700"/>
          <ac:spMkLst>
            <pc:docMk/>
            <pc:sldMk cId="1664265129" sldId="277"/>
            <ac:spMk id="4" creationId="{384FF64D-A8CB-9E45-93D9-F09012BBE0D0}"/>
          </ac:spMkLst>
        </pc:spChg>
        <pc:spChg chg="add mod ord">
          <ac:chgData name="Thijs Bieling" userId="32e27259-2a1c-473c-9186-a8d5b1c6437b" providerId="ADAL" clId="{33964D18-B092-4F4A-918F-DB2F749F1677}" dt="2023-11-27T18:14:43.422" v="2727" actId="20577"/>
          <ac:spMkLst>
            <pc:docMk/>
            <pc:sldMk cId="1664265129" sldId="277"/>
            <ac:spMk id="5" creationId="{6C66C87B-5B11-318E-2B90-0BB15A095BFD}"/>
          </ac:spMkLst>
        </pc:spChg>
        <pc:spChg chg="add mod ord">
          <ac:chgData name="Thijs Bieling" userId="32e27259-2a1c-473c-9186-a8d5b1c6437b" providerId="ADAL" clId="{33964D18-B092-4F4A-918F-DB2F749F1677}" dt="2023-11-27T18:14:14.425" v="2645" actId="700"/>
          <ac:spMkLst>
            <pc:docMk/>
            <pc:sldMk cId="1664265129" sldId="277"/>
            <ac:spMk id="6" creationId="{A1DA46FC-23B4-0B0C-5EBC-F59215175D31}"/>
          </ac:spMkLst>
        </pc:spChg>
      </pc:sldChg>
      <pc:sldChg chg="addSp delSp modSp add del mod ord">
        <pc:chgData name="Thijs Bieling" userId="32e27259-2a1c-473c-9186-a8d5b1c6437b" providerId="ADAL" clId="{33964D18-B092-4F4A-918F-DB2F749F1677}" dt="2023-12-06T15:25:37.030" v="4047" actId="1076"/>
        <pc:sldMkLst>
          <pc:docMk/>
          <pc:sldMk cId="611373845" sldId="278"/>
        </pc:sldMkLst>
        <pc:spChg chg="add del mod">
          <ac:chgData name="Thijs Bieling" userId="32e27259-2a1c-473c-9186-a8d5b1c6437b" providerId="ADAL" clId="{33964D18-B092-4F4A-918F-DB2F749F1677}" dt="2023-12-04T19:39:13.815" v="3280" actId="478"/>
          <ac:spMkLst>
            <pc:docMk/>
            <pc:sldMk cId="611373845" sldId="278"/>
            <ac:spMk id="3" creationId="{7909BAA0-878A-EEFC-6E77-A85F7F0D4818}"/>
          </ac:spMkLst>
        </pc:spChg>
        <pc:spChg chg="add mod">
          <ac:chgData name="Thijs Bieling" userId="32e27259-2a1c-473c-9186-a8d5b1c6437b" providerId="ADAL" clId="{33964D18-B092-4F4A-918F-DB2F749F1677}" dt="2023-12-04T19:41:59.984" v="3394" actId="1038"/>
          <ac:spMkLst>
            <pc:docMk/>
            <pc:sldMk cId="611373845" sldId="278"/>
            <ac:spMk id="4" creationId="{329676CD-5C56-159B-156E-C22192480956}"/>
          </ac:spMkLst>
        </pc:spChg>
        <pc:spChg chg="add del mod">
          <ac:chgData name="Thijs Bieling" userId="32e27259-2a1c-473c-9186-a8d5b1c6437b" providerId="ADAL" clId="{33964D18-B092-4F4A-918F-DB2F749F1677}" dt="2023-12-04T19:39:48.508" v="3312" actId="478"/>
          <ac:spMkLst>
            <pc:docMk/>
            <pc:sldMk cId="611373845" sldId="278"/>
            <ac:spMk id="5" creationId="{F1143F48-2F21-6B8D-B4D9-A5ADE9264FD4}"/>
          </ac:spMkLst>
        </pc:spChg>
        <pc:spChg chg="mod">
          <ac:chgData name="Thijs Bieling" userId="32e27259-2a1c-473c-9186-a8d5b1c6437b" providerId="ADAL" clId="{33964D18-B092-4F4A-918F-DB2F749F1677}" dt="2023-12-04T19:45:31.553" v="3476" actId="1076"/>
          <ac:spMkLst>
            <pc:docMk/>
            <pc:sldMk cId="611373845" sldId="278"/>
            <ac:spMk id="10" creationId="{A49C5518-9A98-2CC6-2963-0C623A887687}"/>
          </ac:spMkLst>
        </pc:spChg>
        <pc:spChg chg="mod">
          <ac:chgData name="Thijs Bieling" userId="32e27259-2a1c-473c-9186-a8d5b1c6437b" providerId="ADAL" clId="{33964D18-B092-4F4A-918F-DB2F749F1677}" dt="2023-12-04T19:41:59.984" v="3394" actId="1038"/>
          <ac:spMkLst>
            <pc:docMk/>
            <pc:sldMk cId="611373845" sldId="278"/>
            <ac:spMk id="11" creationId="{1036250B-FB41-AFAD-F6E0-1FB072CE2B71}"/>
          </ac:spMkLst>
        </pc:spChg>
        <pc:spChg chg="mod">
          <ac:chgData name="Thijs Bieling" userId="32e27259-2a1c-473c-9186-a8d5b1c6437b" providerId="ADAL" clId="{33964D18-B092-4F4A-918F-DB2F749F1677}" dt="2023-12-04T19:47:04.546" v="3524" actId="20577"/>
          <ac:spMkLst>
            <pc:docMk/>
            <pc:sldMk cId="611373845" sldId="278"/>
            <ac:spMk id="12" creationId="{0D426AB8-D2DD-71BE-88D3-878848D2AEBA}"/>
          </ac:spMkLst>
        </pc:spChg>
        <pc:spChg chg="mod">
          <ac:chgData name="Thijs Bieling" userId="32e27259-2a1c-473c-9186-a8d5b1c6437b" providerId="ADAL" clId="{33964D18-B092-4F4A-918F-DB2F749F1677}" dt="2023-12-04T19:59:39.078" v="3799" actId="20577"/>
          <ac:spMkLst>
            <pc:docMk/>
            <pc:sldMk cId="611373845" sldId="278"/>
            <ac:spMk id="13" creationId="{8B5D36BD-D680-3E23-E86F-A0E0FBDAA387}"/>
          </ac:spMkLst>
        </pc:spChg>
        <pc:spChg chg="mod">
          <ac:chgData name="Thijs Bieling" userId="32e27259-2a1c-473c-9186-a8d5b1c6437b" providerId="ADAL" clId="{33964D18-B092-4F4A-918F-DB2F749F1677}" dt="2023-12-04T19:46:54.824" v="3522" actId="20577"/>
          <ac:spMkLst>
            <pc:docMk/>
            <pc:sldMk cId="611373845" sldId="278"/>
            <ac:spMk id="14" creationId="{97DFE3A3-F359-3604-C0EE-156A1E977C62}"/>
          </ac:spMkLst>
        </pc:spChg>
        <pc:spChg chg="mod">
          <ac:chgData name="Thijs Bieling" userId="32e27259-2a1c-473c-9186-a8d5b1c6437b" providerId="ADAL" clId="{33964D18-B092-4F4A-918F-DB2F749F1677}" dt="2023-12-04T19:41:59.984" v="3394" actId="1038"/>
          <ac:spMkLst>
            <pc:docMk/>
            <pc:sldMk cId="611373845" sldId="278"/>
            <ac:spMk id="16" creationId="{A8699253-5217-DEC7-9B4D-EEF709B4BCA3}"/>
          </ac:spMkLst>
        </pc:spChg>
        <pc:spChg chg="mod">
          <ac:chgData name="Thijs Bieling" userId="32e27259-2a1c-473c-9186-a8d5b1c6437b" providerId="ADAL" clId="{33964D18-B092-4F4A-918F-DB2F749F1677}" dt="2023-12-04T19:41:59.984" v="3394" actId="1038"/>
          <ac:spMkLst>
            <pc:docMk/>
            <pc:sldMk cId="611373845" sldId="278"/>
            <ac:spMk id="17" creationId="{23A914F7-1732-2F3F-8D93-9D5698948B40}"/>
          </ac:spMkLst>
        </pc:spChg>
        <pc:spChg chg="del">
          <ac:chgData name="Thijs Bieling" userId="32e27259-2a1c-473c-9186-a8d5b1c6437b" providerId="ADAL" clId="{33964D18-B092-4F4A-918F-DB2F749F1677}" dt="2023-12-04T13:29:31.219" v="2907" actId="478"/>
          <ac:spMkLst>
            <pc:docMk/>
            <pc:sldMk cId="611373845" sldId="278"/>
            <ac:spMk id="18" creationId="{7A3A209A-F842-C96B-259B-B702BED3FFF3}"/>
          </ac:spMkLst>
        </pc:spChg>
        <pc:spChg chg="mod">
          <ac:chgData name="Thijs Bieling" userId="32e27259-2a1c-473c-9186-a8d5b1c6437b" providerId="ADAL" clId="{33964D18-B092-4F4A-918F-DB2F749F1677}" dt="2023-12-04T19:41:59.984" v="3394" actId="1038"/>
          <ac:spMkLst>
            <pc:docMk/>
            <pc:sldMk cId="611373845" sldId="278"/>
            <ac:spMk id="19" creationId="{DB0680AF-13D3-B0BE-D5AC-3D9466137898}"/>
          </ac:spMkLst>
        </pc:spChg>
        <pc:spChg chg="mod">
          <ac:chgData name="Thijs Bieling" userId="32e27259-2a1c-473c-9186-a8d5b1c6437b" providerId="ADAL" clId="{33964D18-B092-4F4A-918F-DB2F749F1677}" dt="2023-12-04T19:47:39.619" v="3553" actId="1035"/>
          <ac:spMkLst>
            <pc:docMk/>
            <pc:sldMk cId="611373845" sldId="278"/>
            <ac:spMk id="20" creationId="{50FE8F62-8010-CEE3-03C2-04D841DF13B9}"/>
          </ac:spMkLst>
        </pc:spChg>
        <pc:spChg chg="mod">
          <ac:chgData name="Thijs Bieling" userId="32e27259-2a1c-473c-9186-a8d5b1c6437b" providerId="ADAL" clId="{33964D18-B092-4F4A-918F-DB2F749F1677}" dt="2023-12-04T19:47:12.357" v="3526" actId="20577"/>
          <ac:spMkLst>
            <pc:docMk/>
            <pc:sldMk cId="611373845" sldId="278"/>
            <ac:spMk id="21" creationId="{927DE46F-24AF-3F7B-E43F-39213B720653}"/>
          </ac:spMkLst>
        </pc:spChg>
        <pc:spChg chg="mod">
          <ac:chgData name="Thijs Bieling" userId="32e27259-2a1c-473c-9186-a8d5b1c6437b" providerId="ADAL" clId="{33964D18-B092-4F4A-918F-DB2F749F1677}" dt="2023-12-04T19:41:59.984" v="3394" actId="1038"/>
          <ac:spMkLst>
            <pc:docMk/>
            <pc:sldMk cId="611373845" sldId="278"/>
            <ac:spMk id="22" creationId="{BCC0E38F-FA0C-2409-66BB-189E6DDF956D}"/>
          </ac:spMkLst>
        </pc:spChg>
        <pc:spChg chg="del">
          <ac:chgData name="Thijs Bieling" userId="32e27259-2a1c-473c-9186-a8d5b1c6437b" providerId="ADAL" clId="{33964D18-B092-4F4A-918F-DB2F749F1677}" dt="2023-12-04T13:26:32.746" v="2804" actId="478"/>
          <ac:spMkLst>
            <pc:docMk/>
            <pc:sldMk cId="611373845" sldId="278"/>
            <ac:spMk id="25" creationId="{0FEE9B1F-B3BD-D7AD-563C-4B8A092141A6}"/>
          </ac:spMkLst>
        </pc:spChg>
        <pc:spChg chg="del mod">
          <ac:chgData name="Thijs Bieling" userId="32e27259-2a1c-473c-9186-a8d5b1c6437b" providerId="ADAL" clId="{33964D18-B092-4F4A-918F-DB2F749F1677}" dt="2023-12-04T13:26:28.250" v="2801" actId="478"/>
          <ac:spMkLst>
            <pc:docMk/>
            <pc:sldMk cId="611373845" sldId="278"/>
            <ac:spMk id="26" creationId="{8B6F0473-9A88-62ED-B5A9-71B596F035A8}"/>
          </ac:spMkLst>
        </pc:spChg>
        <pc:spChg chg="del">
          <ac:chgData name="Thijs Bieling" userId="32e27259-2a1c-473c-9186-a8d5b1c6437b" providerId="ADAL" clId="{33964D18-B092-4F4A-918F-DB2F749F1677}" dt="2023-12-04T13:26:29.627" v="2802" actId="478"/>
          <ac:spMkLst>
            <pc:docMk/>
            <pc:sldMk cId="611373845" sldId="278"/>
            <ac:spMk id="27" creationId="{FC3705B3-9329-6BD0-BDC5-D937CAED6416}"/>
          </ac:spMkLst>
        </pc:spChg>
        <pc:spChg chg="del">
          <ac:chgData name="Thijs Bieling" userId="32e27259-2a1c-473c-9186-a8d5b1c6437b" providerId="ADAL" clId="{33964D18-B092-4F4A-918F-DB2F749F1677}" dt="2023-12-04T13:26:31.093" v="2803" actId="478"/>
          <ac:spMkLst>
            <pc:docMk/>
            <pc:sldMk cId="611373845" sldId="278"/>
            <ac:spMk id="28" creationId="{A34F30F8-B907-7CDA-E294-1899E370E506}"/>
          </ac:spMkLst>
        </pc:spChg>
        <pc:spChg chg="del">
          <ac:chgData name="Thijs Bieling" userId="32e27259-2a1c-473c-9186-a8d5b1c6437b" providerId="ADAL" clId="{33964D18-B092-4F4A-918F-DB2F749F1677}" dt="2023-12-04T13:26:25.524" v="2799" actId="478"/>
          <ac:spMkLst>
            <pc:docMk/>
            <pc:sldMk cId="611373845" sldId="278"/>
            <ac:spMk id="29" creationId="{3FFAC771-5C70-AE0B-0CE6-9D9527306381}"/>
          </ac:spMkLst>
        </pc:spChg>
        <pc:spChg chg="del">
          <ac:chgData name="Thijs Bieling" userId="32e27259-2a1c-473c-9186-a8d5b1c6437b" providerId="ADAL" clId="{33964D18-B092-4F4A-918F-DB2F749F1677}" dt="2023-12-04T13:26:38.340" v="2806" actId="478"/>
          <ac:spMkLst>
            <pc:docMk/>
            <pc:sldMk cId="611373845" sldId="278"/>
            <ac:spMk id="31" creationId="{CC8CAB5D-420E-D547-FB44-0D11CE6A2E66}"/>
          </ac:spMkLst>
        </pc:spChg>
        <pc:spChg chg="del">
          <ac:chgData name="Thijs Bieling" userId="32e27259-2a1c-473c-9186-a8d5b1c6437b" providerId="ADAL" clId="{33964D18-B092-4F4A-918F-DB2F749F1677}" dt="2023-12-04T13:26:39.625" v="2807" actId="478"/>
          <ac:spMkLst>
            <pc:docMk/>
            <pc:sldMk cId="611373845" sldId="278"/>
            <ac:spMk id="32" creationId="{A54C7EEF-6A53-26CA-C875-C1DF004EA5B4}"/>
          </ac:spMkLst>
        </pc:spChg>
        <pc:spChg chg="add mod">
          <ac:chgData name="Thijs Bieling" userId="32e27259-2a1c-473c-9186-a8d5b1c6437b" providerId="ADAL" clId="{33964D18-B092-4F4A-918F-DB2F749F1677}" dt="2023-12-04T19:45:36.385" v="3478" actId="121"/>
          <ac:spMkLst>
            <pc:docMk/>
            <pc:sldMk cId="611373845" sldId="278"/>
            <ac:spMk id="48" creationId="{EDA42352-82D6-F1D3-C1D2-3EB56BDF3541}"/>
          </ac:spMkLst>
        </pc:spChg>
        <pc:spChg chg="add mod">
          <ac:chgData name="Thijs Bieling" userId="32e27259-2a1c-473c-9186-a8d5b1c6437b" providerId="ADAL" clId="{33964D18-B092-4F4A-918F-DB2F749F1677}" dt="2023-12-04T19:41:59.984" v="3394" actId="1038"/>
          <ac:spMkLst>
            <pc:docMk/>
            <pc:sldMk cId="611373845" sldId="278"/>
            <ac:spMk id="60" creationId="{658A1A37-14AA-91D7-3487-4C5CB2C6C40D}"/>
          </ac:spMkLst>
        </pc:spChg>
        <pc:spChg chg="add mod">
          <ac:chgData name="Thijs Bieling" userId="32e27259-2a1c-473c-9186-a8d5b1c6437b" providerId="ADAL" clId="{33964D18-B092-4F4A-918F-DB2F749F1677}" dt="2023-12-04T19:41:59.984" v="3394" actId="1038"/>
          <ac:spMkLst>
            <pc:docMk/>
            <pc:sldMk cId="611373845" sldId="278"/>
            <ac:spMk id="63" creationId="{99F2FA16-4FBB-26E3-BF09-004175945E69}"/>
          </ac:spMkLst>
        </pc:spChg>
        <pc:spChg chg="add mod ord">
          <ac:chgData name="Thijs Bieling" userId="32e27259-2a1c-473c-9186-a8d5b1c6437b" providerId="ADAL" clId="{33964D18-B092-4F4A-918F-DB2F749F1677}" dt="2023-12-04T19:46:20.127" v="3515" actId="14100"/>
          <ac:spMkLst>
            <pc:docMk/>
            <pc:sldMk cId="611373845" sldId="278"/>
            <ac:spMk id="2060" creationId="{18640DEA-FCCB-F1D5-77FF-4C12EE9B03F2}"/>
          </ac:spMkLst>
        </pc:spChg>
        <pc:spChg chg="add del mod ord">
          <ac:chgData name="Thijs Bieling" userId="32e27259-2a1c-473c-9186-a8d5b1c6437b" providerId="ADAL" clId="{33964D18-B092-4F4A-918F-DB2F749F1677}" dt="2023-12-04T19:44:41.331" v="3460" actId="478"/>
          <ac:spMkLst>
            <pc:docMk/>
            <pc:sldMk cId="611373845" sldId="278"/>
            <ac:spMk id="2068" creationId="{496A0471-21D3-1C19-65DC-CC2384608A10}"/>
          </ac:spMkLst>
        </pc:spChg>
        <pc:spChg chg="add mod ord">
          <ac:chgData name="Thijs Bieling" userId="32e27259-2a1c-473c-9186-a8d5b1c6437b" providerId="ADAL" clId="{33964D18-B092-4F4A-918F-DB2F749F1677}" dt="2023-12-04T19:46:17.544" v="3514" actId="14100"/>
          <ac:spMkLst>
            <pc:docMk/>
            <pc:sldMk cId="611373845" sldId="278"/>
            <ac:spMk id="2070" creationId="{6E41E595-6AF9-8B65-5D41-69331753E659}"/>
          </ac:spMkLst>
        </pc:spChg>
        <pc:picChg chg="add del mod">
          <ac:chgData name="Thijs Bieling" userId="32e27259-2a1c-473c-9186-a8d5b1c6437b" providerId="ADAL" clId="{33964D18-B092-4F4A-918F-DB2F749F1677}" dt="2023-12-06T14:56:56.029" v="4004" actId="478"/>
          <ac:picMkLst>
            <pc:docMk/>
            <pc:sldMk cId="611373845" sldId="278"/>
            <ac:picMk id="2" creationId="{D22A26F1-33C6-63B3-6611-4C46CCE3BA43}"/>
          </ac:picMkLst>
        </pc:picChg>
        <pc:picChg chg="add del mod">
          <ac:chgData name="Thijs Bieling" userId="32e27259-2a1c-473c-9186-a8d5b1c6437b" providerId="ADAL" clId="{33964D18-B092-4F4A-918F-DB2F749F1677}" dt="2023-12-06T14:56:57.769" v="4005" actId="478"/>
          <ac:picMkLst>
            <pc:docMk/>
            <pc:sldMk cId="611373845" sldId="278"/>
            <ac:picMk id="3" creationId="{9B0543D1-DCAF-D670-4B79-8B79F5EF1D60}"/>
          </ac:picMkLst>
        </pc:picChg>
        <pc:picChg chg="add del mod">
          <ac:chgData name="Thijs Bieling" userId="32e27259-2a1c-473c-9186-a8d5b1c6437b" providerId="ADAL" clId="{33964D18-B092-4F4A-918F-DB2F749F1677}" dt="2023-12-06T14:56:59.418" v="4006" actId="478"/>
          <ac:picMkLst>
            <pc:docMk/>
            <pc:sldMk cId="611373845" sldId="278"/>
            <ac:picMk id="5" creationId="{BA30C0B1-CE90-9176-7346-E16F67DFC6B1}"/>
          </ac:picMkLst>
        </pc:picChg>
        <pc:picChg chg="add mod">
          <ac:chgData name="Thijs Bieling" userId="32e27259-2a1c-473c-9186-a8d5b1c6437b" providerId="ADAL" clId="{33964D18-B092-4F4A-918F-DB2F749F1677}" dt="2023-12-04T19:47:07.885" v="3525" actId="1076"/>
          <ac:picMkLst>
            <pc:docMk/>
            <pc:sldMk cId="611373845" sldId="278"/>
            <ac:picMk id="6" creationId="{D176313A-4145-70EE-D52C-04D141AA3973}"/>
          </ac:picMkLst>
        </pc:picChg>
        <pc:picChg chg="add del mod">
          <ac:chgData name="Thijs Bieling" userId="32e27259-2a1c-473c-9186-a8d5b1c6437b" providerId="ADAL" clId="{33964D18-B092-4F4A-918F-DB2F749F1677}" dt="2023-12-06T14:57:01.128" v="4007" actId="478"/>
          <ac:picMkLst>
            <pc:docMk/>
            <pc:sldMk cId="611373845" sldId="278"/>
            <ac:picMk id="18" creationId="{01C0F60A-2552-9094-2501-E95C472FDB1C}"/>
          </ac:picMkLst>
        </pc:picChg>
        <pc:picChg chg="add mod">
          <ac:chgData name="Thijs Bieling" userId="32e27259-2a1c-473c-9186-a8d5b1c6437b" providerId="ADAL" clId="{33964D18-B092-4F4A-918F-DB2F749F1677}" dt="2023-12-06T15:25:37.030" v="4047" actId="1076"/>
          <ac:picMkLst>
            <pc:docMk/>
            <pc:sldMk cId="611373845" sldId="278"/>
            <ac:picMk id="34" creationId="{F72F636F-5C1E-18CB-ECE6-AEBEBE4820C2}"/>
          </ac:picMkLst>
        </pc:picChg>
        <pc:picChg chg="add del mod">
          <ac:chgData name="Thijs Bieling" userId="32e27259-2a1c-473c-9186-a8d5b1c6437b" providerId="ADAL" clId="{33964D18-B092-4F4A-918F-DB2F749F1677}" dt="2023-12-04T19:39:21.808" v="3283" actId="21"/>
          <ac:picMkLst>
            <pc:docMk/>
            <pc:sldMk cId="611373845" sldId="278"/>
            <ac:picMk id="37" creationId="{FFEF08AA-08BD-E0B7-9ABC-83320CB3B05B}"/>
          </ac:picMkLst>
        </pc:picChg>
        <pc:picChg chg="add del mod">
          <ac:chgData name="Thijs Bieling" userId="32e27259-2a1c-473c-9186-a8d5b1c6437b" providerId="ADAL" clId="{33964D18-B092-4F4A-918F-DB2F749F1677}" dt="2023-12-04T19:39:48.508" v="3312" actId="478"/>
          <ac:picMkLst>
            <pc:docMk/>
            <pc:sldMk cId="611373845" sldId="278"/>
            <ac:picMk id="38" creationId="{0E13A9CE-10E0-7869-F14D-15AE9491D0DA}"/>
          </ac:picMkLst>
        </pc:picChg>
        <pc:picChg chg="add mod">
          <ac:chgData name="Thijs Bieling" userId="32e27259-2a1c-473c-9186-a8d5b1c6437b" providerId="ADAL" clId="{33964D18-B092-4F4A-918F-DB2F749F1677}" dt="2023-12-04T19:47:18.914" v="3527" actId="1076"/>
          <ac:picMkLst>
            <pc:docMk/>
            <pc:sldMk cId="611373845" sldId="278"/>
            <ac:picMk id="39" creationId="{CA064D56-378B-8FBA-63D4-221E4838BEFB}"/>
          </ac:picMkLst>
        </pc:picChg>
        <pc:picChg chg="add mod">
          <ac:chgData name="Thijs Bieling" userId="32e27259-2a1c-473c-9186-a8d5b1c6437b" providerId="ADAL" clId="{33964D18-B092-4F4A-918F-DB2F749F1677}" dt="2023-12-04T19:41:59.984" v="3394" actId="1038"/>
          <ac:picMkLst>
            <pc:docMk/>
            <pc:sldMk cId="611373845" sldId="278"/>
            <ac:picMk id="40" creationId="{A7CDEEC1-BC9A-CA7D-E1F0-C98BF8E93859}"/>
          </ac:picMkLst>
        </pc:picChg>
        <pc:picChg chg="add del mod">
          <ac:chgData name="Thijs Bieling" userId="32e27259-2a1c-473c-9186-a8d5b1c6437b" providerId="ADAL" clId="{33964D18-B092-4F4A-918F-DB2F749F1677}" dt="2023-12-04T13:41:17.525" v="3201" actId="478"/>
          <ac:picMkLst>
            <pc:docMk/>
            <pc:sldMk cId="611373845" sldId="278"/>
            <ac:picMk id="50" creationId="{BA23C0EA-C5D5-D2BD-A2B7-F928B6762F39}"/>
          </ac:picMkLst>
        </pc:picChg>
        <pc:picChg chg="add del mod">
          <ac:chgData name="Thijs Bieling" userId="32e27259-2a1c-473c-9186-a8d5b1c6437b" providerId="ADAL" clId="{33964D18-B092-4F4A-918F-DB2F749F1677}" dt="2023-12-04T19:39:26.414" v="3286" actId="478"/>
          <ac:picMkLst>
            <pc:docMk/>
            <pc:sldMk cId="611373845" sldId="278"/>
            <ac:picMk id="61" creationId="{B6EF3D68-D2A2-BA87-BBA7-94011C379086}"/>
          </ac:picMkLst>
        </pc:picChg>
        <pc:picChg chg="add del mod">
          <ac:chgData name="Thijs Bieling" userId="32e27259-2a1c-473c-9186-a8d5b1c6437b" providerId="ADAL" clId="{33964D18-B092-4F4A-918F-DB2F749F1677}" dt="2023-12-06T15:25:11.179" v="4040" actId="478"/>
          <ac:picMkLst>
            <pc:docMk/>
            <pc:sldMk cId="611373845" sldId="278"/>
            <ac:picMk id="62" creationId="{4F617CC7-0AF9-BEB6-62FF-392B5C90CB98}"/>
          </ac:picMkLst>
        </pc:picChg>
        <pc:picChg chg="add del mod">
          <ac:chgData name="Thijs Bieling" userId="32e27259-2a1c-473c-9186-a8d5b1c6437b" providerId="ADAL" clId="{33964D18-B092-4F4A-918F-DB2F749F1677}" dt="2023-12-06T15:25:12.890" v="4041" actId="478"/>
          <ac:picMkLst>
            <pc:docMk/>
            <pc:sldMk cId="611373845" sldId="278"/>
            <ac:picMk id="2048" creationId="{0CAD16CA-2A66-1654-2F72-DD6CB2EC2890}"/>
          </ac:picMkLst>
        </pc:picChg>
        <pc:picChg chg="add mod">
          <ac:chgData name="Thijs Bieling" userId="32e27259-2a1c-473c-9186-a8d5b1c6437b" providerId="ADAL" clId="{33964D18-B092-4F4A-918F-DB2F749F1677}" dt="2023-12-04T19:47:00.633" v="3523" actId="1076"/>
          <ac:picMkLst>
            <pc:docMk/>
            <pc:sldMk cId="611373845" sldId="278"/>
            <ac:picMk id="2050" creationId="{0DB0788B-387E-34B1-42C3-3BF27AE90028}"/>
          </ac:picMkLst>
        </pc:picChg>
        <pc:picChg chg="add del mod">
          <ac:chgData name="Thijs Bieling" userId="32e27259-2a1c-473c-9186-a8d5b1c6437b" providerId="ADAL" clId="{33964D18-B092-4F4A-918F-DB2F749F1677}" dt="2023-12-04T19:44:11.781" v="3451" actId="21"/>
          <ac:picMkLst>
            <pc:docMk/>
            <pc:sldMk cId="611373845" sldId="278"/>
            <ac:picMk id="2052" creationId="{7CB5C18D-7C9B-0B2C-5529-34B0E3C235D2}"/>
          </ac:picMkLst>
        </pc:picChg>
        <pc:picChg chg="add mod">
          <ac:chgData name="Thijs Bieling" userId="32e27259-2a1c-473c-9186-a8d5b1c6437b" providerId="ADAL" clId="{33964D18-B092-4F4A-918F-DB2F749F1677}" dt="2023-12-04T19:46:27.017" v="3517" actId="1076"/>
          <ac:picMkLst>
            <pc:docMk/>
            <pc:sldMk cId="611373845" sldId="278"/>
            <ac:picMk id="2059" creationId="{C9F694FD-425B-763B-D61D-52241A2B4A7D}"/>
          </ac:picMkLst>
        </pc:picChg>
        <pc:picChg chg="add mod">
          <ac:chgData name="Thijs Bieling" userId="32e27259-2a1c-473c-9186-a8d5b1c6437b" providerId="ADAL" clId="{33964D18-B092-4F4A-918F-DB2F749F1677}" dt="2023-12-04T19:46:22.772" v="3516" actId="1076"/>
          <ac:picMkLst>
            <pc:docMk/>
            <pc:sldMk cId="611373845" sldId="278"/>
            <ac:picMk id="2069" creationId="{1E95C336-3898-FD12-83E3-6CD7D4351E52}"/>
          </ac:picMkLst>
        </pc:picChg>
        <pc:cxnChg chg="mod">
          <ac:chgData name="Thijs Bieling" userId="32e27259-2a1c-473c-9186-a8d5b1c6437b" providerId="ADAL" clId="{33964D18-B092-4F4A-918F-DB2F749F1677}" dt="2023-12-04T19:46:51.080" v="3520" actId="14100"/>
          <ac:cxnSpMkLst>
            <pc:docMk/>
            <pc:sldMk cId="611373845" sldId="278"/>
            <ac:cxnSpMk id="15" creationId="{041D96D5-6E9D-8C7E-5EE8-39A1D4A10EB0}"/>
          </ac:cxnSpMkLst>
        </pc:cxnChg>
        <pc:cxnChg chg="del mod">
          <ac:chgData name="Thijs Bieling" userId="32e27259-2a1c-473c-9186-a8d5b1c6437b" providerId="ADAL" clId="{33964D18-B092-4F4A-918F-DB2F749F1677}" dt="2023-12-04T13:26:52.480" v="2811" actId="478"/>
          <ac:cxnSpMkLst>
            <pc:docMk/>
            <pc:sldMk cId="611373845" sldId="278"/>
            <ac:cxnSpMk id="23" creationId="{8F639330-59AF-9907-2B37-BA832D173B1B}"/>
          </ac:cxnSpMkLst>
        </pc:cxnChg>
        <pc:cxnChg chg="mod">
          <ac:chgData name="Thijs Bieling" userId="32e27259-2a1c-473c-9186-a8d5b1c6437b" providerId="ADAL" clId="{33964D18-B092-4F4A-918F-DB2F749F1677}" dt="2023-12-04T19:41:59.984" v="3394" actId="1038"/>
          <ac:cxnSpMkLst>
            <pc:docMk/>
            <pc:sldMk cId="611373845" sldId="278"/>
            <ac:cxnSpMk id="24" creationId="{B6BBFACA-60F8-9C77-D094-D1656C32E411}"/>
          </ac:cxnSpMkLst>
        </pc:cxnChg>
        <pc:cxnChg chg="del mod">
          <ac:chgData name="Thijs Bieling" userId="32e27259-2a1c-473c-9186-a8d5b1c6437b" providerId="ADAL" clId="{33964D18-B092-4F4A-918F-DB2F749F1677}" dt="2023-12-04T13:26:35.039" v="2805" actId="478"/>
          <ac:cxnSpMkLst>
            <pc:docMk/>
            <pc:sldMk cId="611373845" sldId="278"/>
            <ac:cxnSpMk id="30" creationId="{40440D6E-469A-10CD-A090-C1FC61B4C3F1}"/>
          </ac:cxnSpMkLst>
        </pc:cxnChg>
        <pc:cxnChg chg="del mod">
          <ac:chgData name="Thijs Bieling" userId="32e27259-2a1c-473c-9186-a8d5b1c6437b" providerId="ADAL" clId="{33964D18-B092-4F4A-918F-DB2F749F1677}" dt="2023-12-04T13:26:41.313" v="2808" actId="478"/>
          <ac:cxnSpMkLst>
            <pc:docMk/>
            <pc:sldMk cId="611373845" sldId="278"/>
            <ac:cxnSpMk id="33" creationId="{1D90DAD5-F969-6785-D696-BC8E64F364B2}"/>
          </ac:cxnSpMkLst>
        </pc:cxnChg>
        <pc:cxnChg chg="add mod">
          <ac:chgData name="Thijs Bieling" userId="32e27259-2a1c-473c-9186-a8d5b1c6437b" providerId="ADAL" clId="{33964D18-B092-4F4A-918F-DB2F749F1677}" dt="2023-12-04T19:41:59.984" v="3394" actId="1038"/>
          <ac:cxnSpMkLst>
            <pc:docMk/>
            <pc:sldMk cId="611373845" sldId="278"/>
            <ac:cxnSpMk id="36" creationId="{A60C8B6A-A730-F27C-D9E9-D4F6169F2B68}"/>
          </ac:cxnSpMkLst>
        </pc:cxnChg>
        <pc:cxnChg chg="add mod">
          <ac:chgData name="Thijs Bieling" userId="32e27259-2a1c-473c-9186-a8d5b1c6437b" providerId="ADAL" clId="{33964D18-B092-4F4A-918F-DB2F749F1677}" dt="2023-12-04T19:41:59.984" v="3394" actId="1038"/>
          <ac:cxnSpMkLst>
            <pc:docMk/>
            <pc:sldMk cId="611373845" sldId="278"/>
            <ac:cxnSpMk id="42" creationId="{59B75D99-58A2-E95E-1675-A78E7CF2C87A}"/>
          </ac:cxnSpMkLst>
        </pc:cxnChg>
        <pc:cxnChg chg="add mod">
          <ac:chgData name="Thijs Bieling" userId="32e27259-2a1c-473c-9186-a8d5b1c6437b" providerId="ADAL" clId="{33964D18-B092-4F4A-918F-DB2F749F1677}" dt="2023-12-04T19:41:59.984" v="3394" actId="1038"/>
          <ac:cxnSpMkLst>
            <pc:docMk/>
            <pc:sldMk cId="611373845" sldId="278"/>
            <ac:cxnSpMk id="44" creationId="{891CC063-FE06-8EA6-20E9-69906B8F3293}"/>
          </ac:cxnSpMkLst>
        </pc:cxnChg>
        <pc:cxnChg chg="add del mod">
          <ac:chgData name="Thijs Bieling" userId="32e27259-2a1c-473c-9186-a8d5b1c6437b" providerId="ADAL" clId="{33964D18-B092-4F4A-918F-DB2F749F1677}" dt="2023-12-04T19:44:42.928" v="3461" actId="478"/>
          <ac:cxnSpMkLst>
            <pc:docMk/>
            <pc:sldMk cId="611373845" sldId="278"/>
            <ac:cxnSpMk id="46" creationId="{D64C9657-0891-A713-1439-6368D25ED1EE}"/>
          </ac:cxnSpMkLst>
        </pc:cxnChg>
        <pc:cxnChg chg="add mod">
          <ac:chgData name="Thijs Bieling" userId="32e27259-2a1c-473c-9186-a8d5b1c6437b" providerId="ADAL" clId="{33964D18-B092-4F4A-918F-DB2F749F1677}" dt="2023-12-04T19:41:59.984" v="3394" actId="1038"/>
          <ac:cxnSpMkLst>
            <pc:docMk/>
            <pc:sldMk cId="611373845" sldId="278"/>
            <ac:cxnSpMk id="2053" creationId="{13573F8A-AADA-12D9-038E-1029599188F0}"/>
          </ac:cxnSpMkLst>
        </pc:cxnChg>
        <pc:cxnChg chg="add mod">
          <ac:chgData name="Thijs Bieling" userId="32e27259-2a1c-473c-9186-a8d5b1c6437b" providerId="ADAL" clId="{33964D18-B092-4F4A-918F-DB2F749F1677}" dt="2023-12-04T19:41:59.984" v="3394" actId="1038"/>
          <ac:cxnSpMkLst>
            <pc:docMk/>
            <pc:sldMk cId="611373845" sldId="278"/>
            <ac:cxnSpMk id="2055" creationId="{293D163E-D3E5-0619-31FC-1F26F428148A}"/>
          </ac:cxnSpMkLst>
        </pc:cxnChg>
        <pc:cxnChg chg="add del mod">
          <ac:chgData name="Thijs Bieling" userId="32e27259-2a1c-473c-9186-a8d5b1c6437b" providerId="ADAL" clId="{33964D18-B092-4F4A-918F-DB2F749F1677}" dt="2023-12-04T19:44:45.143" v="3462" actId="478"/>
          <ac:cxnSpMkLst>
            <pc:docMk/>
            <pc:sldMk cId="611373845" sldId="278"/>
            <ac:cxnSpMk id="2062" creationId="{D244EEA8-42DC-218D-3812-3EC848D8DC26}"/>
          </ac:cxnSpMkLst>
        </pc:cxnChg>
        <pc:cxnChg chg="add mod">
          <ac:chgData name="Thijs Bieling" userId="32e27259-2a1c-473c-9186-a8d5b1c6437b" providerId="ADAL" clId="{33964D18-B092-4F4A-918F-DB2F749F1677}" dt="2023-12-04T19:46:20.127" v="3515" actId="14100"/>
          <ac:cxnSpMkLst>
            <pc:docMk/>
            <pc:sldMk cId="611373845" sldId="278"/>
            <ac:cxnSpMk id="2074" creationId="{5D596A0C-0F93-BCB6-2B8F-D83A933460E1}"/>
          </ac:cxnSpMkLst>
        </pc:cxnChg>
        <pc:cxnChg chg="add del mod">
          <ac:chgData name="Thijs Bieling" userId="32e27259-2a1c-473c-9186-a8d5b1c6437b" providerId="ADAL" clId="{33964D18-B092-4F4A-918F-DB2F749F1677}" dt="2023-12-04T19:44:57.141" v="3465" actId="478"/>
          <ac:cxnSpMkLst>
            <pc:docMk/>
            <pc:sldMk cId="611373845" sldId="278"/>
            <ac:cxnSpMk id="2076" creationId="{4C446E11-2A31-A9EA-A66C-A9DE0DAAE54E}"/>
          </ac:cxnSpMkLst>
        </pc:cxnChg>
        <pc:cxnChg chg="add mod">
          <ac:chgData name="Thijs Bieling" userId="32e27259-2a1c-473c-9186-a8d5b1c6437b" providerId="ADAL" clId="{33964D18-B092-4F4A-918F-DB2F749F1677}" dt="2023-12-04T19:46:17.544" v="3514" actId="14100"/>
          <ac:cxnSpMkLst>
            <pc:docMk/>
            <pc:sldMk cId="611373845" sldId="278"/>
            <ac:cxnSpMk id="2078" creationId="{7D19B269-0931-EEDD-6FF3-334669C37314}"/>
          </ac:cxnSpMkLst>
        </pc:cxnChg>
      </pc:sldChg>
      <pc:sldChg chg="delSp modSp add del mod">
        <pc:chgData name="Thijs Bieling" userId="32e27259-2a1c-473c-9186-a8d5b1c6437b" providerId="ADAL" clId="{33964D18-B092-4F4A-918F-DB2F749F1677}" dt="2023-12-04T19:59:16.291" v="3798" actId="47"/>
        <pc:sldMkLst>
          <pc:docMk/>
          <pc:sldMk cId="349802470" sldId="279"/>
        </pc:sldMkLst>
        <pc:cxnChg chg="del mod">
          <ac:chgData name="Thijs Bieling" userId="32e27259-2a1c-473c-9186-a8d5b1c6437b" providerId="ADAL" clId="{33964D18-B092-4F4A-918F-DB2F749F1677}" dt="2023-12-04T19:47:58.551" v="3555" actId="478"/>
          <ac:cxnSpMkLst>
            <pc:docMk/>
            <pc:sldMk cId="349802470" sldId="279"/>
            <ac:cxnSpMk id="2074" creationId="{5D596A0C-0F93-BCB6-2B8F-D83A933460E1}"/>
          </ac:cxnSpMkLst>
        </pc:cxnChg>
        <pc:cxnChg chg="del mod">
          <ac:chgData name="Thijs Bieling" userId="32e27259-2a1c-473c-9186-a8d5b1c6437b" providerId="ADAL" clId="{33964D18-B092-4F4A-918F-DB2F749F1677}" dt="2023-12-04T19:48:01.905" v="3556" actId="478"/>
          <ac:cxnSpMkLst>
            <pc:docMk/>
            <pc:sldMk cId="349802470" sldId="279"/>
            <ac:cxnSpMk id="2078" creationId="{7D19B269-0931-EEDD-6FF3-334669C37314}"/>
          </ac:cxnSpMkLst>
        </pc:cxnChg>
      </pc:sldChg>
      <pc:sldChg chg="addSp delSp modSp new mod modClrScheme chgLayout">
        <pc:chgData name="Thijs Bieling" userId="32e27259-2a1c-473c-9186-a8d5b1c6437b" providerId="ADAL" clId="{33964D18-B092-4F4A-918F-DB2F749F1677}" dt="2023-12-04T21:11:28.331" v="3987" actId="20577"/>
        <pc:sldMkLst>
          <pc:docMk/>
          <pc:sldMk cId="3893386477" sldId="279"/>
        </pc:sldMkLst>
        <pc:spChg chg="del mod ord">
          <ac:chgData name="Thijs Bieling" userId="32e27259-2a1c-473c-9186-a8d5b1c6437b" providerId="ADAL" clId="{33964D18-B092-4F4A-918F-DB2F749F1677}" dt="2023-12-04T21:11:02.573" v="3909" actId="700"/>
          <ac:spMkLst>
            <pc:docMk/>
            <pc:sldMk cId="3893386477" sldId="279"/>
            <ac:spMk id="2" creationId="{637508C4-79FB-1871-3A69-F9900E1A3020}"/>
          </ac:spMkLst>
        </pc:spChg>
        <pc:spChg chg="del">
          <ac:chgData name="Thijs Bieling" userId="32e27259-2a1c-473c-9186-a8d5b1c6437b" providerId="ADAL" clId="{33964D18-B092-4F4A-918F-DB2F749F1677}" dt="2023-12-04T21:11:02.573" v="3909" actId="700"/>
          <ac:spMkLst>
            <pc:docMk/>
            <pc:sldMk cId="3893386477" sldId="279"/>
            <ac:spMk id="3" creationId="{6C11BAC8-3490-BB59-AB97-5CCED3A92131}"/>
          </ac:spMkLst>
        </pc:spChg>
        <pc:spChg chg="del mod ord">
          <ac:chgData name="Thijs Bieling" userId="32e27259-2a1c-473c-9186-a8d5b1c6437b" providerId="ADAL" clId="{33964D18-B092-4F4A-918F-DB2F749F1677}" dt="2023-12-04T21:11:02.573" v="3909" actId="700"/>
          <ac:spMkLst>
            <pc:docMk/>
            <pc:sldMk cId="3893386477" sldId="279"/>
            <ac:spMk id="4" creationId="{7FC33209-58CB-2AF5-C814-A3AA0151CD25}"/>
          </ac:spMkLst>
        </pc:spChg>
        <pc:spChg chg="del">
          <ac:chgData name="Thijs Bieling" userId="32e27259-2a1c-473c-9186-a8d5b1c6437b" providerId="ADAL" clId="{33964D18-B092-4F4A-918F-DB2F749F1677}" dt="2023-12-04T21:11:02.573" v="3909" actId="700"/>
          <ac:spMkLst>
            <pc:docMk/>
            <pc:sldMk cId="3893386477" sldId="279"/>
            <ac:spMk id="5" creationId="{4AD2F39B-02E6-EB6B-1F08-923966ADA2CB}"/>
          </ac:spMkLst>
        </pc:spChg>
        <pc:spChg chg="del">
          <ac:chgData name="Thijs Bieling" userId="32e27259-2a1c-473c-9186-a8d5b1c6437b" providerId="ADAL" clId="{33964D18-B092-4F4A-918F-DB2F749F1677}" dt="2023-12-04T21:11:02.573" v="3909" actId="700"/>
          <ac:spMkLst>
            <pc:docMk/>
            <pc:sldMk cId="3893386477" sldId="279"/>
            <ac:spMk id="6" creationId="{48720CD8-BEB2-85CF-52E2-9BAE5D1475BE}"/>
          </ac:spMkLst>
        </pc:spChg>
        <pc:spChg chg="mod ord">
          <ac:chgData name="Thijs Bieling" userId="32e27259-2a1c-473c-9186-a8d5b1c6437b" providerId="ADAL" clId="{33964D18-B092-4F4A-918F-DB2F749F1677}" dt="2023-12-04T21:11:02.573" v="3909" actId="700"/>
          <ac:spMkLst>
            <pc:docMk/>
            <pc:sldMk cId="3893386477" sldId="279"/>
            <ac:spMk id="7" creationId="{480BDA85-4D7D-B115-355F-8E666C78EDC2}"/>
          </ac:spMkLst>
        </pc:spChg>
        <pc:spChg chg="mod ord">
          <ac:chgData name="Thijs Bieling" userId="32e27259-2a1c-473c-9186-a8d5b1c6437b" providerId="ADAL" clId="{33964D18-B092-4F4A-918F-DB2F749F1677}" dt="2023-12-04T21:11:02.573" v="3909" actId="700"/>
          <ac:spMkLst>
            <pc:docMk/>
            <pc:sldMk cId="3893386477" sldId="279"/>
            <ac:spMk id="8" creationId="{D4106812-47A6-30D0-2455-955AE8FBBB9D}"/>
          </ac:spMkLst>
        </pc:spChg>
        <pc:spChg chg="mod ord">
          <ac:chgData name="Thijs Bieling" userId="32e27259-2a1c-473c-9186-a8d5b1c6437b" providerId="ADAL" clId="{33964D18-B092-4F4A-918F-DB2F749F1677}" dt="2023-12-04T21:11:02.573" v="3909" actId="700"/>
          <ac:spMkLst>
            <pc:docMk/>
            <pc:sldMk cId="3893386477" sldId="279"/>
            <ac:spMk id="9" creationId="{EB9EF06B-5801-F505-238B-4263EEBD9E1C}"/>
          </ac:spMkLst>
        </pc:spChg>
        <pc:spChg chg="add mod ord">
          <ac:chgData name="Thijs Bieling" userId="32e27259-2a1c-473c-9186-a8d5b1c6437b" providerId="ADAL" clId="{33964D18-B092-4F4A-918F-DB2F749F1677}" dt="2023-12-04T21:11:06.125" v="3919" actId="20577"/>
          <ac:spMkLst>
            <pc:docMk/>
            <pc:sldMk cId="3893386477" sldId="279"/>
            <ac:spMk id="10" creationId="{11C5D4A7-089E-8DAF-112B-FC56B2E51EC9}"/>
          </ac:spMkLst>
        </pc:spChg>
        <pc:spChg chg="add mod ord">
          <ac:chgData name="Thijs Bieling" userId="32e27259-2a1c-473c-9186-a8d5b1c6437b" providerId="ADAL" clId="{33964D18-B092-4F4A-918F-DB2F749F1677}" dt="2023-12-04T21:11:28.331" v="3987" actId="20577"/>
          <ac:spMkLst>
            <pc:docMk/>
            <pc:sldMk cId="3893386477" sldId="279"/>
            <ac:spMk id="11" creationId="{DBE854F9-F6AE-CBE0-B5CE-CBBC9FE6DEA2}"/>
          </ac:spMkLst>
        </pc:spChg>
      </pc:sldChg>
      <pc:sldChg chg="add del">
        <pc:chgData name="Thijs Bieling" userId="32e27259-2a1c-473c-9186-a8d5b1c6437b" providerId="ADAL" clId="{33964D18-B092-4F4A-918F-DB2F749F1677}" dt="2023-12-04T19:48:14.617" v="3558"/>
        <pc:sldMkLst>
          <pc:docMk/>
          <pc:sldMk cId="3724614242" sldId="280"/>
        </pc:sldMkLst>
      </pc:sldChg>
      <pc:sldChg chg="addSp delSp modSp add del mod">
        <pc:chgData name="Thijs Bieling" userId="32e27259-2a1c-473c-9186-a8d5b1c6437b" providerId="ADAL" clId="{33964D18-B092-4F4A-918F-DB2F749F1677}" dt="2023-12-06T15:24:27.188" v="4039" actId="47"/>
        <pc:sldMkLst>
          <pc:docMk/>
          <pc:sldMk cId="3815139167" sldId="280"/>
        </pc:sldMkLst>
        <pc:spChg chg="mod">
          <ac:chgData name="Thijs Bieling" userId="32e27259-2a1c-473c-9186-a8d5b1c6437b" providerId="ADAL" clId="{33964D18-B092-4F4A-918F-DB2F749F1677}" dt="2023-12-06T15:17:36.380" v="4030" actId="14100"/>
          <ac:spMkLst>
            <pc:docMk/>
            <pc:sldMk cId="3815139167" sldId="280"/>
            <ac:spMk id="4" creationId="{329676CD-5C56-159B-156E-C22192480956}"/>
          </ac:spMkLst>
        </pc:spChg>
        <pc:picChg chg="add mod">
          <ac:chgData name="Thijs Bieling" userId="32e27259-2a1c-473c-9186-a8d5b1c6437b" providerId="ADAL" clId="{33964D18-B092-4F4A-918F-DB2F749F1677}" dt="2023-12-06T15:11:49.257" v="4013" actId="1076"/>
          <ac:picMkLst>
            <pc:docMk/>
            <pc:sldMk cId="3815139167" sldId="280"/>
            <ac:picMk id="2" creationId="{50849930-8714-8103-2CEF-DE9B7889ABCA}"/>
          </ac:picMkLst>
        </pc:picChg>
        <pc:picChg chg="add del mod">
          <ac:chgData name="Thijs Bieling" userId="32e27259-2a1c-473c-9186-a8d5b1c6437b" providerId="ADAL" clId="{33964D18-B092-4F4A-918F-DB2F749F1677}" dt="2023-12-06T15:24:23.525" v="4035" actId="478"/>
          <ac:picMkLst>
            <pc:docMk/>
            <pc:sldMk cId="3815139167" sldId="280"/>
            <ac:picMk id="3" creationId="{A14C9A16-0E34-26B4-4094-041C2B3CA765}"/>
          </ac:picMkLst>
        </pc:picChg>
        <pc:picChg chg="add mod">
          <ac:chgData name="Thijs Bieling" userId="32e27259-2a1c-473c-9186-a8d5b1c6437b" providerId="ADAL" clId="{33964D18-B092-4F4A-918F-DB2F749F1677}" dt="2023-12-06T15:12:03.844" v="4021" actId="1038"/>
          <ac:picMkLst>
            <pc:docMk/>
            <pc:sldMk cId="3815139167" sldId="280"/>
            <ac:picMk id="5" creationId="{A0DB5917-2E64-DF47-B728-A4E231E62482}"/>
          </ac:picMkLst>
        </pc:picChg>
        <pc:picChg chg="del">
          <ac:chgData name="Thijs Bieling" userId="32e27259-2a1c-473c-9186-a8d5b1c6437b" providerId="ADAL" clId="{33964D18-B092-4F4A-918F-DB2F749F1677}" dt="2023-12-06T15:11:34.645" v="4009" actId="478"/>
          <ac:picMkLst>
            <pc:docMk/>
            <pc:sldMk cId="3815139167" sldId="280"/>
            <ac:picMk id="34" creationId="{F72F636F-5C1E-18CB-ECE6-AEBEBE4820C2}"/>
          </ac:picMkLst>
        </pc:picChg>
        <pc:picChg chg="del">
          <ac:chgData name="Thijs Bieling" userId="32e27259-2a1c-473c-9186-a8d5b1c6437b" providerId="ADAL" clId="{33964D18-B092-4F4A-918F-DB2F749F1677}" dt="2023-12-06T15:11:51.548" v="4015" actId="478"/>
          <ac:picMkLst>
            <pc:docMk/>
            <pc:sldMk cId="3815139167" sldId="280"/>
            <ac:picMk id="62" creationId="{4F617CC7-0AF9-BEB6-62FF-392B5C90CB98}"/>
          </ac:picMkLst>
        </pc:picChg>
        <pc:picChg chg="del">
          <ac:chgData name="Thijs Bieling" userId="32e27259-2a1c-473c-9186-a8d5b1c6437b" providerId="ADAL" clId="{33964D18-B092-4F4A-918F-DB2F749F1677}" dt="2023-12-06T15:11:53.408" v="4016" actId="478"/>
          <ac:picMkLst>
            <pc:docMk/>
            <pc:sldMk cId="3815139167" sldId="280"/>
            <ac:picMk id="2048" creationId="{0CAD16CA-2A66-1654-2F72-DD6CB2EC2890}"/>
          </ac:picMkLst>
        </pc:picChg>
        <pc:cxnChg chg="mod">
          <ac:chgData name="Thijs Bieling" userId="32e27259-2a1c-473c-9186-a8d5b1c6437b" providerId="ADAL" clId="{33964D18-B092-4F4A-918F-DB2F749F1677}" dt="2023-12-06T15:17:36.380" v="4030" actId="14100"/>
          <ac:cxnSpMkLst>
            <pc:docMk/>
            <pc:sldMk cId="3815139167" sldId="280"/>
            <ac:cxnSpMk id="42" creationId="{59B75D99-58A2-E95E-1675-A78E7CF2C87A}"/>
          </ac:cxnSpMkLst>
        </pc:cxnChg>
        <pc:cxnChg chg="add del mod">
          <ac:chgData name="Thijs Bieling" userId="32e27259-2a1c-473c-9186-a8d5b1c6437b" providerId="ADAL" clId="{33964D18-B092-4F4A-918F-DB2F749F1677}" dt="2023-12-06T15:17:36.584" v="4031" actId="478"/>
          <ac:cxnSpMkLst>
            <pc:docMk/>
            <pc:sldMk cId="3815139167" sldId="280"/>
            <ac:cxnSpMk id="44" creationId="{891CC063-FE06-8EA6-20E9-69906B8F3293}"/>
          </ac:cxnSpMkLst>
        </pc:cxnChg>
        <pc:cxnChg chg="add del mod">
          <ac:chgData name="Thijs Bieling" userId="32e27259-2a1c-473c-9186-a8d5b1c6437b" providerId="ADAL" clId="{33964D18-B092-4F4A-918F-DB2F749F1677}" dt="2023-12-06T15:17:37.255" v="4033" actId="478"/>
          <ac:cxnSpMkLst>
            <pc:docMk/>
            <pc:sldMk cId="3815139167" sldId="280"/>
            <ac:cxnSpMk id="2053" creationId="{13573F8A-AADA-12D9-038E-1029599188F0}"/>
          </ac:cxnSpMkLst>
        </pc:cxnChg>
        <pc:cxnChg chg="add del mod">
          <ac:chgData name="Thijs Bieling" userId="32e27259-2a1c-473c-9186-a8d5b1c6437b" providerId="ADAL" clId="{33964D18-B092-4F4A-918F-DB2F749F1677}" dt="2023-12-06T15:17:36.971" v="4032" actId="478"/>
          <ac:cxnSpMkLst>
            <pc:docMk/>
            <pc:sldMk cId="3815139167" sldId="280"/>
            <ac:cxnSpMk id="2055" creationId="{293D163E-D3E5-0619-31FC-1F26F428148A}"/>
          </ac:cxnSpMkLst>
        </pc:cxnChg>
      </pc:sldChg>
      <pc:sldChg chg="add del">
        <pc:chgData name="Thijs Bieling" userId="32e27259-2a1c-473c-9186-a8d5b1c6437b" providerId="ADAL" clId="{33964D18-B092-4F4A-918F-DB2F749F1677}" dt="2023-12-06T15:24:23.913" v="4037" actId="2890"/>
        <pc:sldMkLst>
          <pc:docMk/>
          <pc:sldMk cId="1603199013" sldId="281"/>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37427-5133-136F-2E46-72ADD408D7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dirty="0"/>
          </a:p>
        </p:txBody>
      </p:sp>
      <p:sp>
        <p:nvSpPr>
          <p:cNvPr id="3" name="Subtitle 2">
            <a:extLst>
              <a:ext uri="{FF2B5EF4-FFF2-40B4-BE49-F238E27FC236}">
                <a16:creationId xmlns:a16="http://schemas.microsoft.com/office/drawing/2014/main" id="{4DBDB863-A6E3-3DFF-4863-69D475BFA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dirty="0"/>
          </a:p>
        </p:txBody>
      </p:sp>
      <p:sp>
        <p:nvSpPr>
          <p:cNvPr id="4" name="Date Placeholder 3">
            <a:extLst>
              <a:ext uri="{FF2B5EF4-FFF2-40B4-BE49-F238E27FC236}">
                <a16:creationId xmlns:a16="http://schemas.microsoft.com/office/drawing/2014/main" id="{4BAB3581-4ADA-CC81-CFE2-29180ADA9DD8}"/>
              </a:ext>
            </a:extLst>
          </p:cNvPr>
          <p:cNvSpPr>
            <a:spLocks noGrp="1"/>
          </p:cNvSpPr>
          <p:nvPr>
            <p:ph type="dt" sz="half" idx="10"/>
          </p:nvPr>
        </p:nvSpPr>
        <p:spPr/>
        <p:txBody>
          <a:bodyPr/>
          <a:lstStyle/>
          <a:p>
            <a:fld id="{E37496CC-53E0-4C12-A456-E0E0914E6B06}" type="datetime8">
              <a:rPr lang="en-NL" smtClean="0"/>
              <a:t>05/06/2025 07:45</a:t>
            </a:fld>
            <a:endParaRPr lang="en-NL"/>
          </a:p>
        </p:txBody>
      </p:sp>
      <p:sp>
        <p:nvSpPr>
          <p:cNvPr id="5" name="Footer Placeholder 4">
            <a:extLst>
              <a:ext uri="{FF2B5EF4-FFF2-40B4-BE49-F238E27FC236}">
                <a16:creationId xmlns:a16="http://schemas.microsoft.com/office/drawing/2014/main" id="{9C0D472B-970C-145D-02C2-08917325968D}"/>
              </a:ext>
            </a:extLst>
          </p:cNvPr>
          <p:cNvSpPr>
            <a:spLocks noGrp="1"/>
          </p:cNvSpPr>
          <p:nvPr>
            <p:ph type="ftr" sz="quarter" idx="11"/>
          </p:nvPr>
        </p:nvSpPr>
        <p:spPr/>
        <p:txBody>
          <a:bodyPr/>
          <a:lstStyle/>
          <a:p>
            <a:r>
              <a:rPr lang="en-US"/>
              <a:t>CONFIDENTIAL</a:t>
            </a:r>
            <a:endParaRPr lang="en-NL"/>
          </a:p>
        </p:txBody>
      </p:sp>
      <p:sp>
        <p:nvSpPr>
          <p:cNvPr id="6" name="Slide Number Placeholder 5">
            <a:extLst>
              <a:ext uri="{FF2B5EF4-FFF2-40B4-BE49-F238E27FC236}">
                <a16:creationId xmlns:a16="http://schemas.microsoft.com/office/drawing/2014/main" id="{435C739E-86CC-7E2F-1B10-A986C59EC532}"/>
              </a:ext>
            </a:extLst>
          </p:cNvPr>
          <p:cNvSpPr>
            <a:spLocks noGrp="1"/>
          </p:cNvSpPr>
          <p:nvPr>
            <p:ph type="sldNum" sz="quarter" idx="12"/>
          </p:nvPr>
        </p:nvSpPr>
        <p:spPr/>
        <p:txBody>
          <a:bodyPr/>
          <a:lstStyle/>
          <a:p>
            <a:fld id="{C5F54A2B-D1B8-4F0C-B902-A9CE68594974}" type="slidenum">
              <a:rPr lang="en-NL" smtClean="0"/>
              <a:t>‹#›</a:t>
            </a:fld>
            <a:endParaRPr lang="en-NL"/>
          </a:p>
        </p:txBody>
      </p:sp>
      <p:pic>
        <p:nvPicPr>
          <p:cNvPr id="8" name="Google Shape;56;p13">
            <a:extLst>
              <a:ext uri="{FF2B5EF4-FFF2-40B4-BE49-F238E27FC236}">
                <a16:creationId xmlns:a16="http://schemas.microsoft.com/office/drawing/2014/main" id="{AA89A4F1-A555-1875-7382-0DE7963D00DB}"/>
              </a:ext>
            </a:extLst>
          </p:cNvPr>
          <p:cNvPicPr preferRelativeResize="0"/>
          <p:nvPr/>
        </p:nvPicPr>
        <p:blipFill>
          <a:blip r:embed="rId2">
            <a:alphaModFix/>
          </a:blip>
          <a:stretch>
            <a:fillRect/>
          </a:stretch>
        </p:blipFill>
        <p:spPr>
          <a:xfrm>
            <a:off x="10269661" y="136525"/>
            <a:ext cx="1715139" cy="365125"/>
          </a:xfrm>
          <a:prstGeom prst="rect">
            <a:avLst/>
          </a:prstGeom>
          <a:noFill/>
          <a:ln>
            <a:noFill/>
          </a:ln>
        </p:spPr>
      </p:pic>
    </p:spTree>
    <p:extLst>
      <p:ext uri="{BB962C8B-B14F-4D97-AF65-F5344CB8AC3E}">
        <p14:creationId xmlns:p14="http://schemas.microsoft.com/office/powerpoint/2010/main" val="370764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67AFC-2CA8-5732-0EAB-0F0C03BC5FC3}"/>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7C929A30-6F3F-A002-BAA0-612BF651D5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AD16F9DF-54F9-D4AE-01B7-2B34B758BA23}"/>
              </a:ext>
            </a:extLst>
          </p:cNvPr>
          <p:cNvSpPr>
            <a:spLocks noGrp="1"/>
          </p:cNvSpPr>
          <p:nvPr>
            <p:ph type="dt" sz="half" idx="10"/>
          </p:nvPr>
        </p:nvSpPr>
        <p:spPr/>
        <p:txBody>
          <a:bodyPr/>
          <a:lstStyle/>
          <a:p>
            <a:fld id="{48C88F53-653D-415E-B6DC-0CB17314AC60}" type="datetime8">
              <a:rPr lang="en-NL" smtClean="0"/>
              <a:t>05/06/2025 07:45</a:t>
            </a:fld>
            <a:endParaRPr lang="en-NL"/>
          </a:p>
        </p:txBody>
      </p:sp>
      <p:sp>
        <p:nvSpPr>
          <p:cNvPr id="5" name="Footer Placeholder 4">
            <a:extLst>
              <a:ext uri="{FF2B5EF4-FFF2-40B4-BE49-F238E27FC236}">
                <a16:creationId xmlns:a16="http://schemas.microsoft.com/office/drawing/2014/main" id="{DFF8C23D-5FFD-7CE8-5C92-1CE86DF60301}"/>
              </a:ext>
            </a:extLst>
          </p:cNvPr>
          <p:cNvSpPr>
            <a:spLocks noGrp="1"/>
          </p:cNvSpPr>
          <p:nvPr>
            <p:ph type="ftr" sz="quarter" idx="11"/>
          </p:nvPr>
        </p:nvSpPr>
        <p:spPr/>
        <p:txBody>
          <a:bodyPr/>
          <a:lstStyle/>
          <a:p>
            <a:r>
              <a:rPr lang="en-US"/>
              <a:t>CONFIDENTIAL</a:t>
            </a:r>
            <a:endParaRPr lang="en-NL"/>
          </a:p>
        </p:txBody>
      </p:sp>
      <p:sp>
        <p:nvSpPr>
          <p:cNvPr id="6" name="Slide Number Placeholder 5">
            <a:extLst>
              <a:ext uri="{FF2B5EF4-FFF2-40B4-BE49-F238E27FC236}">
                <a16:creationId xmlns:a16="http://schemas.microsoft.com/office/drawing/2014/main" id="{4EF354E7-595F-1662-FF8B-C3AC0A6819F6}"/>
              </a:ext>
            </a:extLst>
          </p:cNvPr>
          <p:cNvSpPr>
            <a:spLocks noGrp="1"/>
          </p:cNvSpPr>
          <p:nvPr>
            <p:ph type="sldNum" sz="quarter" idx="12"/>
          </p:nvPr>
        </p:nvSpPr>
        <p:spPr/>
        <p:txBody>
          <a:bodyPr/>
          <a:lstStyle/>
          <a:p>
            <a:fld id="{C5F54A2B-D1B8-4F0C-B902-A9CE68594974}" type="slidenum">
              <a:rPr lang="en-NL" smtClean="0"/>
              <a:t>‹#›</a:t>
            </a:fld>
            <a:endParaRPr lang="en-NL"/>
          </a:p>
        </p:txBody>
      </p:sp>
      <p:pic>
        <p:nvPicPr>
          <p:cNvPr id="7" name="Google Shape;56;p13">
            <a:extLst>
              <a:ext uri="{FF2B5EF4-FFF2-40B4-BE49-F238E27FC236}">
                <a16:creationId xmlns:a16="http://schemas.microsoft.com/office/drawing/2014/main" id="{3C1420F6-8462-57AC-6BB3-7AD5B38E0B95}"/>
              </a:ext>
            </a:extLst>
          </p:cNvPr>
          <p:cNvPicPr preferRelativeResize="0"/>
          <p:nvPr/>
        </p:nvPicPr>
        <p:blipFill>
          <a:blip r:embed="rId2">
            <a:alphaModFix/>
          </a:blip>
          <a:stretch>
            <a:fillRect/>
          </a:stretch>
        </p:blipFill>
        <p:spPr>
          <a:xfrm rot="5400000">
            <a:off x="11011869" y="845343"/>
            <a:ext cx="1715139" cy="365125"/>
          </a:xfrm>
          <a:prstGeom prst="rect">
            <a:avLst/>
          </a:prstGeom>
          <a:noFill/>
          <a:ln>
            <a:noFill/>
          </a:ln>
        </p:spPr>
      </p:pic>
    </p:spTree>
    <p:extLst>
      <p:ext uri="{BB962C8B-B14F-4D97-AF65-F5344CB8AC3E}">
        <p14:creationId xmlns:p14="http://schemas.microsoft.com/office/powerpoint/2010/main" val="252464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3BEA7-44C1-C15E-5500-CCBED9E947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1FAE6832-9171-42D2-B7F5-2DCD51DFE2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C78B1CDB-A55C-B73C-9AF7-632536B36930}"/>
              </a:ext>
            </a:extLst>
          </p:cNvPr>
          <p:cNvSpPr>
            <a:spLocks noGrp="1"/>
          </p:cNvSpPr>
          <p:nvPr>
            <p:ph type="dt" sz="half" idx="10"/>
          </p:nvPr>
        </p:nvSpPr>
        <p:spPr/>
        <p:txBody>
          <a:bodyPr/>
          <a:lstStyle/>
          <a:p>
            <a:fld id="{C252AF47-96DD-4F76-BAFB-6300FD0BEBC5}" type="datetime8">
              <a:rPr lang="en-NL" smtClean="0"/>
              <a:t>05/06/2025 07:45</a:t>
            </a:fld>
            <a:endParaRPr lang="en-NL"/>
          </a:p>
        </p:txBody>
      </p:sp>
      <p:sp>
        <p:nvSpPr>
          <p:cNvPr id="5" name="Footer Placeholder 4">
            <a:extLst>
              <a:ext uri="{FF2B5EF4-FFF2-40B4-BE49-F238E27FC236}">
                <a16:creationId xmlns:a16="http://schemas.microsoft.com/office/drawing/2014/main" id="{C4D59A4B-EE57-623F-246C-78047AEC0502}"/>
              </a:ext>
            </a:extLst>
          </p:cNvPr>
          <p:cNvSpPr>
            <a:spLocks noGrp="1"/>
          </p:cNvSpPr>
          <p:nvPr>
            <p:ph type="ftr" sz="quarter" idx="11"/>
          </p:nvPr>
        </p:nvSpPr>
        <p:spPr/>
        <p:txBody>
          <a:bodyPr/>
          <a:lstStyle/>
          <a:p>
            <a:r>
              <a:rPr lang="en-US"/>
              <a:t>CONFIDENTIAL</a:t>
            </a:r>
            <a:endParaRPr lang="en-NL"/>
          </a:p>
        </p:txBody>
      </p:sp>
      <p:sp>
        <p:nvSpPr>
          <p:cNvPr id="6" name="Slide Number Placeholder 5">
            <a:extLst>
              <a:ext uri="{FF2B5EF4-FFF2-40B4-BE49-F238E27FC236}">
                <a16:creationId xmlns:a16="http://schemas.microsoft.com/office/drawing/2014/main" id="{CE1FD66F-0616-7F8B-E1E9-0F3F4FD902D3}"/>
              </a:ext>
            </a:extLst>
          </p:cNvPr>
          <p:cNvSpPr>
            <a:spLocks noGrp="1"/>
          </p:cNvSpPr>
          <p:nvPr>
            <p:ph type="sldNum" sz="quarter" idx="12"/>
          </p:nvPr>
        </p:nvSpPr>
        <p:spPr/>
        <p:txBody>
          <a:bodyPr/>
          <a:lstStyle/>
          <a:p>
            <a:fld id="{C5F54A2B-D1B8-4F0C-B902-A9CE68594974}" type="slidenum">
              <a:rPr lang="en-NL" smtClean="0"/>
              <a:t>‹#›</a:t>
            </a:fld>
            <a:endParaRPr lang="en-NL"/>
          </a:p>
        </p:txBody>
      </p:sp>
      <p:pic>
        <p:nvPicPr>
          <p:cNvPr id="8" name="Google Shape;56;p13">
            <a:extLst>
              <a:ext uri="{FF2B5EF4-FFF2-40B4-BE49-F238E27FC236}">
                <a16:creationId xmlns:a16="http://schemas.microsoft.com/office/drawing/2014/main" id="{E3574D29-9A6A-A22D-E4E5-8342DAAEF763}"/>
              </a:ext>
            </a:extLst>
          </p:cNvPr>
          <p:cNvPicPr preferRelativeResize="0"/>
          <p:nvPr/>
        </p:nvPicPr>
        <p:blipFill>
          <a:blip r:embed="rId2">
            <a:alphaModFix/>
          </a:blip>
          <a:stretch>
            <a:fillRect/>
          </a:stretch>
        </p:blipFill>
        <p:spPr>
          <a:xfrm rot="5400000">
            <a:off x="11011869" y="845343"/>
            <a:ext cx="1715139" cy="365125"/>
          </a:xfrm>
          <a:prstGeom prst="rect">
            <a:avLst/>
          </a:prstGeom>
          <a:noFill/>
          <a:ln>
            <a:noFill/>
          </a:ln>
        </p:spPr>
      </p:pic>
    </p:spTree>
    <p:extLst>
      <p:ext uri="{BB962C8B-B14F-4D97-AF65-F5344CB8AC3E}">
        <p14:creationId xmlns:p14="http://schemas.microsoft.com/office/powerpoint/2010/main" val="205475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697F-3F19-8BCB-4442-D74F18EE9BD3}"/>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2FC586FC-AB07-84E5-1E1D-7A2DBD50C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AB6E0A7C-F593-610F-85AA-8A95975031AE}"/>
              </a:ext>
            </a:extLst>
          </p:cNvPr>
          <p:cNvSpPr>
            <a:spLocks noGrp="1"/>
          </p:cNvSpPr>
          <p:nvPr>
            <p:ph type="dt" sz="half" idx="10"/>
          </p:nvPr>
        </p:nvSpPr>
        <p:spPr/>
        <p:txBody>
          <a:bodyPr/>
          <a:lstStyle/>
          <a:p>
            <a:fld id="{2E4C56BB-3E0E-4DC0-959C-7D1B0883541B}" type="datetime8">
              <a:rPr lang="en-NL" smtClean="0"/>
              <a:t>05/06/2025 07:45</a:t>
            </a:fld>
            <a:endParaRPr lang="en-NL"/>
          </a:p>
        </p:txBody>
      </p:sp>
      <p:sp>
        <p:nvSpPr>
          <p:cNvPr id="5" name="Footer Placeholder 4">
            <a:extLst>
              <a:ext uri="{FF2B5EF4-FFF2-40B4-BE49-F238E27FC236}">
                <a16:creationId xmlns:a16="http://schemas.microsoft.com/office/drawing/2014/main" id="{CE734A1A-7F63-BEC1-8655-CB2EA7D37975}"/>
              </a:ext>
            </a:extLst>
          </p:cNvPr>
          <p:cNvSpPr>
            <a:spLocks noGrp="1"/>
          </p:cNvSpPr>
          <p:nvPr>
            <p:ph type="ftr" sz="quarter" idx="11"/>
          </p:nvPr>
        </p:nvSpPr>
        <p:spPr/>
        <p:txBody>
          <a:bodyPr/>
          <a:lstStyle/>
          <a:p>
            <a:r>
              <a:rPr lang="en-US"/>
              <a:t>CONFIDENTIAL</a:t>
            </a:r>
            <a:endParaRPr lang="en-NL"/>
          </a:p>
        </p:txBody>
      </p:sp>
      <p:sp>
        <p:nvSpPr>
          <p:cNvPr id="6" name="Slide Number Placeholder 5">
            <a:extLst>
              <a:ext uri="{FF2B5EF4-FFF2-40B4-BE49-F238E27FC236}">
                <a16:creationId xmlns:a16="http://schemas.microsoft.com/office/drawing/2014/main" id="{300221F8-ED39-7E21-C3F4-57ECC7EFA7F2}"/>
              </a:ext>
            </a:extLst>
          </p:cNvPr>
          <p:cNvSpPr>
            <a:spLocks noGrp="1"/>
          </p:cNvSpPr>
          <p:nvPr>
            <p:ph type="sldNum" sz="quarter" idx="12"/>
          </p:nvPr>
        </p:nvSpPr>
        <p:spPr/>
        <p:txBody>
          <a:bodyPr/>
          <a:lstStyle/>
          <a:p>
            <a:fld id="{C5F54A2B-D1B8-4F0C-B902-A9CE68594974}" type="slidenum">
              <a:rPr lang="en-NL" smtClean="0"/>
              <a:t>‹#›</a:t>
            </a:fld>
            <a:endParaRPr lang="en-NL"/>
          </a:p>
        </p:txBody>
      </p:sp>
      <p:pic>
        <p:nvPicPr>
          <p:cNvPr id="7" name="Google Shape;56;p13">
            <a:extLst>
              <a:ext uri="{FF2B5EF4-FFF2-40B4-BE49-F238E27FC236}">
                <a16:creationId xmlns:a16="http://schemas.microsoft.com/office/drawing/2014/main" id="{3A475746-0C07-6C06-CF08-75075731C977}"/>
              </a:ext>
            </a:extLst>
          </p:cNvPr>
          <p:cNvPicPr preferRelativeResize="0"/>
          <p:nvPr/>
        </p:nvPicPr>
        <p:blipFill>
          <a:blip r:embed="rId2">
            <a:alphaModFix/>
          </a:blip>
          <a:stretch>
            <a:fillRect/>
          </a:stretch>
        </p:blipFill>
        <p:spPr>
          <a:xfrm>
            <a:off x="10269661" y="136525"/>
            <a:ext cx="1715139" cy="365125"/>
          </a:xfrm>
          <a:prstGeom prst="rect">
            <a:avLst/>
          </a:prstGeom>
          <a:noFill/>
          <a:ln>
            <a:noFill/>
          </a:ln>
        </p:spPr>
      </p:pic>
    </p:spTree>
    <p:extLst>
      <p:ext uri="{BB962C8B-B14F-4D97-AF65-F5344CB8AC3E}">
        <p14:creationId xmlns:p14="http://schemas.microsoft.com/office/powerpoint/2010/main" val="277447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59759-C97E-ACC6-EE5D-DC960010E9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21DCF119-F2B5-1D66-C124-F0AE037B8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90FC9B-7B2B-CF97-5A65-9A28E0312AED}"/>
              </a:ext>
            </a:extLst>
          </p:cNvPr>
          <p:cNvSpPr>
            <a:spLocks noGrp="1"/>
          </p:cNvSpPr>
          <p:nvPr>
            <p:ph type="dt" sz="half" idx="10"/>
          </p:nvPr>
        </p:nvSpPr>
        <p:spPr/>
        <p:txBody>
          <a:bodyPr/>
          <a:lstStyle/>
          <a:p>
            <a:fld id="{2244890B-2C4C-40F3-BD98-BF3BB65E3E0C}" type="datetime8">
              <a:rPr lang="en-NL" smtClean="0"/>
              <a:t>05/06/2025 07:45</a:t>
            </a:fld>
            <a:endParaRPr lang="en-NL"/>
          </a:p>
        </p:txBody>
      </p:sp>
      <p:sp>
        <p:nvSpPr>
          <p:cNvPr id="5" name="Footer Placeholder 4">
            <a:extLst>
              <a:ext uri="{FF2B5EF4-FFF2-40B4-BE49-F238E27FC236}">
                <a16:creationId xmlns:a16="http://schemas.microsoft.com/office/drawing/2014/main" id="{75FD4B17-B145-D99B-C5B2-A6717BE7C587}"/>
              </a:ext>
            </a:extLst>
          </p:cNvPr>
          <p:cNvSpPr>
            <a:spLocks noGrp="1"/>
          </p:cNvSpPr>
          <p:nvPr>
            <p:ph type="ftr" sz="quarter" idx="11"/>
          </p:nvPr>
        </p:nvSpPr>
        <p:spPr/>
        <p:txBody>
          <a:bodyPr/>
          <a:lstStyle/>
          <a:p>
            <a:r>
              <a:rPr lang="en-US"/>
              <a:t>CONFIDENTIAL</a:t>
            </a:r>
            <a:endParaRPr lang="en-NL"/>
          </a:p>
        </p:txBody>
      </p:sp>
      <p:sp>
        <p:nvSpPr>
          <p:cNvPr id="6" name="Slide Number Placeholder 5">
            <a:extLst>
              <a:ext uri="{FF2B5EF4-FFF2-40B4-BE49-F238E27FC236}">
                <a16:creationId xmlns:a16="http://schemas.microsoft.com/office/drawing/2014/main" id="{C5B69E87-DC52-B0ED-C7DD-4A4FB07E1EBA}"/>
              </a:ext>
            </a:extLst>
          </p:cNvPr>
          <p:cNvSpPr>
            <a:spLocks noGrp="1"/>
          </p:cNvSpPr>
          <p:nvPr>
            <p:ph type="sldNum" sz="quarter" idx="12"/>
          </p:nvPr>
        </p:nvSpPr>
        <p:spPr/>
        <p:txBody>
          <a:bodyPr/>
          <a:lstStyle/>
          <a:p>
            <a:fld id="{C5F54A2B-D1B8-4F0C-B902-A9CE68594974}" type="slidenum">
              <a:rPr lang="en-NL" smtClean="0"/>
              <a:t>‹#›</a:t>
            </a:fld>
            <a:endParaRPr lang="en-NL"/>
          </a:p>
        </p:txBody>
      </p:sp>
      <p:pic>
        <p:nvPicPr>
          <p:cNvPr id="7" name="Google Shape;56;p13">
            <a:extLst>
              <a:ext uri="{FF2B5EF4-FFF2-40B4-BE49-F238E27FC236}">
                <a16:creationId xmlns:a16="http://schemas.microsoft.com/office/drawing/2014/main" id="{8AB052CC-74F4-C368-A288-ABD8B153B162}"/>
              </a:ext>
            </a:extLst>
          </p:cNvPr>
          <p:cNvPicPr preferRelativeResize="0"/>
          <p:nvPr/>
        </p:nvPicPr>
        <p:blipFill>
          <a:blip r:embed="rId2">
            <a:alphaModFix/>
          </a:blip>
          <a:stretch>
            <a:fillRect/>
          </a:stretch>
        </p:blipFill>
        <p:spPr>
          <a:xfrm>
            <a:off x="10269661" y="136525"/>
            <a:ext cx="1715139" cy="365125"/>
          </a:xfrm>
          <a:prstGeom prst="rect">
            <a:avLst/>
          </a:prstGeom>
          <a:noFill/>
          <a:ln>
            <a:noFill/>
          </a:ln>
        </p:spPr>
      </p:pic>
    </p:spTree>
    <p:extLst>
      <p:ext uri="{BB962C8B-B14F-4D97-AF65-F5344CB8AC3E}">
        <p14:creationId xmlns:p14="http://schemas.microsoft.com/office/powerpoint/2010/main" val="359209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0B68-6324-064C-1F67-7FD6DE6B4EA9}"/>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EE04DE91-3731-3EBC-8FCE-F6F5EDA8C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54AFCDC1-CD65-F822-B6DD-D37C82694A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F8D0F505-2087-4A50-0831-1DFE9B2A3315}"/>
              </a:ext>
            </a:extLst>
          </p:cNvPr>
          <p:cNvSpPr>
            <a:spLocks noGrp="1"/>
          </p:cNvSpPr>
          <p:nvPr>
            <p:ph type="dt" sz="half" idx="10"/>
          </p:nvPr>
        </p:nvSpPr>
        <p:spPr/>
        <p:txBody>
          <a:bodyPr/>
          <a:lstStyle/>
          <a:p>
            <a:fld id="{B8728BDB-4579-4AE7-B9BA-9DB83786B39C}" type="datetime8">
              <a:rPr lang="en-NL" smtClean="0"/>
              <a:t>05/06/2025 07:45</a:t>
            </a:fld>
            <a:endParaRPr lang="en-NL"/>
          </a:p>
        </p:txBody>
      </p:sp>
      <p:sp>
        <p:nvSpPr>
          <p:cNvPr id="6" name="Footer Placeholder 5">
            <a:extLst>
              <a:ext uri="{FF2B5EF4-FFF2-40B4-BE49-F238E27FC236}">
                <a16:creationId xmlns:a16="http://schemas.microsoft.com/office/drawing/2014/main" id="{02962DDC-EE96-958E-1CCC-30A206FE26A5}"/>
              </a:ext>
            </a:extLst>
          </p:cNvPr>
          <p:cNvSpPr>
            <a:spLocks noGrp="1"/>
          </p:cNvSpPr>
          <p:nvPr>
            <p:ph type="ftr" sz="quarter" idx="11"/>
          </p:nvPr>
        </p:nvSpPr>
        <p:spPr/>
        <p:txBody>
          <a:bodyPr/>
          <a:lstStyle/>
          <a:p>
            <a:r>
              <a:rPr lang="en-US"/>
              <a:t>CONFIDENTIAL</a:t>
            </a:r>
            <a:endParaRPr lang="en-NL"/>
          </a:p>
        </p:txBody>
      </p:sp>
      <p:sp>
        <p:nvSpPr>
          <p:cNvPr id="7" name="Slide Number Placeholder 6">
            <a:extLst>
              <a:ext uri="{FF2B5EF4-FFF2-40B4-BE49-F238E27FC236}">
                <a16:creationId xmlns:a16="http://schemas.microsoft.com/office/drawing/2014/main" id="{16F4EA27-81F9-D241-BD9E-79FBD2343EDE}"/>
              </a:ext>
            </a:extLst>
          </p:cNvPr>
          <p:cNvSpPr>
            <a:spLocks noGrp="1"/>
          </p:cNvSpPr>
          <p:nvPr>
            <p:ph type="sldNum" sz="quarter" idx="12"/>
          </p:nvPr>
        </p:nvSpPr>
        <p:spPr/>
        <p:txBody>
          <a:bodyPr/>
          <a:lstStyle/>
          <a:p>
            <a:fld id="{C5F54A2B-D1B8-4F0C-B902-A9CE68594974}" type="slidenum">
              <a:rPr lang="en-NL" smtClean="0"/>
              <a:t>‹#›</a:t>
            </a:fld>
            <a:endParaRPr lang="en-NL"/>
          </a:p>
        </p:txBody>
      </p:sp>
      <p:pic>
        <p:nvPicPr>
          <p:cNvPr id="8" name="Google Shape;56;p13">
            <a:extLst>
              <a:ext uri="{FF2B5EF4-FFF2-40B4-BE49-F238E27FC236}">
                <a16:creationId xmlns:a16="http://schemas.microsoft.com/office/drawing/2014/main" id="{EC3C04C0-CF0B-7B5A-53D5-34DFCC6D2225}"/>
              </a:ext>
            </a:extLst>
          </p:cNvPr>
          <p:cNvPicPr preferRelativeResize="0"/>
          <p:nvPr/>
        </p:nvPicPr>
        <p:blipFill>
          <a:blip r:embed="rId2">
            <a:alphaModFix/>
          </a:blip>
          <a:stretch>
            <a:fillRect/>
          </a:stretch>
        </p:blipFill>
        <p:spPr>
          <a:xfrm>
            <a:off x="10269661" y="136525"/>
            <a:ext cx="1715139" cy="365125"/>
          </a:xfrm>
          <a:prstGeom prst="rect">
            <a:avLst/>
          </a:prstGeom>
          <a:noFill/>
          <a:ln>
            <a:noFill/>
          </a:ln>
        </p:spPr>
      </p:pic>
    </p:spTree>
    <p:extLst>
      <p:ext uri="{BB962C8B-B14F-4D97-AF65-F5344CB8AC3E}">
        <p14:creationId xmlns:p14="http://schemas.microsoft.com/office/powerpoint/2010/main" val="1901754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0FA9-98A6-0395-B741-450D73BFEBDD}"/>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33EC72C1-C029-9D6E-59F2-05A0F3EA20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A9A9FA-2F41-6E42-BB50-BCD040F07F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EE259F33-6016-FAA4-8D07-EC61E33696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089C54-B917-BFF1-3F32-DA89463A9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F4823D25-6683-42A2-2F1C-3786DBAE6D60}"/>
              </a:ext>
            </a:extLst>
          </p:cNvPr>
          <p:cNvSpPr>
            <a:spLocks noGrp="1"/>
          </p:cNvSpPr>
          <p:nvPr>
            <p:ph type="dt" sz="half" idx="10"/>
          </p:nvPr>
        </p:nvSpPr>
        <p:spPr/>
        <p:txBody>
          <a:bodyPr/>
          <a:lstStyle/>
          <a:p>
            <a:fld id="{DBC41327-610E-4997-B5D8-0FA10131F7E0}" type="datetime8">
              <a:rPr lang="en-NL" smtClean="0"/>
              <a:t>05/06/2025 07:45</a:t>
            </a:fld>
            <a:endParaRPr lang="en-NL"/>
          </a:p>
        </p:txBody>
      </p:sp>
      <p:sp>
        <p:nvSpPr>
          <p:cNvPr id="8" name="Footer Placeholder 7">
            <a:extLst>
              <a:ext uri="{FF2B5EF4-FFF2-40B4-BE49-F238E27FC236}">
                <a16:creationId xmlns:a16="http://schemas.microsoft.com/office/drawing/2014/main" id="{509E9997-162E-D7DC-35C2-FC79A18CB567}"/>
              </a:ext>
            </a:extLst>
          </p:cNvPr>
          <p:cNvSpPr>
            <a:spLocks noGrp="1"/>
          </p:cNvSpPr>
          <p:nvPr>
            <p:ph type="ftr" sz="quarter" idx="11"/>
          </p:nvPr>
        </p:nvSpPr>
        <p:spPr/>
        <p:txBody>
          <a:bodyPr/>
          <a:lstStyle/>
          <a:p>
            <a:r>
              <a:rPr lang="en-US"/>
              <a:t>CONFIDENTIAL</a:t>
            </a:r>
            <a:endParaRPr lang="en-NL"/>
          </a:p>
        </p:txBody>
      </p:sp>
      <p:sp>
        <p:nvSpPr>
          <p:cNvPr id="9" name="Slide Number Placeholder 8">
            <a:extLst>
              <a:ext uri="{FF2B5EF4-FFF2-40B4-BE49-F238E27FC236}">
                <a16:creationId xmlns:a16="http://schemas.microsoft.com/office/drawing/2014/main" id="{83885E85-4362-B9E0-8C38-FFC80DDB4482}"/>
              </a:ext>
            </a:extLst>
          </p:cNvPr>
          <p:cNvSpPr>
            <a:spLocks noGrp="1"/>
          </p:cNvSpPr>
          <p:nvPr>
            <p:ph type="sldNum" sz="quarter" idx="12"/>
          </p:nvPr>
        </p:nvSpPr>
        <p:spPr/>
        <p:txBody>
          <a:bodyPr/>
          <a:lstStyle/>
          <a:p>
            <a:fld id="{C5F54A2B-D1B8-4F0C-B902-A9CE68594974}" type="slidenum">
              <a:rPr lang="en-NL" smtClean="0"/>
              <a:t>‹#›</a:t>
            </a:fld>
            <a:endParaRPr lang="en-NL"/>
          </a:p>
        </p:txBody>
      </p:sp>
      <p:pic>
        <p:nvPicPr>
          <p:cNvPr id="10" name="Google Shape;56;p13">
            <a:extLst>
              <a:ext uri="{FF2B5EF4-FFF2-40B4-BE49-F238E27FC236}">
                <a16:creationId xmlns:a16="http://schemas.microsoft.com/office/drawing/2014/main" id="{1C597FFE-ACD3-B3EE-7467-88F5937A2F38}"/>
              </a:ext>
            </a:extLst>
          </p:cNvPr>
          <p:cNvPicPr preferRelativeResize="0"/>
          <p:nvPr/>
        </p:nvPicPr>
        <p:blipFill>
          <a:blip r:embed="rId2">
            <a:alphaModFix/>
          </a:blip>
          <a:stretch>
            <a:fillRect/>
          </a:stretch>
        </p:blipFill>
        <p:spPr>
          <a:xfrm>
            <a:off x="10269661" y="136525"/>
            <a:ext cx="1715139" cy="365125"/>
          </a:xfrm>
          <a:prstGeom prst="rect">
            <a:avLst/>
          </a:prstGeom>
          <a:noFill/>
          <a:ln>
            <a:noFill/>
          </a:ln>
        </p:spPr>
      </p:pic>
    </p:spTree>
    <p:extLst>
      <p:ext uri="{BB962C8B-B14F-4D97-AF65-F5344CB8AC3E}">
        <p14:creationId xmlns:p14="http://schemas.microsoft.com/office/powerpoint/2010/main" val="341501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7D11-953F-C85E-A07E-735FB80C18F2}"/>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324D9D22-C43F-E926-67C1-E27C629787C5}"/>
              </a:ext>
            </a:extLst>
          </p:cNvPr>
          <p:cNvSpPr>
            <a:spLocks noGrp="1"/>
          </p:cNvSpPr>
          <p:nvPr>
            <p:ph type="dt" sz="half" idx="10"/>
          </p:nvPr>
        </p:nvSpPr>
        <p:spPr/>
        <p:txBody>
          <a:bodyPr/>
          <a:lstStyle/>
          <a:p>
            <a:fld id="{39853570-3698-4AD7-8F9E-B1765C024D89}" type="datetime8">
              <a:rPr lang="en-NL" smtClean="0"/>
              <a:t>05/06/2025 07:45</a:t>
            </a:fld>
            <a:endParaRPr lang="en-NL"/>
          </a:p>
        </p:txBody>
      </p:sp>
      <p:sp>
        <p:nvSpPr>
          <p:cNvPr id="4" name="Footer Placeholder 3">
            <a:extLst>
              <a:ext uri="{FF2B5EF4-FFF2-40B4-BE49-F238E27FC236}">
                <a16:creationId xmlns:a16="http://schemas.microsoft.com/office/drawing/2014/main" id="{0E92E137-81A9-BA4C-7671-345BBB60BE7E}"/>
              </a:ext>
            </a:extLst>
          </p:cNvPr>
          <p:cNvSpPr>
            <a:spLocks noGrp="1"/>
          </p:cNvSpPr>
          <p:nvPr>
            <p:ph type="ftr" sz="quarter" idx="11"/>
          </p:nvPr>
        </p:nvSpPr>
        <p:spPr/>
        <p:txBody>
          <a:bodyPr/>
          <a:lstStyle/>
          <a:p>
            <a:r>
              <a:rPr lang="en-US"/>
              <a:t>CONFIDENTIAL</a:t>
            </a:r>
            <a:endParaRPr lang="en-NL"/>
          </a:p>
        </p:txBody>
      </p:sp>
      <p:sp>
        <p:nvSpPr>
          <p:cNvPr id="5" name="Slide Number Placeholder 4">
            <a:extLst>
              <a:ext uri="{FF2B5EF4-FFF2-40B4-BE49-F238E27FC236}">
                <a16:creationId xmlns:a16="http://schemas.microsoft.com/office/drawing/2014/main" id="{7F64264D-05DC-B021-F1BF-5E018CDBABE6}"/>
              </a:ext>
            </a:extLst>
          </p:cNvPr>
          <p:cNvSpPr>
            <a:spLocks noGrp="1"/>
          </p:cNvSpPr>
          <p:nvPr>
            <p:ph type="sldNum" sz="quarter" idx="12"/>
          </p:nvPr>
        </p:nvSpPr>
        <p:spPr/>
        <p:txBody>
          <a:bodyPr/>
          <a:lstStyle/>
          <a:p>
            <a:fld id="{C5F54A2B-D1B8-4F0C-B902-A9CE68594974}" type="slidenum">
              <a:rPr lang="en-NL" smtClean="0"/>
              <a:t>‹#›</a:t>
            </a:fld>
            <a:endParaRPr lang="en-NL"/>
          </a:p>
        </p:txBody>
      </p:sp>
      <p:pic>
        <p:nvPicPr>
          <p:cNvPr id="6" name="Google Shape;56;p13">
            <a:extLst>
              <a:ext uri="{FF2B5EF4-FFF2-40B4-BE49-F238E27FC236}">
                <a16:creationId xmlns:a16="http://schemas.microsoft.com/office/drawing/2014/main" id="{3B34ABE1-4512-13A1-3341-425E4DEC91B9}"/>
              </a:ext>
            </a:extLst>
          </p:cNvPr>
          <p:cNvPicPr preferRelativeResize="0"/>
          <p:nvPr/>
        </p:nvPicPr>
        <p:blipFill>
          <a:blip r:embed="rId2">
            <a:alphaModFix/>
          </a:blip>
          <a:stretch>
            <a:fillRect/>
          </a:stretch>
        </p:blipFill>
        <p:spPr>
          <a:xfrm>
            <a:off x="10269661" y="136525"/>
            <a:ext cx="1715139" cy="365125"/>
          </a:xfrm>
          <a:prstGeom prst="rect">
            <a:avLst/>
          </a:prstGeom>
          <a:noFill/>
          <a:ln>
            <a:noFill/>
          </a:ln>
        </p:spPr>
      </p:pic>
    </p:spTree>
    <p:extLst>
      <p:ext uri="{BB962C8B-B14F-4D97-AF65-F5344CB8AC3E}">
        <p14:creationId xmlns:p14="http://schemas.microsoft.com/office/powerpoint/2010/main" val="379763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08266E-8C92-0CA3-AF09-883510515F12}"/>
              </a:ext>
            </a:extLst>
          </p:cNvPr>
          <p:cNvSpPr>
            <a:spLocks noGrp="1"/>
          </p:cNvSpPr>
          <p:nvPr>
            <p:ph type="dt" sz="half" idx="10"/>
          </p:nvPr>
        </p:nvSpPr>
        <p:spPr/>
        <p:txBody>
          <a:bodyPr/>
          <a:lstStyle/>
          <a:p>
            <a:fld id="{ED526B50-05EF-44BF-AF02-14944E0DDB2E}" type="datetime8">
              <a:rPr lang="en-NL" smtClean="0"/>
              <a:t>05/06/2025 07:45</a:t>
            </a:fld>
            <a:endParaRPr lang="en-NL"/>
          </a:p>
        </p:txBody>
      </p:sp>
      <p:sp>
        <p:nvSpPr>
          <p:cNvPr id="3" name="Footer Placeholder 2">
            <a:extLst>
              <a:ext uri="{FF2B5EF4-FFF2-40B4-BE49-F238E27FC236}">
                <a16:creationId xmlns:a16="http://schemas.microsoft.com/office/drawing/2014/main" id="{1CAF1C06-0442-51FC-9A32-C9F75541E58C}"/>
              </a:ext>
            </a:extLst>
          </p:cNvPr>
          <p:cNvSpPr>
            <a:spLocks noGrp="1"/>
          </p:cNvSpPr>
          <p:nvPr>
            <p:ph type="ftr" sz="quarter" idx="11"/>
          </p:nvPr>
        </p:nvSpPr>
        <p:spPr/>
        <p:txBody>
          <a:bodyPr/>
          <a:lstStyle/>
          <a:p>
            <a:r>
              <a:rPr lang="en-US"/>
              <a:t>CONFIDENTIAL</a:t>
            </a:r>
            <a:endParaRPr lang="en-NL"/>
          </a:p>
        </p:txBody>
      </p:sp>
      <p:sp>
        <p:nvSpPr>
          <p:cNvPr id="4" name="Slide Number Placeholder 3">
            <a:extLst>
              <a:ext uri="{FF2B5EF4-FFF2-40B4-BE49-F238E27FC236}">
                <a16:creationId xmlns:a16="http://schemas.microsoft.com/office/drawing/2014/main" id="{FEE39E22-63DE-E669-8DB2-6ACB388E85F3}"/>
              </a:ext>
            </a:extLst>
          </p:cNvPr>
          <p:cNvSpPr>
            <a:spLocks noGrp="1"/>
          </p:cNvSpPr>
          <p:nvPr>
            <p:ph type="sldNum" sz="quarter" idx="12"/>
          </p:nvPr>
        </p:nvSpPr>
        <p:spPr/>
        <p:txBody>
          <a:bodyPr/>
          <a:lstStyle/>
          <a:p>
            <a:fld id="{C5F54A2B-D1B8-4F0C-B902-A9CE68594974}" type="slidenum">
              <a:rPr lang="en-NL" smtClean="0"/>
              <a:t>‹#›</a:t>
            </a:fld>
            <a:endParaRPr lang="en-NL"/>
          </a:p>
        </p:txBody>
      </p:sp>
      <p:pic>
        <p:nvPicPr>
          <p:cNvPr id="5" name="Google Shape;56;p13">
            <a:extLst>
              <a:ext uri="{FF2B5EF4-FFF2-40B4-BE49-F238E27FC236}">
                <a16:creationId xmlns:a16="http://schemas.microsoft.com/office/drawing/2014/main" id="{ABC14FDD-DFBF-D6CD-8DED-47FD5AB3E15A}"/>
              </a:ext>
            </a:extLst>
          </p:cNvPr>
          <p:cNvPicPr preferRelativeResize="0"/>
          <p:nvPr/>
        </p:nvPicPr>
        <p:blipFill>
          <a:blip r:embed="rId2">
            <a:alphaModFix/>
          </a:blip>
          <a:stretch>
            <a:fillRect/>
          </a:stretch>
        </p:blipFill>
        <p:spPr>
          <a:xfrm>
            <a:off x="10269661" y="136525"/>
            <a:ext cx="1715139" cy="365125"/>
          </a:xfrm>
          <a:prstGeom prst="rect">
            <a:avLst/>
          </a:prstGeom>
          <a:noFill/>
          <a:ln>
            <a:noFill/>
          </a:ln>
        </p:spPr>
      </p:pic>
    </p:spTree>
    <p:extLst>
      <p:ext uri="{BB962C8B-B14F-4D97-AF65-F5344CB8AC3E}">
        <p14:creationId xmlns:p14="http://schemas.microsoft.com/office/powerpoint/2010/main" val="328502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B29A-E541-147B-01CD-C18798410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323724AC-C430-9259-5215-90EA69AA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A127A927-9E7E-747C-E78C-ADD3092E9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FD0C10-27EC-CEAC-2857-3B0154FC9967}"/>
              </a:ext>
            </a:extLst>
          </p:cNvPr>
          <p:cNvSpPr>
            <a:spLocks noGrp="1"/>
          </p:cNvSpPr>
          <p:nvPr>
            <p:ph type="dt" sz="half" idx="10"/>
          </p:nvPr>
        </p:nvSpPr>
        <p:spPr/>
        <p:txBody>
          <a:bodyPr/>
          <a:lstStyle/>
          <a:p>
            <a:fld id="{5984C418-6F20-46FF-827B-705EB43547CC}" type="datetime8">
              <a:rPr lang="en-NL" smtClean="0"/>
              <a:t>05/06/2025 07:45</a:t>
            </a:fld>
            <a:endParaRPr lang="en-NL"/>
          </a:p>
        </p:txBody>
      </p:sp>
      <p:sp>
        <p:nvSpPr>
          <p:cNvPr id="6" name="Footer Placeholder 5">
            <a:extLst>
              <a:ext uri="{FF2B5EF4-FFF2-40B4-BE49-F238E27FC236}">
                <a16:creationId xmlns:a16="http://schemas.microsoft.com/office/drawing/2014/main" id="{42802A1F-8C5F-C1E4-DD92-52EB9BD0EC65}"/>
              </a:ext>
            </a:extLst>
          </p:cNvPr>
          <p:cNvSpPr>
            <a:spLocks noGrp="1"/>
          </p:cNvSpPr>
          <p:nvPr>
            <p:ph type="ftr" sz="quarter" idx="11"/>
          </p:nvPr>
        </p:nvSpPr>
        <p:spPr/>
        <p:txBody>
          <a:bodyPr/>
          <a:lstStyle/>
          <a:p>
            <a:r>
              <a:rPr lang="en-US"/>
              <a:t>CONFIDENTIAL</a:t>
            </a:r>
            <a:endParaRPr lang="en-NL"/>
          </a:p>
        </p:txBody>
      </p:sp>
      <p:sp>
        <p:nvSpPr>
          <p:cNvPr id="7" name="Slide Number Placeholder 6">
            <a:extLst>
              <a:ext uri="{FF2B5EF4-FFF2-40B4-BE49-F238E27FC236}">
                <a16:creationId xmlns:a16="http://schemas.microsoft.com/office/drawing/2014/main" id="{479FD4A2-14CD-1016-CD94-6EB6C1C3B2B2}"/>
              </a:ext>
            </a:extLst>
          </p:cNvPr>
          <p:cNvSpPr>
            <a:spLocks noGrp="1"/>
          </p:cNvSpPr>
          <p:nvPr>
            <p:ph type="sldNum" sz="quarter" idx="12"/>
          </p:nvPr>
        </p:nvSpPr>
        <p:spPr/>
        <p:txBody>
          <a:bodyPr/>
          <a:lstStyle/>
          <a:p>
            <a:fld id="{C5F54A2B-D1B8-4F0C-B902-A9CE68594974}" type="slidenum">
              <a:rPr lang="en-NL" smtClean="0"/>
              <a:t>‹#›</a:t>
            </a:fld>
            <a:endParaRPr lang="en-NL"/>
          </a:p>
        </p:txBody>
      </p:sp>
      <p:pic>
        <p:nvPicPr>
          <p:cNvPr id="8" name="Google Shape;56;p13">
            <a:extLst>
              <a:ext uri="{FF2B5EF4-FFF2-40B4-BE49-F238E27FC236}">
                <a16:creationId xmlns:a16="http://schemas.microsoft.com/office/drawing/2014/main" id="{746CCEEC-75DA-887E-1226-1ACE2182AAE4}"/>
              </a:ext>
            </a:extLst>
          </p:cNvPr>
          <p:cNvPicPr preferRelativeResize="0"/>
          <p:nvPr/>
        </p:nvPicPr>
        <p:blipFill>
          <a:blip r:embed="rId2">
            <a:alphaModFix/>
          </a:blip>
          <a:stretch>
            <a:fillRect/>
          </a:stretch>
        </p:blipFill>
        <p:spPr>
          <a:xfrm>
            <a:off x="10269661" y="136525"/>
            <a:ext cx="1715139" cy="365125"/>
          </a:xfrm>
          <a:prstGeom prst="rect">
            <a:avLst/>
          </a:prstGeom>
          <a:noFill/>
          <a:ln>
            <a:noFill/>
          </a:ln>
        </p:spPr>
      </p:pic>
    </p:spTree>
    <p:extLst>
      <p:ext uri="{BB962C8B-B14F-4D97-AF65-F5344CB8AC3E}">
        <p14:creationId xmlns:p14="http://schemas.microsoft.com/office/powerpoint/2010/main" val="1404459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D6258-4617-4CCF-CF31-A9407D69C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CA9DD5B5-AA6F-F8CF-7B33-A22F1F2136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L"/>
          </a:p>
        </p:txBody>
      </p:sp>
      <p:sp>
        <p:nvSpPr>
          <p:cNvPr id="4" name="Text Placeholder 3">
            <a:extLst>
              <a:ext uri="{FF2B5EF4-FFF2-40B4-BE49-F238E27FC236}">
                <a16:creationId xmlns:a16="http://schemas.microsoft.com/office/drawing/2014/main" id="{C1D2E35B-FC8A-CA80-C3B8-574EC2579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196C25-6123-5215-730A-A9855C60435E}"/>
              </a:ext>
            </a:extLst>
          </p:cNvPr>
          <p:cNvSpPr>
            <a:spLocks noGrp="1"/>
          </p:cNvSpPr>
          <p:nvPr>
            <p:ph type="dt" sz="half" idx="10"/>
          </p:nvPr>
        </p:nvSpPr>
        <p:spPr/>
        <p:txBody>
          <a:bodyPr/>
          <a:lstStyle/>
          <a:p>
            <a:fld id="{2DBAA5C0-5894-4AF4-A9CC-1AFBF3CE5F53}" type="datetime8">
              <a:rPr lang="en-NL" smtClean="0"/>
              <a:t>05/06/2025 07:45</a:t>
            </a:fld>
            <a:endParaRPr lang="en-NL"/>
          </a:p>
        </p:txBody>
      </p:sp>
      <p:sp>
        <p:nvSpPr>
          <p:cNvPr id="6" name="Footer Placeholder 5">
            <a:extLst>
              <a:ext uri="{FF2B5EF4-FFF2-40B4-BE49-F238E27FC236}">
                <a16:creationId xmlns:a16="http://schemas.microsoft.com/office/drawing/2014/main" id="{EF7A5E2F-26D3-3FA6-E176-ACE5E1D1D7AD}"/>
              </a:ext>
            </a:extLst>
          </p:cNvPr>
          <p:cNvSpPr>
            <a:spLocks noGrp="1"/>
          </p:cNvSpPr>
          <p:nvPr>
            <p:ph type="ftr" sz="quarter" idx="11"/>
          </p:nvPr>
        </p:nvSpPr>
        <p:spPr/>
        <p:txBody>
          <a:bodyPr/>
          <a:lstStyle/>
          <a:p>
            <a:r>
              <a:rPr lang="en-US"/>
              <a:t>CONFIDENTIAL</a:t>
            </a:r>
            <a:endParaRPr lang="en-NL"/>
          </a:p>
        </p:txBody>
      </p:sp>
      <p:sp>
        <p:nvSpPr>
          <p:cNvPr id="7" name="Slide Number Placeholder 6">
            <a:extLst>
              <a:ext uri="{FF2B5EF4-FFF2-40B4-BE49-F238E27FC236}">
                <a16:creationId xmlns:a16="http://schemas.microsoft.com/office/drawing/2014/main" id="{CF10E13A-EC29-B284-9DCA-D4F5A074DBE4}"/>
              </a:ext>
            </a:extLst>
          </p:cNvPr>
          <p:cNvSpPr>
            <a:spLocks noGrp="1"/>
          </p:cNvSpPr>
          <p:nvPr>
            <p:ph type="sldNum" sz="quarter" idx="12"/>
          </p:nvPr>
        </p:nvSpPr>
        <p:spPr/>
        <p:txBody>
          <a:bodyPr/>
          <a:lstStyle/>
          <a:p>
            <a:fld id="{C5F54A2B-D1B8-4F0C-B902-A9CE68594974}" type="slidenum">
              <a:rPr lang="en-NL" smtClean="0"/>
              <a:t>‹#›</a:t>
            </a:fld>
            <a:endParaRPr lang="en-NL"/>
          </a:p>
        </p:txBody>
      </p:sp>
      <p:pic>
        <p:nvPicPr>
          <p:cNvPr id="8" name="Google Shape;56;p13">
            <a:extLst>
              <a:ext uri="{FF2B5EF4-FFF2-40B4-BE49-F238E27FC236}">
                <a16:creationId xmlns:a16="http://schemas.microsoft.com/office/drawing/2014/main" id="{30BC6223-4932-0B65-A236-6DD068908149}"/>
              </a:ext>
            </a:extLst>
          </p:cNvPr>
          <p:cNvPicPr preferRelativeResize="0"/>
          <p:nvPr/>
        </p:nvPicPr>
        <p:blipFill>
          <a:blip r:embed="rId2">
            <a:alphaModFix/>
          </a:blip>
          <a:stretch>
            <a:fillRect/>
          </a:stretch>
        </p:blipFill>
        <p:spPr>
          <a:xfrm>
            <a:off x="10269661" y="136525"/>
            <a:ext cx="1715139" cy="365125"/>
          </a:xfrm>
          <a:prstGeom prst="rect">
            <a:avLst/>
          </a:prstGeom>
          <a:noFill/>
          <a:ln>
            <a:noFill/>
          </a:ln>
        </p:spPr>
      </p:pic>
    </p:spTree>
    <p:extLst>
      <p:ext uri="{BB962C8B-B14F-4D97-AF65-F5344CB8AC3E}">
        <p14:creationId xmlns:p14="http://schemas.microsoft.com/office/powerpoint/2010/main" val="3526008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E9D048-9632-D90A-E096-B83793B090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A9FFEE80-EA36-65D7-1FA5-360A8DD82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6E8174C1-B15A-07C7-A30A-1A5F810351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1596EA-F5BE-489D-A484-E27DD73A58E9}" type="datetime8">
              <a:rPr lang="en-NL" smtClean="0"/>
              <a:t>05/06/2025 07:45</a:t>
            </a:fld>
            <a:endParaRPr lang="en-NL"/>
          </a:p>
        </p:txBody>
      </p:sp>
      <p:sp>
        <p:nvSpPr>
          <p:cNvPr id="5" name="Footer Placeholder 4">
            <a:extLst>
              <a:ext uri="{FF2B5EF4-FFF2-40B4-BE49-F238E27FC236}">
                <a16:creationId xmlns:a16="http://schemas.microsoft.com/office/drawing/2014/main" id="{4AB0BD31-C23C-ED37-685F-F3E1D4FED1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CONFIDENTIAL</a:t>
            </a:r>
            <a:endParaRPr lang="en-NL"/>
          </a:p>
        </p:txBody>
      </p:sp>
      <p:sp>
        <p:nvSpPr>
          <p:cNvPr id="6" name="Slide Number Placeholder 5">
            <a:extLst>
              <a:ext uri="{FF2B5EF4-FFF2-40B4-BE49-F238E27FC236}">
                <a16:creationId xmlns:a16="http://schemas.microsoft.com/office/drawing/2014/main" id="{57A099FC-FB4A-F539-AB1E-DB51D3611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F54A2B-D1B8-4F0C-B902-A9CE68594974}" type="slidenum">
              <a:rPr lang="en-NL" smtClean="0"/>
              <a:t>‹#›</a:t>
            </a:fld>
            <a:endParaRPr lang="en-NL"/>
          </a:p>
        </p:txBody>
      </p:sp>
    </p:spTree>
    <p:extLst>
      <p:ext uri="{BB962C8B-B14F-4D97-AF65-F5344CB8AC3E}">
        <p14:creationId xmlns:p14="http://schemas.microsoft.com/office/powerpoint/2010/main" val="205222939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10" Type="http://schemas.openxmlformats.org/officeDocument/2006/relationships/image" Target="../media/image15.png"/><Relationship Id="rId4" Type="http://schemas.openxmlformats.org/officeDocument/2006/relationships/image" Target="../media/image4.jpe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C4A9-1FA1-8824-714C-4E0FA910F682}"/>
              </a:ext>
            </a:extLst>
          </p:cNvPr>
          <p:cNvSpPr>
            <a:spLocks noGrp="1"/>
          </p:cNvSpPr>
          <p:nvPr>
            <p:ph type="ctrTitle"/>
          </p:nvPr>
        </p:nvSpPr>
        <p:spPr/>
        <p:txBody>
          <a:bodyPr/>
          <a:lstStyle/>
          <a:p>
            <a:r>
              <a:rPr lang="en-US" dirty="0"/>
              <a:t>Communication protocol RS485</a:t>
            </a:r>
            <a:endParaRPr lang="en-NL" dirty="0"/>
          </a:p>
        </p:txBody>
      </p:sp>
      <p:sp>
        <p:nvSpPr>
          <p:cNvPr id="3" name="Subtitle 2">
            <a:extLst>
              <a:ext uri="{FF2B5EF4-FFF2-40B4-BE49-F238E27FC236}">
                <a16:creationId xmlns:a16="http://schemas.microsoft.com/office/drawing/2014/main" id="{0C7CDF08-A289-21D5-521E-12C94769FC92}"/>
              </a:ext>
            </a:extLst>
          </p:cNvPr>
          <p:cNvSpPr>
            <a:spLocks noGrp="1"/>
          </p:cNvSpPr>
          <p:nvPr>
            <p:ph type="subTitle" idx="1"/>
          </p:nvPr>
        </p:nvSpPr>
        <p:spPr/>
        <p:txBody>
          <a:bodyPr/>
          <a:lstStyle/>
          <a:p>
            <a:r>
              <a:rPr lang="en-US" dirty="0" err="1"/>
              <a:t>Tiefighters</a:t>
            </a:r>
            <a:endParaRPr lang="en-NL" dirty="0"/>
          </a:p>
        </p:txBody>
      </p:sp>
      <p:sp>
        <p:nvSpPr>
          <p:cNvPr id="4" name="Date Placeholder 3">
            <a:extLst>
              <a:ext uri="{FF2B5EF4-FFF2-40B4-BE49-F238E27FC236}">
                <a16:creationId xmlns:a16="http://schemas.microsoft.com/office/drawing/2014/main" id="{96519DFD-657D-3DA8-EAB6-6EA740DE1F8C}"/>
              </a:ext>
            </a:extLst>
          </p:cNvPr>
          <p:cNvSpPr>
            <a:spLocks noGrp="1"/>
          </p:cNvSpPr>
          <p:nvPr>
            <p:ph type="dt" sz="half" idx="10"/>
          </p:nvPr>
        </p:nvSpPr>
        <p:spPr/>
        <p:txBody>
          <a:bodyPr/>
          <a:lstStyle/>
          <a:p>
            <a:fld id="{E37496CC-53E0-4C12-A456-E0E0914E6B06}" type="datetime8">
              <a:rPr lang="en-NL" smtClean="0"/>
              <a:t>05/06/2025 07:45</a:t>
            </a:fld>
            <a:endParaRPr lang="en-NL"/>
          </a:p>
        </p:txBody>
      </p:sp>
      <p:sp>
        <p:nvSpPr>
          <p:cNvPr id="5" name="Footer Placeholder 4">
            <a:extLst>
              <a:ext uri="{FF2B5EF4-FFF2-40B4-BE49-F238E27FC236}">
                <a16:creationId xmlns:a16="http://schemas.microsoft.com/office/drawing/2014/main" id="{C5EF9ACB-D36B-A537-4B1D-BF7D4607C518}"/>
              </a:ext>
            </a:extLst>
          </p:cNvPr>
          <p:cNvSpPr>
            <a:spLocks noGrp="1"/>
          </p:cNvSpPr>
          <p:nvPr>
            <p:ph type="ftr" sz="quarter" idx="11"/>
          </p:nvPr>
        </p:nvSpPr>
        <p:spPr/>
        <p:txBody>
          <a:bodyPr/>
          <a:lstStyle/>
          <a:p>
            <a:r>
              <a:rPr lang="en-US"/>
              <a:t>CONFIDENTIAL</a:t>
            </a:r>
            <a:endParaRPr lang="en-NL"/>
          </a:p>
        </p:txBody>
      </p:sp>
      <p:sp>
        <p:nvSpPr>
          <p:cNvPr id="6" name="Slide Number Placeholder 5">
            <a:extLst>
              <a:ext uri="{FF2B5EF4-FFF2-40B4-BE49-F238E27FC236}">
                <a16:creationId xmlns:a16="http://schemas.microsoft.com/office/drawing/2014/main" id="{92E5E5EE-1089-5D85-E5F9-45491B331ABE}"/>
              </a:ext>
            </a:extLst>
          </p:cNvPr>
          <p:cNvSpPr>
            <a:spLocks noGrp="1"/>
          </p:cNvSpPr>
          <p:nvPr>
            <p:ph type="sldNum" sz="quarter" idx="12"/>
          </p:nvPr>
        </p:nvSpPr>
        <p:spPr/>
        <p:txBody>
          <a:bodyPr/>
          <a:lstStyle/>
          <a:p>
            <a:fld id="{C5F54A2B-D1B8-4F0C-B902-A9CE68594974}" type="slidenum">
              <a:rPr lang="en-NL" smtClean="0"/>
              <a:t>1</a:t>
            </a:fld>
            <a:endParaRPr lang="en-NL"/>
          </a:p>
        </p:txBody>
      </p:sp>
    </p:spTree>
    <p:extLst>
      <p:ext uri="{BB962C8B-B14F-4D97-AF65-F5344CB8AC3E}">
        <p14:creationId xmlns:p14="http://schemas.microsoft.com/office/powerpoint/2010/main" val="2470473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7B4DE1-5DC2-0611-8AFC-8EF80AD5D779}"/>
              </a:ext>
            </a:extLst>
          </p:cNvPr>
          <p:cNvSpPr/>
          <p:nvPr/>
        </p:nvSpPr>
        <p:spPr>
          <a:xfrm>
            <a:off x="838200" y="716982"/>
            <a:ext cx="11108377" cy="4872278"/>
          </a:xfrm>
          <a:prstGeom prst="rect">
            <a:avLst/>
          </a:prstGeom>
          <a:ln w="3810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NL" dirty="0"/>
          </a:p>
        </p:txBody>
      </p:sp>
      <p:sp>
        <p:nvSpPr>
          <p:cNvPr id="2" name="Title 1">
            <a:extLst>
              <a:ext uri="{FF2B5EF4-FFF2-40B4-BE49-F238E27FC236}">
                <a16:creationId xmlns:a16="http://schemas.microsoft.com/office/drawing/2014/main" id="{EAA77DF9-EEAB-9BAB-3B1B-81EAE81775E4}"/>
              </a:ext>
            </a:extLst>
          </p:cNvPr>
          <p:cNvSpPr>
            <a:spLocks noGrp="1"/>
          </p:cNvSpPr>
          <p:nvPr>
            <p:ph type="title"/>
          </p:nvPr>
        </p:nvSpPr>
        <p:spPr>
          <a:xfrm>
            <a:off x="838200" y="716981"/>
            <a:ext cx="10515600" cy="853998"/>
          </a:xfrm>
        </p:spPr>
        <p:txBody>
          <a:bodyPr/>
          <a:lstStyle/>
          <a:p>
            <a:r>
              <a:rPr lang="en-US" dirty="0">
                <a:solidFill>
                  <a:schemeClr val="bg1"/>
                </a:solidFill>
              </a:rPr>
              <a:t>Pi code structure – TOF</a:t>
            </a:r>
            <a:endParaRPr lang="en-NL" dirty="0">
              <a:solidFill>
                <a:schemeClr val="bg1"/>
              </a:solidFill>
            </a:endParaRPr>
          </a:p>
        </p:txBody>
      </p:sp>
      <p:sp>
        <p:nvSpPr>
          <p:cNvPr id="4" name="Date Placeholder 3">
            <a:extLst>
              <a:ext uri="{FF2B5EF4-FFF2-40B4-BE49-F238E27FC236}">
                <a16:creationId xmlns:a16="http://schemas.microsoft.com/office/drawing/2014/main" id="{FFF76C42-DB1F-726F-6A31-63984CC973A8}"/>
              </a:ext>
            </a:extLst>
          </p:cNvPr>
          <p:cNvSpPr>
            <a:spLocks noGrp="1"/>
          </p:cNvSpPr>
          <p:nvPr>
            <p:ph type="dt" sz="half" idx="10"/>
          </p:nvPr>
        </p:nvSpPr>
        <p:spPr/>
        <p:txBody>
          <a:bodyPr/>
          <a:lstStyle/>
          <a:p>
            <a:fld id="{2E4C56BB-3E0E-4DC0-959C-7D1B0883541B}" type="datetime8">
              <a:rPr lang="en-NL" smtClean="0"/>
              <a:t>05/06/2025 07:45</a:t>
            </a:fld>
            <a:endParaRPr lang="en-NL"/>
          </a:p>
        </p:txBody>
      </p:sp>
      <p:sp>
        <p:nvSpPr>
          <p:cNvPr id="5" name="Footer Placeholder 4">
            <a:extLst>
              <a:ext uri="{FF2B5EF4-FFF2-40B4-BE49-F238E27FC236}">
                <a16:creationId xmlns:a16="http://schemas.microsoft.com/office/drawing/2014/main" id="{A48EE408-8A8F-E146-013C-9DDD47A5D32E}"/>
              </a:ext>
            </a:extLst>
          </p:cNvPr>
          <p:cNvSpPr>
            <a:spLocks noGrp="1"/>
          </p:cNvSpPr>
          <p:nvPr>
            <p:ph type="ftr" sz="quarter" idx="11"/>
          </p:nvPr>
        </p:nvSpPr>
        <p:spPr/>
        <p:txBody>
          <a:bodyPr/>
          <a:lstStyle/>
          <a:p>
            <a:r>
              <a:rPr lang="en-US"/>
              <a:t>CONFIDENTIAL</a:t>
            </a:r>
            <a:endParaRPr lang="en-NL"/>
          </a:p>
        </p:txBody>
      </p:sp>
      <p:sp>
        <p:nvSpPr>
          <p:cNvPr id="6" name="Slide Number Placeholder 5">
            <a:extLst>
              <a:ext uri="{FF2B5EF4-FFF2-40B4-BE49-F238E27FC236}">
                <a16:creationId xmlns:a16="http://schemas.microsoft.com/office/drawing/2014/main" id="{4553F600-FFAD-29DC-88BC-8819D682FE41}"/>
              </a:ext>
            </a:extLst>
          </p:cNvPr>
          <p:cNvSpPr>
            <a:spLocks noGrp="1"/>
          </p:cNvSpPr>
          <p:nvPr>
            <p:ph type="sldNum" sz="quarter" idx="12"/>
          </p:nvPr>
        </p:nvSpPr>
        <p:spPr/>
        <p:txBody>
          <a:bodyPr/>
          <a:lstStyle/>
          <a:p>
            <a:fld id="{C5F54A2B-D1B8-4F0C-B902-A9CE68594974}" type="slidenum">
              <a:rPr lang="en-NL" smtClean="0"/>
              <a:t>10</a:t>
            </a:fld>
            <a:endParaRPr lang="en-NL"/>
          </a:p>
        </p:txBody>
      </p:sp>
      <p:sp>
        <p:nvSpPr>
          <p:cNvPr id="9" name="Rectangle 8">
            <a:extLst>
              <a:ext uri="{FF2B5EF4-FFF2-40B4-BE49-F238E27FC236}">
                <a16:creationId xmlns:a16="http://schemas.microsoft.com/office/drawing/2014/main" id="{BA0BE92F-2B33-3E48-BE21-D78835D0A77B}"/>
              </a:ext>
            </a:extLst>
          </p:cNvPr>
          <p:cNvSpPr/>
          <p:nvPr/>
        </p:nvSpPr>
        <p:spPr>
          <a:xfrm>
            <a:off x="6715259" y="1859237"/>
            <a:ext cx="1811977" cy="1377537"/>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Manager</a:t>
            </a:r>
            <a:endParaRPr lang="en-NL" dirty="0"/>
          </a:p>
        </p:txBody>
      </p:sp>
      <p:sp>
        <p:nvSpPr>
          <p:cNvPr id="10" name="Rectangle 9">
            <a:extLst>
              <a:ext uri="{FF2B5EF4-FFF2-40B4-BE49-F238E27FC236}">
                <a16:creationId xmlns:a16="http://schemas.microsoft.com/office/drawing/2014/main" id="{C09950F4-5148-F731-BE54-BA77BAE5C305}"/>
              </a:ext>
            </a:extLst>
          </p:cNvPr>
          <p:cNvSpPr/>
          <p:nvPr/>
        </p:nvSpPr>
        <p:spPr>
          <a:xfrm>
            <a:off x="9682855" y="1859237"/>
            <a:ext cx="1811977" cy="3319153"/>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Continuous buffer reader</a:t>
            </a:r>
            <a:endParaRPr lang="en-NL" dirty="0"/>
          </a:p>
        </p:txBody>
      </p:sp>
      <p:sp>
        <p:nvSpPr>
          <p:cNvPr id="11" name="Rectangle 10">
            <a:extLst>
              <a:ext uri="{FF2B5EF4-FFF2-40B4-BE49-F238E27FC236}">
                <a16:creationId xmlns:a16="http://schemas.microsoft.com/office/drawing/2014/main" id="{BF8CEF92-9439-7DC6-E9AD-4A76ED0EEB85}"/>
              </a:ext>
            </a:extLst>
          </p:cNvPr>
          <p:cNvSpPr/>
          <p:nvPr/>
        </p:nvSpPr>
        <p:spPr>
          <a:xfrm>
            <a:off x="6715260" y="3788977"/>
            <a:ext cx="1811977" cy="1377537"/>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OS (Pi Lite)</a:t>
            </a:r>
            <a:endParaRPr lang="en-NL" dirty="0"/>
          </a:p>
        </p:txBody>
      </p:sp>
      <p:cxnSp>
        <p:nvCxnSpPr>
          <p:cNvPr id="15" name="Straight Arrow Connector 14">
            <a:extLst>
              <a:ext uri="{FF2B5EF4-FFF2-40B4-BE49-F238E27FC236}">
                <a16:creationId xmlns:a16="http://schemas.microsoft.com/office/drawing/2014/main" id="{E0F64865-A46C-F790-B922-65011BE15371}"/>
              </a:ext>
            </a:extLst>
          </p:cNvPr>
          <p:cNvCxnSpPr>
            <a:stCxn id="9" idx="2"/>
            <a:endCxn id="11" idx="0"/>
          </p:cNvCxnSpPr>
          <p:nvPr/>
        </p:nvCxnSpPr>
        <p:spPr>
          <a:xfrm>
            <a:off x="7621248" y="3236774"/>
            <a:ext cx="1" cy="552203"/>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402258F-B147-0C18-F2C6-E7BA755D1E01}"/>
              </a:ext>
            </a:extLst>
          </p:cNvPr>
          <p:cNvSpPr txBox="1"/>
          <p:nvPr/>
        </p:nvSpPr>
        <p:spPr>
          <a:xfrm>
            <a:off x="9682851" y="1843136"/>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Very high priority</a:t>
            </a:r>
            <a:endParaRPr lang="en-NL" sz="1600" dirty="0"/>
          </a:p>
        </p:txBody>
      </p:sp>
      <p:sp>
        <p:nvSpPr>
          <p:cNvPr id="25" name="TextBox 24">
            <a:extLst>
              <a:ext uri="{FF2B5EF4-FFF2-40B4-BE49-F238E27FC236}">
                <a16:creationId xmlns:a16="http://schemas.microsoft.com/office/drawing/2014/main" id="{2AB16E9D-CD09-5CF1-0922-BCB6C8EF282B}"/>
              </a:ext>
            </a:extLst>
          </p:cNvPr>
          <p:cNvSpPr txBox="1"/>
          <p:nvPr/>
        </p:nvSpPr>
        <p:spPr>
          <a:xfrm>
            <a:off x="6715255"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Low priority</a:t>
            </a:r>
            <a:endParaRPr lang="en-NL" sz="1600" dirty="0"/>
          </a:p>
        </p:txBody>
      </p:sp>
      <p:sp>
        <p:nvSpPr>
          <p:cNvPr id="26" name="TextBox 25">
            <a:extLst>
              <a:ext uri="{FF2B5EF4-FFF2-40B4-BE49-F238E27FC236}">
                <a16:creationId xmlns:a16="http://schemas.microsoft.com/office/drawing/2014/main" id="{A7BB9BBA-708F-F932-8E8F-E0B60ABA7B3B}"/>
              </a:ext>
            </a:extLst>
          </p:cNvPr>
          <p:cNvSpPr txBox="1"/>
          <p:nvPr/>
        </p:nvSpPr>
        <p:spPr>
          <a:xfrm>
            <a:off x="3795151"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1 GB, 0.25 Clock</a:t>
            </a:r>
            <a:endParaRPr lang="en-NL" sz="1600" dirty="0"/>
          </a:p>
        </p:txBody>
      </p:sp>
      <p:sp>
        <p:nvSpPr>
          <p:cNvPr id="27" name="TextBox 26">
            <a:extLst>
              <a:ext uri="{FF2B5EF4-FFF2-40B4-BE49-F238E27FC236}">
                <a16:creationId xmlns:a16="http://schemas.microsoft.com/office/drawing/2014/main" id="{426E562E-422B-93F7-D0F9-A99AF2D26AAE}"/>
              </a:ext>
            </a:extLst>
          </p:cNvPr>
          <p:cNvSpPr txBox="1"/>
          <p:nvPr/>
        </p:nvSpPr>
        <p:spPr>
          <a:xfrm>
            <a:off x="6715255" y="3781781"/>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Medium priority</a:t>
            </a:r>
            <a:endParaRPr lang="en-NL" sz="1600" dirty="0"/>
          </a:p>
        </p:txBody>
      </p:sp>
      <p:sp>
        <p:nvSpPr>
          <p:cNvPr id="28" name="TextBox 27">
            <a:extLst>
              <a:ext uri="{FF2B5EF4-FFF2-40B4-BE49-F238E27FC236}">
                <a16:creationId xmlns:a16="http://schemas.microsoft.com/office/drawing/2014/main" id="{DEA5C0B2-4B8F-32BE-3659-E991998452B2}"/>
              </a:ext>
            </a:extLst>
          </p:cNvPr>
          <p:cNvSpPr txBox="1"/>
          <p:nvPr/>
        </p:nvSpPr>
        <p:spPr>
          <a:xfrm>
            <a:off x="835470" y="5589259"/>
            <a:ext cx="11108376"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0" dirty="0">
                <a:solidFill>
                  <a:srgbClr val="374151"/>
                </a:solidFill>
                <a:effectLst/>
                <a:latin typeface="Söhne"/>
              </a:rPr>
              <a:t>Key considerations</a:t>
            </a:r>
          </a:p>
          <a:p>
            <a:pPr algn="ctr"/>
            <a:r>
              <a:rPr lang="en-US" b="0" i="0" dirty="0">
                <a:solidFill>
                  <a:srgbClr val="374151"/>
                </a:solidFill>
                <a:effectLst/>
                <a:latin typeface="Söhne"/>
              </a:rPr>
              <a:t>Real-time requirements  || Buffer sizes and flow control</a:t>
            </a:r>
            <a:r>
              <a:rPr lang="en-US" dirty="0">
                <a:solidFill>
                  <a:srgbClr val="374151"/>
                </a:solidFill>
                <a:latin typeface="Söhne"/>
              </a:rPr>
              <a:t>  </a:t>
            </a:r>
            <a:r>
              <a:rPr lang="en-US" b="0" i="0" dirty="0">
                <a:solidFill>
                  <a:srgbClr val="374151"/>
                </a:solidFill>
                <a:effectLst/>
                <a:latin typeface="Söhne"/>
              </a:rPr>
              <a:t>|| Testing and monitoring</a:t>
            </a:r>
          </a:p>
        </p:txBody>
      </p:sp>
      <p:sp>
        <p:nvSpPr>
          <p:cNvPr id="8" name="Rectangle 7">
            <a:extLst>
              <a:ext uri="{FF2B5EF4-FFF2-40B4-BE49-F238E27FC236}">
                <a16:creationId xmlns:a16="http://schemas.microsoft.com/office/drawing/2014/main" id="{5B54FAB5-60B3-45E1-AF26-BBE0BDB869DB}"/>
              </a:ext>
            </a:extLst>
          </p:cNvPr>
          <p:cNvSpPr/>
          <p:nvPr/>
        </p:nvSpPr>
        <p:spPr>
          <a:xfrm>
            <a:off x="3795163" y="1852706"/>
            <a:ext cx="1811977" cy="1936271"/>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FFT &amp; </a:t>
            </a:r>
          </a:p>
          <a:p>
            <a:pPr algn="ctr"/>
            <a:r>
              <a:rPr lang="en-US" dirty="0"/>
              <a:t>Reduction</a:t>
            </a:r>
            <a:endParaRPr lang="en-NL" dirty="0"/>
          </a:p>
        </p:txBody>
      </p:sp>
      <p:sp>
        <p:nvSpPr>
          <p:cNvPr id="30" name="TextBox 29">
            <a:extLst>
              <a:ext uri="{FF2B5EF4-FFF2-40B4-BE49-F238E27FC236}">
                <a16:creationId xmlns:a16="http://schemas.microsoft.com/office/drawing/2014/main" id="{4C43ACAB-C151-71F4-D480-B37C99A4BB50}"/>
              </a:ext>
            </a:extLst>
          </p:cNvPr>
          <p:cNvSpPr txBox="1"/>
          <p:nvPr/>
        </p:nvSpPr>
        <p:spPr>
          <a:xfrm>
            <a:off x="3795146" y="1852703"/>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High priority</a:t>
            </a:r>
            <a:endParaRPr lang="en-NL" sz="1600" dirty="0"/>
          </a:p>
        </p:txBody>
      </p:sp>
      <p:cxnSp>
        <p:nvCxnSpPr>
          <p:cNvPr id="14" name="Connector: Elbow 13">
            <a:extLst>
              <a:ext uri="{FF2B5EF4-FFF2-40B4-BE49-F238E27FC236}">
                <a16:creationId xmlns:a16="http://schemas.microsoft.com/office/drawing/2014/main" id="{E50CF273-5706-C8DD-337F-2F853447B70A}"/>
              </a:ext>
            </a:extLst>
          </p:cNvPr>
          <p:cNvCxnSpPr>
            <a:cxnSpLocks/>
            <a:endCxn id="10" idx="1"/>
          </p:cNvCxnSpPr>
          <p:nvPr/>
        </p:nvCxnSpPr>
        <p:spPr>
          <a:xfrm>
            <a:off x="8527236" y="2559130"/>
            <a:ext cx="1155619" cy="959684"/>
          </a:xfrm>
          <a:prstGeom prst="bentConnector3">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1824ACE-655B-5CF4-19AE-D06A8B57509D}"/>
              </a:ext>
            </a:extLst>
          </p:cNvPr>
          <p:cNvCxnSpPr>
            <a:cxnSpLocks/>
            <a:stCxn id="9" idx="1"/>
            <a:endCxn id="8" idx="3"/>
          </p:cNvCxnSpPr>
          <p:nvPr/>
        </p:nvCxnSpPr>
        <p:spPr>
          <a:xfrm rot="10800000" flipV="1">
            <a:off x="5607141" y="2548006"/>
            <a:ext cx="1108119" cy="272836"/>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6C5DBD2-B8A1-4768-78E0-6DDC68DE199F}"/>
              </a:ext>
            </a:extLst>
          </p:cNvPr>
          <p:cNvSpPr txBox="1"/>
          <p:nvPr/>
        </p:nvSpPr>
        <p:spPr>
          <a:xfrm>
            <a:off x="1277574"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1 GB, 0.25 Clock</a:t>
            </a:r>
            <a:endParaRPr lang="en-NL" sz="1600" dirty="0"/>
          </a:p>
        </p:txBody>
      </p:sp>
      <p:sp>
        <p:nvSpPr>
          <p:cNvPr id="13" name="Rectangle 12">
            <a:extLst>
              <a:ext uri="{FF2B5EF4-FFF2-40B4-BE49-F238E27FC236}">
                <a16:creationId xmlns:a16="http://schemas.microsoft.com/office/drawing/2014/main" id="{6D06D7DC-C6D7-9B00-11DB-E708347F058F}"/>
              </a:ext>
            </a:extLst>
          </p:cNvPr>
          <p:cNvSpPr/>
          <p:nvPr/>
        </p:nvSpPr>
        <p:spPr>
          <a:xfrm>
            <a:off x="1277574" y="3788977"/>
            <a:ext cx="1811977" cy="1390136"/>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 extraction</a:t>
            </a:r>
            <a:endParaRPr lang="en-NL" dirty="0"/>
          </a:p>
        </p:txBody>
      </p:sp>
      <p:sp>
        <p:nvSpPr>
          <p:cNvPr id="16" name="Rectangle 15">
            <a:extLst>
              <a:ext uri="{FF2B5EF4-FFF2-40B4-BE49-F238E27FC236}">
                <a16:creationId xmlns:a16="http://schemas.microsoft.com/office/drawing/2014/main" id="{A2282E5B-FD4E-2EDF-8A5F-D8D076326F30}"/>
              </a:ext>
            </a:extLst>
          </p:cNvPr>
          <p:cNvSpPr/>
          <p:nvPr/>
        </p:nvSpPr>
        <p:spPr>
          <a:xfrm>
            <a:off x="1277586" y="1852706"/>
            <a:ext cx="1811977" cy="1936271"/>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Preprocessor</a:t>
            </a:r>
            <a:endParaRPr lang="en-NL" dirty="0"/>
          </a:p>
        </p:txBody>
      </p:sp>
      <p:sp>
        <p:nvSpPr>
          <p:cNvPr id="18" name="TextBox 17">
            <a:extLst>
              <a:ext uri="{FF2B5EF4-FFF2-40B4-BE49-F238E27FC236}">
                <a16:creationId xmlns:a16="http://schemas.microsoft.com/office/drawing/2014/main" id="{A920CF7A-7C9B-86F5-DF50-DF5C7AF6217B}"/>
              </a:ext>
            </a:extLst>
          </p:cNvPr>
          <p:cNvSpPr txBox="1"/>
          <p:nvPr/>
        </p:nvSpPr>
        <p:spPr>
          <a:xfrm>
            <a:off x="1277569" y="1852703"/>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High priority</a:t>
            </a:r>
            <a:endParaRPr lang="en-NL" sz="1600" dirty="0"/>
          </a:p>
        </p:txBody>
      </p:sp>
      <p:sp>
        <p:nvSpPr>
          <p:cNvPr id="12" name="Rectangle 11">
            <a:extLst>
              <a:ext uri="{FF2B5EF4-FFF2-40B4-BE49-F238E27FC236}">
                <a16:creationId xmlns:a16="http://schemas.microsoft.com/office/drawing/2014/main" id="{E240963E-52A3-5B03-0B52-95526029D8D5}"/>
              </a:ext>
            </a:extLst>
          </p:cNvPr>
          <p:cNvSpPr/>
          <p:nvPr/>
        </p:nvSpPr>
        <p:spPr>
          <a:xfrm>
            <a:off x="3795151" y="3788977"/>
            <a:ext cx="1811977" cy="1390136"/>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 extraction</a:t>
            </a:r>
            <a:endParaRPr lang="en-NL" dirty="0"/>
          </a:p>
        </p:txBody>
      </p:sp>
      <p:cxnSp>
        <p:nvCxnSpPr>
          <p:cNvPr id="38" name="Connector: Elbow 37">
            <a:extLst>
              <a:ext uri="{FF2B5EF4-FFF2-40B4-BE49-F238E27FC236}">
                <a16:creationId xmlns:a16="http://schemas.microsoft.com/office/drawing/2014/main" id="{154A5783-2E95-C27A-E58B-CCD7F52CDAB7}"/>
              </a:ext>
            </a:extLst>
          </p:cNvPr>
          <p:cNvCxnSpPr>
            <a:stCxn id="9" idx="1"/>
            <a:endCxn id="18" idx="0"/>
          </p:cNvCxnSpPr>
          <p:nvPr/>
        </p:nvCxnSpPr>
        <p:spPr>
          <a:xfrm rot="10800000">
            <a:off x="2183561" y="1852704"/>
            <a:ext cx="4531699" cy="695303"/>
          </a:xfrm>
          <a:prstGeom prst="bentConnector4">
            <a:avLst>
              <a:gd name="adj1" fmla="val 12227"/>
              <a:gd name="adj2" fmla="val 132878"/>
            </a:avLst>
          </a:prstGeom>
          <a:ln w="38100">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2608255B-D61E-2D5A-F433-6AC2538A1766}"/>
              </a:ext>
            </a:extLst>
          </p:cNvPr>
          <p:cNvSpPr/>
          <p:nvPr/>
        </p:nvSpPr>
        <p:spPr>
          <a:xfrm>
            <a:off x="6700656" y="891559"/>
            <a:ext cx="4794176"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Time-of-flight</a:t>
            </a:r>
            <a:endParaRPr lang="en-NL" dirty="0"/>
          </a:p>
        </p:txBody>
      </p:sp>
      <p:sp>
        <p:nvSpPr>
          <p:cNvPr id="43" name="TextBox 42">
            <a:extLst>
              <a:ext uri="{FF2B5EF4-FFF2-40B4-BE49-F238E27FC236}">
                <a16:creationId xmlns:a16="http://schemas.microsoft.com/office/drawing/2014/main" id="{04B3315F-8E44-C7E2-BD28-48B0DFE821C7}"/>
              </a:ext>
            </a:extLst>
          </p:cNvPr>
          <p:cNvSpPr txBox="1"/>
          <p:nvPr/>
        </p:nvSpPr>
        <p:spPr>
          <a:xfrm>
            <a:off x="6700657" y="884516"/>
            <a:ext cx="1285500" cy="584775"/>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Very high priority</a:t>
            </a:r>
            <a:endParaRPr lang="en-NL" sz="1600" dirty="0"/>
          </a:p>
        </p:txBody>
      </p:sp>
      <p:cxnSp>
        <p:nvCxnSpPr>
          <p:cNvPr id="45" name="Straight Arrow Connector 44">
            <a:extLst>
              <a:ext uri="{FF2B5EF4-FFF2-40B4-BE49-F238E27FC236}">
                <a16:creationId xmlns:a16="http://schemas.microsoft.com/office/drawing/2014/main" id="{43A4730F-DA7C-E84B-E57E-AF93BB5E64F9}"/>
              </a:ext>
            </a:extLst>
          </p:cNvPr>
          <p:cNvCxnSpPr>
            <a:stCxn id="25" idx="0"/>
          </p:cNvCxnSpPr>
          <p:nvPr/>
        </p:nvCxnSpPr>
        <p:spPr>
          <a:xfrm flipV="1">
            <a:off x="7621246" y="1461977"/>
            <a:ext cx="2" cy="3907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3736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46EEED6-A1E6-34AD-FD0C-8B0875C66691}"/>
              </a:ext>
            </a:extLst>
          </p:cNvPr>
          <p:cNvSpPr>
            <a:spLocks noGrp="1"/>
          </p:cNvSpPr>
          <p:nvPr>
            <p:ph type="dt" sz="half" idx="10"/>
          </p:nvPr>
        </p:nvSpPr>
        <p:spPr/>
        <p:txBody>
          <a:bodyPr/>
          <a:lstStyle/>
          <a:p>
            <a:fld id="{DBC41327-610E-4997-B5D8-0FA10131F7E0}" type="datetime8">
              <a:rPr lang="en-NL" smtClean="0"/>
              <a:t>05/06/2025 07:45</a:t>
            </a:fld>
            <a:endParaRPr lang="en-NL"/>
          </a:p>
        </p:txBody>
      </p:sp>
      <p:sp>
        <p:nvSpPr>
          <p:cNvPr id="8" name="Footer Placeholder 7">
            <a:extLst>
              <a:ext uri="{FF2B5EF4-FFF2-40B4-BE49-F238E27FC236}">
                <a16:creationId xmlns:a16="http://schemas.microsoft.com/office/drawing/2014/main" id="{4EFD6BD4-D2DC-32F3-2BEF-DC69F484F303}"/>
              </a:ext>
            </a:extLst>
          </p:cNvPr>
          <p:cNvSpPr>
            <a:spLocks noGrp="1"/>
          </p:cNvSpPr>
          <p:nvPr>
            <p:ph type="ftr" sz="quarter" idx="11"/>
          </p:nvPr>
        </p:nvSpPr>
        <p:spPr/>
        <p:txBody>
          <a:bodyPr/>
          <a:lstStyle/>
          <a:p>
            <a:r>
              <a:rPr lang="en-US"/>
              <a:t>CONFIDENTIAL</a:t>
            </a:r>
            <a:endParaRPr lang="en-NL"/>
          </a:p>
        </p:txBody>
      </p:sp>
      <p:sp>
        <p:nvSpPr>
          <p:cNvPr id="9" name="Slide Number Placeholder 8">
            <a:extLst>
              <a:ext uri="{FF2B5EF4-FFF2-40B4-BE49-F238E27FC236}">
                <a16:creationId xmlns:a16="http://schemas.microsoft.com/office/drawing/2014/main" id="{96B0A233-DFC1-A916-88AA-516354BB1001}"/>
              </a:ext>
            </a:extLst>
          </p:cNvPr>
          <p:cNvSpPr>
            <a:spLocks noGrp="1"/>
          </p:cNvSpPr>
          <p:nvPr>
            <p:ph type="sldNum" sz="quarter" idx="12"/>
          </p:nvPr>
        </p:nvSpPr>
        <p:spPr/>
        <p:txBody>
          <a:bodyPr/>
          <a:lstStyle/>
          <a:p>
            <a:fld id="{C5F54A2B-D1B8-4F0C-B902-A9CE68594974}" type="slidenum">
              <a:rPr lang="en-NL" smtClean="0"/>
              <a:t>11</a:t>
            </a:fld>
            <a:endParaRPr lang="en-NL"/>
          </a:p>
        </p:txBody>
      </p:sp>
      <p:sp>
        <p:nvSpPr>
          <p:cNvPr id="10" name="Rectangle 9">
            <a:extLst>
              <a:ext uri="{FF2B5EF4-FFF2-40B4-BE49-F238E27FC236}">
                <a16:creationId xmlns:a16="http://schemas.microsoft.com/office/drawing/2014/main" id="{A49C5518-9A98-2CC6-2963-0C623A887687}"/>
              </a:ext>
            </a:extLst>
          </p:cNvPr>
          <p:cNvSpPr/>
          <p:nvPr/>
        </p:nvSpPr>
        <p:spPr>
          <a:xfrm>
            <a:off x="838200" y="716982"/>
            <a:ext cx="11108377" cy="4872278"/>
          </a:xfrm>
          <a:prstGeom prst="rect">
            <a:avLst/>
          </a:prstGeom>
          <a:ln w="3810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NL" dirty="0"/>
          </a:p>
        </p:txBody>
      </p:sp>
      <p:sp>
        <p:nvSpPr>
          <p:cNvPr id="11" name="Title 1">
            <a:extLst>
              <a:ext uri="{FF2B5EF4-FFF2-40B4-BE49-F238E27FC236}">
                <a16:creationId xmlns:a16="http://schemas.microsoft.com/office/drawing/2014/main" id="{1036250B-FB41-AFAD-F6E0-1FB072CE2B71}"/>
              </a:ext>
            </a:extLst>
          </p:cNvPr>
          <p:cNvSpPr txBox="1">
            <a:spLocks/>
          </p:cNvSpPr>
          <p:nvPr/>
        </p:nvSpPr>
        <p:spPr>
          <a:xfrm>
            <a:off x="838200" y="716981"/>
            <a:ext cx="10515600" cy="8539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Pi code structure</a:t>
            </a:r>
            <a:endParaRPr lang="en-NL" dirty="0">
              <a:solidFill>
                <a:schemeClr val="bg1"/>
              </a:solidFill>
            </a:endParaRPr>
          </a:p>
        </p:txBody>
      </p:sp>
      <p:sp>
        <p:nvSpPr>
          <p:cNvPr id="12" name="Rectangle 11">
            <a:extLst>
              <a:ext uri="{FF2B5EF4-FFF2-40B4-BE49-F238E27FC236}">
                <a16:creationId xmlns:a16="http://schemas.microsoft.com/office/drawing/2014/main" id="{0D426AB8-D2DD-71BE-88D3-878848D2AEBA}"/>
              </a:ext>
            </a:extLst>
          </p:cNvPr>
          <p:cNvSpPr/>
          <p:nvPr/>
        </p:nvSpPr>
        <p:spPr>
          <a:xfrm>
            <a:off x="6715259" y="1859237"/>
            <a:ext cx="1811977" cy="1377537"/>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Manager</a:t>
            </a:r>
            <a:endParaRPr lang="en-NL" dirty="0"/>
          </a:p>
        </p:txBody>
      </p:sp>
      <p:sp>
        <p:nvSpPr>
          <p:cNvPr id="13" name="Rectangle 12">
            <a:extLst>
              <a:ext uri="{FF2B5EF4-FFF2-40B4-BE49-F238E27FC236}">
                <a16:creationId xmlns:a16="http://schemas.microsoft.com/office/drawing/2014/main" id="{8B5D36BD-D680-3E23-E86F-A0E0FBDAA387}"/>
              </a:ext>
            </a:extLst>
          </p:cNvPr>
          <p:cNvSpPr/>
          <p:nvPr/>
        </p:nvSpPr>
        <p:spPr>
          <a:xfrm>
            <a:off x="9682855" y="1859237"/>
            <a:ext cx="1811977" cy="3319153"/>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Continuous buffer reader</a:t>
            </a:r>
            <a:endParaRPr lang="en-NL" dirty="0"/>
          </a:p>
        </p:txBody>
      </p:sp>
      <p:sp>
        <p:nvSpPr>
          <p:cNvPr id="14" name="Rectangle 13">
            <a:extLst>
              <a:ext uri="{FF2B5EF4-FFF2-40B4-BE49-F238E27FC236}">
                <a16:creationId xmlns:a16="http://schemas.microsoft.com/office/drawing/2014/main" id="{97DFE3A3-F359-3604-C0EE-156A1E977C62}"/>
              </a:ext>
            </a:extLst>
          </p:cNvPr>
          <p:cNvSpPr/>
          <p:nvPr/>
        </p:nvSpPr>
        <p:spPr>
          <a:xfrm>
            <a:off x="6715260" y="3788977"/>
            <a:ext cx="1811977" cy="1377537"/>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OS (Pi Lite)</a:t>
            </a:r>
            <a:endParaRPr lang="en-NL" dirty="0"/>
          </a:p>
        </p:txBody>
      </p:sp>
      <p:cxnSp>
        <p:nvCxnSpPr>
          <p:cNvPr id="15" name="Straight Arrow Connector 14">
            <a:extLst>
              <a:ext uri="{FF2B5EF4-FFF2-40B4-BE49-F238E27FC236}">
                <a16:creationId xmlns:a16="http://schemas.microsoft.com/office/drawing/2014/main" id="{041D96D5-6E9D-8C7E-5EE8-39A1D4A10EB0}"/>
              </a:ext>
            </a:extLst>
          </p:cNvPr>
          <p:cNvCxnSpPr>
            <a:stCxn id="12" idx="2"/>
            <a:endCxn id="14" idx="0"/>
          </p:cNvCxnSpPr>
          <p:nvPr/>
        </p:nvCxnSpPr>
        <p:spPr>
          <a:xfrm>
            <a:off x="7621248" y="3236774"/>
            <a:ext cx="1" cy="552203"/>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8699253-5217-DEC7-9B4D-EEF709B4BCA3}"/>
              </a:ext>
            </a:extLst>
          </p:cNvPr>
          <p:cNvSpPr txBox="1"/>
          <p:nvPr/>
        </p:nvSpPr>
        <p:spPr>
          <a:xfrm>
            <a:off x="9682851" y="1843136"/>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Very high priority</a:t>
            </a:r>
            <a:endParaRPr lang="en-NL" sz="1600" dirty="0"/>
          </a:p>
        </p:txBody>
      </p:sp>
      <p:sp>
        <p:nvSpPr>
          <p:cNvPr id="17" name="TextBox 16">
            <a:extLst>
              <a:ext uri="{FF2B5EF4-FFF2-40B4-BE49-F238E27FC236}">
                <a16:creationId xmlns:a16="http://schemas.microsoft.com/office/drawing/2014/main" id="{23A914F7-1732-2F3F-8D93-9D5698948B40}"/>
              </a:ext>
            </a:extLst>
          </p:cNvPr>
          <p:cNvSpPr txBox="1"/>
          <p:nvPr/>
        </p:nvSpPr>
        <p:spPr>
          <a:xfrm>
            <a:off x="6715255"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Low priority</a:t>
            </a:r>
            <a:endParaRPr lang="en-NL" sz="1600" dirty="0"/>
          </a:p>
        </p:txBody>
      </p:sp>
      <p:sp>
        <p:nvSpPr>
          <p:cNvPr id="18" name="TextBox 17">
            <a:extLst>
              <a:ext uri="{FF2B5EF4-FFF2-40B4-BE49-F238E27FC236}">
                <a16:creationId xmlns:a16="http://schemas.microsoft.com/office/drawing/2014/main" id="{7A3A209A-F842-C96B-259B-B702BED3FFF3}"/>
              </a:ext>
            </a:extLst>
          </p:cNvPr>
          <p:cNvSpPr txBox="1"/>
          <p:nvPr/>
        </p:nvSpPr>
        <p:spPr>
          <a:xfrm>
            <a:off x="3795151"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1 GB, 0.25 Clock</a:t>
            </a:r>
            <a:endParaRPr lang="en-NL" sz="1600" dirty="0"/>
          </a:p>
        </p:txBody>
      </p:sp>
      <p:sp>
        <p:nvSpPr>
          <p:cNvPr id="19" name="TextBox 18">
            <a:extLst>
              <a:ext uri="{FF2B5EF4-FFF2-40B4-BE49-F238E27FC236}">
                <a16:creationId xmlns:a16="http://schemas.microsoft.com/office/drawing/2014/main" id="{DB0680AF-13D3-B0BE-D5AC-3D9466137898}"/>
              </a:ext>
            </a:extLst>
          </p:cNvPr>
          <p:cNvSpPr txBox="1"/>
          <p:nvPr/>
        </p:nvSpPr>
        <p:spPr>
          <a:xfrm>
            <a:off x="6715255" y="3781781"/>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Medium priority</a:t>
            </a:r>
            <a:endParaRPr lang="en-NL" sz="1600" dirty="0"/>
          </a:p>
        </p:txBody>
      </p:sp>
      <p:sp>
        <p:nvSpPr>
          <p:cNvPr id="20" name="TextBox 19">
            <a:extLst>
              <a:ext uri="{FF2B5EF4-FFF2-40B4-BE49-F238E27FC236}">
                <a16:creationId xmlns:a16="http://schemas.microsoft.com/office/drawing/2014/main" id="{50FE8F62-8010-CEE3-03C2-04D841DF13B9}"/>
              </a:ext>
            </a:extLst>
          </p:cNvPr>
          <p:cNvSpPr txBox="1"/>
          <p:nvPr/>
        </p:nvSpPr>
        <p:spPr>
          <a:xfrm>
            <a:off x="835470" y="5589259"/>
            <a:ext cx="11108376"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0" dirty="0">
                <a:solidFill>
                  <a:srgbClr val="374151"/>
                </a:solidFill>
                <a:effectLst/>
                <a:latin typeface="Söhne"/>
              </a:rPr>
              <a:t>Key considerations</a:t>
            </a:r>
          </a:p>
          <a:p>
            <a:pPr algn="ctr"/>
            <a:r>
              <a:rPr lang="en-US" b="0" i="0" dirty="0">
                <a:solidFill>
                  <a:srgbClr val="374151"/>
                </a:solidFill>
                <a:effectLst/>
                <a:latin typeface="Söhne"/>
              </a:rPr>
              <a:t>Real-time requirements  || Buffer sizes and flow control</a:t>
            </a:r>
            <a:r>
              <a:rPr lang="en-US" dirty="0">
                <a:solidFill>
                  <a:srgbClr val="374151"/>
                </a:solidFill>
                <a:latin typeface="Söhne"/>
              </a:rPr>
              <a:t>  </a:t>
            </a:r>
            <a:r>
              <a:rPr lang="en-US" b="0" i="0" dirty="0">
                <a:solidFill>
                  <a:srgbClr val="374151"/>
                </a:solidFill>
                <a:effectLst/>
                <a:latin typeface="Söhne"/>
              </a:rPr>
              <a:t>|| Testing and monitoring</a:t>
            </a:r>
          </a:p>
        </p:txBody>
      </p:sp>
      <p:sp>
        <p:nvSpPr>
          <p:cNvPr id="21" name="Rectangle 20">
            <a:extLst>
              <a:ext uri="{FF2B5EF4-FFF2-40B4-BE49-F238E27FC236}">
                <a16:creationId xmlns:a16="http://schemas.microsoft.com/office/drawing/2014/main" id="{927DE46F-24AF-3F7B-E43F-39213B720653}"/>
              </a:ext>
            </a:extLst>
          </p:cNvPr>
          <p:cNvSpPr/>
          <p:nvPr/>
        </p:nvSpPr>
        <p:spPr>
          <a:xfrm>
            <a:off x="3795163" y="1852706"/>
            <a:ext cx="1811977" cy="1936271"/>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FFT &amp; </a:t>
            </a:r>
          </a:p>
          <a:p>
            <a:pPr algn="ctr"/>
            <a:r>
              <a:rPr lang="en-US" dirty="0"/>
              <a:t>Reduction</a:t>
            </a:r>
            <a:endParaRPr lang="en-NL" dirty="0"/>
          </a:p>
        </p:txBody>
      </p:sp>
      <p:sp>
        <p:nvSpPr>
          <p:cNvPr id="22" name="TextBox 21">
            <a:extLst>
              <a:ext uri="{FF2B5EF4-FFF2-40B4-BE49-F238E27FC236}">
                <a16:creationId xmlns:a16="http://schemas.microsoft.com/office/drawing/2014/main" id="{BCC0E38F-FA0C-2409-66BB-189E6DDF956D}"/>
              </a:ext>
            </a:extLst>
          </p:cNvPr>
          <p:cNvSpPr txBox="1"/>
          <p:nvPr/>
        </p:nvSpPr>
        <p:spPr>
          <a:xfrm>
            <a:off x="3795146" y="1852703"/>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High priority</a:t>
            </a:r>
            <a:endParaRPr lang="en-NL" sz="1600" dirty="0"/>
          </a:p>
        </p:txBody>
      </p:sp>
      <p:cxnSp>
        <p:nvCxnSpPr>
          <p:cNvPr id="23" name="Connector: Elbow 22">
            <a:extLst>
              <a:ext uri="{FF2B5EF4-FFF2-40B4-BE49-F238E27FC236}">
                <a16:creationId xmlns:a16="http://schemas.microsoft.com/office/drawing/2014/main" id="{8F639330-59AF-9907-2B37-BA832D173B1B}"/>
              </a:ext>
            </a:extLst>
          </p:cNvPr>
          <p:cNvCxnSpPr>
            <a:cxnSpLocks/>
            <a:endCxn id="13" idx="1"/>
          </p:cNvCxnSpPr>
          <p:nvPr/>
        </p:nvCxnSpPr>
        <p:spPr>
          <a:xfrm>
            <a:off x="8527236" y="2559130"/>
            <a:ext cx="1155619" cy="959684"/>
          </a:xfrm>
          <a:prstGeom prst="bentConnector3">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B6BBFACA-60F8-9C77-D094-D1656C32E411}"/>
              </a:ext>
            </a:extLst>
          </p:cNvPr>
          <p:cNvCxnSpPr>
            <a:cxnSpLocks/>
            <a:stCxn id="12" idx="1"/>
            <a:endCxn id="21" idx="3"/>
          </p:cNvCxnSpPr>
          <p:nvPr/>
        </p:nvCxnSpPr>
        <p:spPr>
          <a:xfrm rot="10800000" flipV="1">
            <a:off x="5607141" y="2548006"/>
            <a:ext cx="1108119" cy="272836"/>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0FEE9B1F-B3BD-D7AD-563C-4B8A092141A6}"/>
              </a:ext>
            </a:extLst>
          </p:cNvPr>
          <p:cNvSpPr txBox="1"/>
          <p:nvPr/>
        </p:nvSpPr>
        <p:spPr>
          <a:xfrm>
            <a:off x="1277574"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1 GB, 0.25 Clock</a:t>
            </a:r>
            <a:endParaRPr lang="en-NL" sz="1600" dirty="0"/>
          </a:p>
        </p:txBody>
      </p:sp>
      <p:sp>
        <p:nvSpPr>
          <p:cNvPr id="26" name="Rectangle 25">
            <a:extLst>
              <a:ext uri="{FF2B5EF4-FFF2-40B4-BE49-F238E27FC236}">
                <a16:creationId xmlns:a16="http://schemas.microsoft.com/office/drawing/2014/main" id="{8B6F0473-9A88-62ED-B5A9-71B596F035A8}"/>
              </a:ext>
            </a:extLst>
          </p:cNvPr>
          <p:cNvSpPr/>
          <p:nvPr/>
        </p:nvSpPr>
        <p:spPr>
          <a:xfrm>
            <a:off x="1277574" y="3788977"/>
            <a:ext cx="1811977" cy="1390136"/>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 extraction</a:t>
            </a:r>
            <a:endParaRPr lang="en-NL" dirty="0"/>
          </a:p>
        </p:txBody>
      </p:sp>
      <p:sp>
        <p:nvSpPr>
          <p:cNvPr id="27" name="Rectangle 26">
            <a:extLst>
              <a:ext uri="{FF2B5EF4-FFF2-40B4-BE49-F238E27FC236}">
                <a16:creationId xmlns:a16="http://schemas.microsoft.com/office/drawing/2014/main" id="{FC3705B3-9329-6BD0-BDC5-D937CAED6416}"/>
              </a:ext>
            </a:extLst>
          </p:cNvPr>
          <p:cNvSpPr/>
          <p:nvPr/>
        </p:nvSpPr>
        <p:spPr>
          <a:xfrm>
            <a:off x="1277586" y="1852706"/>
            <a:ext cx="1811977" cy="1936271"/>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Preprocessor</a:t>
            </a:r>
            <a:endParaRPr lang="en-NL" dirty="0"/>
          </a:p>
        </p:txBody>
      </p:sp>
      <p:sp>
        <p:nvSpPr>
          <p:cNvPr id="28" name="TextBox 27">
            <a:extLst>
              <a:ext uri="{FF2B5EF4-FFF2-40B4-BE49-F238E27FC236}">
                <a16:creationId xmlns:a16="http://schemas.microsoft.com/office/drawing/2014/main" id="{A34F30F8-B907-7CDA-E294-1899E370E506}"/>
              </a:ext>
            </a:extLst>
          </p:cNvPr>
          <p:cNvSpPr txBox="1"/>
          <p:nvPr/>
        </p:nvSpPr>
        <p:spPr>
          <a:xfrm>
            <a:off x="1277569" y="1852703"/>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High priority</a:t>
            </a:r>
            <a:endParaRPr lang="en-NL" sz="1600" dirty="0"/>
          </a:p>
        </p:txBody>
      </p:sp>
      <p:sp>
        <p:nvSpPr>
          <p:cNvPr id="29" name="Rectangle 28">
            <a:extLst>
              <a:ext uri="{FF2B5EF4-FFF2-40B4-BE49-F238E27FC236}">
                <a16:creationId xmlns:a16="http://schemas.microsoft.com/office/drawing/2014/main" id="{3FFAC771-5C70-AE0B-0CE6-9D9527306381}"/>
              </a:ext>
            </a:extLst>
          </p:cNvPr>
          <p:cNvSpPr/>
          <p:nvPr/>
        </p:nvSpPr>
        <p:spPr>
          <a:xfrm>
            <a:off x="3795151" y="3788977"/>
            <a:ext cx="1811977" cy="1390136"/>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 extraction</a:t>
            </a:r>
            <a:endParaRPr lang="en-NL" dirty="0"/>
          </a:p>
        </p:txBody>
      </p:sp>
      <p:cxnSp>
        <p:nvCxnSpPr>
          <p:cNvPr id="30" name="Connector: Elbow 29">
            <a:extLst>
              <a:ext uri="{FF2B5EF4-FFF2-40B4-BE49-F238E27FC236}">
                <a16:creationId xmlns:a16="http://schemas.microsoft.com/office/drawing/2014/main" id="{40440D6E-469A-10CD-A090-C1FC61B4C3F1}"/>
              </a:ext>
            </a:extLst>
          </p:cNvPr>
          <p:cNvCxnSpPr>
            <a:stCxn id="12" idx="1"/>
            <a:endCxn id="28" idx="0"/>
          </p:cNvCxnSpPr>
          <p:nvPr/>
        </p:nvCxnSpPr>
        <p:spPr>
          <a:xfrm rot="10800000">
            <a:off x="2183561" y="1852704"/>
            <a:ext cx="4531699" cy="695303"/>
          </a:xfrm>
          <a:prstGeom prst="bentConnector4">
            <a:avLst>
              <a:gd name="adj1" fmla="val 12227"/>
              <a:gd name="adj2" fmla="val 132878"/>
            </a:avLst>
          </a:prstGeom>
          <a:ln w="38100">
            <a:tailEnd type="triangle"/>
          </a:ln>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CC8CAB5D-420E-D547-FB44-0D11CE6A2E66}"/>
              </a:ext>
            </a:extLst>
          </p:cNvPr>
          <p:cNvSpPr/>
          <p:nvPr/>
        </p:nvSpPr>
        <p:spPr>
          <a:xfrm>
            <a:off x="6700656" y="891559"/>
            <a:ext cx="4794176"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Time-of-flight</a:t>
            </a:r>
            <a:endParaRPr lang="en-NL" dirty="0"/>
          </a:p>
        </p:txBody>
      </p:sp>
      <p:sp>
        <p:nvSpPr>
          <p:cNvPr id="32" name="TextBox 31">
            <a:extLst>
              <a:ext uri="{FF2B5EF4-FFF2-40B4-BE49-F238E27FC236}">
                <a16:creationId xmlns:a16="http://schemas.microsoft.com/office/drawing/2014/main" id="{A54C7EEF-6A53-26CA-C875-C1DF004EA5B4}"/>
              </a:ext>
            </a:extLst>
          </p:cNvPr>
          <p:cNvSpPr txBox="1"/>
          <p:nvPr/>
        </p:nvSpPr>
        <p:spPr>
          <a:xfrm>
            <a:off x="6700657" y="884516"/>
            <a:ext cx="1285500" cy="584775"/>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Very high priority</a:t>
            </a:r>
            <a:endParaRPr lang="en-NL" sz="1600" dirty="0"/>
          </a:p>
        </p:txBody>
      </p:sp>
      <p:cxnSp>
        <p:nvCxnSpPr>
          <p:cNvPr id="33" name="Straight Arrow Connector 32">
            <a:extLst>
              <a:ext uri="{FF2B5EF4-FFF2-40B4-BE49-F238E27FC236}">
                <a16:creationId xmlns:a16="http://schemas.microsoft.com/office/drawing/2014/main" id="{1D90DAD5-F969-6785-D696-BC8E64F364B2}"/>
              </a:ext>
            </a:extLst>
          </p:cNvPr>
          <p:cNvCxnSpPr>
            <a:stCxn id="17" idx="0"/>
          </p:cNvCxnSpPr>
          <p:nvPr/>
        </p:nvCxnSpPr>
        <p:spPr>
          <a:xfrm flipV="1">
            <a:off x="7621246" y="1461977"/>
            <a:ext cx="2" cy="3907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2248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0E6A07-3E50-01CD-3360-5DCDB719BEF7}"/>
              </a:ext>
            </a:extLst>
          </p:cNvPr>
          <p:cNvSpPr/>
          <p:nvPr/>
        </p:nvSpPr>
        <p:spPr>
          <a:xfrm>
            <a:off x="296883" y="82806"/>
            <a:ext cx="6875813" cy="3990109"/>
          </a:xfrm>
          <a:prstGeom prst="rect">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
        <p:nvSpPr>
          <p:cNvPr id="2" name="Date Placeholder 1">
            <a:extLst>
              <a:ext uri="{FF2B5EF4-FFF2-40B4-BE49-F238E27FC236}">
                <a16:creationId xmlns:a16="http://schemas.microsoft.com/office/drawing/2014/main" id="{095A0DAD-CA46-62EC-9CAE-4AD9D3B2D9B8}"/>
              </a:ext>
            </a:extLst>
          </p:cNvPr>
          <p:cNvSpPr>
            <a:spLocks noGrp="1"/>
          </p:cNvSpPr>
          <p:nvPr>
            <p:ph type="dt" sz="half" idx="10"/>
          </p:nvPr>
        </p:nvSpPr>
        <p:spPr/>
        <p:txBody>
          <a:bodyPr/>
          <a:lstStyle/>
          <a:p>
            <a:fld id="{ED526B50-05EF-44BF-AF02-14944E0DDB2E}" type="datetime8">
              <a:rPr lang="en-NL" smtClean="0"/>
              <a:t>05/06/2025 07:45</a:t>
            </a:fld>
            <a:endParaRPr lang="en-NL"/>
          </a:p>
        </p:txBody>
      </p:sp>
      <p:sp>
        <p:nvSpPr>
          <p:cNvPr id="3" name="Footer Placeholder 2">
            <a:extLst>
              <a:ext uri="{FF2B5EF4-FFF2-40B4-BE49-F238E27FC236}">
                <a16:creationId xmlns:a16="http://schemas.microsoft.com/office/drawing/2014/main" id="{46489A58-DC83-7BCC-A1D7-ABAAE298E2F1}"/>
              </a:ext>
            </a:extLst>
          </p:cNvPr>
          <p:cNvSpPr>
            <a:spLocks noGrp="1"/>
          </p:cNvSpPr>
          <p:nvPr>
            <p:ph type="ftr" sz="quarter" idx="11"/>
          </p:nvPr>
        </p:nvSpPr>
        <p:spPr/>
        <p:txBody>
          <a:bodyPr/>
          <a:lstStyle/>
          <a:p>
            <a:r>
              <a:rPr lang="en-US" dirty="0"/>
              <a:t>CONFIDENTIAL</a:t>
            </a:r>
            <a:endParaRPr lang="en-NL" dirty="0"/>
          </a:p>
        </p:txBody>
      </p:sp>
      <p:sp>
        <p:nvSpPr>
          <p:cNvPr id="4" name="Slide Number Placeholder 3">
            <a:extLst>
              <a:ext uri="{FF2B5EF4-FFF2-40B4-BE49-F238E27FC236}">
                <a16:creationId xmlns:a16="http://schemas.microsoft.com/office/drawing/2014/main" id="{EF543165-18F5-3614-4A88-326932F6A746}"/>
              </a:ext>
            </a:extLst>
          </p:cNvPr>
          <p:cNvSpPr>
            <a:spLocks noGrp="1"/>
          </p:cNvSpPr>
          <p:nvPr>
            <p:ph type="sldNum" sz="quarter" idx="12"/>
          </p:nvPr>
        </p:nvSpPr>
        <p:spPr/>
        <p:txBody>
          <a:bodyPr/>
          <a:lstStyle/>
          <a:p>
            <a:fld id="{C5F54A2B-D1B8-4F0C-B902-A9CE68594974}" type="slidenum">
              <a:rPr lang="en-NL" smtClean="0"/>
              <a:t>12</a:t>
            </a:fld>
            <a:endParaRPr lang="en-NL"/>
          </a:p>
        </p:txBody>
      </p:sp>
      <p:sp>
        <p:nvSpPr>
          <p:cNvPr id="9" name="Rectangle 8">
            <a:extLst>
              <a:ext uri="{FF2B5EF4-FFF2-40B4-BE49-F238E27FC236}">
                <a16:creationId xmlns:a16="http://schemas.microsoft.com/office/drawing/2014/main" id="{A1BB6FE7-B2E6-90AB-75D7-61FF1EFB8EEA}"/>
              </a:ext>
            </a:extLst>
          </p:cNvPr>
          <p:cNvSpPr/>
          <p:nvPr/>
        </p:nvSpPr>
        <p:spPr>
          <a:xfrm>
            <a:off x="5670468" y="1792652"/>
            <a:ext cx="1300348" cy="2117634"/>
          </a:xfrm>
          <a:prstGeom prst="rect">
            <a:avLst/>
          </a:prstGeom>
          <a:solidFill>
            <a:schemeClr val="accent6">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b="1" dirty="0">
                <a:solidFill>
                  <a:schemeClr val="tx1"/>
                </a:solidFill>
              </a:rPr>
              <a:t>Manager</a:t>
            </a:r>
          </a:p>
        </p:txBody>
      </p:sp>
      <p:cxnSp>
        <p:nvCxnSpPr>
          <p:cNvPr id="13" name="Connector: Elbow 12">
            <a:extLst>
              <a:ext uri="{FF2B5EF4-FFF2-40B4-BE49-F238E27FC236}">
                <a16:creationId xmlns:a16="http://schemas.microsoft.com/office/drawing/2014/main" id="{62B6F4DC-435F-FCE1-FF62-2A3A3FD4B264}"/>
              </a:ext>
            </a:extLst>
          </p:cNvPr>
          <p:cNvCxnSpPr>
            <a:cxnSpLocks/>
            <a:stCxn id="7" idx="3"/>
            <a:endCxn id="9" idx="1"/>
          </p:cNvCxnSpPr>
          <p:nvPr/>
        </p:nvCxnSpPr>
        <p:spPr>
          <a:xfrm>
            <a:off x="5276103" y="2077861"/>
            <a:ext cx="394365" cy="773608"/>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9A5B0AB-6DAA-DF3D-5770-A48C6D9B1062}"/>
              </a:ext>
            </a:extLst>
          </p:cNvPr>
          <p:cNvCxnSpPr>
            <a:cxnSpLocks/>
            <a:stCxn id="35" idx="3"/>
            <a:endCxn id="9" idx="1"/>
          </p:cNvCxnSpPr>
          <p:nvPr/>
        </p:nvCxnSpPr>
        <p:spPr>
          <a:xfrm flipV="1">
            <a:off x="5276103" y="2851469"/>
            <a:ext cx="394365" cy="773608"/>
          </a:xfrm>
          <a:prstGeom prst="bentConnector3">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F3857344-69FF-84C5-15BF-81DD7D9A175F}"/>
              </a:ext>
            </a:extLst>
          </p:cNvPr>
          <p:cNvCxnSpPr>
            <a:cxnSpLocks/>
            <a:stCxn id="32" idx="3"/>
            <a:endCxn id="9" idx="1"/>
          </p:cNvCxnSpPr>
          <p:nvPr/>
        </p:nvCxnSpPr>
        <p:spPr>
          <a:xfrm>
            <a:off x="5276103" y="2851469"/>
            <a:ext cx="394365" cy="12700"/>
          </a:xfrm>
          <a:prstGeom prst="bentConnector3">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0010D439-DF02-6D94-916A-05A6525F8A2C}"/>
              </a:ext>
            </a:extLst>
          </p:cNvPr>
          <p:cNvSpPr/>
          <p:nvPr/>
        </p:nvSpPr>
        <p:spPr>
          <a:xfrm>
            <a:off x="5670468" y="237230"/>
            <a:ext cx="1300348" cy="1348129"/>
          </a:xfrm>
          <a:prstGeom prst="rect">
            <a:avLst/>
          </a:prstGeom>
          <a:solidFill>
            <a:schemeClr val="accent6">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b="1" dirty="0">
                <a:solidFill>
                  <a:schemeClr val="tx1"/>
                </a:solidFill>
              </a:rPr>
              <a:t>Manager</a:t>
            </a:r>
          </a:p>
        </p:txBody>
      </p:sp>
      <p:cxnSp>
        <p:nvCxnSpPr>
          <p:cNvPr id="45" name="Connector: Elbow 44">
            <a:extLst>
              <a:ext uri="{FF2B5EF4-FFF2-40B4-BE49-F238E27FC236}">
                <a16:creationId xmlns:a16="http://schemas.microsoft.com/office/drawing/2014/main" id="{CE934402-C700-1D63-FFCB-A072C7176EF1}"/>
              </a:ext>
            </a:extLst>
          </p:cNvPr>
          <p:cNvCxnSpPr>
            <a:cxnSpLocks/>
            <a:stCxn id="5" idx="3"/>
            <a:endCxn id="43" idx="1"/>
          </p:cNvCxnSpPr>
          <p:nvPr/>
        </p:nvCxnSpPr>
        <p:spPr>
          <a:xfrm flipV="1">
            <a:off x="5276103" y="911295"/>
            <a:ext cx="394365" cy="388855"/>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9" name="Connector: Elbow 48">
            <a:extLst>
              <a:ext uri="{FF2B5EF4-FFF2-40B4-BE49-F238E27FC236}">
                <a16:creationId xmlns:a16="http://schemas.microsoft.com/office/drawing/2014/main" id="{31A7CC61-11A8-D240-A7AF-8F6803468A8D}"/>
              </a:ext>
            </a:extLst>
          </p:cNvPr>
          <p:cNvCxnSpPr>
            <a:cxnSpLocks/>
            <a:stCxn id="6" idx="3"/>
            <a:endCxn id="43" idx="1"/>
          </p:cNvCxnSpPr>
          <p:nvPr/>
        </p:nvCxnSpPr>
        <p:spPr>
          <a:xfrm>
            <a:off x="5276103" y="522439"/>
            <a:ext cx="394365" cy="388856"/>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3476588-87B4-4A9E-61FA-A97C3A7E060B}"/>
              </a:ext>
            </a:extLst>
          </p:cNvPr>
          <p:cNvSpPr/>
          <p:nvPr/>
        </p:nvSpPr>
        <p:spPr>
          <a:xfrm>
            <a:off x="481927" y="1014941"/>
            <a:ext cx="4794176" cy="570418"/>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Block pulse reduction</a:t>
            </a:r>
            <a:endParaRPr lang="en-NL" dirty="0"/>
          </a:p>
        </p:txBody>
      </p:sp>
      <p:sp>
        <p:nvSpPr>
          <p:cNvPr id="6" name="Rectangle 5">
            <a:extLst>
              <a:ext uri="{FF2B5EF4-FFF2-40B4-BE49-F238E27FC236}">
                <a16:creationId xmlns:a16="http://schemas.microsoft.com/office/drawing/2014/main" id="{B08E3738-BDFC-B496-432D-8605202125F8}"/>
              </a:ext>
            </a:extLst>
          </p:cNvPr>
          <p:cNvSpPr/>
          <p:nvPr/>
        </p:nvSpPr>
        <p:spPr>
          <a:xfrm>
            <a:off x="481927" y="237230"/>
            <a:ext cx="4794176" cy="570418"/>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Sine pulse reduction</a:t>
            </a:r>
            <a:endParaRPr lang="en-NL" dirty="0"/>
          </a:p>
        </p:txBody>
      </p:sp>
      <p:sp>
        <p:nvSpPr>
          <p:cNvPr id="7" name="Rectangle 6">
            <a:extLst>
              <a:ext uri="{FF2B5EF4-FFF2-40B4-BE49-F238E27FC236}">
                <a16:creationId xmlns:a16="http://schemas.microsoft.com/office/drawing/2014/main" id="{F0F209E0-311A-99C3-3FC2-307422562A19}"/>
              </a:ext>
            </a:extLst>
          </p:cNvPr>
          <p:cNvSpPr/>
          <p:nvPr/>
        </p:nvSpPr>
        <p:spPr>
          <a:xfrm>
            <a:off x="481927" y="1792652"/>
            <a:ext cx="4794176"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Time-of-flight</a:t>
            </a:r>
            <a:endParaRPr lang="en-NL" dirty="0"/>
          </a:p>
        </p:txBody>
      </p:sp>
      <p:sp>
        <p:nvSpPr>
          <p:cNvPr id="32" name="Rectangle 31">
            <a:extLst>
              <a:ext uri="{FF2B5EF4-FFF2-40B4-BE49-F238E27FC236}">
                <a16:creationId xmlns:a16="http://schemas.microsoft.com/office/drawing/2014/main" id="{4538C6DB-21C6-BB76-5F05-6FDE904879A0}"/>
              </a:ext>
            </a:extLst>
          </p:cNvPr>
          <p:cNvSpPr/>
          <p:nvPr/>
        </p:nvSpPr>
        <p:spPr>
          <a:xfrm>
            <a:off x="481927" y="2566260"/>
            <a:ext cx="4794176"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Block Feature extraction</a:t>
            </a:r>
            <a:endParaRPr lang="en-NL" dirty="0"/>
          </a:p>
        </p:txBody>
      </p:sp>
      <p:sp>
        <p:nvSpPr>
          <p:cNvPr id="35" name="Rectangle 34">
            <a:extLst>
              <a:ext uri="{FF2B5EF4-FFF2-40B4-BE49-F238E27FC236}">
                <a16:creationId xmlns:a16="http://schemas.microsoft.com/office/drawing/2014/main" id="{26B8E9C5-190B-CAE2-957C-E6351880E6F5}"/>
              </a:ext>
            </a:extLst>
          </p:cNvPr>
          <p:cNvSpPr/>
          <p:nvPr/>
        </p:nvSpPr>
        <p:spPr>
          <a:xfrm>
            <a:off x="481927" y="3339868"/>
            <a:ext cx="4794176"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Sine Feature extraction</a:t>
            </a:r>
            <a:endParaRPr lang="en-NL" dirty="0"/>
          </a:p>
        </p:txBody>
      </p:sp>
      <p:grpSp>
        <p:nvGrpSpPr>
          <p:cNvPr id="97" name="Group 96">
            <a:extLst>
              <a:ext uri="{FF2B5EF4-FFF2-40B4-BE49-F238E27FC236}">
                <a16:creationId xmlns:a16="http://schemas.microsoft.com/office/drawing/2014/main" id="{4FB51460-03C5-1B08-4F9C-14F2253782B1}"/>
              </a:ext>
            </a:extLst>
          </p:cNvPr>
          <p:cNvGrpSpPr/>
          <p:nvPr/>
        </p:nvGrpSpPr>
        <p:grpSpPr>
          <a:xfrm>
            <a:off x="9754511" y="2770714"/>
            <a:ext cx="2174174" cy="1316572"/>
            <a:chOff x="8758052" y="268787"/>
            <a:chExt cx="2174174" cy="1316572"/>
          </a:xfrm>
          <a:solidFill>
            <a:schemeClr val="accent1">
              <a:lumMod val="20000"/>
              <a:lumOff val="80000"/>
            </a:schemeClr>
          </a:solidFill>
        </p:grpSpPr>
        <p:sp>
          <p:nvSpPr>
            <p:cNvPr id="98" name="Rectangle 97">
              <a:extLst>
                <a:ext uri="{FF2B5EF4-FFF2-40B4-BE49-F238E27FC236}">
                  <a16:creationId xmlns:a16="http://schemas.microsoft.com/office/drawing/2014/main" id="{3770DA65-669A-0365-E42E-5FF822177882}"/>
                </a:ext>
              </a:extLst>
            </p:cNvPr>
            <p:cNvSpPr/>
            <p:nvPr/>
          </p:nvSpPr>
          <p:spPr>
            <a:xfrm>
              <a:off x="8758052" y="268787"/>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Kinesis data firehose </a:t>
              </a:r>
            </a:p>
            <a:p>
              <a:endParaRPr lang="en-NL" dirty="0">
                <a:solidFill>
                  <a:schemeClr val="tx1"/>
                </a:solidFill>
              </a:endParaRPr>
            </a:p>
          </p:txBody>
        </p:sp>
        <p:pic>
          <p:nvPicPr>
            <p:cNvPr id="99" name="Picture 2" descr="AWS Kinesis Data Firehose - Metrics - Coralogix">
              <a:extLst>
                <a:ext uri="{FF2B5EF4-FFF2-40B4-BE49-F238E27FC236}">
                  <a16:creationId xmlns:a16="http://schemas.microsoft.com/office/drawing/2014/main" id="{6C1BEF73-E5D6-9461-68A8-F0D54336E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4401" y="587955"/>
              <a:ext cx="901476" cy="901476"/>
            </a:xfrm>
            <a:prstGeom prst="rect">
              <a:avLst/>
            </a:prstGeom>
            <a:grpFill/>
          </p:spPr>
        </p:pic>
      </p:grpSp>
      <p:sp>
        <p:nvSpPr>
          <p:cNvPr id="100" name="Rectangle 99">
            <a:extLst>
              <a:ext uri="{FF2B5EF4-FFF2-40B4-BE49-F238E27FC236}">
                <a16:creationId xmlns:a16="http://schemas.microsoft.com/office/drawing/2014/main" id="{8AF9E31E-3647-104B-A787-2A47F1BC9F04}"/>
              </a:ext>
            </a:extLst>
          </p:cNvPr>
          <p:cNvSpPr/>
          <p:nvPr/>
        </p:nvSpPr>
        <p:spPr>
          <a:xfrm>
            <a:off x="8059798" y="82806"/>
            <a:ext cx="3911929" cy="1502553"/>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IoT Core  		IoT Rule </a:t>
            </a:r>
          </a:p>
          <a:p>
            <a:endParaRPr lang="en-NL" dirty="0">
              <a:solidFill>
                <a:schemeClr val="tx1"/>
              </a:solidFill>
            </a:endParaRPr>
          </a:p>
        </p:txBody>
      </p:sp>
      <p:pic>
        <p:nvPicPr>
          <p:cNvPr id="101" name="Picture 8" descr="AWS IoT Core - AWS Internet Of Things - AWS Video Catalog">
            <a:extLst>
              <a:ext uri="{FF2B5EF4-FFF2-40B4-BE49-F238E27FC236}">
                <a16:creationId xmlns:a16="http://schemas.microsoft.com/office/drawing/2014/main" id="{2A0E6F90-0C04-1334-5C84-377D5F7596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031" y="458939"/>
            <a:ext cx="985867" cy="98586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10" descr="AWS IoT Rules Engine overview |">
            <a:extLst>
              <a:ext uri="{FF2B5EF4-FFF2-40B4-BE49-F238E27FC236}">
                <a16:creationId xmlns:a16="http://schemas.microsoft.com/office/drawing/2014/main" id="{3566D9EC-0E61-CC99-5D34-BB74432D2C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348" t="28819" r="39677" b="8968"/>
          <a:stretch/>
        </p:blipFill>
        <p:spPr bwMode="auto">
          <a:xfrm>
            <a:off x="10500164" y="461186"/>
            <a:ext cx="814449" cy="980510"/>
          </a:xfrm>
          <a:prstGeom prst="rect">
            <a:avLst/>
          </a:prstGeom>
          <a:noFill/>
          <a:extLst>
            <a:ext uri="{909E8E84-426E-40DD-AFC4-6F175D3DCCD1}">
              <a14:hiddenFill xmlns:a14="http://schemas.microsoft.com/office/drawing/2010/main">
                <a:solidFill>
                  <a:srgbClr val="FFFFFF"/>
                </a:solidFill>
              </a14:hiddenFill>
            </a:ext>
          </a:extLst>
        </p:spPr>
      </p:pic>
      <p:cxnSp>
        <p:nvCxnSpPr>
          <p:cNvPr id="103" name="Straight Arrow Connector 102">
            <a:extLst>
              <a:ext uri="{FF2B5EF4-FFF2-40B4-BE49-F238E27FC236}">
                <a16:creationId xmlns:a16="http://schemas.microsoft.com/office/drawing/2014/main" id="{7CF0A59C-8D1D-8B23-0503-F041DAC03BCC}"/>
              </a:ext>
            </a:extLst>
          </p:cNvPr>
          <p:cNvCxnSpPr>
            <a:cxnSpLocks/>
            <a:stCxn id="101" idx="3"/>
            <a:endCxn id="102" idx="1"/>
          </p:cNvCxnSpPr>
          <p:nvPr/>
        </p:nvCxnSpPr>
        <p:spPr>
          <a:xfrm flipV="1">
            <a:off x="9572898" y="951441"/>
            <a:ext cx="927266" cy="4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04" name="Connector: Elbow 103">
            <a:extLst>
              <a:ext uri="{FF2B5EF4-FFF2-40B4-BE49-F238E27FC236}">
                <a16:creationId xmlns:a16="http://schemas.microsoft.com/office/drawing/2014/main" id="{5E7B16EB-437F-3A68-9046-AF17DFB4AF09}"/>
              </a:ext>
            </a:extLst>
          </p:cNvPr>
          <p:cNvCxnSpPr>
            <a:cxnSpLocks/>
            <a:stCxn id="43" idx="3"/>
            <a:endCxn id="100" idx="1"/>
          </p:cNvCxnSpPr>
          <p:nvPr/>
        </p:nvCxnSpPr>
        <p:spPr>
          <a:xfrm flipV="1">
            <a:off x="6970816" y="834083"/>
            <a:ext cx="1088982" cy="77212"/>
          </a:xfrm>
          <a:prstGeom prst="bentConnector3">
            <a:avLst/>
          </a:prstGeom>
          <a:ln w="38100">
            <a:prstDash val="dash"/>
            <a:tailEnd type="triangle"/>
          </a:ln>
        </p:spPr>
        <p:style>
          <a:lnRef idx="1">
            <a:schemeClr val="accent2"/>
          </a:lnRef>
          <a:fillRef idx="0">
            <a:schemeClr val="accent2"/>
          </a:fillRef>
          <a:effectRef idx="0">
            <a:schemeClr val="accent2"/>
          </a:effectRef>
          <a:fontRef idx="minor">
            <a:schemeClr val="tx1"/>
          </a:fontRef>
        </p:style>
      </p:cxnSp>
      <p:sp>
        <p:nvSpPr>
          <p:cNvPr id="105" name="TextBox 104">
            <a:extLst>
              <a:ext uri="{FF2B5EF4-FFF2-40B4-BE49-F238E27FC236}">
                <a16:creationId xmlns:a16="http://schemas.microsoft.com/office/drawing/2014/main" id="{137BA34F-FF9C-0D73-1891-7F36312A0B24}"/>
              </a:ext>
            </a:extLst>
          </p:cNvPr>
          <p:cNvSpPr txBox="1"/>
          <p:nvPr/>
        </p:nvSpPr>
        <p:spPr>
          <a:xfrm>
            <a:off x="7237792" y="491523"/>
            <a:ext cx="759567" cy="369332"/>
          </a:xfrm>
          <a:prstGeom prst="rect">
            <a:avLst/>
          </a:prstGeom>
          <a:noFill/>
        </p:spPr>
        <p:txBody>
          <a:bodyPr wrap="none" rtlCol="0">
            <a:spAutoFit/>
          </a:bodyPr>
          <a:lstStyle/>
          <a:p>
            <a:r>
              <a:rPr lang="en-GB" dirty="0"/>
              <a:t>MQTT</a:t>
            </a:r>
            <a:endParaRPr lang="en-NL" dirty="0"/>
          </a:p>
        </p:txBody>
      </p:sp>
      <p:cxnSp>
        <p:nvCxnSpPr>
          <p:cNvPr id="108" name="Connector: Elbow 107">
            <a:extLst>
              <a:ext uri="{FF2B5EF4-FFF2-40B4-BE49-F238E27FC236}">
                <a16:creationId xmlns:a16="http://schemas.microsoft.com/office/drawing/2014/main" id="{F65B3181-9445-D509-915F-F7B3E4C739D6}"/>
              </a:ext>
            </a:extLst>
          </p:cNvPr>
          <p:cNvCxnSpPr>
            <a:stCxn id="9" idx="3"/>
            <a:endCxn id="100" idx="1"/>
          </p:cNvCxnSpPr>
          <p:nvPr/>
        </p:nvCxnSpPr>
        <p:spPr>
          <a:xfrm flipV="1">
            <a:off x="6970816" y="834083"/>
            <a:ext cx="1088982" cy="2017386"/>
          </a:xfrm>
          <a:prstGeom prst="bentConnector3">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2" name="Connector: Elbow 111">
            <a:extLst>
              <a:ext uri="{FF2B5EF4-FFF2-40B4-BE49-F238E27FC236}">
                <a16:creationId xmlns:a16="http://schemas.microsoft.com/office/drawing/2014/main" id="{989B77F4-6A9C-6007-AC97-7C8CDA506CFC}"/>
              </a:ext>
            </a:extLst>
          </p:cNvPr>
          <p:cNvCxnSpPr>
            <a:stCxn id="100" idx="2"/>
            <a:endCxn id="98" idx="0"/>
          </p:cNvCxnSpPr>
          <p:nvPr/>
        </p:nvCxnSpPr>
        <p:spPr>
          <a:xfrm rot="16200000" flipH="1">
            <a:off x="9836003" y="1765118"/>
            <a:ext cx="1185355" cy="825835"/>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AFA634DE-C44C-2931-0483-79C996741E1A}"/>
              </a:ext>
            </a:extLst>
          </p:cNvPr>
          <p:cNvGrpSpPr/>
          <p:nvPr/>
        </p:nvGrpSpPr>
        <p:grpSpPr>
          <a:xfrm>
            <a:off x="9754511" y="4514154"/>
            <a:ext cx="2174174" cy="1316572"/>
            <a:chOff x="9775862" y="3644204"/>
            <a:chExt cx="2174174" cy="1316572"/>
          </a:xfrm>
          <a:solidFill>
            <a:schemeClr val="accent1">
              <a:lumMod val="20000"/>
              <a:lumOff val="80000"/>
            </a:schemeClr>
          </a:solidFill>
        </p:grpSpPr>
        <p:sp>
          <p:nvSpPr>
            <p:cNvPr id="114" name="Rectangle 113">
              <a:extLst>
                <a:ext uri="{FF2B5EF4-FFF2-40B4-BE49-F238E27FC236}">
                  <a16:creationId xmlns:a16="http://schemas.microsoft.com/office/drawing/2014/main" id="{DFB28B65-70DE-D951-E617-A039E5FE0AB1}"/>
                </a:ext>
              </a:extLst>
            </p:cNvPr>
            <p:cNvSpPr/>
            <p:nvPr/>
          </p:nvSpPr>
          <p:spPr>
            <a:xfrm>
              <a:off x="9775862" y="3644204"/>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S3 Storage</a:t>
              </a:r>
            </a:p>
            <a:p>
              <a:endParaRPr lang="en-NL" dirty="0">
                <a:solidFill>
                  <a:schemeClr val="tx1"/>
                </a:solidFill>
              </a:endParaRPr>
            </a:p>
          </p:txBody>
        </p:sp>
        <p:pic>
          <p:nvPicPr>
            <p:cNvPr id="1028" name="Picture 4" descr="Trying Out Various Settings for Amazon S3 Publishing - DEV Community">
              <a:extLst>
                <a:ext uri="{FF2B5EF4-FFF2-40B4-BE49-F238E27FC236}">
                  <a16:creationId xmlns:a16="http://schemas.microsoft.com/office/drawing/2014/main" id="{ADB2E504-F4A2-9783-C81B-C145E307EB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3751" y="4009317"/>
              <a:ext cx="878396" cy="878396"/>
            </a:xfrm>
            <a:prstGeom prst="rect">
              <a:avLst/>
            </a:prstGeom>
            <a:grpFill/>
          </p:spPr>
        </p:pic>
      </p:grpSp>
      <p:cxnSp>
        <p:nvCxnSpPr>
          <p:cNvPr id="117" name="Straight Arrow Connector 116">
            <a:extLst>
              <a:ext uri="{FF2B5EF4-FFF2-40B4-BE49-F238E27FC236}">
                <a16:creationId xmlns:a16="http://schemas.microsoft.com/office/drawing/2014/main" id="{6BA0B4A6-74A1-58B6-E4B2-218F4B3CBF96}"/>
              </a:ext>
            </a:extLst>
          </p:cNvPr>
          <p:cNvCxnSpPr>
            <a:stCxn id="98" idx="2"/>
            <a:endCxn id="114" idx="0"/>
          </p:cNvCxnSpPr>
          <p:nvPr/>
        </p:nvCxnSpPr>
        <p:spPr>
          <a:xfrm>
            <a:off x="10841598" y="4087286"/>
            <a:ext cx="0" cy="42686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3BAFD114-B7CF-57F2-C117-2DE64A7D5505}"/>
              </a:ext>
            </a:extLst>
          </p:cNvPr>
          <p:cNvCxnSpPr>
            <a:stCxn id="100" idx="2"/>
            <a:endCxn id="120" idx="0"/>
          </p:cNvCxnSpPr>
          <p:nvPr/>
        </p:nvCxnSpPr>
        <p:spPr>
          <a:xfrm rot="5400000">
            <a:off x="7676638" y="2168504"/>
            <a:ext cx="2922270" cy="1755980"/>
          </a:xfrm>
          <a:prstGeom prst="bentConnector3">
            <a:avLst>
              <a:gd name="adj1" fmla="val 20448"/>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C900C62A-956E-24D9-69BC-BFAA881E4BDA}"/>
              </a:ext>
            </a:extLst>
          </p:cNvPr>
          <p:cNvGrpSpPr/>
          <p:nvPr/>
        </p:nvGrpSpPr>
        <p:grpSpPr>
          <a:xfrm>
            <a:off x="7237792" y="4514154"/>
            <a:ext cx="2174174" cy="1316572"/>
            <a:chOff x="7172696" y="4507629"/>
            <a:chExt cx="2174174" cy="1316572"/>
          </a:xfrm>
          <a:solidFill>
            <a:schemeClr val="accent1">
              <a:lumMod val="20000"/>
              <a:lumOff val="80000"/>
            </a:schemeClr>
          </a:solidFill>
        </p:grpSpPr>
        <p:sp>
          <p:nvSpPr>
            <p:cNvPr id="1024" name="Rectangle 1023">
              <a:extLst>
                <a:ext uri="{FF2B5EF4-FFF2-40B4-BE49-F238E27FC236}">
                  <a16:creationId xmlns:a16="http://schemas.microsoft.com/office/drawing/2014/main" id="{403FCBCC-93C2-9FD4-A8F0-8FF5BB308C98}"/>
                </a:ext>
              </a:extLst>
            </p:cNvPr>
            <p:cNvSpPr/>
            <p:nvPr/>
          </p:nvSpPr>
          <p:spPr>
            <a:xfrm>
              <a:off x="7172696" y="4507629"/>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Timestream DB</a:t>
              </a:r>
            </a:p>
            <a:p>
              <a:endParaRPr lang="en-NL" dirty="0">
                <a:solidFill>
                  <a:schemeClr val="tx1"/>
                </a:solidFill>
              </a:endParaRPr>
            </a:p>
          </p:txBody>
        </p:sp>
        <p:pic>
          <p:nvPicPr>
            <p:cNvPr id="1025" name="Picture 6" descr="Timestream - Database of Databases">
              <a:extLst>
                <a:ext uri="{FF2B5EF4-FFF2-40B4-BE49-F238E27FC236}">
                  <a16:creationId xmlns:a16="http://schemas.microsoft.com/office/drawing/2014/main" id="{7AB16542-C298-F9F3-E0BB-7ADF9382E7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0584" y="4867955"/>
              <a:ext cx="878397" cy="878397"/>
            </a:xfrm>
            <a:prstGeom prst="rect">
              <a:avLst/>
            </a:prstGeom>
            <a:grpFill/>
          </p:spPr>
        </p:pic>
      </p:grpSp>
    </p:spTree>
    <p:extLst>
      <p:ext uri="{BB962C8B-B14F-4D97-AF65-F5344CB8AC3E}">
        <p14:creationId xmlns:p14="http://schemas.microsoft.com/office/powerpoint/2010/main" val="298991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B0E6A07-3E50-01CD-3360-5DCDB719BEF7}"/>
              </a:ext>
            </a:extLst>
          </p:cNvPr>
          <p:cNvSpPr/>
          <p:nvPr/>
        </p:nvSpPr>
        <p:spPr>
          <a:xfrm>
            <a:off x="296883" y="82806"/>
            <a:ext cx="6875813" cy="2412743"/>
          </a:xfrm>
          <a:prstGeom prst="rect">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
        <p:nvSpPr>
          <p:cNvPr id="2" name="Date Placeholder 1">
            <a:extLst>
              <a:ext uri="{FF2B5EF4-FFF2-40B4-BE49-F238E27FC236}">
                <a16:creationId xmlns:a16="http://schemas.microsoft.com/office/drawing/2014/main" id="{095A0DAD-CA46-62EC-9CAE-4AD9D3B2D9B8}"/>
              </a:ext>
            </a:extLst>
          </p:cNvPr>
          <p:cNvSpPr>
            <a:spLocks noGrp="1"/>
          </p:cNvSpPr>
          <p:nvPr>
            <p:ph type="dt" sz="half" idx="10"/>
          </p:nvPr>
        </p:nvSpPr>
        <p:spPr/>
        <p:txBody>
          <a:bodyPr/>
          <a:lstStyle/>
          <a:p>
            <a:fld id="{ED526B50-05EF-44BF-AF02-14944E0DDB2E}" type="datetime8">
              <a:rPr lang="en-NL" smtClean="0"/>
              <a:t>05/06/2025 07:45</a:t>
            </a:fld>
            <a:endParaRPr lang="en-NL"/>
          </a:p>
        </p:txBody>
      </p:sp>
      <p:sp>
        <p:nvSpPr>
          <p:cNvPr id="3" name="Footer Placeholder 2">
            <a:extLst>
              <a:ext uri="{FF2B5EF4-FFF2-40B4-BE49-F238E27FC236}">
                <a16:creationId xmlns:a16="http://schemas.microsoft.com/office/drawing/2014/main" id="{46489A58-DC83-7BCC-A1D7-ABAAE298E2F1}"/>
              </a:ext>
            </a:extLst>
          </p:cNvPr>
          <p:cNvSpPr>
            <a:spLocks noGrp="1"/>
          </p:cNvSpPr>
          <p:nvPr>
            <p:ph type="ftr" sz="quarter" idx="11"/>
          </p:nvPr>
        </p:nvSpPr>
        <p:spPr/>
        <p:txBody>
          <a:bodyPr/>
          <a:lstStyle/>
          <a:p>
            <a:r>
              <a:rPr lang="en-US"/>
              <a:t>CONFIDENTIAL</a:t>
            </a:r>
            <a:endParaRPr lang="en-NL"/>
          </a:p>
        </p:txBody>
      </p:sp>
      <p:sp>
        <p:nvSpPr>
          <p:cNvPr id="4" name="Slide Number Placeholder 3">
            <a:extLst>
              <a:ext uri="{FF2B5EF4-FFF2-40B4-BE49-F238E27FC236}">
                <a16:creationId xmlns:a16="http://schemas.microsoft.com/office/drawing/2014/main" id="{EF543165-18F5-3614-4A88-326932F6A746}"/>
              </a:ext>
            </a:extLst>
          </p:cNvPr>
          <p:cNvSpPr>
            <a:spLocks noGrp="1"/>
          </p:cNvSpPr>
          <p:nvPr>
            <p:ph type="sldNum" sz="quarter" idx="12"/>
          </p:nvPr>
        </p:nvSpPr>
        <p:spPr/>
        <p:txBody>
          <a:bodyPr/>
          <a:lstStyle/>
          <a:p>
            <a:fld id="{C5F54A2B-D1B8-4F0C-B902-A9CE68594974}" type="slidenum">
              <a:rPr lang="en-NL" smtClean="0"/>
              <a:t>13</a:t>
            </a:fld>
            <a:endParaRPr lang="en-NL"/>
          </a:p>
        </p:txBody>
      </p:sp>
      <p:sp>
        <p:nvSpPr>
          <p:cNvPr id="43" name="Rectangle 42">
            <a:extLst>
              <a:ext uri="{FF2B5EF4-FFF2-40B4-BE49-F238E27FC236}">
                <a16:creationId xmlns:a16="http://schemas.microsoft.com/office/drawing/2014/main" id="{0010D439-DF02-6D94-916A-05A6525F8A2C}"/>
              </a:ext>
            </a:extLst>
          </p:cNvPr>
          <p:cNvSpPr/>
          <p:nvPr/>
        </p:nvSpPr>
        <p:spPr>
          <a:xfrm>
            <a:off x="5670468" y="237230"/>
            <a:ext cx="1300348" cy="2121737"/>
          </a:xfrm>
          <a:prstGeom prst="rect">
            <a:avLst/>
          </a:prstGeom>
          <a:solidFill>
            <a:schemeClr val="accent6">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b="1" dirty="0">
                <a:solidFill>
                  <a:schemeClr val="tx1"/>
                </a:solidFill>
              </a:rPr>
              <a:t>Greengrass+ Lambda</a:t>
            </a:r>
          </a:p>
        </p:txBody>
      </p:sp>
      <p:cxnSp>
        <p:nvCxnSpPr>
          <p:cNvPr id="45" name="Connector: Elbow 44">
            <a:extLst>
              <a:ext uri="{FF2B5EF4-FFF2-40B4-BE49-F238E27FC236}">
                <a16:creationId xmlns:a16="http://schemas.microsoft.com/office/drawing/2014/main" id="{CE934402-C700-1D63-FFCB-A072C7176EF1}"/>
              </a:ext>
            </a:extLst>
          </p:cNvPr>
          <p:cNvCxnSpPr>
            <a:cxnSpLocks/>
            <a:stCxn id="5" idx="3"/>
            <a:endCxn id="43" idx="1"/>
          </p:cNvCxnSpPr>
          <p:nvPr/>
        </p:nvCxnSpPr>
        <p:spPr>
          <a:xfrm flipV="1">
            <a:off x="5276103" y="1298099"/>
            <a:ext cx="394365" cy="2051"/>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9" name="Connector: Elbow 48">
            <a:extLst>
              <a:ext uri="{FF2B5EF4-FFF2-40B4-BE49-F238E27FC236}">
                <a16:creationId xmlns:a16="http://schemas.microsoft.com/office/drawing/2014/main" id="{31A7CC61-11A8-D240-A7AF-8F6803468A8D}"/>
              </a:ext>
            </a:extLst>
          </p:cNvPr>
          <p:cNvCxnSpPr>
            <a:cxnSpLocks/>
            <a:stCxn id="6" idx="3"/>
            <a:endCxn id="43" idx="1"/>
          </p:cNvCxnSpPr>
          <p:nvPr/>
        </p:nvCxnSpPr>
        <p:spPr>
          <a:xfrm>
            <a:off x="5276103" y="522439"/>
            <a:ext cx="394365" cy="775660"/>
          </a:xfrm>
          <a:prstGeom prst="bent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33476588-87B4-4A9E-61FA-A97C3A7E060B}"/>
              </a:ext>
            </a:extLst>
          </p:cNvPr>
          <p:cNvSpPr/>
          <p:nvPr/>
        </p:nvSpPr>
        <p:spPr>
          <a:xfrm>
            <a:off x="481927" y="1014941"/>
            <a:ext cx="4794176" cy="570418"/>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Block pulse reduction</a:t>
            </a:r>
            <a:endParaRPr lang="en-NL" dirty="0"/>
          </a:p>
        </p:txBody>
      </p:sp>
      <p:sp>
        <p:nvSpPr>
          <p:cNvPr id="6" name="Rectangle 5">
            <a:extLst>
              <a:ext uri="{FF2B5EF4-FFF2-40B4-BE49-F238E27FC236}">
                <a16:creationId xmlns:a16="http://schemas.microsoft.com/office/drawing/2014/main" id="{B08E3738-BDFC-B496-432D-8605202125F8}"/>
              </a:ext>
            </a:extLst>
          </p:cNvPr>
          <p:cNvSpPr/>
          <p:nvPr/>
        </p:nvSpPr>
        <p:spPr>
          <a:xfrm>
            <a:off x="481927" y="237230"/>
            <a:ext cx="4794176" cy="570418"/>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Sine pulse reduction</a:t>
            </a:r>
            <a:endParaRPr lang="en-NL" dirty="0"/>
          </a:p>
        </p:txBody>
      </p:sp>
      <p:grpSp>
        <p:nvGrpSpPr>
          <p:cNvPr id="12" name="Group 11">
            <a:extLst>
              <a:ext uri="{FF2B5EF4-FFF2-40B4-BE49-F238E27FC236}">
                <a16:creationId xmlns:a16="http://schemas.microsoft.com/office/drawing/2014/main" id="{0F470AA8-A412-83F7-DD39-C379265079C4}"/>
              </a:ext>
            </a:extLst>
          </p:cNvPr>
          <p:cNvGrpSpPr/>
          <p:nvPr/>
        </p:nvGrpSpPr>
        <p:grpSpPr>
          <a:xfrm>
            <a:off x="9797553" y="2769628"/>
            <a:ext cx="2174174" cy="1316572"/>
            <a:chOff x="9615554" y="1923018"/>
            <a:chExt cx="2174174" cy="1316572"/>
          </a:xfrm>
          <a:solidFill>
            <a:schemeClr val="accent1">
              <a:lumMod val="20000"/>
              <a:lumOff val="80000"/>
            </a:schemeClr>
          </a:solidFill>
        </p:grpSpPr>
        <p:sp>
          <p:nvSpPr>
            <p:cNvPr id="85" name="Rectangle 84">
              <a:extLst>
                <a:ext uri="{FF2B5EF4-FFF2-40B4-BE49-F238E27FC236}">
                  <a16:creationId xmlns:a16="http://schemas.microsoft.com/office/drawing/2014/main" id="{8F2004F2-9A3B-F0E1-1815-36AF13045336}"/>
                </a:ext>
              </a:extLst>
            </p:cNvPr>
            <p:cNvSpPr/>
            <p:nvPr/>
          </p:nvSpPr>
          <p:spPr>
            <a:xfrm>
              <a:off x="9615554" y="1923018"/>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Kinesis data stream</a:t>
              </a:r>
            </a:p>
            <a:p>
              <a:endParaRPr lang="en-NL" dirty="0">
                <a:solidFill>
                  <a:schemeClr val="tx1"/>
                </a:solidFill>
              </a:endParaRPr>
            </a:p>
          </p:txBody>
        </p:sp>
        <p:pic>
          <p:nvPicPr>
            <p:cNvPr id="2052" name="Picture 4" descr="Untitled">
              <a:extLst>
                <a:ext uri="{FF2B5EF4-FFF2-40B4-BE49-F238E27FC236}">
                  <a16:creationId xmlns:a16="http://schemas.microsoft.com/office/drawing/2014/main" id="{1CDCADE5-C08B-D449-30DA-7371BDF4E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1903" y="2260000"/>
              <a:ext cx="901476" cy="901476"/>
            </a:xfrm>
            <a:prstGeom prst="rect">
              <a:avLst/>
            </a:prstGeom>
            <a:grpFill/>
          </p:spPr>
        </p:pic>
      </p:grpSp>
      <p:sp>
        <p:nvSpPr>
          <p:cNvPr id="17" name="Rectangle 16">
            <a:extLst>
              <a:ext uri="{FF2B5EF4-FFF2-40B4-BE49-F238E27FC236}">
                <a16:creationId xmlns:a16="http://schemas.microsoft.com/office/drawing/2014/main" id="{C949A71A-A27A-F721-867D-FEC9FB9C625E}"/>
              </a:ext>
            </a:extLst>
          </p:cNvPr>
          <p:cNvSpPr/>
          <p:nvPr/>
        </p:nvSpPr>
        <p:spPr>
          <a:xfrm>
            <a:off x="8059798" y="82806"/>
            <a:ext cx="3911929" cy="1502553"/>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IoT Core  		IoT Rule </a:t>
            </a:r>
          </a:p>
          <a:p>
            <a:endParaRPr lang="en-NL" dirty="0">
              <a:solidFill>
                <a:schemeClr val="tx1"/>
              </a:solidFill>
            </a:endParaRPr>
          </a:p>
        </p:txBody>
      </p:sp>
      <p:pic>
        <p:nvPicPr>
          <p:cNvPr id="2056" name="Picture 8" descr="AWS IoT Core - AWS Internet Of Things - AWS Video Catalog">
            <a:extLst>
              <a:ext uri="{FF2B5EF4-FFF2-40B4-BE49-F238E27FC236}">
                <a16:creationId xmlns:a16="http://schemas.microsoft.com/office/drawing/2014/main" id="{B96D1766-38A8-4E35-6507-E059DC16C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031" y="458939"/>
            <a:ext cx="985867" cy="98586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WS IoT Rules Engine overview |">
            <a:extLst>
              <a:ext uri="{FF2B5EF4-FFF2-40B4-BE49-F238E27FC236}">
                <a16:creationId xmlns:a16="http://schemas.microsoft.com/office/drawing/2014/main" id="{929DEAFA-67E2-84C4-64C2-C4F4B1F7FA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348" t="28819" r="39677" b="8968"/>
          <a:stretch/>
        </p:blipFill>
        <p:spPr bwMode="auto">
          <a:xfrm>
            <a:off x="10500164" y="461186"/>
            <a:ext cx="814449" cy="98051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71BAFE68-E33C-7C47-5204-66C2C8F2E042}"/>
              </a:ext>
            </a:extLst>
          </p:cNvPr>
          <p:cNvCxnSpPr>
            <a:cxnSpLocks/>
            <a:stCxn id="2056" idx="3"/>
            <a:endCxn id="2058" idx="1"/>
          </p:cNvCxnSpPr>
          <p:nvPr/>
        </p:nvCxnSpPr>
        <p:spPr>
          <a:xfrm flipV="1">
            <a:off x="9572898" y="951441"/>
            <a:ext cx="927266" cy="4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61BCCE62-8BC8-7137-E1BE-13652E900AC8}"/>
              </a:ext>
            </a:extLst>
          </p:cNvPr>
          <p:cNvCxnSpPr>
            <a:cxnSpLocks/>
            <a:stCxn id="43" idx="3"/>
            <a:endCxn id="17" idx="1"/>
          </p:cNvCxnSpPr>
          <p:nvPr/>
        </p:nvCxnSpPr>
        <p:spPr>
          <a:xfrm flipV="1">
            <a:off x="6970816" y="834083"/>
            <a:ext cx="1088982" cy="464016"/>
          </a:xfrm>
          <a:prstGeom prst="bentConnector3">
            <a:avLst/>
          </a:prstGeom>
          <a:ln w="38100">
            <a:prstDash val="dash"/>
            <a:tailEnd type="triangle"/>
          </a:ln>
        </p:spPr>
        <p:style>
          <a:lnRef idx="1">
            <a:schemeClr val="accent2"/>
          </a:lnRef>
          <a:fillRef idx="0">
            <a:schemeClr val="accent2"/>
          </a:fillRef>
          <a:effectRef idx="0">
            <a:schemeClr val="accent2"/>
          </a:effectRef>
          <a:fontRef idx="minor">
            <a:schemeClr val="tx1"/>
          </a:fontRef>
        </p:style>
      </p:cxnSp>
      <p:sp>
        <p:nvSpPr>
          <p:cNvPr id="33" name="TextBox 32">
            <a:extLst>
              <a:ext uri="{FF2B5EF4-FFF2-40B4-BE49-F238E27FC236}">
                <a16:creationId xmlns:a16="http://schemas.microsoft.com/office/drawing/2014/main" id="{79762635-0F26-9A78-C258-F2144958C827}"/>
              </a:ext>
            </a:extLst>
          </p:cNvPr>
          <p:cNvSpPr txBox="1"/>
          <p:nvPr/>
        </p:nvSpPr>
        <p:spPr>
          <a:xfrm>
            <a:off x="7237792" y="491523"/>
            <a:ext cx="759567" cy="369332"/>
          </a:xfrm>
          <a:prstGeom prst="rect">
            <a:avLst/>
          </a:prstGeom>
          <a:noFill/>
        </p:spPr>
        <p:txBody>
          <a:bodyPr wrap="none" rtlCol="0">
            <a:spAutoFit/>
          </a:bodyPr>
          <a:lstStyle/>
          <a:p>
            <a:r>
              <a:rPr lang="en-GB" dirty="0"/>
              <a:t>MQTT</a:t>
            </a:r>
            <a:endParaRPr lang="en-NL" dirty="0"/>
          </a:p>
        </p:txBody>
      </p:sp>
      <p:cxnSp>
        <p:nvCxnSpPr>
          <p:cNvPr id="36" name="Connector: Elbow 35">
            <a:extLst>
              <a:ext uri="{FF2B5EF4-FFF2-40B4-BE49-F238E27FC236}">
                <a16:creationId xmlns:a16="http://schemas.microsoft.com/office/drawing/2014/main" id="{2BE61F44-097E-8076-1848-A4A2B7260945}"/>
              </a:ext>
            </a:extLst>
          </p:cNvPr>
          <p:cNvCxnSpPr>
            <a:cxnSpLocks/>
            <a:stCxn id="17" idx="2"/>
            <a:endCxn id="85" idx="0"/>
          </p:cNvCxnSpPr>
          <p:nvPr/>
        </p:nvCxnSpPr>
        <p:spPr>
          <a:xfrm rot="16200000" flipH="1">
            <a:off x="9858067" y="1743054"/>
            <a:ext cx="1184269" cy="868877"/>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37" name="Rectangle 36">
            <a:extLst>
              <a:ext uri="{FF2B5EF4-FFF2-40B4-BE49-F238E27FC236}">
                <a16:creationId xmlns:a16="http://schemas.microsoft.com/office/drawing/2014/main" id="{0F5AC0D1-DE09-3359-C949-89A3809CFA4A}"/>
              </a:ext>
            </a:extLst>
          </p:cNvPr>
          <p:cNvSpPr/>
          <p:nvPr/>
        </p:nvSpPr>
        <p:spPr>
          <a:xfrm>
            <a:off x="481927" y="1788549"/>
            <a:ext cx="4794176" cy="570418"/>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Time-of-flight</a:t>
            </a:r>
            <a:endParaRPr lang="en-NL" dirty="0"/>
          </a:p>
        </p:txBody>
      </p:sp>
      <p:cxnSp>
        <p:nvCxnSpPr>
          <p:cNvPr id="47" name="Connector: Elbow 46">
            <a:extLst>
              <a:ext uri="{FF2B5EF4-FFF2-40B4-BE49-F238E27FC236}">
                <a16:creationId xmlns:a16="http://schemas.microsoft.com/office/drawing/2014/main" id="{EDA549B2-BF19-59C3-D682-6E24E11D790F}"/>
              </a:ext>
            </a:extLst>
          </p:cNvPr>
          <p:cNvCxnSpPr>
            <a:cxnSpLocks/>
            <a:stCxn id="37" idx="3"/>
            <a:endCxn id="43" idx="1"/>
          </p:cNvCxnSpPr>
          <p:nvPr/>
        </p:nvCxnSpPr>
        <p:spPr>
          <a:xfrm flipV="1">
            <a:off x="5276103" y="1298099"/>
            <a:ext cx="394365" cy="775659"/>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grpSp>
        <p:nvGrpSpPr>
          <p:cNvPr id="51" name="Group 50">
            <a:extLst>
              <a:ext uri="{FF2B5EF4-FFF2-40B4-BE49-F238E27FC236}">
                <a16:creationId xmlns:a16="http://schemas.microsoft.com/office/drawing/2014/main" id="{9AAC5A5D-C242-A98F-3BBF-2BFDC280B9F1}"/>
              </a:ext>
            </a:extLst>
          </p:cNvPr>
          <p:cNvGrpSpPr/>
          <p:nvPr/>
        </p:nvGrpSpPr>
        <p:grpSpPr>
          <a:xfrm>
            <a:off x="314772" y="2769628"/>
            <a:ext cx="2174174" cy="1316572"/>
            <a:chOff x="9775862" y="3644204"/>
            <a:chExt cx="2174174" cy="1316572"/>
          </a:xfrm>
          <a:solidFill>
            <a:schemeClr val="accent1">
              <a:lumMod val="20000"/>
              <a:lumOff val="80000"/>
            </a:schemeClr>
          </a:solidFill>
        </p:grpSpPr>
        <p:sp>
          <p:nvSpPr>
            <p:cNvPr id="52" name="Rectangle 51">
              <a:extLst>
                <a:ext uri="{FF2B5EF4-FFF2-40B4-BE49-F238E27FC236}">
                  <a16:creationId xmlns:a16="http://schemas.microsoft.com/office/drawing/2014/main" id="{A50075FD-24AF-5A8F-7441-22B42E9743FA}"/>
                </a:ext>
              </a:extLst>
            </p:cNvPr>
            <p:cNvSpPr/>
            <p:nvPr/>
          </p:nvSpPr>
          <p:spPr>
            <a:xfrm>
              <a:off x="9775862" y="3644204"/>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S3 Storage</a:t>
              </a:r>
            </a:p>
            <a:p>
              <a:endParaRPr lang="en-NL" dirty="0">
                <a:solidFill>
                  <a:schemeClr val="tx1"/>
                </a:solidFill>
              </a:endParaRPr>
            </a:p>
          </p:txBody>
        </p:sp>
        <p:pic>
          <p:nvPicPr>
            <p:cNvPr id="53" name="Picture 4" descr="Trying Out Various Settings for Amazon S3 Publishing - DEV Community">
              <a:extLst>
                <a:ext uri="{FF2B5EF4-FFF2-40B4-BE49-F238E27FC236}">
                  <a16:creationId xmlns:a16="http://schemas.microsoft.com/office/drawing/2014/main" id="{61BE364D-4555-B6FD-937C-3E1A40F95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3751" y="4009317"/>
              <a:ext cx="878396" cy="878396"/>
            </a:xfrm>
            <a:prstGeom prst="rect">
              <a:avLst/>
            </a:prstGeom>
            <a:grpFill/>
          </p:spPr>
        </p:pic>
      </p:grpSp>
      <p:sp>
        <p:nvSpPr>
          <p:cNvPr id="56" name="Rectangle 55">
            <a:extLst>
              <a:ext uri="{FF2B5EF4-FFF2-40B4-BE49-F238E27FC236}">
                <a16:creationId xmlns:a16="http://schemas.microsoft.com/office/drawing/2014/main" id="{926F07A6-6AFA-7AB2-C316-C91C0D5D60B6}"/>
              </a:ext>
            </a:extLst>
          </p:cNvPr>
          <p:cNvSpPr/>
          <p:nvPr/>
        </p:nvSpPr>
        <p:spPr>
          <a:xfrm>
            <a:off x="3142618" y="4442858"/>
            <a:ext cx="6199255" cy="1889392"/>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endParaRPr lang="en-NL" dirty="0">
              <a:solidFill>
                <a:schemeClr val="tx1"/>
              </a:solidFill>
            </a:endParaRPr>
          </a:p>
        </p:txBody>
      </p:sp>
      <p:sp>
        <p:nvSpPr>
          <p:cNvPr id="10" name="Rectangle 9">
            <a:extLst>
              <a:ext uri="{FF2B5EF4-FFF2-40B4-BE49-F238E27FC236}">
                <a16:creationId xmlns:a16="http://schemas.microsoft.com/office/drawing/2014/main" id="{C3F1FD01-F8FB-F04A-5163-4B0FDFFC7827}"/>
              </a:ext>
            </a:extLst>
          </p:cNvPr>
          <p:cNvSpPr/>
          <p:nvPr/>
        </p:nvSpPr>
        <p:spPr>
          <a:xfrm>
            <a:off x="3336962" y="4807962"/>
            <a:ext cx="4794176"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Block Feature extraction</a:t>
            </a:r>
            <a:endParaRPr lang="en-NL" dirty="0"/>
          </a:p>
        </p:txBody>
      </p:sp>
      <p:sp>
        <p:nvSpPr>
          <p:cNvPr id="11" name="Rectangle 10">
            <a:extLst>
              <a:ext uri="{FF2B5EF4-FFF2-40B4-BE49-F238E27FC236}">
                <a16:creationId xmlns:a16="http://schemas.microsoft.com/office/drawing/2014/main" id="{684028B7-C837-9BFA-F0BF-1D680B903615}"/>
              </a:ext>
            </a:extLst>
          </p:cNvPr>
          <p:cNvSpPr/>
          <p:nvPr/>
        </p:nvSpPr>
        <p:spPr>
          <a:xfrm>
            <a:off x="3336962" y="5581570"/>
            <a:ext cx="4794176"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Sine Feature extraction</a:t>
            </a:r>
            <a:endParaRPr lang="en-NL" dirty="0"/>
          </a:p>
        </p:txBody>
      </p:sp>
      <p:grpSp>
        <p:nvGrpSpPr>
          <p:cNvPr id="64" name="Group 63">
            <a:extLst>
              <a:ext uri="{FF2B5EF4-FFF2-40B4-BE49-F238E27FC236}">
                <a16:creationId xmlns:a16="http://schemas.microsoft.com/office/drawing/2014/main" id="{284352A5-D0EE-E4FE-FECA-444A3FA5C493}"/>
              </a:ext>
            </a:extLst>
          </p:cNvPr>
          <p:cNvGrpSpPr/>
          <p:nvPr/>
        </p:nvGrpSpPr>
        <p:grpSpPr>
          <a:xfrm>
            <a:off x="296883" y="5016737"/>
            <a:ext cx="2174174" cy="1316572"/>
            <a:chOff x="7172696" y="4507629"/>
            <a:chExt cx="2174174" cy="1316572"/>
          </a:xfrm>
          <a:solidFill>
            <a:schemeClr val="accent1">
              <a:lumMod val="20000"/>
              <a:lumOff val="80000"/>
            </a:schemeClr>
          </a:solidFill>
        </p:grpSpPr>
        <p:sp>
          <p:nvSpPr>
            <p:cNvPr id="65" name="Rectangle 64">
              <a:extLst>
                <a:ext uri="{FF2B5EF4-FFF2-40B4-BE49-F238E27FC236}">
                  <a16:creationId xmlns:a16="http://schemas.microsoft.com/office/drawing/2014/main" id="{2F741464-0324-84CE-590D-D3A45B22589A}"/>
                </a:ext>
              </a:extLst>
            </p:cNvPr>
            <p:cNvSpPr/>
            <p:nvPr/>
          </p:nvSpPr>
          <p:spPr>
            <a:xfrm>
              <a:off x="7172696" y="4507629"/>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Timestream DB</a:t>
              </a:r>
            </a:p>
            <a:p>
              <a:endParaRPr lang="en-NL" dirty="0">
                <a:solidFill>
                  <a:schemeClr val="tx1"/>
                </a:solidFill>
              </a:endParaRPr>
            </a:p>
          </p:txBody>
        </p:sp>
        <p:pic>
          <p:nvPicPr>
            <p:cNvPr id="66" name="Picture 6" descr="Timestream - Database of Databases">
              <a:extLst>
                <a:ext uri="{FF2B5EF4-FFF2-40B4-BE49-F238E27FC236}">
                  <a16:creationId xmlns:a16="http://schemas.microsoft.com/office/drawing/2014/main" id="{83501125-DE42-154B-96B2-F2C586EDC7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0584" y="4867955"/>
              <a:ext cx="878397" cy="878397"/>
            </a:xfrm>
            <a:prstGeom prst="rect">
              <a:avLst/>
            </a:prstGeom>
            <a:grpFill/>
          </p:spPr>
        </p:pic>
      </p:grpSp>
      <p:cxnSp>
        <p:nvCxnSpPr>
          <p:cNvPr id="68" name="Straight Arrow Connector 67">
            <a:extLst>
              <a:ext uri="{FF2B5EF4-FFF2-40B4-BE49-F238E27FC236}">
                <a16:creationId xmlns:a16="http://schemas.microsoft.com/office/drawing/2014/main" id="{A13F6CE5-AE9B-E61A-075C-79F1FD8E62A4}"/>
              </a:ext>
            </a:extLst>
          </p:cNvPr>
          <p:cNvCxnSpPr>
            <a:cxnSpLocks/>
          </p:cNvCxnSpPr>
          <p:nvPr/>
        </p:nvCxnSpPr>
        <p:spPr>
          <a:xfrm flipH="1">
            <a:off x="2477407" y="5744511"/>
            <a:ext cx="6478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C21D506-539A-AF24-FE99-B9A6D60BF66E}"/>
              </a:ext>
            </a:extLst>
          </p:cNvPr>
          <p:cNvSpPr/>
          <p:nvPr/>
        </p:nvSpPr>
        <p:spPr>
          <a:xfrm>
            <a:off x="3136835" y="2769627"/>
            <a:ext cx="6205037" cy="1673230"/>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AWS Lambda - Manager</a:t>
            </a:r>
          </a:p>
          <a:p>
            <a:endParaRPr lang="en-NL" dirty="0">
              <a:solidFill>
                <a:schemeClr val="tx1"/>
              </a:solidFill>
            </a:endParaRPr>
          </a:p>
        </p:txBody>
      </p:sp>
      <p:pic>
        <p:nvPicPr>
          <p:cNvPr id="16" name="Picture 12" descr="AWS Lambda - Wikipedia">
            <a:extLst>
              <a:ext uri="{FF2B5EF4-FFF2-40B4-BE49-F238E27FC236}">
                <a16:creationId xmlns:a16="http://schemas.microsoft.com/office/drawing/2014/main" id="{C1C0834B-5208-03B2-F8DF-FE1AE80AF8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8615" y="3192238"/>
            <a:ext cx="901476" cy="901476"/>
          </a:xfrm>
          <a:prstGeom prst="rect">
            <a:avLst/>
          </a:prstGeom>
          <a:solidFill>
            <a:schemeClr val="accent1">
              <a:lumMod val="20000"/>
              <a:lumOff val="80000"/>
            </a:schemeClr>
          </a:solidFill>
        </p:spPr>
      </p:pic>
      <p:sp>
        <p:nvSpPr>
          <p:cNvPr id="22" name="TextBox 21">
            <a:extLst>
              <a:ext uri="{FF2B5EF4-FFF2-40B4-BE49-F238E27FC236}">
                <a16:creationId xmlns:a16="http://schemas.microsoft.com/office/drawing/2014/main" id="{B0DCEA0A-25F6-2280-6046-40EBA7D1FBB2}"/>
              </a:ext>
            </a:extLst>
          </p:cNvPr>
          <p:cNvSpPr txBox="1"/>
          <p:nvPr/>
        </p:nvSpPr>
        <p:spPr>
          <a:xfrm>
            <a:off x="1385174" y="4337925"/>
            <a:ext cx="1464953" cy="369332"/>
          </a:xfrm>
          <a:prstGeom prst="rect">
            <a:avLst/>
          </a:prstGeom>
          <a:noFill/>
        </p:spPr>
        <p:txBody>
          <a:bodyPr wrap="none" rtlCol="0">
            <a:spAutoFit/>
          </a:bodyPr>
          <a:lstStyle/>
          <a:p>
            <a:r>
              <a:rPr lang="en-GB" dirty="0"/>
              <a:t>Time-of-flight</a:t>
            </a:r>
            <a:endParaRPr lang="en-NL" dirty="0"/>
          </a:p>
        </p:txBody>
      </p:sp>
      <p:cxnSp>
        <p:nvCxnSpPr>
          <p:cNvPr id="24" name="Straight Arrow Connector 23">
            <a:extLst>
              <a:ext uri="{FF2B5EF4-FFF2-40B4-BE49-F238E27FC236}">
                <a16:creationId xmlns:a16="http://schemas.microsoft.com/office/drawing/2014/main" id="{436561B5-5E08-2229-378F-A2C0E95618F4}"/>
              </a:ext>
            </a:extLst>
          </p:cNvPr>
          <p:cNvCxnSpPr>
            <a:cxnSpLocks/>
            <a:endCxn id="52" idx="3"/>
          </p:cNvCxnSpPr>
          <p:nvPr/>
        </p:nvCxnSpPr>
        <p:spPr>
          <a:xfrm flipH="1">
            <a:off x="2488946" y="3427914"/>
            <a:ext cx="647889"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0" name="Straight Arrow Connector 39">
            <a:extLst>
              <a:ext uri="{FF2B5EF4-FFF2-40B4-BE49-F238E27FC236}">
                <a16:creationId xmlns:a16="http://schemas.microsoft.com/office/drawing/2014/main" id="{1AFA17EB-D434-3EA5-FD6A-4AD7BA029229}"/>
              </a:ext>
            </a:extLst>
          </p:cNvPr>
          <p:cNvCxnSpPr>
            <a:cxnSpLocks/>
            <a:stCxn id="85" idx="1"/>
          </p:cNvCxnSpPr>
          <p:nvPr/>
        </p:nvCxnSpPr>
        <p:spPr>
          <a:xfrm flipH="1">
            <a:off x="9341873" y="3427914"/>
            <a:ext cx="45568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50" name="Picture 12" descr="AWS Lambda - Wikipedia">
            <a:extLst>
              <a:ext uri="{FF2B5EF4-FFF2-40B4-BE49-F238E27FC236}">
                <a16:creationId xmlns:a16="http://schemas.microsoft.com/office/drawing/2014/main" id="{0A1617CE-8546-5236-CC17-95FFF7C3EC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7491" y="306116"/>
            <a:ext cx="740145" cy="740145"/>
          </a:xfrm>
          <a:prstGeom prst="rect">
            <a:avLst/>
          </a:prstGeom>
          <a:solidFill>
            <a:schemeClr val="accent1">
              <a:lumMod val="20000"/>
              <a:lumOff val="80000"/>
            </a:schemeClr>
          </a:solidFill>
        </p:spPr>
      </p:pic>
      <p:pic>
        <p:nvPicPr>
          <p:cNvPr id="3074" name="Picture 2" descr="Install AWS IoT Greengrass on Linux | Snap Store">
            <a:extLst>
              <a:ext uri="{FF2B5EF4-FFF2-40B4-BE49-F238E27FC236}">
                <a16:creationId xmlns:a16="http://schemas.microsoft.com/office/drawing/2014/main" id="{EFD2E6A7-7CDB-6AFE-7A0F-CEC6E20FAB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0322" y="1557816"/>
            <a:ext cx="740145" cy="740145"/>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Here are three common ways to create your Lambda functions with AWS">
            <a:extLst>
              <a:ext uri="{FF2B5EF4-FFF2-40B4-BE49-F238E27FC236}">
                <a16:creationId xmlns:a16="http://schemas.microsoft.com/office/drawing/2014/main" id="{F5205AD4-97A3-ED7D-4800-66A99D8C78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42111" y="5581570"/>
            <a:ext cx="572220" cy="569101"/>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75" name="Picture 4" descr="Here are three common ways to create your Lambda functions with AWS">
            <a:extLst>
              <a:ext uri="{FF2B5EF4-FFF2-40B4-BE49-F238E27FC236}">
                <a16:creationId xmlns:a16="http://schemas.microsoft.com/office/drawing/2014/main" id="{5CC2A5CF-547E-BCEB-FC37-2262D3C3CC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48461" y="4814549"/>
            <a:ext cx="572220" cy="569101"/>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cxnSp>
        <p:nvCxnSpPr>
          <p:cNvPr id="81" name="Connector: Elbow 80">
            <a:extLst>
              <a:ext uri="{FF2B5EF4-FFF2-40B4-BE49-F238E27FC236}">
                <a16:creationId xmlns:a16="http://schemas.microsoft.com/office/drawing/2014/main" id="{C7ECDBFF-D40D-0E03-FA00-2D2A7C2B519B}"/>
              </a:ext>
            </a:extLst>
          </p:cNvPr>
          <p:cNvCxnSpPr>
            <a:cxnSpLocks/>
            <a:endCxn id="65" idx="0"/>
          </p:cNvCxnSpPr>
          <p:nvPr/>
        </p:nvCxnSpPr>
        <p:spPr>
          <a:xfrm rot="10800000" flipV="1">
            <a:off x="1383971" y="4335475"/>
            <a:ext cx="1752865" cy="6812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870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158708-EEE4-6665-823D-B7791BD857F7}"/>
              </a:ext>
            </a:extLst>
          </p:cNvPr>
          <p:cNvSpPr>
            <a:spLocks noGrp="1"/>
          </p:cNvSpPr>
          <p:nvPr>
            <p:ph type="title"/>
          </p:nvPr>
        </p:nvSpPr>
        <p:spPr/>
        <p:txBody>
          <a:bodyPr/>
          <a:lstStyle/>
          <a:p>
            <a:r>
              <a:rPr lang="en-GB" dirty="0"/>
              <a:t>Learning step 1 </a:t>
            </a:r>
            <a:endParaRPr lang="en-NL" dirty="0"/>
          </a:p>
        </p:txBody>
      </p:sp>
      <p:sp>
        <p:nvSpPr>
          <p:cNvPr id="2" name="Date Placeholder 1">
            <a:extLst>
              <a:ext uri="{FF2B5EF4-FFF2-40B4-BE49-F238E27FC236}">
                <a16:creationId xmlns:a16="http://schemas.microsoft.com/office/drawing/2014/main" id="{B33F20EB-DC8B-1F73-CD52-E194A7D3BDCE}"/>
              </a:ext>
            </a:extLst>
          </p:cNvPr>
          <p:cNvSpPr>
            <a:spLocks noGrp="1"/>
          </p:cNvSpPr>
          <p:nvPr>
            <p:ph type="dt" sz="half" idx="10"/>
          </p:nvPr>
        </p:nvSpPr>
        <p:spPr/>
        <p:txBody>
          <a:bodyPr/>
          <a:lstStyle/>
          <a:p>
            <a:fld id="{ED526B50-05EF-44BF-AF02-14944E0DDB2E}" type="datetime8">
              <a:rPr lang="en-NL" smtClean="0"/>
              <a:t>05/06/2025 07:45</a:t>
            </a:fld>
            <a:endParaRPr lang="en-NL"/>
          </a:p>
        </p:txBody>
      </p:sp>
      <p:sp>
        <p:nvSpPr>
          <p:cNvPr id="3" name="Footer Placeholder 2">
            <a:extLst>
              <a:ext uri="{FF2B5EF4-FFF2-40B4-BE49-F238E27FC236}">
                <a16:creationId xmlns:a16="http://schemas.microsoft.com/office/drawing/2014/main" id="{216D97F6-EFE5-6481-947C-1A34D2EB54FA}"/>
              </a:ext>
            </a:extLst>
          </p:cNvPr>
          <p:cNvSpPr>
            <a:spLocks noGrp="1"/>
          </p:cNvSpPr>
          <p:nvPr>
            <p:ph type="ftr" sz="quarter" idx="11"/>
          </p:nvPr>
        </p:nvSpPr>
        <p:spPr/>
        <p:txBody>
          <a:bodyPr/>
          <a:lstStyle/>
          <a:p>
            <a:r>
              <a:rPr lang="en-US"/>
              <a:t>CONFIDENTIAL</a:t>
            </a:r>
            <a:endParaRPr lang="en-NL"/>
          </a:p>
        </p:txBody>
      </p:sp>
      <p:sp>
        <p:nvSpPr>
          <p:cNvPr id="4" name="Slide Number Placeholder 3">
            <a:extLst>
              <a:ext uri="{FF2B5EF4-FFF2-40B4-BE49-F238E27FC236}">
                <a16:creationId xmlns:a16="http://schemas.microsoft.com/office/drawing/2014/main" id="{A28B9EBD-F862-62CA-8994-E024EEB4E4BF}"/>
              </a:ext>
            </a:extLst>
          </p:cNvPr>
          <p:cNvSpPr>
            <a:spLocks noGrp="1"/>
          </p:cNvSpPr>
          <p:nvPr>
            <p:ph type="sldNum" sz="quarter" idx="12"/>
          </p:nvPr>
        </p:nvSpPr>
        <p:spPr/>
        <p:txBody>
          <a:bodyPr/>
          <a:lstStyle/>
          <a:p>
            <a:fld id="{C5F54A2B-D1B8-4F0C-B902-A9CE68594974}" type="slidenum">
              <a:rPr lang="en-NL" smtClean="0"/>
              <a:t>14</a:t>
            </a:fld>
            <a:endParaRPr lang="en-NL"/>
          </a:p>
        </p:txBody>
      </p:sp>
      <p:sp>
        <p:nvSpPr>
          <p:cNvPr id="7" name="Rectangle 6">
            <a:extLst>
              <a:ext uri="{FF2B5EF4-FFF2-40B4-BE49-F238E27FC236}">
                <a16:creationId xmlns:a16="http://schemas.microsoft.com/office/drawing/2014/main" id="{5F9916B1-8BDC-B2BE-49E6-B4159675DD9B}"/>
              </a:ext>
            </a:extLst>
          </p:cNvPr>
          <p:cNvSpPr/>
          <p:nvPr/>
        </p:nvSpPr>
        <p:spPr>
          <a:xfrm>
            <a:off x="296883" y="82806"/>
            <a:ext cx="6875813" cy="2412743"/>
          </a:xfrm>
          <a:prstGeom prst="rect">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
        <p:nvSpPr>
          <p:cNvPr id="8" name="Rectangle 7">
            <a:extLst>
              <a:ext uri="{FF2B5EF4-FFF2-40B4-BE49-F238E27FC236}">
                <a16:creationId xmlns:a16="http://schemas.microsoft.com/office/drawing/2014/main" id="{FEFF4887-DED0-8AB9-062E-15F6816F23FD}"/>
              </a:ext>
            </a:extLst>
          </p:cNvPr>
          <p:cNvSpPr/>
          <p:nvPr/>
        </p:nvSpPr>
        <p:spPr>
          <a:xfrm>
            <a:off x="5670468" y="237230"/>
            <a:ext cx="1300348" cy="2121737"/>
          </a:xfrm>
          <a:prstGeom prst="rect">
            <a:avLst/>
          </a:prstGeom>
          <a:solidFill>
            <a:schemeClr val="accent6">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b="1" dirty="0">
                <a:solidFill>
                  <a:schemeClr val="tx1"/>
                </a:solidFill>
              </a:rPr>
              <a:t>Greengrass+ Lambda</a:t>
            </a:r>
          </a:p>
        </p:txBody>
      </p:sp>
      <p:cxnSp>
        <p:nvCxnSpPr>
          <p:cNvPr id="9" name="Connector: Elbow 8">
            <a:extLst>
              <a:ext uri="{FF2B5EF4-FFF2-40B4-BE49-F238E27FC236}">
                <a16:creationId xmlns:a16="http://schemas.microsoft.com/office/drawing/2014/main" id="{E4550AE8-9A4E-9F58-9636-BA658E218F24}"/>
              </a:ext>
            </a:extLst>
          </p:cNvPr>
          <p:cNvCxnSpPr>
            <a:cxnSpLocks/>
            <a:endCxn id="8" idx="1"/>
          </p:cNvCxnSpPr>
          <p:nvPr/>
        </p:nvCxnSpPr>
        <p:spPr>
          <a:xfrm flipV="1">
            <a:off x="5276103" y="1298099"/>
            <a:ext cx="394365" cy="2051"/>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BE6EB0A4-9EBB-CC55-8A3C-E2267CA971C4}"/>
              </a:ext>
            </a:extLst>
          </p:cNvPr>
          <p:cNvSpPr/>
          <p:nvPr/>
        </p:nvSpPr>
        <p:spPr>
          <a:xfrm>
            <a:off x="481927" y="963585"/>
            <a:ext cx="4794176" cy="570418"/>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Light sensor data</a:t>
            </a:r>
            <a:endParaRPr lang="en-NL" dirty="0"/>
          </a:p>
        </p:txBody>
      </p:sp>
      <p:grpSp>
        <p:nvGrpSpPr>
          <p:cNvPr id="13" name="Group 12">
            <a:extLst>
              <a:ext uri="{FF2B5EF4-FFF2-40B4-BE49-F238E27FC236}">
                <a16:creationId xmlns:a16="http://schemas.microsoft.com/office/drawing/2014/main" id="{0E3477DE-201C-2555-C600-BEADC738CB0C}"/>
              </a:ext>
            </a:extLst>
          </p:cNvPr>
          <p:cNvGrpSpPr/>
          <p:nvPr/>
        </p:nvGrpSpPr>
        <p:grpSpPr>
          <a:xfrm>
            <a:off x="9797553" y="2769628"/>
            <a:ext cx="2174174" cy="1316572"/>
            <a:chOff x="9615554" y="1923018"/>
            <a:chExt cx="2174174" cy="1316572"/>
          </a:xfrm>
          <a:solidFill>
            <a:schemeClr val="accent1">
              <a:lumMod val="20000"/>
              <a:lumOff val="80000"/>
            </a:schemeClr>
          </a:solidFill>
        </p:grpSpPr>
        <p:sp>
          <p:nvSpPr>
            <p:cNvPr id="14" name="Rectangle 13">
              <a:extLst>
                <a:ext uri="{FF2B5EF4-FFF2-40B4-BE49-F238E27FC236}">
                  <a16:creationId xmlns:a16="http://schemas.microsoft.com/office/drawing/2014/main" id="{81258C08-2ED4-C8FE-B7AE-94AE7E4875D2}"/>
                </a:ext>
              </a:extLst>
            </p:cNvPr>
            <p:cNvSpPr/>
            <p:nvPr/>
          </p:nvSpPr>
          <p:spPr>
            <a:xfrm>
              <a:off x="9615554" y="1923018"/>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Kinesis data stream</a:t>
              </a:r>
            </a:p>
            <a:p>
              <a:endParaRPr lang="en-NL" dirty="0">
                <a:solidFill>
                  <a:schemeClr val="tx1"/>
                </a:solidFill>
              </a:endParaRPr>
            </a:p>
          </p:txBody>
        </p:sp>
        <p:pic>
          <p:nvPicPr>
            <p:cNvPr id="15" name="Picture 4" descr="Untitled">
              <a:extLst>
                <a:ext uri="{FF2B5EF4-FFF2-40B4-BE49-F238E27FC236}">
                  <a16:creationId xmlns:a16="http://schemas.microsoft.com/office/drawing/2014/main" id="{EB2B1829-4091-35D9-8E8D-4EF20270B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1903" y="2260000"/>
              <a:ext cx="901476" cy="901476"/>
            </a:xfrm>
            <a:prstGeom prst="rect">
              <a:avLst/>
            </a:prstGeom>
            <a:grpFill/>
          </p:spPr>
        </p:pic>
      </p:grpSp>
      <p:sp>
        <p:nvSpPr>
          <p:cNvPr id="16" name="Rectangle 15">
            <a:extLst>
              <a:ext uri="{FF2B5EF4-FFF2-40B4-BE49-F238E27FC236}">
                <a16:creationId xmlns:a16="http://schemas.microsoft.com/office/drawing/2014/main" id="{72DBF255-4D18-F071-29F8-096834410EE7}"/>
              </a:ext>
            </a:extLst>
          </p:cNvPr>
          <p:cNvSpPr/>
          <p:nvPr/>
        </p:nvSpPr>
        <p:spPr>
          <a:xfrm>
            <a:off x="8059798" y="82806"/>
            <a:ext cx="3911929" cy="1502553"/>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IoT Core  		IoT Rule </a:t>
            </a:r>
          </a:p>
          <a:p>
            <a:endParaRPr lang="en-NL" dirty="0">
              <a:solidFill>
                <a:schemeClr val="tx1"/>
              </a:solidFill>
            </a:endParaRPr>
          </a:p>
        </p:txBody>
      </p:sp>
      <p:pic>
        <p:nvPicPr>
          <p:cNvPr id="17" name="Picture 8" descr="AWS IoT Core - AWS Internet Of Things - AWS Video Catalog">
            <a:extLst>
              <a:ext uri="{FF2B5EF4-FFF2-40B4-BE49-F238E27FC236}">
                <a16:creationId xmlns:a16="http://schemas.microsoft.com/office/drawing/2014/main" id="{3965310A-B010-DF48-3EA1-08278AF63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7031" y="458939"/>
            <a:ext cx="985867" cy="98586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AWS IoT Rules Engine overview |">
            <a:extLst>
              <a:ext uri="{FF2B5EF4-FFF2-40B4-BE49-F238E27FC236}">
                <a16:creationId xmlns:a16="http://schemas.microsoft.com/office/drawing/2014/main" id="{DB3E61C5-C219-871E-2D60-28A3BEB6C0C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348" t="28819" r="39677" b="8968"/>
          <a:stretch/>
        </p:blipFill>
        <p:spPr bwMode="auto">
          <a:xfrm>
            <a:off x="10500164" y="461186"/>
            <a:ext cx="814449" cy="98051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6DA0312F-3074-6AEC-0B8D-307EDC617526}"/>
              </a:ext>
            </a:extLst>
          </p:cNvPr>
          <p:cNvCxnSpPr>
            <a:cxnSpLocks/>
            <a:stCxn id="17" idx="3"/>
            <a:endCxn id="18" idx="1"/>
          </p:cNvCxnSpPr>
          <p:nvPr/>
        </p:nvCxnSpPr>
        <p:spPr>
          <a:xfrm flipV="1">
            <a:off x="9572898" y="951441"/>
            <a:ext cx="927266" cy="4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746A4DF5-4BA2-5291-0A45-AC802D6A6F35}"/>
              </a:ext>
            </a:extLst>
          </p:cNvPr>
          <p:cNvCxnSpPr>
            <a:cxnSpLocks/>
            <a:stCxn id="8" idx="3"/>
            <a:endCxn id="16" idx="1"/>
          </p:cNvCxnSpPr>
          <p:nvPr/>
        </p:nvCxnSpPr>
        <p:spPr>
          <a:xfrm flipV="1">
            <a:off x="6970816" y="834083"/>
            <a:ext cx="1088982" cy="464016"/>
          </a:xfrm>
          <a:prstGeom prst="bentConnector3">
            <a:avLst/>
          </a:prstGeom>
          <a:ln w="38100">
            <a:prstDash val="dash"/>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0233B87E-F675-A31B-68CE-86268F8E97BB}"/>
              </a:ext>
            </a:extLst>
          </p:cNvPr>
          <p:cNvSpPr txBox="1"/>
          <p:nvPr/>
        </p:nvSpPr>
        <p:spPr>
          <a:xfrm>
            <a:off x="7237792" y="491523"/>
            <a:ext cx="759567" cy="369332"/>
          </a:xfrm>
          <a:prstGeom prst="rect">
            <a:avLst/>
          </a:prstGeom>
          <a:noFill/>
        </p:spPr>
        <p:txBody>
          <a:bodyPr wrap="none" rtlCol="0">
            <a:spAutoFit/>
          </a:bodyPr>
          <a:lstStyle/>
          <a:p>
            <a:r>
              <a:rPr lang="en-GB" dirty="0"/>
              <a:t>MQTT</a:t>
            </a:r>
            <a:endParaRPr lang="en-NL" dirty="0"/>
          </a:p>
        </p:txBody>
      </p:sp>
      <p:cxnSp>
        <p:nvCxnSpPr>
          <p:cNvPr id="22" name="Connector: Elbow 21">
            <a:extLst>
              <a:ext uri="{FF2B5EF4-FFF2-40B4-BE49-F238E27FC236}">
                <a16:creationId xmlns:a16="http://schemas.microsoft.com/office/drawing/2014/main" id="{7112227C-BF55-49D7-4D91-95E2779046C7}"/>
              </a:ext>
            </a:extLst>
          </p:cNvPr>
          <p:cNvCxnSpPr>
            <a:cxnSpLocks/>
            <a:stCxn id="16" idx="2"/>
            <a:endCxn id="14" idx="0"/>
          </p:cNvCxnSpPr>
          <p:nvPr/>
        </p:nvCxnSpPr>
        <p:spPr>
          <a:xfrm rot="16200000" flipH="1">
            <a:off x="9858067" y="1743054"/>
            <a:ext cx="1184269" cy="868877"/>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grpSp>
        <p:nvGrpSpPr>
          <p:cNvPr id="25" name="Group 24">
            <a:extLst>
              <a:ext uri="{FF2B5EF4-FFF2-40B4-BE49-F238E27FC236}">
                <a16:creationId xmlns:a16="http://schemas.microsoft.com/office/drawing/2014/main" id="{B6787052-5D1F-325D-6257-AC782EF2E1E0}"/>
              </a:ext>
            </a:extLst>
          </p:cNvPr>
          <p:cNvGrpSpPr/>
          <p:nvPr/>
        </p:nvGrpSpPr>
        <p:grpSpPr>
          <a:xfrm>
            <a:off x="314772" y="2769628"/>
            <a:ext cx="2174174" cy="1316572"/>
            <a:chOff x="9775862" y="3644204"/>
            <a:chExt cx="2174174" cy="1316572"/>
          </a:xfrm>
          <a:solidFill>
            <a:schemeClr val="accent1">
              <a:lumMod val="20000"/>
              <a:lumOff val="80000"/>
            </a:schemeClr>
          </a:solidFill>
        </p:grpSpPr>
        <p:sp>
          <p:nvSpPr>
            <p:cNvPr id="26" name="Rectangle 25">
              <a:extLst>
                <a:ext uri="{FF2B5EF4-FFF2-40B4-BE49-F238E27FC236}">
                  <a16:creationId xmlns:a16="http://schemas.microsoft.com/office/drawing/2014/main" id="{A166F89D-39B7-D855-346F-26F1B5CD7684}"/>
                </a:ext>
              </a:extLst>
            </p:cNvPr>
            <p:cNvSpPr/>
            <p:nvPr/>
          </p:nvSpPr>
          <p:spPr>
            <a:xfrm>
              <a:off x="9775862" y="3644204"/>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S3 Storage</a:t>
              </a:r>
            </a:p>
            <a:p>
              <a:endParaRPr lang="en-NL" dirty="0">
                <a:solidFill>
                  <a:schemeClr val="tx1"/>
                </a:solidFill>
              </a:endParaRPr>
            </a:p>
          </p:txBody>
        </p:sp>
        <p:pic>
          <p:nvPicPr>
            <p:cNvPr id="27" name="Picture 4" descr="Trying Out Various Settings for Amazon S3 Publishing - DEV Community">
              <a:extLst>
                <a:ext uri="{FF2B5EF4-FFF2-40B4-BE49-F238E27FC236}">
                  <a16:creationId xmlns:a16="http://schemas.microsoft.com/office/drawing/2014/main" id="{75DBC868-A440-1D77-55C0-E4DE326B3F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3751" y="4009317"/>
              <a:ext cx="878396" cy="878396"/>
            </a:xfrm>
            <a:prstGeom prst="rect">
              <a:avLst/>
            </a:prstGeom>
            <a:grpFill/>
          </p:spPr>
        </p:pic>
      </p:grpSp>
      <p:sp>
        <p:nvSpPr>
          <p:cNvPr id="28" name="Rectangle 27">
            <a:extLst>
              <a:ext uri="{FF2B5EF4-FFF2-40B4-BE49-F238E27FC236}">
                <a16:creationId xmlns:a16="http://schemas.microsoft.com/office/drawing/2014/main" id="{2ECDD5BE-891E-2472-A19A-CAE6074A8E97}"/>
              </a:ext>
            </a:extLst>
          </p:cNvPr>
          <p:cNvSpPr/>
          <p:nvPr/>
        </p:nvSpPr>
        <p:spPr>
          <a:xfrm>
            <a:off x="3142618" y="4442858"/>
            <a:ext cx="6199255" cy="1889392"/>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endParaRPr lang="en-NL" dirty="0">
              <a:solidFill>
                <a:schemeClr val="tx1"/>
              </a:solidFill>
            </a:endParaRPr>
          </a:p>
        </p:txBody>
      </p:sp>
      <p:sp>
        <p:nvSpPr>
          <p:cNvPr id="29" name="Rectangle 28">
            <a:extLst>
              <a:ext uri="{FF2B5EF4-FFF2-40B4-BE49-F238E27FC236}">
                <a16:creationId xmlns:a16="http://schemas.microsoft.com/office/drawing/2014/main" id="{7F7B2448-DF76-F564-5929-88B7CA7FF223}"/>
              </a:ext>
            </a:extLst>
          </p:cNvPr>
          <p:cNvSpPr/>
          <p:nvPr/>
        </p:nvSpPr>
        <p:spPr>
          <a:xfrm>
            <a:off x="3336962" y="4807962"/>
            <a:ext cx="4794176"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Block Feature extraction</a:t>
            </a:r>
            <a:endParaRPr lang="en-NL" dirty="0"/>
          </a:p>
        </p:txBody>
      </p:sp>
      <p:sp>
        <p:nvSpPr>
          <p:cNvPr id="30" name="Rectangle 29">
            <a:extLst>
              <a:ext uri="{FF2B5EF4-FFF2-40B4-BE49-F238E27FC236}">
                <a16:creationId xmlns:a16="http://schemas.microsoft.com/office/drawing/2014/main" id="{D2F7B2ED-9EAD-4200-512C-24BCBBE9EF9F}"/>
              </a:ext>
            </a:extLst>
          </p:cNvPr>
          <p:cNvSpPr/>
          <p:nvPr/>
        </p:nvSpPr>
        <p:spPr>
          <a:xfrm>
            <a:off x="3336962" y="5581570"/>
            <a:ext cx="4794176"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Sine Feature extraction</a:t>
            </a:r>
            <a:endParaRPr lang="en-NL" dirty="0"/>
          </a:p>
        </p:txBody>
      </p:sp>
      <p:grpSp>
        <p:nvGrpSpPr>
          <p:cNvPr id="31" name="Group 30">
            <a:extLst>
              <a:ext uri="{FF2B5EF4-FFF2-40B4-BE49-F238E27FC236}">
                <a16:creationId xmlns:a16="http://schemas.microsoft.com/office/drawing/2014/main" id="{E5D97D9F-676E-87AC-FF4E-A6DF58A19318}"/>
              </a:ext>
            </a:extLst>
          </p:cNvPr>
          <p:cNvGrpSpPr/>
          <p:nvPr/>
        </p:nvGrpSpPr>
        <p:grpSpPr>
          <a:xfrm>
            <a:off x="296883" y="5016737"/>
            <a:ext cx="2174174" cy="1316572"/>
            <a:chOff x="7172696" y="4507629"/>
            <a:chExt cx="2174174" cy="1316572"/>
          </a:xfrm>
          <a:solidFill>
            <a:schemeClr val="accent1">
              <a:lumMod val="20000"/>
              <a:lumOff val="80000"/>
            </a:schemeClr>
          </a:solidFill>
        </p:grpSpPr>
        <p:sp>
          <p:nvSpPr>
            <p:cNvPr id="32" name="Rectangle 31">
              <a:extLst>
                <a:ext uri="{FF2B5EF4-FFF2-40B4-BE49-F238E27FC236}">
                  <a16:creationId xmlns:a16="http://schemas.microsoft.com/office/drawing/2014/main" id="{54311A33-F246-2DC2-8C82-56067E836CCA}"/>
                </a:ext>
              </a:extLst>
            </p:cNvPr>
            <p:cNvSpPr/>
            <p:nvPr/>
          </p:nvSpPr>
          <p:spPr>
            <a:xfrm>
              <a:off x="7172696" y="4507629"/>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Timestream DB</a:t>
              </a:r>
            </a:p>
            <a:p>
              <a:endParaRPr lang="en-NL" dirty="0">
                <a:solidFill>
                  <a:schemeClr val="tx1"/>
                </a:solidFill>
              </a:endParaRPr>
            </a:p>
          </p:txBody>
        </p:sp>
        <p:pic>
          <p:nvPicPr>
            <p:cNvPr id="33" name="Picture 6" descr="Timestream - Database of Databases">
              <a:extLst>
                <a:ext uri="{FF2B5EF4-FFF2-40B4-BE49-F238E27FC236}">
                  <a16:creationId xmlns:a16="http://schemas.microsoft.com/office/drawing/2014/main" id="{AB881F00-C2D0-11A6-3A50-0E2DD88604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0584" y="4867955"/>
              <a:ext cx="878397" cy="878397"/>
            </a:xfrm>
            <a:prstGeom prst="rect">
              <a:avLst/>
            </a:prstGeom>
            <a:grpFill/>
          </p:spPr>
        </p:pic>
      </p:grpSp>
      <p:cxnSp>
        <p:nvCxnSpPr>
          <p:cNvPr id="34" name="Straight Arrow Connector 33">
            <a:extLst>
              <a:ext uri="{FF2B5EF4-FFF2-40B4-BE49-F238E27FC236}">
                <a16:creationId xmlns:a16="http://schemas.microsoft.com/office/drawing/2014/main" id="{637151C8-D49F-DE87-CDBE-227EBF9B3E26}"/>
              </a:ext>
            </a:extLst>
          </p:cNvPr>
          <p:cNvCxnSpPr>
            <a:cxnSpLocks/>
          </p:cNvCxnSpPr>
          <p:nvPr/>
        </p:nvCxnSpPr>
        <p:spPr>
          <a:xfrm flipH="1">
            <a:off x="2477407" y="5744511"/>
            <a:ext cx="6478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5E69F57-82C2-5054-20C1-2DD908E6E2D4}"/>
              </a:ext>
            </a:extLst>
          </p:cNvPr>
          <p:cNvSpPr/>
          <p:nvPr/>
        </p:nvSpPr>
        <p:spPr>
          <a:xfrm>
            <a:off x="3136835" y="2769627"/>
            <a:ext cx="6205037" cy="1673230"/>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AWS Lambda - Manager</a:t>
            </a:r>
          </a:p>
          <a:p>
            <a:endParaRPr lang="en-NL" dirty="0">
              <a:solidFill>
                <a:schemeClr val="tx1"/>
              </a:solidFill>
            </a:endParaRPr>
          </a:p>
        </p:txBody>
      </p:sp>
      <p:pic>
        <p:nvPicPr>
          <p:cNvPr id="36" name="Picture 12" descr="AWS Lambda - Wikipedia">
            <a:extLst>
              <a:ext uri="{FF2B5EF4-FFF2-40B4-BE49-F238E27FC236}">
                <a16:creationId xmlns:a16="http://schemas.microsoft.com/office/drawing/2014/main" id="{55485584-F5A5-786E-15B7-0E487BAE9E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8615" y="3192238"/>
            <a:ext cx="901476" cy="901476"/>
          </a:xfrm>
          <a:prstGeom prst="rect">
            <a:avLst/>
          </a:prstGeom>
          <a:solidFill>
            <a:schemeClr val="accent1">
              <a:lumMod val="20000"/>
              <a:lumOff val="80000"/>
            </a:schemeClr>
          </a:solidFill>
        </p:spPr>
      </p:pic>
      <p:sp>
        <p:nvSpPr>
          <p:cNvPr id="37" name="TextBox 36">
            <a:extLst>
              <a:ext uri="{FF2B5EF4-FFF2-40B4-BE49-F238E27FC236}">
                <a16:creationId xmlns:a16="http://schemas.microsoft.com/office/drawing/2014/main" id="{6C0D4D8C-0585-5F93-7ECC-8856CEA48A8C}"/>
              </a:ext>
            </a:extLst>
          </p:cNvPr>
          <p:cNvSpPr txBox="1"/>
          <p:nvPr/>
        </p:nvSpPr>
        <p:spPr>
          <a:xfrm>
            <a:off x="1385174" y="4337925"/>
            <a:ext cx="1464953" cy="369332"/>
          </a:xfrm>
          <a:prstGeom prst="rect">
            <a:avLst/>
          </a:prstGeom>
          <a:noFill/>
        </p:spPr>
        <p:txBody>
          <a:bodyPr wrap="none" rtlCol="0">
            <a:spAutoFit/>
          </a:bodyPr>
          <a:lstStyle/>
          <a:p>
            <a:r>
              <a:rPr lang="en-GB" dirty="0"/>
              <a:t>Time-of-flight</a:t>
            </a:r>
            <a:endParaRPr lang="en-NL" dirty="0"/>
          </a:p>
        </p:txBody>
      </p:sp>
      <p:cxnSp>
        <p:nvCxnSpPr>
          <p:cNvPr id="38" name="Straight Arrow Connector 37">
            <a:extLst>
              <a:ext uri="{FF2B5EF4-FFF2-40B4-BE49-F238E27FC236}">
                <a16:creationId xmlns:a16="http://schemas.microsoft.com/office/drawing/2014/main" id="{932DE058-226E-8573-CC91-E6D8E0D8206B}"/>
              </a:ext>
            </a:extLst>
          </p:cNvPr>
          <p:cNvCxnSpPr>
            <a:cxnSpLocks/>
            <a:endCxn id="26" idx="3"/>
          </p:cNvCxnSpPr>
          <p:nvPr/>
        </p:nvCxnSpPr>
        <p:spPr>
          <a:xfrm flipH="1">
            <a:off x="2488946" y="3427914"/>
            <a:ext cx="647889"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F6D2DCA4-AA7C-44B7-449C-65A1717F9BC4}"/>
              </a:ext>
            </a:extLst>
          </p:cNvPr>
          <p:cNvCxnSpPr>
            <a:cxnSpLocks/>
            <a:stCxn id="14" idx="1"/>
          </p:cNvCxnSpPr>
          <p:nvPr/>
        </p:nvCxnSpPr>
        <p:spPr>
          <a:xfrm flipH="1">
            <a:off x="9341873" y="3427914"/>
            <a:ext cx="455680" cy="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40" name="Picture 12" descr="AWS Lambda - Wikipedia">
            <a:extLst>
              <a:ext uri="{FF2B5EF4-FFF2-40B4-BE49-F238E27FC236}">
                <a16:creationId xmlns:a16="http://schemas.microsoft.com/office/drawing/2014/main" id="{0DC414F9-B41E-E1BB-2004-7124C2B1CA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7491" y="306116"/>
            <a:ext cx="740145" cy="740145"/>
          </a:xfrm>
          <a:prstGeom prst="rect">
            <a:avLst/>
          </a:prstGeom>
          <a:solidFill>
            <a:schemeClr val="accent1">
              <a:lumMod val="20000"/>
              <a:lumOff val="80000"/>
            </a:schemeClr>
          </a:solidFill>
        </p:spPr>
      </p:pic>
      <p:pic>
        <p:nvPicPr>
          <p:cNvPr id="41" name="Picture 2" descr="Install AWS IoT Greengrass on Linux | Snap Store">
            <a:extLst>
              <a:ext uri="{FF2B5EF4-FFF2-40B4-BE49-F238E27FC236}">
                <a16:creationId xmlns:a16="http://schemas.microsoft.com/office/drawing/2014/main" id="{345113AD-0104-0AB8-96D8-EDFFD2E6E4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0322" y="1557816"/>
            <a:ext cx="740145" cy="740145"/>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Here are three common ways to create your Lambda functions with AWS">
            <a:extLst>
              <a:ext uri="{FF2B5EF4-FFF2-40B4-BE49-F238E27FC236}">
                <a16:creationId xmlns:a16="http://schemas.microsoft.com/office/drawing/2014/main" id="{3E5D8501-3B19-CD37-54A8-2196726AEA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42111" y="5581570"/>
            <a:ext cx="572220" cy="569101"/>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43" name="Picture 4" descr="Here are three common ways to create your Lambda functions with AWS">
            <a:extLst>
              <a:ext uri="{FF2B5EF4-FFF2-40B4-BE49-F238E27FC236}">
                <a16:creationId xmlns:a16="http://schemas.microsoft.com/office/drawing/2014/main" id="{24302234-2929-571C-C517-FE88AE9DDE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48461" y="4814549"/>
            <a:ext cx="572220" cy="569101"/>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cxnSp>
        <p:nvCxnSpPr>
          <p:cNvPr id="44" name="Connector: Elbow 43">
            <a:extLst>
              <a:ext uri="{FF2B5EF4-FFF2-40B4-BE49-F238E27FC236}">
                <a16:creationId xmlns:a16="http://schemas.microsoft.com/office/drawing/2014/main" id="{479D5EB2-56B7-3826-1129-55B475FB7DEC}"/>
              </a:ext>
            </a:extLst>
          </p:cNvPr>
          <p:cNvCxnSpPr>
            <a:cxnSpLocks/>
            <a:endCxn id="32" idx="0"/>
          </p:cNvCxnSpPr>
          <p:nvPr/>
        </p:nvCxnSpPr>
        <p:spPr>
          <a:xfrm rot="10800000" flipV="1">
            <a:off x="1383971" y="4335475"/>
            <a:ext cx="1752865" cy="68126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956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3F20EB-DC8B-1F73-CD52-E194A7D3BDCE}"/>
              </a:ext>
            </a:extLst>
          </p:cNvPr>
          <p:cNvSpPr>
            <a:spLocks noGrp="1"/>
          </p:cNvSpPr>
          <p:nvPr>
            <p:ph type="dt" sz="half" idx="10"/>
          </p:nvPr>
        </p:nvSpPr>
        <p:spPr/>
        <p:txBody>
          <a:bodyPr/>
          <a:lstStyle/>
          <a:p>
            <a:fld id="{ED526B50-05EF-44BF-AF02-14944E0DDB2E}" type="datetime8">
              <a:rPr lang="en-NL" smtClean="0"/>
              <a:t>05/06/2025 07:45</a:t>
            </a:fld>
            <a:endParaRPr lang="en-NL"/>
          </a:p>
        </p:txBody>
      </p:sp>
      <p:sp>
        <p:nvSpPr>
          <p:cNvPr id="3" name="Footer Placeholder 2">
            <a:extLst>
              <a:ext uri="{FF2B5EF4-FFF2-40B4-BE49-F238E27FC236}">
                <a16:creationId xmlns:a16="http://schemas.microsoft.com/office/drawing/2014/main" id="{216D97F6-EFE5-6481-947C-1A34D2EB54FA}"/>
              </a:ext>
            </a:extLst>
          </p:cNvPr>
          <p:cNvSpPr>
            <a:spLocks noGrp="1"/>
          </p:cNvSpPr>
          <p:nvPr>
            <p:ph type="ftr" sz="quarter" idx="11"/>
          </p:nvPr>
        </p:nvSpPr>
        <p:spPr/>
        <p:txBody>
          <a:bodyPr/>
          <a:lstStyle/>
          <a:p>
            <a:r>
              <a:rPr lang="en-US"/>
              <a:t>CONFIDENTIAL</a:t>
            </a:r>
            <a:endParaRPr lang="en-NL"/>
          </a:p>
        </p:txBody>
      </p:sp>
      <p:sp>
        <p:nvSpPr>
          <p:cNvPr id="4" name="Slide Number Placeholder 3">
            <a:extLst>
              <a:ext uri="{FF2B5EF4-FFF2-40B4-BE49-F238E27FC236}">
                <a16:creationId xmlns:a16="http://schemas.microsoft.com/office/drawing/2014/main" id="{A28B9EBD-F862-62CA-8994-E024EEB4E4BF}"/>
              </a:ext>
            </a:extLst>
          </p:cNvPr>
          <p:cNvSpPr>
            <a:spLocks noGrp="1"/>
          </p:cNvSpPr>
          <p:nvPr>
            <p:ph type="sldNum" sz="quarter" idx="12"/>
          </p:nvPr>
        </p:nvSpPr>
        <p:spPr/>
        <p:txBody>
          <a:bodyPr/>
          <a:lstStyle/>
          <a:p>
            <a:fld id="{C5F54A2B-D1B8-4F0C-B902-A9CE68594974}" type="slidenum">
              <a:rPr lang="en-NL" smtClean="0"/>
              <a:t>15</a:t>
            </a:fld>
            <a:endParaRPr lang="en-NL"/>
          </a:p>
        </p:txBody>
      </p:sp>
      <p:sp>
        <p:nvSpPr>
          <p:cNvPr id="7" name="Rectangle 6">
            <a:extLst>
              <a:ext uri="{FF2B5EF4-FFF2-40B4-BE49-F238E27FC236}">
                <a16:creationId xmlns:a16="http://schemas.microsoft.com/office/drawing/2014/main" id="{5F9916B1-8BDC-B2BE-49E6-B4159675DD9B}"/>
              </a:ext>
            </a:extLst>
          </p:cNvPr>
          <p:cNvSpPr/>
          <p:nvPr/>
        </p:nvSpPr>
        <p:spPr>
          <a:xfrm>
            <a:off x="755650" y="82806"/>
            <a:ext cx="5597896" cy="2412743"/>
          </a:xfrm>
          <a:prstGeom prst="rect">
            <a:avLst/>
          </a:prstGeom>
          <a:solidFill>
            <a:schemeClr val="accent6"/>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NL"/>
          </a:p>
        </p:txBody>
      </p:sp>
      <p:sp>
        <p:nvSpPr>
          <p:cNvPr id="8" name="Rectangle 7">
            <a:extLst>
              <a:ext uri="{FF2B5EF4-FFF2-40B4-BE49-F238E27FC236}">
                <a16:creationId xmlns:a16="http://schemas.microsoft.com/office/drawing/2014/main" id="{FEFF4887-DED0-8AB9-062E-15F6816F23FD}"/>
              </a:ext>
            </a:extLst>
          </p:cNvPr>
          <p:cNvSpPr/>
          <p:nvPr/>
        </p:nvSpPr>
        <p:spPr>
          <a:xfrm>
            <a:off x="4851318" y="237230"/>
            <a:ext cx="1300348" cy="2121737"/>
          </a:xfrm>
          <a:prstGeom prst="rect">
            <a:avLst/>
          </a:prstGeom>
          <a:solidFill>
            <a:schemeClr val="accent6">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b="1" dirty="0">
                <a:solidFill>
                  <a:schemeClr val="tx1"/>
                </a:solidFill>
              </a:rPr>
              <a:t>Greengrass+ Lambda</a:t>
            </a:r>
          </a:p>
        </p:txBody>
      </p:sp>
      <p:cxnSp>
        <p:nvCxnSpPr>
          <p:cNvPr id="9" name="Connector: Elbow 8">
            <a:extLst>
              <a:ext uri="{FF2B5EF4-FFF2-40B4-BE49-F238E27FC236}">
                <a16:creationId xmlns:a16="http://schemas.microsoft.com/office/drawing/2014/main" id="{E4550AE8-9A4E-9F58-9636-BA658E218F24}"/>
              </a:ext>
            </a:extLst>
          </p:cNvPr>
          <p:cNvCxnSpPr>
            <a:cxnSpLocks/>
            <a:endCxn id="8" idx="1"/>
          </p:cNvCxnSpPr>
          <p:nvPr/>
        </p:nvCxnSpPr>
        <p:spPr>
          <a:xfrm flipV="1">
            <a:off x="4456953" y="1298099"/>
            <a:ext cx="394365" cy="2051"/>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BE6EB0A4-9EBB-CC55-8A3C-E2267CA971C4}"/>
              </a:ext>
            </a:extLst>
          </p:cNvPr>
          <p:cNvSpPr/>
          <p:nvPr/>
        </p:nvSpPr>
        <p:spPr>
          <a:xfrm>
            <a:off x="754868" y="963585"/>
            <a:ext cx="3702085" cy="570418"/>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Light sensor data</a:t>
            </a:r>
            <a:endParaRPr lang="en-NL" dirty="0"/>
          </a:p>
        </p:txBody>
      </p:sp>
      <p:sp>
        <p:nvSpPr>
          <p:cNvPr id="16" name="Rectangle 15">
            <a:extLst>
              <a:ext uri="{FF2B5EF4-FFF2-40B4-BE49-F238E27FC236}">
                <a16:creationId xmlns:a16="http://schemas.microsoft.com/office/drawing/2014/main" id="{72DBF255-4D18-F071-29F8-096834410EE7}"/>
              </a:ext>
            </a:extLst>
          </p:cNvPr>
          <p:cNvSpPr/>
          <p:nvPr/>
        </p:nvSpPr>
        <p:spPr>
          <a:xfrm>
            <a:off x="8059798" y="82806"/>
            <a:ext cx="3911929" cy="1502553"/>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IoT Core  		IoT Rule </a:t>
            </a:r>
          </a:p>
          <a:p>
            <a:endParaRPr lang="en-NL" dirty="0">
              <a:solidFill>
                <a:schemeClr val="tx1"/>
              </a:solidFill>
            </a:endParaRPr>
          </a:p>
        </p:txBody>
      </p:sp>
      <p:pic>
        <p:nvPicPr>
          <p:cNvPr id="17" name="Picture 8" descr="AWS IoT Core - AWS Internet Of Things - AWS Video Catalog">
            <a:extLst>
              <a:ext uri="{FF2B5EF4-FFF2-40B4-BE49-F238E27FC236}">
                <a16:creationId xmlns:a16="http://schemas.microsoft.com/office/drawing/2014/main" id="{3965310A-B010-DF48-3EA1-08278AF63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7031" y="458939"/>
            <a:ext cx="985867" cy="98586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AWS IoT Rules Engine overview |">
            <a:extLst>
              <a:ext uri="{FF2B5EF4-FFF2-40B4-BE49-F238E27FC236}">
                <a16:creationId xmlns:a16="http://schemas.microsoft.com/office/drawing/2014/main" id="{DB3E61C5-C219-871E-2D60-28A3BEB6C0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348" t="28819" r="39677" b="8968"/>
          <a:stretch/>
        </p:blipFill>
        <p:spPr bwMode="auto">
          <a:xfrm>
            <a:off x="10500164" y="461186"/>
            <a:ext cx="814449" cy="98051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Arrow Connector 18">
            <a:extLst>
              <a:ext uri="{FF2B5EF4-FFF2-40B4-BE49-F238E27FC236}">
                <a16:creationId xmlns:a16="http://schemas.microsoft.com/office/drawing/2014/main" id="{6DA0312F-3074-6AEC-0B8D-307EDC617526}"/>
              </a:ext>
            </a:extLst>
          </p:cNvPr>
          <p:cNvCxnSpPr>
            <a:cxnSpLocks/>
            <a:stCxn id="17" idx="3"/>
            <a:endCxn id="18" idx="1"/>
          </p:cNvCxnSpPr>
          <p:nvPr/>
        </p:nvCxnSpPr>
        <p:spPr>
          <a:xfrm flipV="1">
            <a:off x="9572898" y="951441"/>
            <a:ext cx="927266" cy="4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746A4DF5-4BA2-5291-0A45-AC802D6A6F35}"/>
              </a:ext>
            </a:extLst>
          </p:cNvPr>
          <p:cNvCxnSpPr>
            <a:cxnSpLocks/>
            <a:stCxn id="8" idx="3"/>
            <a:endCxn id="16" idx="1"/>
          </p:cNvCxnSpPr>
          <p:nvPr/>
        </p:nvCxnSpPr>
        <p:spPr>
          <a:xfrm flipV="1">
            <a:off x="6151666" y="834083"/>
            <a:ext cx="1908132" cy="464016"/>
          </a:xfrm>
          <a:prstGeom prst="bentConnector3">
            <a:avLst>
              <a:gd name="adj1" fmla="val 50000"/>
            </a:avLst>
          </a:prstGeom>
          <a:ln w="38100">
            <a:prstDash val="dash"/>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0233B87E-F675-A31B-68CE-86268F8E97BB}"/>
              </a:ext>
            </a:extLst>
          </p:cNvPr>
          <p:cNvSpPr txBox="1"/>
          <p:nvPr/>
        </p:nvSpPr>
        <p:spPr>
          <a:xfrm>
            <a:off x="7105732" y="845696"/>
            <a:ext cx="759567" cy="369332"/>
          </a:xfrm>
          <a:prstGeom prst="rect">
            <a:avLst/>
          </a:prstGeom>
          <a:noFill/>
        </p:spPr>
        <p:txBody>
          <a:bodyPr wrap="none" rtlCol="0">
            <a:spAutoFit/>
          </a:bodyPr>
          <a:lstStyle/>
          <a:p>
            <a:r>
              <a:rPr lang="en-GB" dirty="0"/>
              <a:t>MQTT</a:t>
            </a:r>
            <a:endParaRPr lang="en-NL" dirty="0"/>
          </a:p>
        </p:txBody>
      </p:sp>
      <p:grpSp>
        <p:nvGrpSpPr>
          <p:cNvPr id="25" name="Group 24">
            <a:extLst>
              <a:ext uri="{FF2B5EF4-FFF2-40B4-BE49-F238E27FC236}">
                <a16:creationId xmlns:a16="http://schemas.microsoft.com/office/drawing/2014/main" id="{B6787052-5D1F-325D-6257-AC782EF2E1E0}"/>
              </a:ext>
            </a:extLst>
          </p:cNvPr>
          <p:cNvGrpSpPr/>
          <p:nvPr/>
        </p:nvGrpSpPr>
        <p:grpSpPr>
          <a:xfrm>
            <a:off x="9797553" y="4093934"/>
            <a:ext cx="2174174" cy="1316572"/>
            <a:chOff x="9775862" y="3644204"/>
            <a:chExt cx="2174174" cy="1316572"/>
          </a:xfrm>
          <a:solidFill>
            <a:schemeClr val="accent1">
              <a:lumMod val="20000"/>
              <a:lumOff val="80000"/>
            </a:schemeClr>
          </a:solidFill>
        </p:grpSpPr>
        <p:sp>
          <p:nvSpPr>
            <p:cNvPr id="26" name="Rectangle 25">
              <a:extLst>
                <a:ext uri="{FF2B5EF4-FFF2-40B4-BE49-F238E27FC236}">
                  <a16:creationId xmlns:a16="http://schemas.microsoft.com/office/drawing/2014/main" id="{A166F89D-39B7-D855-346F-26F1B5CD7684}"/>
                </a:ext>
              </a:extLst>
            </p:cNvPr>
            <p:cNvSpPr/>
            <p:nvPr/>
          </p:nvSpPr>
          <p:spPr>
            <a:xfrm>
              <a:off x="9775862" y="3644204"/>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S3 Storage</a:t>
              </a:r>
            </a:p>
            <a:p>
              <a:endParaRPr lang="en-NL" dirty="0">
                <a:solidFill>
                  <a:schemeClr val="tx1"/>
                </a:solidFill>
              </a:endParaRPr>
            </a:p>
          </p:txBody>
        </p:sp>
        <p:pic>
          <p:nvPicPr>
            <p:cNvPr id="27" name="Picture 4" descr="Trying Out Various Settings for Amazon S3 Publishing - DEV Community">
              <a:extLst>
                <a:ext uri="{FF2B5EF4-FFF2-40B4-BE49-F238E27FC236}">
                  <a16:creationId xmlns:a16="http://schemas.microsoft.com/office/drawing/2014/main" id="{75DBC868-A440-1D77-55C0-E4DE326B3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3751" y="4009317"/>
              <a:ext cx="878396" cy="878396"/>
            </a:xfrm>
            <a:prstGeom prst="rect">
              <a:avLst/>
            </a:prstGeom>
            <a:grpFill/>
          </p:spPr>
        </p:pic>
      </p:grpSp>
      <p:grpSp>
        <p:nvGrpSpPr>
          <p:cNvPr id="31" name="Group 30">
            <a:extLst>
              <a:ext uri="{FF2B5EF4-FFF2-40B4-BE49-F238E27FC236}">
                <a16:creationId xmlns:a16="http://schemas.microsoft.com/office/drawing/2014/main" id="{E5D97D9F-676E-87AC-FF4E-A6DF58A19318}"/>
              </a:ext>
            </a:extLst>
          </p:cNvPr>
          <p:cNvGrpSpPr/>
          <p:nvPr/>
        </p:nvGrpSpPr>
        <p:grpSpPr>
          <a:xfrm>
            <a:off x="415434" y="4093934"/>
            <a:ext cx="2174174" cy="1316572"/>
            <a:chOff x="7172696" y="4507629"/>
            <a:chExt cx="2174174" cy="1316572"/>
          </a:xfrm>
          <a:solidFill>
            <a:schemeClr val="accent1">
              <a:lumMod val="20000"/>
              <a:lumOff val="80000"/>
            </a:schemeClr>
          </a:solidFill>
        </p:grpSpPr>
        <p:sp>
          <p:nvSpPr>
            <p:cNvPr id="32" name="Rectangle 31">
              <a:extLst>
                <a:ext uri="{FF2B5EF4-FFF2-40B4-BE49-F238E27FC236}">
                  <a16:creationId xmlns:a16="http://schemas.microsoft.com/office/drawing/2014/main" id="{54311A33-F246-2DC2-8C82-56067E836CCA}"/>
                </a:ext>
              </a:extLst>
            </p:cNvPr>
            <p:cNvSpPr/>
            <p:nvPr/>
          </p:nvSpPr>
          <p:spPr>
            <a:xfrm>
              <a:off x="7172696" y="4507629"/>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Timestream DB</a:t>
              </a:r>
            </a:p>
            <a:p>
              <a:endParaRPr lang="en-NL" dirty="0">
                <a:solidFill>
                  <a:schemeClr val="tx1"/>
                </a:solidFill>
              </a:endParaRPr>
            </a:p>
          </p:txBody>
        </p:sp>
        <p:pic>
          <p:nvPicPr>
            <p:cNvPr id="33" name="Picture 6" descr="Timestream - Database of Databases">
              <a:extLst>
                <a:ext uri="{FF2B5EF4-FFF2-40B4-BE49-F238E27FC236}">
                  <a16:creationId xmlns:a16="http://schemas.microsoft.com/office/drawing/2014/main" id="{AB881F00-C2D0-11A6-3A50-0E2DD88604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0584" y="4867955"/>
              <a:ext cx="878397" cy="878397"/>
            </a:xfrm>
            <a:prstGeom prst="rect">
              <a:avLst/>
            </a:prstGeom>
            <a:grpFill/>
          </p:spPr>
        </p:pic>
      </p:grpSp>
      <p:cxnSp>
        <p:nvCxnSpPr>
          <p:cNvPr id="34" name="Straight Arrow Connector 33">
            <a:extLst>
              <a:ext uri="{FF2B5EF4-FFF2-40B4-BE49-F238E27FC236}">
                <a16:creationId xmlns:a16="http://schemas.microsoft.com/office/drawing/2014/main" id="{637151C8-D49F-DE87-CDBE-227EBF9B3E26}"/>
              </a:ext>
            </a:extLst>
          </p:cNvPr>
          <p:cNvCxnSpPr>
            <a:cxnSpLocks/>
            <a:endCxn id="32" idx="3"/>
          </p:cNvCxnSpPr>
          <p:nvPr/>
        </p:nvCxnSpPr>
        <p:spPr>
          <a:xfrm flipH="1">
            <a:off x="2589608" y="4752220"/>
            <a:ext cx="5247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32DE058-226E-8573-CC91-E6D8E0D8206B}"/>
              </a:ext>
            </a:extLst>
          </p:cNvPr>
          <p:cNvCxnSpPr>
            <a:cxnSpLocks/>
            <a:stCxn id="10" idx="2"/>
            <a:endCxn id="26" idx="0"/>
          </p:cNvCxnSpPr>
          <p:nvPr/>
        </p:nvCxnSpPr>
        <p:spPr>
          <a:xfrm>
            <a:off x="10884640" y="3505412"/>
            <a:ext cx="0" cy="58852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pic>
        <p:nvPicPr>
          <p:cNvPr id="40" name="Picture 12" descr="AWS Lambda - Wikipedia">
            <a:extLst>
              <a:ext uri="{FF2B5EF4-FFF2-40B4-BE49-F238E27FC236}">
                <a16:creationId xmlns:a16="http://schemas.microsoft.com/office/drawing/2014/main" id="{0DC414F9-B41E-E1BB-2004-7124C2B1CA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38341" y="306116"/>
            <a:ext cx="740145" cy="740145"/>
          </a:xfrm>
          <a:prstGeom prst="rect">
            <a:avLst/>
          </a:prstGeom>
          <a:solidFill>
            <a:schemeClr val="accent1">
              <a:lumMod val="20000"/>
              <a:lumOff val="80000"/>
            </a:schemeClr>
          </a:solidFill>
        </p:spPr>
      </p:pic>
      <p:pic>
        <p:nvPicPr>
          <p:cNvPr id="41" name="Picture 2" descr="Install AWS IoT Greengrass on Linux | Snap Store">
            <a:extLst>
              <a:ext uri="{FF2B5EF4-FFF2-40B4-BE49-F238E27FC236}">
                <a16:creationId xmlns:a16="http://schemas.microsoft.com/office/drawing/2014/main" id="{345113AD-0104-0AB8-96D8-EDFFD2E6E4A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51172" y="1557816"/>
            <a:ext cx="740145" cy="740145"/>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4ACD8C6C-304B-1D57-3AB2-0E9D65483591}"/>
              </a:ext>
            </a:extLst>
          </p:cNvPr>
          <p:cNvGrpSpPr/>
          <p:nvPr/>
        </p:nvGrpSpPr>
        <p:grpSpPr>
          <a:xfrm>
            <a:off x="3125295" y="3521114"/>
            <a:ext cx="5904406" cy="1889392"/>
            <a:chOff x="2966545" y="3521114"/>
            <a:chExt cx="5904406" cy="1889392"/>
          </a:xfrm>
        </p:grpSpPr>
        <p:sp>
          <p:nvSpPr>
            <p:cNvPr id="28" name="Rectangle 27">
              <a:extLst>
                <a:ext uri="{FF2B5EF4-FFF2-40B4-BE49-F238E27FC236}">
                  <a16:creationId xmlns:a16="http://schemas.microsoft.com/office/drawing/2014/main" id="{2ECDD5BE-891E-2472-A19A-CAE6074A8E97}"/>
                </a:ext>
              </a:extLst>
            </p:cNvPr>
            <p:cNvSpPr/>
            <p:nvPr/>
          </p:nvSpPr>
          <p:spPr>
            <a:xfrm>
              <a:off x="2966545" y="3521114"/>
              <a:ext cx="5904406" cy="1889392"/>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AWS Lambda</a:t>
              </a:r>
              <a:endParaRPr lang="en-NL" dirty="0">
                <a:solidFill>
                  <a:schemeClr val="tx1"/>
                </a:solidFill>
              </a:endParaRPr>
            </a:p>
          </p:txBody>
        </p:sp>
        <p:sp>
          <p:nvSpPr>
            <p:cNvPr id="29" name="Rectangle 28">
              <a:extLst>
                <a:ext uri="{FF2B5EF4-FFF2-40B4-BE49-F238E27FC236}">
                  <a16:creationId xmlns:a16="http://schemas.microsoft.com/office/drawing/2014/main" id="{7F7B2448-DF76-F564-5929-88B7CA7FF223}"/>
                </a:ext>
              </a:extLst>
            </p:cNvPr>
            <p:cNvSpPr/>
            <p:nvPr/>
          </p:nvSpPr>
          <p:spPr>
            <a:xfrm>
              <a:off x="3160888" y="3886218"/>
              <a:ext cx="4794176"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Block Feature extraction</a:t>
              </a:r>
              <a:endParaRPr lang="en-NL" dirty="0"/>
            </a:p>
          </p:txBody>
        </p:sp>
        <p:sp>
          <p:nvSpPr>
            <p:cNvPr id="30" name="Rectangle 29">
              <a:extLst>
                <a:ext uri="{FF2B5EF4-FFF2-40B4-BE49-F238E27FC236}">
                  <a16:creationId xmlns:a16="http://schemas.microsoft.com/office/drawing/2014/main" id="{D2F7B2ED-9EAD-4200-512C-24BCBBE9EF9F}"/>
                </a:ext>
              </a:extLst>
            </p:cNvPr>
            <p:cNvSpPr/>
            <p:nvPr/>
          </p:nvSpPr>
          <p:spPr>
            <a:xfrm>
              <a:off x="3160888" y="4659826"/>
              <a:ext cx="4794176"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Sine Feature extraction</a:t>
              </a:r>
              <a:endParaRPr lang="en-NL" dirty="0"/>
            </a:p>
          </p:txBody>
        </p:sp>
        <p:pic>
          <p:nvPicPr>
            <p:cNvPr id="42" name="Picture 4" descr="Here are three common ways to create your Lambda functions with AWS">
              <a:extLst>
                <a:ext uri="{FF2B5EF4-FFF2-40B4-BE49-F238E27FC236}">
                  <a16:creationId xmlns:a16="http://schemas.microsoft.com/office/drawing/2014/main" id="{3E5D8501-3B19-CD37-54A8-2196726AEA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66037" y="4659826"/>
              <a:ext cx="572220" cy="569101"/>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43" name="Picture 4" descr="Here are three common ways to create your Lambda functions with AWS">
              <a:extLst>
                <a:ext uri="{FF2B5EF4-FFF2-40B4-BE49-F238E27FC236}">
                  <a16:creationId xmlns:a16="http://schemas.microsoft.com/office/drawing/2014/main" id="{24302234-2929-571C-C517-FE88AE9DDE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72387" y="3892805"/>
              <a:ext cx="572220" cy="569101"/>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63867E4C-6D16-5E49-C2AC-D23318B26954}"/>
              </a:ext>
            </a:extLst>
          </p:cNvPr>
          <p:cNvGrpSpPr/>
          <p:nvPr/>
        </p:nvGrpSpPr>
        <p:grpSpPr>
          <a:xfrm>
            <a:off x="9797553" y="2188840"/>
            <a:ext cx="2174174" cy="1316572"/>
            <a:chOff x="9569713" y="3233411"/>
            <a:chExt cx="2174174" cy="1316572"/>
          </a:xfrm>
        </p:grpSpPr>
        <p:sp>
          <p:nvSpPr>
            <p:cNvPr id="10" name="Rectangle 9">
              <a:extLst>
                <a:ext uri="{FF2B5EF4-FFF2-40B4-BE49-F238E27FC236}">
                  <a16:creationId xmlns:a16="http://schemas.microsoft.com/office/drawing/2014/main" id="{5C28D5DE-7E39-AF0A-47D1-BA5E4FD25C5D}"/>
                </a:ext>
              </a:extLst>
            </p:cNvPr>
            <p:cNvSpPr/>
            <p:nvPr/>
          </p:nvSpPr>
          <p:spPr>
            <a:xfrm>
              <a:off x="9569713" y="3233411"/>
              <a:ext cx="2174174" cy="1316572"/>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Kinesis firehose</a:t>
              </a:r>
            </a:p>
            <a:p>
              <a:endParaRPr lang="en-NL" dirty="0">
                <a:solidFill>
                  <a:schemeClr val="tx1"/>
                </a:solidFill>
              </a:endParaRPr>
            </a:p>
          </p:txBody>
        </p:sp>
        <p:pic>
          <p:nvPicPr>
            <p:cNvPr id="4098" name="Picture 2" descr="AWS Kinesis Data Firehose - Metrics - Coralogix">
              <a:extLst>
                <a:ext uri="{FF2B5EF4-FFF2-40B4-BE49-F238E27FC236}">
                  <a16:creationId xmlns:a16="http://schemas.microsoft.com/office/drawing/2014/main" id="{81432492-9CF6-6733-A886-A510F28E3E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22361" y="3578698"/>
              <a:ext cx="868878" cy="86887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8" name="Straight Arrow Connector 47">
            <a:extLst>
              <a:ext uri="{FF2B5EF4-FFF2-40B4-BE49-F238E27FC236}">
                <a16:creationId xmlns:a16="http://schemas.microsoft.com/office/drawing/2014/main" id="{01A3B0FE-08F9-725B-1264-5E6C1CABB834}"/>
              </a:ext>
            </a:extLst>
          </p:cNvPr>
          <p:cNvCxnSpPr>
            <a:cxnSpLocks/>
          </p:cNvCxnSpPr>
          <p:nvPr/>
        </p:nvCxnSpPr>
        <p:spPr>
          <a:xfrm>
            <a:off x="10884640" y="1600318"/>
            <a:ext cx="0" cy="58852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5BECA107-7C55-15F6-A4AB-BA14B6F9A526}"/>
              </a:ext>
            </a:extLst>
          </p:cNvPr>
          <p:cNvCxnSpPr>
            <a:cxnSpLocks/>
            <a:stCxn id="26" idx="1"/>
          </p:cNvCxnSpPr>
          <p:nvPr/>
        </p:nvCxnSpPr>
        <p:spPr>
          <a:xfrm flipH="1">
            <a:off x="9079964" y="4752220"/>
            <a:ext cx="71758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AA92E882-2FB4-12E6-1626-C8EAB69242D0}"/>
              </a:ext>
            </a:extLst>
          </p:cNvPr>
          <p:cNvSpPr txBox="1"/>
          <p:nvPr/>
        </p:nvSpPr>
        <p:spPr>
          <a:xfrm>
            <a:off x="9016516" y="4855811"/>
            <a:ext cx="829394" cy="369332"/>
          </a:xfrm>
          <a:prstGeom prst="rect">
            <a:avLst/>
          </a:prstGeom>
          <a:noFill/>
        </p:spPr>
        <p:txBody>
          <a:bodyPr wrap="none" rtlCol="0">
            <a:spAutoFit/>
          </a:bodyPr>
          <a:lstStyle/>
          <a:p>
            <a:r>
              <a:rPr lang="en-GB" dirty="0"/>
              <a:t>Trigger</a:t>
            </a:r>
            <a:endParaRPr lang="en-NL" dirty="0"/>
          </a:p>
        </p:txBody>
      </p:sp>
      <p:pic>
        <p:nvPicPr>
          <p:cNvPr id="4100" name="Picture 4">
            <a:extLst>
              <a:ext uri="{FF2B5EF4-FFF2-40B4-BE49-F238E27FC236}">
                <a16:creationId xmlns:a16="http://schemas.microsoft.com/office/drawing/2014/main" id="{45A3186B-DBC5-1E43-BA70-C0E34DA8823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3617" y="125317"/>
            <a:ext cx="640271" cy="808763"/>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9F16A4A3-FE97-ADEC-091C-4914E02A84EC}"/>
              </a:ext>
            </a:extLst>
          </p:cNvPr>
          <p:cNvSpPr/>
          <p:nvPr/>
        </p:nvSpPr>
        <p:spPr>
          <a:xfrm>
            <a:off x="6353546" y="82806"/>
            <a:ext cx="339434" cy="2412743"/>
          </a:xfrm>
          <a:prstGeom prst="rect">
            <a:avLst/>
          </a:prstGeom>
          <a:solidFill>
            <a:schemeClr val="accent1">
              <a:lumMod val="20000"/>
              <a:lumOff val="8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Router</a:t>
            </a:r>
            <a:endParaRPr lang="en-NL" dirty="0"/>
          </a:p>
        </p:txBody>
      </p:sp>
      <p:sp>
        <p:nvSpPr>
          <p:cNvPr id="60" name="Rectangle 59">
            <a:extLst>
              <a:ext uri="{FF2B5EF4-FFF2-40B4-BE49-F238E27FC236}">
                <a16:creationId xmlns:a16="http://schemas.microsoft.com/office/drawing/2014/main" id="{1133FA03-1E0C-D7F9-CC08-7D7529DDA4BB}"/>
              </a:ext>
            </a:extLst>
          </p:cNvPr>
          <p:cNvSpPr/>
          <p:nvPr/>
        </p:nvSpPr>
        <p:spPr>
          <a:xfrm>
            <a:off x="415434" y="83984"/>
            <a:ext cx="339434" cy="2412743"/>
          </a:xfrm>
          <a:prstGeom prst="rect">
            <a:avLst/>
          </a:prstGeom>
          <a:solidFill>
            <a:schemeClr val="accent2"/>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Fog</a:t>
            </a:r>
            <a:endParaRPr lang="en-NL" dirty="0"/>
          </a:p>
        </p:txBody>
      </p:sp>
    </p:spTree>
    <p:extLst>
      <p:ext uri="{BB962C8B-B14F-4D97-AF65-F5344CB8AC3E}">
        <p14:creationId xmlns:p14="http://schemas.microsoft.com/office/powerpoint/2010/main" val="146783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39DB7-1C41-3A62-6BF8-6072713F170A}"/>
              </a:ext>
            </a:extLst>
          </p:cNvPr>
          <p:cNvSpPr>
            <a:spLocks noGrp="1"/>
          </p:cNvSpPr>
          <p:nvPr>
            <p:ph type="title"/>
          </p:nvPr>
        </p:nvSpPr>
        <p:spPr/>
        <p:txBody>
          <a:bodyPr/>
          <a:lstStyle/>
          <a:p>
            <a:r>
              <a:rPr lang="en-US" dirty="0"/>
              <a:t>Settings on the Pi side</a:t>
            </a:r>
            <a:endParaRPr lang="en-NL" dirty="0"/>
          </a:p>
        </p:txBody>
      </p:sp>
      <p:sp>
        <p:nvSpPr>
          <p:cNvPr id="3" name="Content Placeholder 2">
            <a:extLst>
              <a:ext uri="{FF2B5EF4-FFF2-40B4-BE49-F238E27FC236}">
                <a16:creationId xmlns:a16="http://schemas.microsoft.com/office/drawing/2014/main" id="{2CE82015-0659-FBDF-22F1-D9C835D49416}"/>
              </a:ext>
            </a:extLst>
          </p:cNvPr>
          <p:cNvSpPr>
            <a:spLocks noGrp="1"/>
          </p:cNvSpPr>
          <p:nvPr>
            <p:ph idx="1"/>
          </p:nvPr>
        </p:nvSpPr>
        <p:spPr/>
        <p:txBody>
          <a:bodyPr>
            <a:normAutofit fontScale="92500"/>
          </a:bodyPr>
          <a:lstStyle/>
          <a:p>
            <a:r>
              <a:rPr lang="en-US" dirty="0"/>
              <a:t>912600 </a:t>
            </a:r>
            <a:r>
              <a:rPr lang="en-US" dirty="0" err="1"/>
              <a:t>baudrate</a:t>
            </a:r>
            <a:r>
              <a:rPr lang="en-US" dirty="0"/>
              <a:t> with 1 start bit, 8 data bits, 1 stop bit.</a:t>
            </a:r>
          </a:p>
          <a:p>
            <a:r>
              <a:rPr lang="en-US" dirty="0"/>
              <a:t>The Raspberry Pi will send its function along with the target sensor to the RS485 bus and calculate the duration of the signal it requests to the sensor.</a:t>
            </a:r>
          </a:p>
          <a:p>
            <a:r>
              <a:rPr lang="en-US" dirty="0"/>
              <a:t>Based on the calculated duration the Pi will set a timeout and start reading the bus.</a:t>
            </a:r>
          </a:p>
          <a:p>
            <a:r>
              <a:rPr lang="en-US" dirty="0"/>
              <a:t>We need some form of flow control to give the Pi time to read and flush the buffer. We should also test if the Pi can read the buffer fast enough to handle the incoming </a:t>
            </a:r>
            <a:r>
              <a:rPr lang="en-US" dirty="0" err="1"/>
              <a:t>datarate</a:t>
            </a:r>
            <a:endParaRPr lang="en-US" dirty="0"/>
          </a:p>
          <a:p>
            <a:r>
              <a:rPr lang="en-US" u="sng" dirty="0"/>
              <a:t>Open question: how do we check for parity?</a:t>
            </a:r>
          </a:p>
          <a:p>
            <a:r>
              <a:rPr lang="en-US" u="sng" dirty="0"/>
              <a:t>Open question: how do we control the flow for the Pi to flush the buffer?</a:t>
            </a:r>
            <a:endParaRPr lang="en-NL" u="sng" dirty="0"/>
          </a:p>
        </p:txBody>
      </p:sp>
      <p:sp>
        <p:nvSpPr>
          <p:cNvPr id="4" name="Date Placeholder 3">
            <a:extLst>
              <a:ext uri="{FF2B5EF4-FFF2-40B4-BE49-F238E27FC236}">
                <a16:creationId xmlns:a16="http://schemas.microsoft.com/office/drawing/2014/main" id="{D23F11F6-F1EC-8210-6712-3BBEC5C82CEF}"/>
              </a:ext>
            </a:extLst>
          </p:cNvPr>
          <p:cNvSpPr>
            <a:spLocks noGrp="1"/>
          </p:cNvSpPr>
          <p:nvPr>
            <p:ph type="dt" sz="half" idx="10"/>
          </p:nvPr>
        </p:nvSpPr>
        <p:spPr/>
        <p:txBody>
          <a:bodyPr/>
          <a:lstStyle/>
          <a:p>
            <a:fld id="{2E4C56BB-3E0E-4DC0-959C-7D1B0883541B}" type="datetime8">
              <a:rPr lang="en-NL" smtClean="0"/>
              <a:t>05/06/2025 07:45</a:t>
            </a:fld>
            <a:endParaRPr lang="en-NL"/>
          </a:p>
        </p:txBody>
      </p:sp>
      <p:sp>
        <p:nvSpPr>
          <p:cNvPr id="5" name="Footer Placeholder 4">
            <a:extLst>
              <a:ext uri="{FF2B5EF4-FFF2-40B4-BE49-F238E27FC236}">
                <a16:creationId xmlns:a16="http://schemas.microsoft.com/office/drawing/2014/main" id="{A3BFE506-98BE-C32C-E024-068E1E25B0D7}"/>
              </a:ext>
            </a:extLst>
          </p:cNvPr>
          <p:cNvSpPr>
            <a:spLocks noGrp="1"/>
          </p:cNvSpPr>
          <p:nvPr>
            <p:ph type="ftr" sz="quarter" idx="11"/>
          </p:nvPr>
        </p:nvSpPr>
        <p:spPr/>
        <p:txBody>
          <a:bodyPr/>
          <a:lstStyle/>
          <a:p>
            <a:r>
              <a:rPr lang="en-US"/>
              <a:t>CONFIDENTIAL</a:t>
            </a:r>
            <a:endParaRPr lang="en-NL"/>
          </a:p>
        </p:txBody>
      </p:sp>
      <p:sp>
        <p:nvSpPr>
          <p:cNvPr id="6" name="Slide Number Placeholder 5">
            <a:extLst>
              <a:ext uri="{FF2B5EF4-FFF2-40B4-BE49-F238E27FC236}">
                <a16:creationId xmlns:a16="http://schemas.microsoft.com/office/drawing/2014/main" id="{530A0E94-E19E-5D2D-F5C7-1477374F6EEC}"/>
              </a:ext>
            </a:extLst>
          </p:cNvPr>
          <p:cNvSpPr>
            <a:spLocks noGrp="1"/>
          </p:cNvSpPr>
          <p:nvPr>
            <p:ph type="sldNum" sz="quarter" idx="12"/>
          </p:nvPr>
        </p:nvSpPr>
        <p:spPr/>
        <p:txBody>
          <a:bodyPr/>
          <a:lstStyle/>
          <a:p>
            <a:fld id="{C5F54A2B-D1B8-4F0C-B902-A9CE68594974}" type="slidenum">
              <a:rPr lang="en-NL" smtClean="0"/>
              <a:t>2</a:t>
            </a:fld>
            <a:endParaRPr lang="en-NL"/>
          </a:p>
        </p:txBody>
      </p:sp>
    </p:spTree>
    <p:extLst>
      <p:ext uri="{BB962C8B-B14F-4D97-AF65-F5344CB8AC3E}">
        <p14:creationId xmlns:p14="http://schemas.microsoft.com/office/powerpoint/2010/main" val="198996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99ED5B-4FED-F8DA-0DE9-06CC5BF20A2A}"/>
              </a:ext>
            </a:extLst>
          </p:cNvPr>
          <p:cNvSpPr>
            <a:spLocks noGrp="1"/>
          </p:cNvSpPr>
          <p:nvPr>
            <p:ph type="title"/>
          </p:nvPr>
        </p:nvSpPr>
        <p:spPr/>
        <p:txBody>
          <a:bodyPr/>
          <a:lstStyle/>
          <a:p>
            <a:r>
              <a:rPr lang="en-US" dirty="0"/>
              <a:t>Acoustic features</a:t>
            </a:r>
            <a:endParaRPr lang="en-NL" dirty="0"/>
          </a:p>
        </p:txBody>
      </p:sp>
      <p:sp>
        <p:nvSpPr>
          <p:cNvPr id="11" name="Text Placeholder 10">
            <a:extLst>
              <a:ext uri="{FF2B5EF4-FFF2-40B4-BE49-F238E27FC236}">
                <a16:creationId xmlns:a16="http://schemas.microsoft.com/office/drawing/2014/main" id="{42BB6987-05EA-5ABD-9FE1-52A7F768C3C7}"/>
              </a:ext>
            </a:extLst>
          </p:cNvPr>
          <p:cNvSpPr>
            <a:spLocks noGrp="1"/>
          </p:cNvSpPr>
          <p:nvPr>
            <p:ph type="body" idx="1"/>
          </p:nvPr>
        </p:nvSpPr>
        <p:spPr/>
        <p:txBody>
          <a:bodyPr/>
          <a:lstStyle/>
          <a:p>
            <a:r>
              <a:rPr lang="en-US" dirty="0"/>
              <a:t>Time-domain</a:t>
            </a:r>
            <a:endParaRPr lang="en-NL" dirty="0"/>
          </a:p>
        </p:txBody>
      </p:sp>
      <p:sp>
        <p:nvSpPr>
          <p:cNvPr id="12" name="Content Placeholder 11">
            <a:extLst>
              <a:ext uri="{FF2B5EF4-FFF2-40B4-BE49-F238E27FC236}">
                <a16:creationId xmlns:a16="http://schemas.microsoft.com/office/drawing/2014/main" id="{1410D112-7604-E6FD-32FF-312ACF4B3E3A}"/>
              </a:ext>
            </a:extLst>
          </p:cNvPr>
          <p:cNvSpPr>
            <a:spLocks noGrp="1"/>
          </p:cNvSpPr>
          <p:nvPr>
            <p:ph sz="half" idx="2"/>
          </p:nvPr>
        </p:nvSpPr>
        <p:spPr/>
        <p:txBody>
          <a:bodyPr/>
          <a:lstStyle/>
          <a:p>
            <a:r>
              <a:rPr lang="en-US" dirty="0"/>
              <a:t>Time-of flight</a:t>
            </a:r>
          </a:p>
          <a:p>
            <a:r>
              <a:rPr lang="en-US" dirty="0"/>
              <a:t>Rise time</a:t>
            </a:r>
          </a:p>
          <a:p>
            <a:r>
              <a:rPr lang="en-US" dirty="0"/>
              <a:t>Settling time</a:t>
            </a:r>
          </a:p>
          <a:p>
            <a:r>
              <a:rPr lang="en-US" dirty="0"/>
              <a:t>Peak amplitude</a:t>
            </a:r>
          </a:p>
          <a:p>
            <a:r>
              <a:rPr lang="en-US" dirty="0"/>
              <a:t>Time domain energy</a:t>
            </a:r>
          </a:p>
          <a:p>
            <a:r>
              <a:rPr lang="en-US" dirty="0"/>
              <a:t>…</a:t>
            </a:r>
            <a:endParaRPr lang="en-NL" dirty="0"/>
          </a:p>
        </p:txBody>
      </p:sp>
      <p:sp>
        <p:nvSpPr>
          <p:cNvPr id="13" name="Text Placeholder 12">
            <a:extLst>
              <a:ext uri="{FF2B5EF4-FFF2-40B4-BE49-F238E27FC236}">
                <a16:creationId xmlns:a16="http://schemas.microsoft.com/office/drawing/2014/main" id="{6B1185B4-CC2C-910F-8A63-C728CCBF517D}"/>
              </a:ext>
            </a:extLst>
          </p:cNvPr>
          <p:cNvSpPr>
            <a:spLocks noGrp="1"/>
          </p:cNvSpPr>
          <p:nvPr>
            <p:ph type="body" sz="quarter" idx="3"/>
          </p:nvPr>
        </p:nvSpPr>
        <p:spPr/>
        <p:txBody>
          <a:bodyPr/>
          <a:lstStyle/>
          <a:p>
            <a:r>
              <a:rPr lang="en-US" dirty="0"/>
              <a:t>Frequency-domain</a:t>
            </a:r>
            <a:endParaRPr lang="en-NL" dirty="0"/>
          </a:p>
        </p:txBody>
      </p:sp>
      <p:sp>
        <p:nvSpPr>
          <p:cNvPr id="14" name="Content Placeholder 13">
            <a:extLst>
              <a:ext uri="{FF2B5EF4-FFF2-40B4-BE49-F238E27FC236}">
                <a16:creationId xmlns:a16="http://schemas.microsoft.com/office/drawing/2014/main" id="{1DBFA26B-1225-3636-BF07-364B41DE7EDF}"/>
              </a:ext>
            </a:extLst>
          </p:cNvPr>
          <p:cNvSpPr>
            <a:spLocks noGrp="1"/>
          </p:cNvSpPr>
          <p:nvPr>
            <p:ph sz="quarter" idx="4"/>
          </p:nvPr>
        </p:nvSpPr>
        <p:spPr/>
        <p:txBody>
          <a:bodyPr/>
          <a:lstStyle/>
          <a:p>
            <a:r>
              <a:rPr lang="en-US" dirty="0"/>
              <a:t>Peak power and peak frequency</a:t>
            </a:r>
          </a:p>
          <a:p>
            <a:r>
              <a:rPr lang="en-US" dirty="0"/>
              <a:t>Harmonic ratio</a:t>
            </a:r>
          </a:p>
          <a:p>
            <a:r>
              <a:rPr lang="en-US" dirty="0"/>
              <a:t>Partial power (between frequencies)</a:t>
            </a:r>
          </a:p>
          <a:p>
            <a:r>
              <a:rPr lang="en-US" dirty="0"/>
              <a:t>Spectral centroid</a:t>
            </a:r>
          </a:p>
          <a:p>
            <a:r>
              <a:rPr lang="en-US" dirty="0"/>
              <a:t>Spectral kurtosis</a:t>
            </a:r>
          </a:p>
          <a:p>
            <a:r>
              <a:rPr lang="en-US" dirty="0"/>
              <a:t>…</a:t>
            </a:r>
            <a:endParaRPr lang="en-NL" dirty="0"/>
          </a:p>
        </p:txBody>
      </p:sp>
      <p:sp>
        <p:nvSpPr>
          <p:cNvPr id="4" name="Date Placeholder 3">
            <a:extLst>
              <a:ext uri="{FF2B5EF4-FFF2-40B4-BE49-F238E27FC236}">
                <a16:creationId xmlns:a16="http://schemas.microsoft.com/office/drawing/2014/main" id="{E2B0F78D-84DA-43A2-5B17-46CF0559097E}"/>
              </a:ext>
            </a:extLst>
          </p:cNvPr>
          <p:cNvSpPr>
            <a:spLocks noGrp="1"/>
          </p:cNvSpPr>
          <p:nvPr>
            <p:ph type="dt" sz="half" idx="10"/>
          </p:nvPr>
        </p:nvSpPr>
        <p:spPr/>
        <p:txBody>
          <a:bodyPr/>
          <a:lstStyle/>
          <a:p>
            <a:fld id="{2E4C56BB-3E0E-4DC0-959C-7D1B0883541B}" type="datetime8">
              <a:rPr lang="en-NL" smtClean="0"/>
              <a:t>05/06/2025 07:45</a:t>
            </a:fld>
            <a:endParaRPr lang="en-NL"/>
          </a:p>
        </p:txBody>
      </p:sp>
      <p:sp>
        <p:nvSpPr>
          <p:cNvPr id="5" name="Footer Placeholder 4">
            <a:extLst>
              <a:ext uri="{FF2B5EF4-FFF2-40B4-BE49-F238E27FC236}">
                <a16:creationId xmlns:a16="http://schemas.microsoft.com/office/drawing/2014/main" id="{27DD318A-DF9D-7966-F93C-6C233E4500E1}"/>
              </a:ext>
            </a:extLst>
          </p:cNvPr>
          <p:cNvSpPr>
            <a:spLocks noGrp="1"/>
          </p:cNvSpPr>
          <p:nvPr>
            <p:ph type="ftr" sz="quarter" idx="11"/>
          </p:nvPr>
        </p:nvSpPr>
        <p:spPr/>
        <p:txBody>
          <a:bodyPr/>
          <a:lstStyle/>
          <a:p>
            <a:r>
              <a:rPr lang="en-US"/>
              <a:t>CONFIDENTIAL</a:t>
            </a:r>
            <a:endParaRPr lang="en-NL"/>
          </a:p>
        </p:txBody>
      </p:sp>
      <p:sp>
        <p:nvSpPr>
          <p:cNvPr id="6" name="Slide Number Placeholder 5">
            <a:extLst>
              <a:ext uri="{FF2B5EF4-FFF2-40B4-BE49-F238E27FC236}">
                <a16:creationId xmlns:a16="http://schemas.microsoft.com/office/drawing/2014/main" id="{8669D18A-4F98-B177-29A3-E8122E8B46BF}"/>
              </a:ext>
            </a:extLst>
          </p:cNvPr>
          <p:cNvSpPr>
            <a:spLocks noGrp="1"/>
          </p:cNvSpPr>
          <p:nvPr>
            <p:ph type="sldNum" sz="quarter" idx="12"/>
          </p:nvPr>
        </p:nvSpPr>
        <p:spPr/>
        <p:txBody>
          <a:bodyPr/>
          <a:lstStyle/>
          <a:p>
            <a:fld id="{C5F54A2B-D1B8-4F0C-B902-A9CE68594974}" type="slidenum">
              <a:rPr lang="en-NL" smtClean="0"/>
              <a:t>3</a:t>
            </a:fld>
            <a:endParaRPr lang="en-NL"/>
          </a:p>
        </p:txBody>
      </p:sp>
    </p:spTree>
    <p:extLst>
      <p:ext uri="{BB962C8B-B14F-4D97-AF65-F5344CB8AC3E}">
        <p14:creationId xmlns:p14="http://schemas.microsoft.com/office/powerpoint/2010/main" val="3406775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1C5D4A7-089E-8DAF-112B-FC56B2E51EC9}"/>
              </a:ext>
            </a:extLst>
          </p:cNvPr>
          <p:cNvSpPr>
            <a:spLocks noGrp="1"/>
          </p:cNvSpPr>
          <p:nvPr>
            <p:ph type="title"/>
          </p:nvPr>
        </p:nvSpPr>
        <p:spPr/>
        <p:txBody>
          <a:bodyPr/>
          <a:lstStyle/>
          <a:p>
            <a:r>
              <a:rPr lang="en-GB" dirty="0"/>
              <a:t>Metadata</a:t>
            </a:r>
            <a:endParaRPr lang="en-NL" dirty="0"/>
          </a:p>
        </p:txBody>
      </p:sp>
      <p:sp>
        <p:nvSpPr>
          <p:cNvPr id="11" name="Content Placeholder 10">
            <a:extLst>
              <a:ext uri="{FF2B5EF4-FFF2-40B4-BE49-F238E27FC236}">
                <a16:creationId xmlns:a16="http://schemas.microsoft.com/office/drawing/2014/main" id="{DBE854F9-F6AE-CBE0-B5CE-CBBC9FE6DEA2}"/>
              </a:ext>
            </a:extLst>
          </p:cNvPr>
          <p:cNvSpPr>
            <a:spLocks noGrp="1"/>
          </p:cNvSpPr>
          <p:nvPr>
            <p:ph idx="1"/>
          </p:nvPr>
        </p:nvSpPr>
        <p:spPr/>
        <p:txBody>
          <a:bodyPr/>
          <a:lstStyle/>
          <a:p>
            <a:r>
              <a:rPr lang="en-GB" dirty="0"/>
              <a:t>Sensor number</a:t>
            </a:r>
          </a:p>
          <a:p>
            <a:r>
              <a:rPr lang="en-GB" dirty="0"/>
              <a:t>Pi number</a:t>
            </a:r>
          </a:p>
          <a:p>
            <a:r>
              <a:rPr lang="en-GB" dirty="0"/>
              <a:t>Function type</a:t>
            </a:r>
          </a:p>
          <a:p>
            <a:r>
              <a:rPr lang="en-GB" dirty="0"/>
              <a:t>Function parameters</a:t>
            </a:r>
          </a:p>
          <a:p>
            <a:r>
              <a:rPr lang="en-GB" dirty="0"/>
              <a:t>Timestamp</a:t>
            </a:r>
          </a:p>
          <a:p>
            <a:endParaRPr lang="en-NL" dirty="0"/>
          </a:p>
        </p:txBody>
      </p:sp>
      <p:sp>
        <p:nvSpPr>
          <p:cNvPr id="7" name="Date Placeholder 6">
            <a:extLst>
              <a:ext uri="{FF2B5EF4-FFF2-40B4-BE49-F238E27FC236}">
                <a16:creationId xmlns:a16="http://schemas.microsoft.com/office/drawing/2014/main" id="{480BDA85-4D7D-B115-355F-8E666C78EDC2}"/>
              </a:ext>
            </a:extLst>
          </p:cNvPr>
          <p:cNvSpPr>
            <a:spLocks noGrp="1"/>
          </p:cNvSpPr>
          <p:nvPr>
            <p:ph type="dt" sz="half" idx="10"/>
          </p:nvPr>
        </p:nvSpPr>
        <p:spPr/>
        <p:txBody>
          <a:bodyPr/>
          <a:lstStyle/>
          <a:p>
            <a:fld id="{DBC41327-610E-4997-B5D8-0FA10131F7E0}" type="datetime8">
              <a:rPr lang="en-NL" smtClean="0"/>
              <a:t>05/06/2025 07:45</a:t>
            </a:fld>
            <a:endParaRPr lang="en-NL"/>
          </a:p>
        </p:txBody>
      </p:sp>
      <p:sp>
        <p:nvSpPr>
          <p:cNvPr id="8" name="Footer Placeholder 7">
            <a:extLst>
              <a:ext uri="{FF2B5EF4-FFF2-40B4-BE49-F238E27FC236}">
                <a16:creationId xmlns:a16="http://schemas.microsoft.com/office/drawing/2014/main" id="{D4106812-47A6-30D0-2455-955AE8FBBB9D}"/>
              </a:ext>
            </a:extLst>
          </p:cNvPr>
          <p:cNvSpPr>
            <a:spLocks noGrp="1"/>
          </p:cNvSpPr>
          <p:nvPr>
            <p:ph type="ftr" sz="quarter" idx="11"/>
          </p:nvPr>
        </p:nvSpPr>
        <p:spPr/>
        <p:txBody>
          <a:bodyPr/>
          <a:lstStyle/>
          <a:p>
            <a:r>
              <a:rPr lang="en-US"/>
              <a:t>CONFIDENTIAL</a:t>
            </a:r>
            <a:endParaRPr lang="en-NL"/>
          </a:p>
        </p:txBody>
      </p:sp>
      <p:sp>
        <p:nvSpPr>
          <p:cNvPr id="9" name="Slide Number Placeholder 8">
            <a:extLst>
              <a:ext uri="{FF2B5EF4-FFF2-40B4-BE49-F238E27FC236}">
                <a16:creationId xmlns:a16="http://schemas.microsoft.com/office/drawing/2014/main" id="{EB9EF06B-5801-F505-238B-4263EEBD9E1C}"/>
              </a:ext>
            </a:extLst>
          </p:cNvPr>
          <p:cNvSpPr>
            <a:spLocks noGrp="1"/>
          </p:cNvSpPr>
          <p:nvPr>
            <p:ph type="sldNum" sz="quarter" idx="12"/>
          </p:nvPr>
        </p:nvSpPr>
        <p:spPr/>
        <p:txBody>
          <a:bodyPr/>
          <a:lstStyle/>
          <a:p>
            <a:fld id="{C5F54A2B-D1B8-4F0C-B902-A9CE68594974}" type="slidenum">
              <a:rPr lang="en-NL" smtClean="0"/>
              <a:t>4</a:t>
            </a:fld>
            <a:endParaRPr lang="en-NL"/>
          </a:p>
        </p:txBody>
      </p:sp>
    </p:spTree>
    <p:extLst>
      <p:ext uri="{BB962C8B-B14F-4D97-AF65-F5344CB8AC3E}">
        <p14:creationId xmlns:p14="http://schemas.microsoft.com/office/powerpoint/2010/main" val="389338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A0DAD-CA46-62EC-9CAE-4AD9D3B2D9B8}"/>
              </a:ext>
            </a:extLst>
          </p:cNvPr>
          <p:cNvSpPr>
            <a:spLocks noGrp="1"/>
          </p:cNvSpPr>
          <p:nvPr>
            <p:ph type="dt" sz="half" idx="10"/>
          </p:nvPr>
        </p:nvSpPr>
        <p:spPr/>
        <p:txBody>
          <a:bodyPr/>
          <a:lstStyle/>
          <a:p>
            <a:fld id="{ED526B50-05EF-44BF-AF02-14944E0DDB2E}" type="datetime8">
              <a:rPr lang="en-NL" smtClean="0"/>
              <a:t>05/06/2025 07:45</a:t>
            </a:fld>
            <a:endParaRPr lang="en-NL"/>
          </a:p>
        </p:txBody>
      </p:sp>
      <p:sp>
        <p:nvSpPr>
          <p:cNvPr id="3" name="Footer Placeholder 2">
            <a:extLst>
              <a:ext uri="{FF2B5EF4-FFF2-40B4-BE49-F238E27FC236}">
                <a16:creationId xmlns:a16="http://schemas.microsoft.com/office/drawing/2014/main" id="{46489A58-DC83-7BCC-A1D7-ABAAE298E2F1}"/>
              </a:ext>
            </a:extLst>
          </p:cNvPr>
          <p:cNvSpPr>
            <a:spLocks noGrp="1"/>
          </p:cNvSpPr>
          <p:nvPr>
            <p:ph type="ftr" sz="quarter" idx="11"/>
          </p:nvPr>
        </p:nvSpPr>
        <p:spPr/>
        <p:txBody>
          <a:bodyPr/>
          <a:lstStyle/>
          <a:p>
            <a:r>
              <a:rPr lang="en-US"/>
              <a:t>CONFIDENTIAL</a:t>
            </a:r>
            <a:endParaRPr lang="en-NL"/>
          </a:p>
        </p:txBody>
      </p:sp>
      <p:sp>
        <p:nvSpPr>
          <p:cNvPr id="4" name="Slide Number Placeholder 3">
            <a:extLst>
              <a:ext uri="{FF2B5EF4-FFF2-40B4-BE49-F238E27FC236}">
                <a16:creationId xmlns:a16="http://schemas.microsoft.com/office/drawing/2014/main" id="{EF543165-18F5-3614-4A88-326932F6A746}"/>
              </a:ext>
            </a:extLst>
          </p:cNvPr>
          <p:cNvSpPr>
            <a:spLocks noGrp="1"/>
          </p:cNvSpPr>
          <p:nvPr>
            <p:ph type="sldNum" sz="quarter" idx="12"/>
          </p:nvPr>
        </p:nvSpPr>
        <p:spPr/>
        <p:txBody>
          <a:bodyPr/>
          <a:lstStyle/>
          <a:p>
            <a:fld id="{C5F54A2B-D1B8-4F0C-B902-A9CE68594974}" type="slidenum">
              <a:rPr lang="en-NL" smtClean="0"/>
              <a:t>5</a:t>
            </a:fld>
            <a:endParaRPr lang="en-NL"/>
          </a:p>
        </p:txBody>
      </p:sp>
      <p:sp>
        <p:nvSpPr>
          <p:cNvPr id="17" name="Rectangle 16">
            <a:extLst>
              <a:ext uri="{FF2B5EF4-FFF2-40B4-BE49-F238E27FC236}">
                <a16:creationId xmlns:a16="http://schemas.microsoft.com/office/drawing/2014/main" id="{C949A71A-A27A-F721-867D-FEC9FB9C625E}"/>
              </a:ext>
            </a:extLst>
          </p:cNvPr>
          <p:cNvSpPr/>
          <p:nvPr/>
        </p:nvSpPr>
        <p:spPr>
          <a:xfrm>
            <a:off x="8240357" y="203904"/>
            <a:ext cx="3113444" cy="1502553"/>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IoT Core  	         IoT Rule </a:t>
            </a:r>
          </a:p>
          <a:p>
            <a:endParaRPr lang="en-NL" dirty="0">
              <a:solidFill>
                <a:schemeClr val="tx1"/>
              </a:solidFill>
            </a:endParaRPr>
          </a:p>
        </p:txBody>
      </p:sp>
      <p:pic>
        <p:nvPicPr>
          <p:cNvPr id="2056" name="Picture 8" descr="AWS IoT Core - AWS Internet Of Things - AWS Video Catalog">
            <a:extLst>
              <a:ext uri="{FF2B5EF4-FFF2-40B4-BE49-F238E27FC236}">
                <a16:creationId xmlns:a16="http://schemas.microsoft.com/office/drawing/2014/main" id="{B96D1766-38A8-4E35-6507-E059DC16C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354" y="550393"/>
            <a:ext cx="985867" cy="98586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AWS IoT Rules Engine overview |">
            <a:extLst>
              <a:ext uri="{FF2B5EF4-FFF2-40B4-BE49-F238E27FC236}">
                <a16:creationId xmlns:a16="http://schemas.microsoft.com/office/drawing/2014/main" id="{929DEAFA-67E2-84C4-64C2-C4F4B1F7FA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348" t="28819" r="39677" b="8968"/>
          <a:stretch/>
        </p:blipFill>
        <p:spPr bwMode="auto">
          <a:xfrm>
            <a:off x="10064786" y="556903"/>
            <a:ext cx="814449" cy="98051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71BAFE68-E33C-7C47-5204-66C2C8F2E042}"/>
              </a:ext>
            </a:extLst>
          </p:cNvPr>
          <p:cNvCxnSpPr>
            <a:cxnSpLocks/>
            <a:stCxn id="2056" idx="3"/>
            <a:endCxn id="2058" idx="1"/>
          </p:cNvCxnSpPr>
          <p:nvPr/>
        </p:nvCxnSpPr>
        <p:spPr>
          <a:xfrm>
            <a:off x="9590221" y="1043327"/>
            <a:ext cx="474565" cy="38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79762635-0F26-9A78-C258-F2144958C827}"/>
              </a:ext>
            </a:extLst>
          </p:cNvPr>
          <p:cNvSpPr txBox="1"/>
          <p:nvPr/>
        </p:nvSpPr>
        <p:spPr>
          <a:xfrm>
            <a:off x="6393702" y="556903"/>
            <a:ext cx="759567" cy="369332"/>
          </a:xfrm>
          <a:prstGeom prst="rect">
            <a:avLst/>
          </a:prstGeom>
          <a:noFill/>
        </p:spPr>
        <p:txBody>
          <a:bodyPr wrap="none" rtlCol="0">
            <a:spAutoFit/>
          </a:bodyPr>
          <a:lstStyle/>
          <a:p>
            <a:r>
              <a:rPr lang="en-GB" dirty="0"/>
              <a:t>MQTT</a:t>
            </a:r>
            <a:endParaRPr lang="en-NL" dirty="0"/>
          </a:p>
        </p:txBody>
      </p:sp>
      <p:grpSp>
        <p:nvGrpSpPr>
          <p:cNvPr id="51" name="Group 50">
            <a:extLst>
              <a:ext uri="{FF2B5EF4-FFF2-40B4-BE49-F238E27FC236}">
                <a16:creationId xmlns:a16="http://schemas.microsoft.com/office/drawing/2014/main" id="{9AAC5A5D-C242-A98F-3BBF-2BFDC280B9F1}"/>
              </a:ext>
            </a:extLst>
          </p:cNvPr>
          <p:cNvGrpSpPr/>
          <p:nvPr/>
        </p:nvGrpSpPr>
        <p:grpSpPr>
          <a:xfrm>
            <a:off x="6066182" y="3151595"/>
            <a:ext cx="2174174" cy="1316572"/>
            <a:chOff x="15527272" y="3920138"/>
            <a:chExt cx="2174174" cy="1316572"/>
          </a:xfrm>
          <a:solidFill>
            <a:schemeClr val="accent1">
              <a:lumMod val="20000"/>
              <a:lumOff val="80000"/>
            </a:schemeClr>
          </a:solidFill>
        </p:grpSpPr>
        <p:sp>
          <p:nvSpPr>
            <p:cNvPr id="52" name="Rectangle 51">
              <a:extLst>
                <a:ext uri="{FF2B5EF4-FFF2-40B4-BE49-F238E27FC236}">
                  <a16:creationId xmlns:a16="http://schemas.microsoft.com/office/drawing/2014/main" id="{A50075FD-24AF-5A8F-7441-22B42E9743FA}"/>
                </a:ext>
              </a:extLst>
            </p:cNvPr>
            <p:cNvSpPr/>
            <p:nvPr/>
          </p:nvSpPr>
          <p:spPr>
            <a:xfrm>
              <a:off x="15527272" y="3920138"/>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S3 Int Storage Red.</a:t>
              </a:r>
              <a:endParaRPr lang="en-NL" dirty="0">
                <a:solidFill>
                  <a:schemeClr val="tx1"/>
                </a:solidFill>
              </a:endParaRPr>
            </a:p>
          </p:txBody>
        </p:sp>
        <p:pic>
          <p:nvPicPr>
            <p:cNvPr id="53" name="Picture 4" descr="Trying Out Various Settings for Amazon S3 Publishing - DEV Community">
              <a:extLst>
                <a:ext uri="{FF2B5EF4-FFF2-40B4-BE49-F238E27FC236}">
                  <a16:creationId xmlns:a16="http://schemas.microsoft.com/office/drawing/2014/main" id="{61BE364D-4555-B6FD-937C-3E1A40F958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75161" y="4288291"/>
              <a:ext cx="878396" cy="878396"/>
            </a:xfrm>
            <a:prstGeom prst="rect">
              <a:avLst/>
            </a:prstGeom>
            <a:grpFill/>
          </p:spPr>
        </p:pic>
      </p:grpSp>
      <p:sp>
        <p:nvSpPr>
          <p:cNvPr id="56" name="Rectangle 55">
            <a:extLst>
              <a:ext uri="{FF2B5EF4-FFF2-40B4-BE49-F238E27FC236}">
                <a16:creationId xmlns:a16="http://schemas.microsoft.com/office/drawing/2014/main" id="{926F07A6-6AFA-7AB2-C316-C91C0D5D60B6}"/>
              </a:ext>
            </a:extLst>
          </p:cNvPr>
          <p:cNvSpPr/>
          <p:nvPr/>
        </p:nvSpPr>
        <p:spPr>
          <a:xfrm>
            <a:off x="309048" y="2973076"/>
            <a:ext cx="5054476" cy="1673231"/>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endParaRPr lang="en-NL" dirty="0">
              <a:solidFill>
                <a:schemeClr val="tx1"/>
              </a:solidFill>
            </a:endParaRPr>
          </a:p>
        </p:txBody>
      </p:sp>
      <p:sp>
        <p:nvSpPr>
          <p:cNvPr id="10" name="Rectangle 9">
            <a:extLst>
              <a:ext uri="{FF2B5EF4-FFF2-40B4-BE49-F238E27FC236}">
                <a16:creationId xmlns:a16="http://schemas.microsoft.com/office/drawing/2014/main" id="{C3F1FD01-F8FB-F04A-5163-4B0FDFFC7827}"/>
              </a:ext>
            </a:extLst>
          </p:cNvPr>
          <p:cNvSpPr/>
          <p:nvPr/>
        </p:nvSpPr>
        <p:spPr>
          <a:xfrm>
            <a:off x="451262" y="3147420"/>
            <a:ext cx="4754447"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Block Feature extraction</a:t>
            </a:r>
            <a:endParaRPr lang="en-NL" dirty="0"/>
          </a:p>
        </p:txBody>
      </p:sp>
      <p:sp>
        <p:nvSpPr>
          <p:cNvPr id="11" name="Rectangle 10">
            <a:extLst>
              <a:ext uri="{FF2B5EF4-FFF2-40B4-BE49-F238E27FC236}">
                <a16:creationId xmlns:a16="http://schemas.microsoft.com/office/drawing/2014/main" id="{684028B7-C837-9BFA-F0BF-1D680B903615}"/>
              </a:ext>
            </a:extLst>
          </p:cNvPr>
          <p:cNvSpPr/>
          <p:nvPr/>
        </p:nvSpPr>
        <p:spPr>
          <a:xfrm>
            <a:off x="451263" y="3921028"/>
            <a:ext cx="4754448" cy="570418"/>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Sine Feature extraction</a:t>
            </a:r>
            <a:endParaRPr lang="en-NL" dirty="0"/>
          </a:p>
        </p:txBody>
      </p:sp>
      <p:sp>
        <p:nvSpPr>
          <p:cNvPr id="15" name="Rectangle 14">
            <a:extLst>
              <a:ext uri="{FF2B5EF4-FFF2-40B4-BE49-F238E27FC236}">
                <a16:creationId xmlns:a16="http://schemas.microsoft.com/office/drawing/2014/main" id="{2C21D506-539A-AF24-FE99-B9A6D60BF66E}"/>
              </a:ext>
            </a:extLst>
          </p:cNvPr>
          <p:cNvSpPr/>
          <p:nvPr/>
        </p:nvSpPr>
        <p:spPr>
          <a:xfrm>
            <a:off x="6070941" y="4919389"/>
            <a:ext cx="2174174" cy="1334726"/>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Lambda - Reduction</a:t>
            </a:r>
          </a:p>
          <a:p>
            <a:endParaRPr lang="en-NL" dirty="0">
              <a:solidFill>
                <a:schemeClr val="tx1"/>
              </a:solidFill>
            </a:endParaRPr>
          </a:p>
        </p:txBody>
      </p:sp>
      <p:pic>
        <p:nvPicPr>
          <p:cNvPr id="16" name="Picture 12" descr="AWS Lambda - Wikipedia">
            <a:extLst>
              <a:ext uri="{FF2B5EF4-FFF2-40B4-BE49-F238E27FC236}">
                <a16:creationId xmlns:a16="http://schemas.microsoft.com/office/drawing/2014/main" id="{C1C0834B-5208-03B2-F8DF-FE1AE80AF8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0991" y="5239656"/>
            <a:ext cx="901476" cy="901476"/>
          </a:xfrm>
          <a:prstGeom prst="rect">
            <a:avLst/>
          </a:prstGeom>
          <a:solidFill>
            <a:schemeClr val="accent1">
              <a:lumMod val="20000"/>
              <a:lumOff val="80000"/>
            </a:schemeClr>
          </a:solidFill>
        </p:spPr>
      </p:pic>
      <p:sp>
        <p:nvSpPr>
          <p:cNvPr id="22" name="TextBox 21">
            <a:extLst>
              <a:ext uri="{FF2B5EF4-FFF2-40B4-BE49-F238E27FC236}">
                <a16:creationId xmlns:a16="http://schemas.microsoft.com/office/drawing/2014/main" id="{B0DCEA0A-25F6-2280-6046-40EBA7D1FBB2}"/>
              </a:ext>
            </a:extLst>
          </p:cNvPr>
          <p:cNvSpPr txBox="1"/>
          <p:nvPr/>
        </p:nvSpPr>
        <p:spPr>
          <a:xfrm>
            <a:off x="4267438" y="5192349"/>
            <a:ext cx="1464953" cy="369332"/>
          </a:xfrm>
          <a:prstGeom prst="rect">
            <a:avLst/>
          </a:prstGeom>
          <a:noFill/>
        </p:spPr>
        <p:txBody>
          <a:bodyPr wrap="none" rtlCol="0">
            <a:spAutoFit/>
          </a:bodyPr>
          <a:lstStyle/>
          <a:p>
            <a:r>
              <a:rPr lang="en-GB" dirty="0"/>
              <a:t>Time-of-flight</a:t>
            </a:r>
            <a:endParaRPr lang="en-NL" dirty="0"/>
          </a:p>
        </p:txBody>
      </p:sp>
      <p:pic>
        <p:nvPicPr>
          <p:cNvPr id="3074" name="Picture 2" descr="Install AWS IoT Greengrass on Linux | Snap Store">
            <a:extLst>
              <a:ext uri="{FF2B5EF4-FFF2-40B4-BE49-F238E27FC236}">
                <a16:creationId xmlns:a16="http://schemas.microsoft.com/office/drawing/2014/main" id="{EFD2E6A7-7CDB-6AFE-7A0F-CEC6E20FAB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0024" y="903476"/>
            <a:ext cx="963670" cy="963670"/>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4" descr="Here are three common ways to create your Lambda functions with AWS">
            <a:extLst>
              <a:ext uri="{FF2B5EF4-FFF2-40B4-BE49-F238E27FC236}">
                <a16:creationId xmlns:a16="http://schemas.microsoft.com/office/drawing/2014/main" id="{F5205AD4-97A3-ED7D-4800-66A99D8C78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3490" y="3922345"/>
            <a:ext cx="572220" cy="569101"/>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pic>
        <p:nvPicPr>
          <p:cNvPr id="75" name="Picture 4" descr="Here are three common ways to create your Lambda functions with AWS">
            <a:extLst>
              <a:ext uri="{FF2B5EF4-FFF2-40B4-BE49-F238E27FC236}">
                <a16:creationId xmlns:a16="http://schemas.microsoft.com/office/drawing/2014/main" id="{5CC2A5CF-547E-BCEB-FC37-2262D3C3CC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33490" y="3147420"/>
            <a:ext cx="572220" cy="569101"/>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FC4E9E2C-EE3B-D1C7-03EC-8946D64614D8}"/>
              </a:ext>
            </a:extLst>
          </p:cNvPr>
          <p:cNvGrpSpPr/>
          <p:nvPr/>
        </p:nvGrpSpPr>
        <p:grpSpPr>
          <a:xfrm>
            <a:off x="9157231" y="4937371"/>
            <a:ext cx="2174174" cy="1316572"/>
            <a:chOff x="9135540" y="3762592"/>
            <a:chExt cx="2174174" cy="1316572"/>
          </a:xfrm>
          <a:solidFill>
            <a:schemeClr val="accent1">
              <a:lumMod val="20000"/>
              <a:lumOff val="80000"/>
            </a:schemeClr>
          </a:solidFill>
        </p:grpSpPr>
        <p:sp>
          <p:nvSpPr>
            <p:cNvPr id="8" name="Rectangle 7">
              <a:extLst>
                <a:ext uri="{FF2B5EF4-FFF2-40B4-BE49-F238E27FC236}">
                  <a16:creationId xmlns:a16="http://schemas.microsoft.com/office/drawing/2014/main" id="{B3C79992-1324-0A8E-0779-EEF0C3F8243B}"/>
                </a:ext>
              </a:extLst>
            </p:cNvPr>
            <p:cNvSpPr/>
            <p:nvPr/>
          </p:nvSpPr>
          <p:spPr>
            <a:xfrm>
              <a:off x="9135540" y="3762592"/>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S3 Int Storage full</a:t>
              </a:r>
            </a:p>
            <a:p>
              <a:endParaRPr lang="en-NL" dirty="0">
                <a:solidFill>
                  <a:schemeClr val="tx1"/>
                </a:solidFill>
              </a:endParaRPr>
            </a:p>
          </p:txBody>
        </p:sp>
        <p:pic>
          <p:nvPicPr>
            <p:cNvPr id="9" name="Picture 4" descr="Trying Out Various Settings for Amazon S3 Publishing - DEV Community">
              <a:extLst>
                <a:ext uri="{FF2B5EF4-FFF2-40B4-BE49-F238E27FC236}">
                  <a16:creationId xmlns:a16="http://schemas.microsoft.com/office/drawing/2014/main" id="{80AE95C7-7439-9B6C-3DFE-5AC73C7A4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8188" y="4098361"/>
              <a:ext cx="878396" cy="878396"/>
            </a:xfrm>
            <a:prstGeom prst="rect">
              <a:avLst/>
            </a:prstGeom>
            <a:grpFill/>
          </p:spPr>
        </p:pic>
      </p:grpSp>
      <p:cxnSp>
        <p:nvCxnSpPr>
          <p:cNvPr id="13" name="Straight Arrow Connector 12">
            <a:extLst>
              <a:ext uri="{FF2B5EF4-FFF2-40B4-BE49-F238E27FC236}">
                <a16:creationId xmlns:a16="http://schemas.microsoft.com/office/drawing/2014/main" id="{80868501-D6F2-3A5F-CFD5-29514EAF2665}"/>
              </a:ext>
            </a:extLst>
          </p:cNvPr>
          <p:cNvCxnSpPr>
            <a:cxnSpLocks/>
            <a:stCxn id="18" idx="2"/>
            <a:endCxn id="8" idx="0"/>
          </p:cNvCxnSpPr>
          <p:nvPr/>
        </p:nvCxnSpPr>
        <p:spPr>
          <a:xfrm>
            <a:off x="10244318" y="4468167"/>
            <a:ext cx="0" cy="469204"/>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grpSp>
        <p:nvGrpSpPr>
          <p:cNvPr id="14" name="Group 13">
            <a:extLst>
              <a:ext uri="{FF2B5EF4-FFF2-40B4-BE49-F238E27FC236}">
                <a16:creationId xmlns:a16="http://schemas.microsoft.com/office/drawing/2014/main" id="{55799EDD-AA23-204C-380B-59DC724F61B0}"/>
              </a:ext>
            </a:extLst>
          </p:cNvPr>
          <p:cNvGrpSpPr/>
          <p:nvPr/>
        </p:nvGrpSpPr>
        <p:grpSpPr>
          <a:xfrm>
            <a:off x="9157231" y="3151595"/>
            <a:ext cx="2174174" cy="1316572"/>
            <a:chOff x="9569713" y="3108718"/>
            <a:chExt cx="2174174" cy="1316572"/>
          </a:xfrm>
        </p:grpSpPr>
        <p:sp>
          <p:nvSpPr>
            <p:cNvPr id="18" name="Rectangle 17">
              <a:extLst>
                <a:ext uri="{FF2B5EF4-FFF2-40B4-BE49-F238E27FC236}">
                  <a16:creationId xmlns:a16="http://schemas.microsoft.com/office/drawing/2014/main" id="{A4FC8F61-5E60-ABF4-6F41-8663621ABCD7}"/>
                </a:ext>
              </a:extLst>
            </p:cNvPr>
            <p:cNvSpPr/>
            <p:nvPr/>
          </p:nvSpPr>
          <p:spPr>
            <a:xfrm>
              <a:off x="9569713" y="3108718"/>
              <a:ext cx="2174174" cy="1316572"/>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Kinesis firehose</a:t>
              </a:r>
            </a:p>
            <a:p>
              <a:endParaRPr lang="en-NL" dirty="0">
                <a:solidFill>
                  <a:schemeClr val="tx1"/>
                </a:solidFill>
              </a:endParaRPr>
            </a:p>
          </p:txBody>
        </p:sp>
        <p:pic>
          <p:nvPicPr>
            <p:cNvPr id="19" name="Picture 2" descr="AWS Kinesis Data Firehose - Metrics - Coralogix">
              <a:extLst>
                <a:ext uri="{FF2B5EF4-FFF2-40B4-BE49-F238E27FC236}">
                  <a16:creationId xmlns:a16="http://schemas.microsoft.com/office/drawing/2014/main" id="{88E9EF75-D160-19CA-329D-28DD616B0D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22361" y="3454005"/>
              <a:ext cx="868878" cy="86887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Connector: Elbow 22">
            <a:extLst>
              <a:ext uri="{FF2B5EF4-FFF2-40B4-BE49-F238E27FC236}">
                <a16:creationId xmlns:a16="http://schemas.microsoft.com/office/drawing/2014/main" id="{82A310F0-5983-FC4B-6112-A889DC986C25}"/>
              </a:ext>
            </a:extLst>
          </p:cNvPr>
          <p:cNvCxnSpPr>
            <a:cxnSpLocks/>
            <a:stCxn id="2058" idx="2"/>
            <a:endCxn id="18" idx="0"/>
          </p:cNvCxnSpPr>
          <p:nvPr/>
        </p:nvCxnSpPr>
        <p:spPr>
          <a:xfrm rot="5400000">
            <a:off x="9551074" y="2230658"/>
            <a:ext cx="1614182" cy="227693"/>
          </a:xfrm>
          <a:prstGeom prst="bentConnector3">
            <a:avLst/>
          </a:prstGeom>
          <a:ln w="38100">
            <a:tailEnd type="triangle"/>
          </a:ln>
        </p:spPr>
        <p:style>
          <a:lnRef idx="1">
            <a:schemeClr val="accent2"/>
          </a:lnRef>
          <a:fillRef idx="0">
            <a:schemeClr val="accent2"/>
          </a:fillRef>
          <a:effectRef idx="0">
            <a:schemeClr val="accent2"/>
          </a:effectRef>
          <a:fontRef idx="minor">
            <a:schemeClr val="tx1"/>
          </a:fontRef>
        </p:style>
      </p:cxnSp>
      <p:grpSp>
        <p:nvGrpSpPr>
          <p:cNvPr id="27" name="Group 26">
            <a:extLst>
              <a:ext uri="{FF2B5EF4-FFF2-40B4-BE49-F238E27FC236}">
                <a16:creationId xmlns:a16="http://schemas.microsoft.com/office/drawing/2014/main" id="{907290C8-FD12-1E3D-2F31-156D3B90D554}"/>
              </a:ext>
            </a:extLst>
          </p:cNvPr>
          <p:cNvGrpSpPr/>
          <p:nvPr/>
        </p:nvGrpSpPr>
        <p:grpSpPr>
          <a:xfrm>
            <a:off x="1754714" y="4937543"/>
            <a:ext cx="2174174" cy="1316572"/>
            <a:chOff x="4870136" y="6980445"/>
            <a:chExt cx="2174174" cy="1316572"/>
          </a:xfrm>
          <a:solidFill>
            <a:schemeClr val="accent1">
              <a:lumMod val="20000"/>
              <a:lumOff val="80000"/>
            </a:schemeClr>
          </a:solidFill>
        </p:grpSpPr>
        <p:sp>
          <p:nvSpPr>
            <p:cNvPr id="28" name="Rectangle 27">
              <a:extLst>
                <a:ext uri="{FF2B5EF4-FFF2-40B4-BE49-F238E27FC236}">
                  <a16:creationId xmlns:a16="http://schemas.microsoft.com/office/drawing/2014/main" id="{4C39F89B-A5F6-FC04-AF19-7E85DC0BFFBB}"/>
                </a:ext>
              </a:extLst>
            </p:cNvPr>
            <p:cNvSpPr/>
            <p:nvPr/>
          </p:nvSpPr>
          <p:spPr>
            <a:xfrm>
              <a:off x="4870136" y="6980445"/>
              <a:ext cx="2174174" cy="1316572"/>
            </a:xfrm>
            <a:prstGeom prst="rect">
              <a:avLst/>
            </a:prstGeom>
            <a:grp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a:solidFill>
                    <a:schemeClr val="tx1"/>
                  </a:solidFill>
                </a:rPr>
                <a:t>Timestream DB</a:t>
              </a:r>
            </a:p>
            <a:p>
              <a:endParaRPr lang="en-NL" dirty="0">
                <a:solidFill>
                  <a:schemeClr val="tx1"/>
                </a:solidFill>
              </a:endParaRPr>
            </a:p>
          </p:txBody>
        </p:sp>
        <p:pic>
          <p:nvPicPr>
            <p:cNvPr id="30" name="Picture 6" descr="Timestream - Database of Databases">
              <a:extLst>
                <a:ext uri="{FF2B5EF4-FFF2-40B4-BE49-F238E27FC236}">
                  <a16:creationId xmlns:a16="http://schemas.microsoft.com/office/drawing/2014/main" id="{BD441796-FBE9-43B1-171E-4329EA98BF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8024" y="7340771"/>
              <a:ext cx="878397" cy="878397"/>
            </a:xfrm>
            <a:prstGeom prst="rect">
              <a:avLst/>
            </a:prstGeom>
            <a:grpFill/>
          </p:spPr>
        </p:pic>
      </p:grpSp>
      <p:pic>
        <p:nvPicPr>
          <p:cNvPr id="40" name="Picture 39">
            <a:extLst>
              <a:ext uri="{FF2B5EF4-FFF2-40B4-BE49-F238E27FC236}">
                <a16:creationId xmlns:a16="http://schemas.microsoft.com/office/drawing/2014/main" id="{B8F10FA4-4D07-A31E-5FC7-17B0132BB315}"/>
              </a:ext>
            </a:extLst>
          </p:cNvPr>
          <p:cNvPicPr>
            <a:picLocks noChangeAspect="1"/>
          </p:cNvPicPr>
          <p:nvPr/>
        </p:nvPicPr>
        <p:blipFill rotWithShape="1">
          <a:blip r:embed="rId10"/>
          <a:srcRect l="1044" t="1857" r="519" b="2357"/>
          <a:stretch/>
        </p:blipFill>
        <p:spPr>
          <a:xfrm>
            <a:off x="309047" y="209342"/>
            <a:ext cx="5605705" cy="2497192"/>
          </a:xfrm>
          <a:prstGeom prst="rect">
            <a:avLst/>
          </a:prstGeom>
          <a:ln w="38100">
            <a:solidFill>
              <a:schemeClr val="tx1"/>
            </a:solidFill>
          </a:ln>
        </p:spPr>
      </p:pic>
      <p:sp>
        <p:nvSpPr>
          <p:cNvPr id="57" name="Rectangle 56">
            <a:extLst>
              <a:ext uri="{FF2B5EF4-FFF2-40B4-BE49-F238E27FC236}">
                <a16:creationId xmlns:a16="http://schemas.microsoft.com/office/drawing/2014/main" id="{1042D3E2-8792-9617-DB60-BD12175AE8D0}"/>
              </a:ext>
            </a:extLst>
          </p:cNvPr>
          <p:cNvSpPr/>
          <p:nvPr/>
        </p:nvSpPr>
        <p:spPr>
          <a:xfrm>
            <a:off x="6523814" y="1353212"/>
            <a:ext cx="1327449" cy="1361862"/>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b="1" dirty="0" err="1">
                <a:solidFill>
                  <a:schemeClr val="tx1"/>
                </a:solidFill>
              </a:rPr>
              <a:t>Eventbridge</a:t>
            </a:r>
            <a:endParaRPr lang="en-NL" b="1" dirty="0">
              <a:solidFill>
                <a:schemeClr val="tx1"/>
              </a:solidFill>
            </a:endParaRPr>
          </a:p>
        </p:txBody>
      </p:sp>
      <p:pic>
        <p:nvPicPr>
          <p:cNvPr id="58" name="Picture 4" descr="AWS EventBridge Sink Connector - Docs">
            <a:extLst>
              <a:ext uri="{FF2B5EF4-FFF2-40B4-BE49-F238E27FC236}">
                <a16:creationId xmlns:a16="http://schemas.microsoft.com/office/drawing/2014/main" id="{4A9B438A-A7CA-D7F2-6042-AC9B8551147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8993" y="1726962"/>
            <a:ext cx="887219" cy="887219"/>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Connector: Elbow 60">
            <a:extLst>
              <a:ext uri="{FF2B5EF4-FFF2-40B4-BE49-F238E27FC236}">
                <a16:creationId xmlns:a16="http://schemas.microsoft.com/office/drawing/2014/main" id="{7F7FCEB6-4804-D1D4-57D6-4EEB95B145A9}"/>
              </a:ext>
            </a:extLst>
          </p:cNvPr>
          <p:cNvCxnSpPr>
            <a:cxnSpLocks/>
            <a:endCxn id="57" idx="0"/>
          </p:cNvCxnSpPr>
          <p:nvPr/>
        </p:nvCxnSpPr>
        <p:spPr>
          <a:xfrm>
            <a:off x="3928888" y="550393"/>
            <a:ext cx="3258651" cy="802819"/>
          </a:xfrm>
          <a:prstGeom prst="bentConnector2">
            <a:avLst/>
          </a:prstGeom>
          <a:ln w="38100">
            <a:prstDash val="dash"/>
            <a:tailEnd type="triangle"/>
          </a:ln>
        </p:spPr>
        <p:style>
          <a:lnRef idx="1">
            <a:schemeClr val="accent2"/>
          </a:lnRef>
          <a:fillRef idx="0">
            <a:schemeClr val="accent2"/>
          </a:fillRef>
          <a:effectRef idx="0">
            <a:schemeClr val="accent2"/>
          </a:effectRef>
          <a:fontRef idx="minor">
            <a:schemeClr val="tx1"/>
          </a:fontRef>
        </p:style>
      </p:cxnSp>
      <p:cxnSp>
        <p:nvCxnSpPr>
          <p:cNvPr id="64" name="Straight Connector 63">
            <a:extLst>
              <a:ext uri="{FF2B5EF4-FFF2-40B4-BE49-F238E27FC236}">
                <a16:creationId xmlns:a16="http://schemas.microsoft.com/office/drawing/2014/main" id="{717DCCCF-1631-C028-4B0A-ACCB023332EB}"/>
              </a:ext>
            </a:extLst>
          </p:cNvPr>
          <p:cNvCxnSpPr>
            <a:cxnSpLocks/>
          </p:cNvCxnSpPr>
          <p:nvPr/>
        </p:nvCxnSpPr>
        <p:spPr>
          <a:xfrm>
            <a:off x="3875740" y="550393"/>
            <a:ext cx="0" cy="103657"/>
          </a:xfrm>
          <a:prstGeom prst="line">
            <a:avLst/>
          </a:prstGeom>
          <a:ln w="38100">
            <a:prstDash val="dash"/>
          </a:ln>
        </p:spPr>
        <p:style>
          <a:lnRef idx="1">
            <a:schemeClr val="accent2"/>
          </a:lnRef>
          <a:fillRef idx="0">
            <a:schemeClr val="accent2"/>
          </a:fillRef>
          <a:effectRef idx="0">
            <a:schemeClr val="accent2"/>
          </a:effectRef>
          <a:fontRef idx="minor">
            <a:schemeClr val="tx1"/>
          </a:fontRef>
        </p:style>
      </p:cxnSp>
      <p:cxnSp>
        <p:nvCxnSpPr>
          <p:cNvPr id="71" name="Straight Arrow Connector 70">
            <a:extLst>
              <a:ext uri="{FF2B5EF4-FFF2-40B4-BE49-F238E27FC236}">
                <a16:creationId xmlns:a16="http://schemas.microsoft.com/office/drawing/2014/main" id="{73D1F6C1-D78B-99FA-26C5-15A75B91960D}"/>
              </a:ext>
            </a:extLst>
          </p:cNvPr>
          <p:cNvCxnSpPr>
            <a:cxnSpLocks/>
            <a:endCxn id="17" idx="1"/>
          </p:cNvCxnSpPr>
          <p:nvPr/>
        </p:nvCxnSpPr>
        <p:spPr>
          <a:xfrm>
            <a:off x="5297567" y="950087"/>
            <a:ext cx="2942790" cy="5094"/>
          </a:xfrm>
          <a:prstGeom prst="straightConnector1">
            <a:avLst/>
          </a:prstGeom>
          <a:ln w="38100">
            <a:solidFill>
              <a:schemeClr val="accent2"/>
            </a:solidFill>
            <a:prstDash val="dash"/>
            <a:tailEnd type="triangle"/>
          </a:ln>
        </p:spPr>
        <p:style>
          <a:lnRef idx="1">
            <a:schemeClr val="accent2"/>
          </a:lnRef>
          <a:fillRef idx="0">
            <a:schemeClr val="accent2"/>
          </a:fillRef>
          <a:effectRef idx="0">
            <a:schemeClr val="accent2"/>
          </a:effectRef>
          <a:fontRef idx="minor">
            <a:schemeClr val="tx1"/>
          </a:fontRef>
        </p:style>
      </p:cxnSp>
      <p:cxnSp>
        <p:nvCxnSpPr>
          <p:cNvPr id="87" name="Straight Arrow Connector 86">
            <a:extLst>
              <a:ext uri="{FF2B5EF4-FFF2-40B4-BE49-F238E27FC236}">
                <a16:creationId xmlns:a16="http://schemas.microsoft.com/office/drawing/2014/main" id="{621E044D-93A2-CF59-356C-9086A187B9DB}"/>
              </a:ext>
            </a:extLst>
          </p:cNvPr>
          <p:cNvCxnSpPr>
            <a:stCxn id="8" idx="1"/>
            <a:endCxn id="15" idx="3"/>
          </p:cNvCxnSpPr>
          <p:nvPr/>
        </p:nvCxnSpPr>
        <p:spPr>
          <a:xfrm flipH="1" flipV="1">
            <a:off x="8245115" y="5586752"/>
            <a:ext cx="912116" cy="890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4D09C81-E934-E0CD-A929-7D197DF865FC}"/>
              </a:ext>
            </a:extLst>
          </p:cNvPr>
          <p:cNvCxnSpPr>
            <a:stCxn id="15" idx="1"/>
            <a:endCxn id="28" idx="3"/>
          </p:cNvCxnSpPr>
          <p:nvPr/>
        </p:nvCxnSpPr>
        <p:spPr>
          <a:xfrm flipH="1">
            <a:off x="3928888" y="5586752"/>
            <a:ext cx="2142053" cy="907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948AEFB-39D7-234A-C48C-39E2891B3F4C}"/>
              </a:ext>
            </a:extLst>
          </p:cNvPr>
          <p:cNvCxnSpPr>
            <a:stCxn id="15" idx="0"/>
            <a:endCxn id="52" idx="2"/>
          </p:cNvCxnSpPr>
          <p:nvPr/>
        </p:nvCxnSpPr>
        <p:spPr>
          <a:xfrm flipH="1" flipV="1">
            <a:off x="7153269" y="4468167"/>
            <a:ext cx="4759" cy="45122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756D769-5B26-39C7-17BA-837D83CF5D33}"/>
              </a:ext>
            </a:extLst>
          </p:cNvPr>
          <p:cNvCxnSpPr>
            <a:stCxn id="52" idx="1"/>
            <a:endCxn id="56" idx="3"/>
          </p:cNvCxnSpPr>
          <p:nvPr/>
        </p:nvCxnSpPr>
        <p:spPr>
          <a:xfrm flipH="1" flipV="1">
            <a:off x="5363524" y="3809692"/>
            <a:ext cx="702658" cy="18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2EE0E40-27E3-6E77-21E7-E3FE4101AC77}"/>
              </a:ext>
            </a:extLst>
          </p:cNvPr>
          <p:cNvCxnSpPr>
            <a:stCxn id="56" idx="2"/>
            <a:endCxn id="28" idx="0"/>
          </p:cNvCxnSpPr>
          <p:nvPr/>
        </p:nvCxnSpPr>
        <p:spPr>
          <a:xfrm>
            <a:off x="2836286" y="4646307"/>
            <a:ext cx="5515" cy="2912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31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0" name="Rectangle 2069">
            <a:extLst>
              <a:ext uri="{FF2B5EF4-FFF2-40B4-BE49-F238E27FC236}">
                <a16:creationId xmlns:a16="http://schemas.microsoft.com/office/drawing/2014/main" id="{6E41E595-6AF9-8B65-5D41-69331753E659}"/>
              </a:ext>
            </a:extLst>
          </p:cNvPr>
          <p:cNvSpPr/>
          <p:nvPr/>
        </p:nvSpPr>
        <p:spPr>
          <a:xfrm>
            <a:off x="10578551" y="1836868"/>
            <a:ext cx="1327449" cy="1361862"/>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dirty="0" err="1"/>
              <a:t>Eventbridge</a:t>
            </a:r>
            <a:endParaRPr lang="en-NL" dirty="0"/>
          </a:p>
        </p:txBody>
      </p:sp>
      <p:sp>
        <p:nvSpPr>
          <p:cNvPr id="2060" name="Rectangle 2059">
            <a:extLst>
              <a:ext uri="{FF2B5EF4-FFF2-40B4-BE49-F238E27FC236}">
                <a16:creationId xmlns:a16="http://schemas.microsoft.com/office/drawing/2014/main" id="{18640DEA-FCCB-F1D5-77FF-4C12EE9B03F2}"/>
              </a:ext>
            </a:extLst>
          </p:cNvPr>
          <p:cNvSpPr/>
          <p:nvPr/>
        </p:nvSpPr>
        <p:spPr>
          <a:xfrm>
            <a:off x="10578552" y="3841029"/>
            <a:ext cx="1327448" cy="1361862"/>
          </a:xfrm>
          <a:prstGeom prst="rect">
            <a:avLst/>
          </a:prstGeom>
          <a:solidFill>
            <a:schemeClr val="accent1">
              <a:lumMod val="20000"/>
              <a:lumOff val="80000"/>
            </a:schemeClr>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t"/>
          <a:lstStyle/>
          <a:p>
            <a:pPr algn="ctr"/>
            <a:r>
              <a:rPr lang="en-GB" dirty="0"/>
              <a:t>IoT Core</a:t>
            </a:r>
            <a:endParaRPr lang="en-NL" dirty="0"/>
          </a:p>
        </p:txBody>
      </p:sp>
      <p:sp>
        <p:nvSpPr>
          <p:cNvPr id="7" name="Date Placeholder 6">
            <a:extLst>
              <a:ext uri="{FF2B5EF4-FFF2-40B4-BE49-F238E27FC236}">
                <a16:creationId xmlns:a16="http://schemas.microsoft.com/office/drawing/2014/main" id="{146EEED6-A1E6-34AD-FD0C-8B0875C66691}"/>
              </a:ext>
            </a:extLst>
          </p:cNvPr>
          <p:cNvSpPr>
            <a:spLocks noGrp="1"/>
          </p:cNvSpPr>
          <p:nvPr>
            <p:ph type="dt" sz="half" idx="10"/>
          </p:nvPr>
        </p:nvSpPr>
        <p:spPr/>
        <p:txBody>
          <a:bodyPr/>
          <a:lstStyle/>
          <a:p>
            <a:fld id="{DBC41327-610E-4997-B5D8-0FA10131F7E0}" type="datetime8">
              <a:rPr lang="en-NL" smtClean="0"/>
              <a:t>05/06/2025 07:45</a:t>
            </a:fld>
            <a:endParaRPr lang="en-NL"/>
          </a:p>
        </p:txBody>
      </p:sp>
      <p:sp>
        <p:nvSpPr>
          <p:cNvPr id="8" name="Footer Placeholder 7">
            <a:extLst>
              <a:ext uri="{FF2B5EF4-FFF2-40B4-BE49-F238E27FC236}">
                <a16:creationId xmlns:a16="http://schemas.microsoft.com/office/drawing/2014/main" id="{4EFD6BD4-D2DC-32F3-2BEF-DC69F484F303}"/>
              </a:ext>
            </a:extLst>
          </p:cNvPr>
          <p:cNvSpPr>
            <a:spLocks noGrp="1"/>
          </p:cNvSpPr>
          <p:nvPr>
            <p:ph type="ftr" sz="quarter" idx="11"/>
          </p:nvPr>
        </p:nvSpPr>
        <p:spPr/>
        <p:txBody>
          <a:bodyPr/>
          <a:lstStyle/>
          <a:p>
            <a:r>
              <a:rPr lang="en-US"/>
              <a:t>CONFIDENTIAL</a:t>
            </a:r>
            <a:endParaRPr lang="en-NL"/>
          </a:p>
        </p:txBody>
      </p:sp>
      <p:sp>
        <p:nvSpPr>
          <p:cNvPr id="9" name="Slide Number Placeholder 8">
            <a:extLst>
              <a:ext uri="{FF2B5EF4-FFF2-40B4-BE49-F238E27FC236}">
                <a16:creationId xmlns:a16="http://schemas.microsoft.com/office/drawing/2014/main" id="{96B0A233-DFC1-A916-88AA-516354BB1001}"/>
              </a:ext>
            </a:extLst>
          </p:cNvPr>
          <p:cNvSpPr>
            <a:spLocks noGrp="1"/>
          </p:cNvSpPr>
          <p:nvPr>
            <p:ph type="sldNum" sz="quarter" idx="12"/>
          </p:nvPr>
        </p:nvSpPr>
        <p:spPr/>
        <p:txBody>
          <a:bodyPr/>
          <a:lstStyle/>
          <a:p>
            <a:fld id="{C5F54A2B-D1B8-4F0C-B902-A9CE68594974}" type="slidenum">
              <a:rPr lang="en-NL" smtClean="0"/>
              <a:t>6</a:t>
            </a:fld>
            <a:endParaRPr lang="en-NL"/>
          </a:p>
        </p:txBody>
      </p:sp>
      <p:sp>
        <p:nvSpPr>
          <p:cNvPr id="10" name="Rectangle 9">
            <a:extLst>
              <a:ext uri="{FF2B5EF4-FFF2-40B4-BE49-F238E27FC236}">
                <a16:creationId xmlns:a16="http://schemas.microsoft.com/office/drawing/2014/main" id="{A49C5518-9A98-2CC6-2963-0C623A887687}"/>
              </a:ext>
            </a:extLst>
          </p:cNvPr>
          <p:cNvSpPr/>
          <p:nvPr/>
        </p:nvSpPr>
        <p:spPr>
          <a:xfrm>
            <a:off x="368134" y="984550"/>
            <a:ext cx="9725891" cy="4418723"/>
          </a:xfrm>
          <a:prstGeom prst="rect">
            <a:avLst/>
          </a:prstGeom>
          <a:ln w="3810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NL" dirty="0"/>
          </a:p>
        </p:txBody>
      </p:sp>
      <p:sp>
        <p:nvSpPr>
          <p:cNvPr id="11" name="Title 1">
            <a:extLst>
              <a:ext uri="{FF2B5EF4-FFF2-40B4-BE49-F238E27FC236}">
                <a16:creationId xmlns:a16="http://schemas.microsoft.com/office/drawing/2014/main" id="{1036250B-FB41-AFAD-F6E0-1FB072CE2B71}"/>
              </a:ext>
            </a:extLst>
          </p:cNvPr>
          <p:cNvSpPr txBox="1">
            <a:spLocks/>
          </p:cNvSpPr>
          <p:nvPr/>
        </p:nvSpPr>
        <p:spPr>
          <a:xfrm>
            <a:off x="368134" y="984550"/>
            <a:ext cx="10065327" cy="8539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Pi code loop</a:t>
            </a:r>
            <a:endParaRPr lang="en-NL" dirty="0">
              <a:solidFill>
                <a:schemeClr val="bg1"/>
              </a:solidFill>
            </a:endParaRPr>
          </a:p>
        </p:txBody>
      </p:sp>
      <p:sp>
        <p:nvSpPr>
          <p:cNvPr id="12" name="Rectangle 11">
            <a:extLst>
              <a:ext uri="{FF2B5EF4-FFF2-40B4-BE49-F238E27FC236}">
                <a16:creationId xmlns:a16="http://schemas.microsoft.com/office/drawing/2014/main" id="{0D426AB8-D2DD-71BE-88D3-878848D2AEBA}"/>
              </a:ext>
            </a:extLst>
          </p:cNvPr>
          <p:cNvSpPr/>
          <p:nvPr/>
        </p:nvSpPr>
        <p:spPr>
          <a:xfrm>
            <a:off x="8128601" y="1846845"/>
            <a:ext cx="1811977" cy="1377537"/>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Greengrass</a:t>
            </a:r>
          </a:p>
          <a:p>
            <a:pPr algn="ctr"/>
            <a:endParaRPr lang="en-NL" dirty="0"/>
          </a:p>
        </p:txBody>
      </p:sp>
      <p:sp>
        <p:nvSpPr>
          <p:cNvPr id="13" name="Rectangle 12">
            <a:extLst>
              <a:ext uri="{FF2B5EF4-FFF2-40B4-BE49-F238E27FC236}">
                <a16:creationId xmlns:a16="http://schemas.microsoft.com/office/drawing/2014/main" id="{8B5D36BD-D680-3E23-E86F-A0E0FBDAA387}"/>
              </a:ext>
            </a:extLst>
          </p:cNvPr>
          <p:cNvSpPr/>
          <p:nvPr/>
        </p:nvSpPr>
        <p:spPr>
          <a:xfrm>
            <a:off x="531039" y="3831691"/>
            <a:ext cx="4794175" cy="1355528"/>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a:p>
            <a:pPr algn="ctr"/>
            <a:r>
              <a:rPr lang="en-US" dirty="0"/>
              <a:t>Continuous buffer reader</a:t>
            </a:r>
            <a:endParaRPr lang="en-NL" dirty="0"/>
          </a:p>
        </p:txBody>
      </p:sp>
      <p:sp>
        <p:nvSpPr>
          <p:cNvPr id="14" name="Rectangle 13">
            <a:extLst>
              <a:ext uri="{FF2B5EF4-FFF2-40B4-BE49-F238E27FC236}">
                <a16:creationId xmlns:a16="http://schemas.microsoft.com/office/drawing/2014/main" id="{97DFE3A3-F359-3604-C0EE-156A1E977C62}"/>
              </a:ext>
            </a:extLst>
          </p:cNvPr>
          <p:cNvSpPr/>
          <p:nvPr/>
        </p:nvSpPr>
        <p:spPr>
          <a:xfrm>
            <a:off x="8136008" y="3839652"/>
            <a:ext cx="1811977" cy="1377537"/>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Raspbian Lite</a:t>
            </a:r>
          </a:p>
          <a:p>
            <a:pPr algn="ctr"/>
            <a:endParaRPr lang="en-NL" dirty="0"/>
          </a:p>
        </p:txBody>
      </p:sp>
      <p:cxnSp>
        <p:nvCxnSpPr>
          <p:cNvPr id="15" name="Straight Arrow Connector 14">
            <a:extLst>
              <a:ext uri="{FF2B5EF4-FFF2-40B4-BE49-F238E27FC236}">
                <a16:creationId xmlns:a16="http://schemas.microsoft.com/office/drawing/2014/main" id="{041D96D5-6E9D-8C7E-5EE8-39A1D4A10EB0}"/>
              </a:ext>
            </a:extLst>
          </p:cNvPr>
          <p:cNvCxnSpPr>
            <a:cxnSpLocks/>
            <a:stCxn id="12" idx="2"/>
            <a:endCxn id="14" idx="0"/>
          </p:cNvCxnSpPr>
          <p:nvPr/>
        </p:nvCxnSpPr>
        <p:spPr>
          <a:xfrm>
            <a:off x="9034590" y="3224382"/>
            <a:ext cx="7407" cy="615270"/>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A8699253-5217-DEC7-9B4D-EEF709B4BCA3}"/>
              </a:ext>
            </a:extLst>
          </p:cNvPr>
          <p:cNvSpPr txBox="1"/>
          <p:nvPr/>
        </p:nvSpPr>
        <p:spPr>
          <a:xfrm>
            <a:off x="531038" y="3839652"/>
            <a:ext cx="4794175"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Very high priority</a:t>
            </a:r>
            <a:endParaRPr lang="en-NL" sz="1600" dirty="0"/>
          </a:p>
        </p:txBody>
      </p:sp>
      <p:sp>
        <p:nvSpPr>
          <p:cNvPr id="17" name="TextBox 16">
            <a:extLst>
              <a:ext uri="{FF2B5EF4-FFF2-40B4-BE49-F238E27FC236}">
                <a16:creationId xmlns:a16="http://schemas.microsoft.com/office/drawing/2014/main" id="{23A914F7-1732-2F3F-8D93-9D5698948B40}"/>
              </a:ext>
            </a:extLst>
          </p:cNvPr>
          <p:cNvSpPr txBox="1"/>
          <p:nvPr/>
        </p:nvSpPr>
        <p:spPr>
          <a:xfrm>
            <a:off x="8128597" y="1840312"/>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Low priority</a:t>
            </a:r>
            <a:endParaRPr lang="en-NL" sz="1600" dirty="0"/>
          </a:p>
        </p:txBody>
      </p:sp>
      <p:sp>
        <p:nvSpPr>
          <p:cNvPr id="19" name="TextBox 18">
            <a:extLst>
              <a:ext uri="{FF2B5EF4-FFF2-40B4-BE49-F238E27FC236}">
                <a16:creationId xmlns:a16="http://schemas.microsoft.com/office/drawing/2014/main" id="{DB0680AF-13D3-B0BE-D5AC-3D9466137898}"/>
              </a:ext>
            </a:extLst>
          </p:cNvPr>
          <p:cNvSpPr txBox="1"/>
          <p:nvPr/>
        </p:nvSpPr>
        <p:spPr>
          <a:xfrm>
            <a:off x="8136003" y="3832456"/>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Medium priority</a:t>
            </a:r>
            <a:endParaRPr lang="en-NL" sz="1600" dirty="0"/>
          </a:p>
        </p:txBody>
      </p:sp>
      <p:sp>
        <p:nvSpPr>
          <p:cNvPr id="20" name="TextBox 19">
            <a:extLst>
              <a:ext uri="{FF2B5EF4-FFF2-40B4-BE49-F238E27FC236}">
                <a16:creationId xmlns:a16="http://schemas.microsoft.com/office/drawing/2014/main" id="{50FE8F62-8010-CEE3-03C2-04D841DF13B9}"/>
              </a:ext>
            </a:extLst>
          </p:cNvPr>
          <p:cNvSpPr txBox="1"/>
          <p:nvPr/>
        </p:nvSpPr>
        <p:spPr>
          <a:xfrm>
            <a:off x="365403" y="5744039"/>
            <a:ext cx="9725891"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0" dirty="0">
                <a:solidFill>
                  <a:srgbClr val="374151"/>
                </a:solidFill>
                <a:effectLst/>
                <a:latin typeface="Söhne"/>
              </a:rPr>
              <a:t>Key considerations</a:t>
            </a:r>
          </a:p>
          <a:p>
            <a:pPr algn="ctr"/>
            <a:r>
              <a:rPr lang="en-US" b="0" i="0" dirty="0">
                <a:solidFill>
                  <a:srgbClr val="374151"/>
                </a:solidFill>
                <a:effectLst/>
                <a:latin typeface="Söhne"/>
              </a:rPr>
              <a:t>Real-time requirements  || Buffer sizes and flow control</a:t>
            </a:r>
            <a:r>
              <a:rPr lang="en-US" dirty="0">
                <a:solidFill>
                  <a:srgbClr val="374151"/>
                </a:solidFill>
                <a:latin typeface="Söhne"/>
              </a:rPr>
              <a:t>  </a:t>
            </a:r>
            <a:r>
              <a:rPr lang="en-US" b="0" i="0" dirty="0">
                <a:solidFill>
                  <a:srgbClr val="374151"/>
                </a:solidFill>
                <a:effectLst/>
                <a:latin typeface="Söhne"/>
              </a:rPr>
              <a:t>|| Testing and monitoring</a:t>
            </a:r>
          </a:p>
        </p:txBody>
      </p:sp>
      <p:sp>
        <p:nvSpPr>
          <p:cNvPr id="21" name="Rectangle 20">
            <a:extLst>
              <a:ext uri="{FF2B5EF4-FFF2-40B4-BE49-F238E27FC236}">
                <a16:creationId xmlns:a16="http://schemas.microsoft.com/office/drawing/2014/main" id="{927DE46F-24AF-3F7B-E43F-39213B720653}"/>
              </a:ext>
            </a:extLst>
          </p:cNvPr>
          <p:cNvSpPr/>
          <p:nvPr/>
        </p:nvSpPr>
        <p:spPr>
          <a:xfrm>
            <a:off x="5707894" y="1849101"/>
            <a:ext cx="1811977" cy="1377537"/>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Manager</a:t>
            </a:r>
          </a:p>
          <a:p>
            <a:pPr algn="ctr"/>
            <a:endParaRPr lang="en-US" dirty="0"/>
          </a:p>
        </p:txBody>
      </p:sp>
      <p:sp>
        <p:nvSpPr>
          <p:cNvPr id="22" name="TextBox 21">
            <a:extLst>
              <a:ext uri="{FF2B5EF4-FFF2-40B4-BE49-F238E27FC236}">
                <a16:creationId xmlns:a16="http://schemas.microsoft.com/office/drawing/2014/main" id="{BCC0E38F-FA0C-2409-66BB-189E6DDF956D}"/>
              </a:ext>
            </a:extLst>
          </p:cNvPr>
          <p:cNvSpPr txBox="1"/>
          <p:nvPr/>
        </p:nvSpPr>
        <p:spPr>
          <a:xfrm>
            <a:off x="5707890" y="1843089"/>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High priority</a:t>
            </a:r>
            <a:endParaRPr lang="en-NL" sz="1600" dirty="0"/>
          </a:p>
        </p:txBody>
      </p:sp>
      <p:cxnSp>
        <p:nvCxnSpPr>
          <p:cNvPr id="24" name="Connector: Elbow 23">
            <a:extLst>
              <a:ext uri="{FF2B5EF4-FFF2-40B4-BE49-F238E27FC236}">
                <a16:creationId xmlns:a16="http://schemas.microsoft.com/office/drawing/2014/main" id="{B6BBFACA-60F8-9C77-D094-D1656C32E411}"/>
              </a:ext>
            </a:extLst>
          </p:cNvPr>
          <p:cNvCxnSpPr>
            <a:cxnSpLocks/>
            <a:stCxn id="12" idx="1"/>
            <a:endCxn id="21" idx="3"/>
          </p:cNvCxnSpPr>
          <p:nvPr/>
        </p:nvCxnSpPr>
        <p:spPr>
          <a:xfrm rot="10800000" flipV="1">
            <a:off x="7519871" y="2535614"/>
            <a:ext cx="608730" cy="2256"/>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4" name="Rectangle 3">
            <a:extLst>
              <a:ext uri="{FF2B5EF4-FFF2-40B4-BE49-F238E27FC236}">
                <a16:creationId xmlns:a16="http://schemas.microsoft.com/office/drawing/2014/main" id="{329676CD-5C56-159B-156E-C22192480956}"/>
              </a:ext>
            </a:extLst>
          </p:cNvPr>
          <p:cNvSpPr/>
          <p:nvPr/>
        </p:nvSpPr>
        <p:spPr>
          <a:xfrm>
            <a:off x="531039" y="1887199"/>
            <a:ext cx="4794176" cy="406617"/>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Sine pulse</a:t>
            </a:r>
            <a:endParaRPr lang="en-NL" dirty="0"/>
          </a:p>
        </p:txBody>
      </p:sp>
      <p:pic>
        <p:nvPicPr>
          <p:cNvPr id="6" name="Picture 2" descr="Install AWS IoT Greengrass on Linux | Snap Store">
            <a:extLst>
              <a:ext uri="{FF2B5EF4-FFF2-40B4-BE49-F238E27FC236}">
                <a16:creationId xmlns:a16="http://schemas.microsoft.com/office/drawing/2014/main" id="{D176313A-4145-70EE-D52C-04D141AA3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9993" y="2558753"/>
            <a:ext cx="504000" cy="504000"/>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Connector: Elbow 35">
            <a:extLst>
              <a:ext uri="{FF2B5EF4-FFF2-40B4-BE49-F238E27FC236}">
                <a16:creationId xmlns:a16="http://schemas.microsoft.com/office/drawing/2014/main" id="{A60C8B6A-A730-F27C-D9E9-D4F6169F2B68}"/>
              </a:ext>
            </a:extLst>
          </p:cNvPr>
          <p:cNvCxnSpPr>
            <a:cxnSpLocks/>
            <a:stCxn id="13" idx="3"/>
            <a:endCxn id="21" idx="2"/>
          </p:cNvCxnSpPr>
          <p:nvPr/>
        </p:nvCxnSpPr>
        <p:spPr>
          <a:xfrm flipV="1">
            <a:off x="5325214" y="3226638"/>
            <a:ext cx="1288669" cy="1282817"/>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pic>
        <p:nvPicPr>
          <p:cNvPr id="39" name="Picture 2" descr="Why Do I Need Docker, and How Do I Use It? | Hexlet Guides">
            <a:extLst>
              <a:ext uri="{FF2B5EF4-FFF2-40B4-BE49-F238E27FC236}">
                <a16:creationId xmlns:a16="http://schemas.microsoft.com/office/drawing/2014/main" id="{CA064D56-378B-8FBA-63D4-221E4838BE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24" r="21534"/>
          <a:stretch/>
        </p:blipFill>
        <p:spPr bwMode="auto">
          <a:xfrm>
            <a:off x="6352356" y="2543789"/>
            <a:ext cx="508237" cy="50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Why Do I Need Docker, and How Do I Use It? | Hexlet Guides">
            <a:extLst>
              <a:ext uri="{FF2B5EF4-FFF2-40B4-BE49-F238E27FC236}">
                <a16:creationId xmlns:a16="http://schemas.microsoft.com/office/drawing/2014/main" id="{A7CDEEC1-BC9A-CA7D-E1F0-C98BF8E938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24" r="21534"/>
          <a:stretch/>
        </p:blipFill>
        <p:spPr bwMode="auto">
          <a:xfrm>
            <a:off x="702858" y="4375536"/>
            <a:ext cx="508237" cy="504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Beginner's Guide to Installing Raspberry Pi OS Lite | How To Hi-Fi">
            <a:extLst>
              <a:ext uri="{FF2B5EF4-FFF2-40B4-BE49-F238E27FC236}">
                <a16:creationId xmlns:a16="http://schemas.microsoft.com/office/drawing/2014/main" id="{0DB0788B-387E-34B1-42C3-3BF27AE900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2302" t="3377" r="42826" b="65718"/>
          <a:stretch/>
        </p:blipFill>
        <p:spPr bwMode="auto">
          <a:xfrm>
            <a:off x="8826552" y="4569705"/>
            <a:ext cx="430882" cy="504000"/>
          </a:xfrm>
          <a:prstGeom prst="rect">
            <a:avLst/>
          </a:prstGeom>
          <a:noFill/>
          <a:extLst>
            <a:ext uri="{909E8E84-426E-40DD-AFC4-6F175D3DCCD1}">
              <a14:hiddenFill xmlns:a14="http://schemas.microsoft.com/office/drawing/2010/main">
                <a:solidFill>
                  <a:srgbClr val="FFFFFF"/>
                </a:solidFill>
              </a14:hiddenFill>
            </a:ext>
          </a:extLst>
        </p:spPr>
      </p:pic>
      <p:cxnSp>
        <p:nvCxnSpPr>
          <p:cNvPr id="42" name="Straight Arrow Connector 41">
            <a:extLst>
              <a:ext uri="{FF2B5EF4-FFF2-40B4-BE49-F238E27FC236}">
                <a16:creationId xmlns:a16="http://schemas.microsoft.com/office/drawing/2014/main" id="{59B75D99-58A2-E95E-1675-A78E7CF2C87A}"/>
              </a:ext>
            </a:extLst>
          </p:cNvPr>
          <p:cNvCxnSpPr>
            <a:cxnSpLocks/>
            <a:stCxn id="4" idx="2"/>
            <a:endCxn id="13" idx="0"/>
          </p:cNvCxnSpPr>
          <p:nvPr/>
        </p:nvCxnSpPr>
        <p:spPr>
          <a:xfrm>
            <a:off x="2928127" y="2293816"/>
            <a:ext cx="0" cy="15378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891CC063-FE06-8EA6-20E9-69906B8F3293}"/>
              </a:ext>
            </a:extLst>
          </p:cNvPr>
          <p:cNvCxnSpPr>
            <a:cxnSpLocks/>
            <a:stCxn id="21" idx="1"/>
          </p:cNvCxnSpPr>
          <p:nvPr/>
        </p:nvCxnSpPr>
        <p:spPr>
          <a:xfrm flipH="1" flipV="1">
            <a:off x="5325213" y="2537869"/>
            <a:ext cx="382681"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EDA42352-82D6-F1D3-C1D2-3EB56BDF3541}"/>
              </a:ext>
            </a:extLst>
          </p:cNvPr>
          <p:cNvSpPr txBox="1"/>
          <p:nvPr/>
        </p:nvSpPr>
        <p:spPr>
          <a:xfrm>
            <a:off x="4201226" y="1089386"/>
            <a:ext cx="5890068" cy="369332"/>
          </a:xfrm>
          <a:prstGeom prst="rect">
            <a:avLst/>
          </a:prstGeom>
          <a:noFill/>
        </p:spPr>
        <p:txBody>
          <a:bodyPr wrap="square" rtlCol="0">
            <a:spAutoFit/>
          </a:bodyPr>
          <a:lstStyle/>
          <a:p>
            <a:pPr algn="r"/>
            <a:r>
              <a:rPr lang="en-GB" dirty="0"/>
              <a:t>MQTT Function: Sine pulses, frequency, add/remove sensors</a:t>
            </a:r>
            <a:endParaRPr lang="en-NL" dirty="0"/>
          </a:p>
        </p:txBody>
      </p:sp>
      <p:sp>
        <p:nvSpPr>
          <p:cNvPr id="60" name="Rectangle 59">
            <a:extLst>
              <a:ext uri="{FF2B5EF4-FFF2-40B4-BE49-F238E27FC236}">
                <a16:creationId xmlns:a16="http://schemas.microsoft.com/office/drawing/2014/main" id="{658A1A37-14AA-91D7-3487-4C5CB2C6C40D}"/>
              </a:ext>
            </a:extLst>
          </p:cNvPr>
          <p:cNvSpPr/>
          <p:nvPr/>
        </p:nvSpPr>
        <p:spPr>
          <a:xfrm>
            <a:off x="525100" y="2450644"/>
            <a:ext cx="4794176" cy="406617"/>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Block pulse</a:t>
            </a:r>
            <a:endParaRPr lang="en-NL" dirty="0"/>
          </a:p>
        </p:txBody>
      </p:sp>
      <p:sp>
        <p:nvSpPr>
          <p:cNvPr id="63" name="Rectangle 62">
            <a:extLst>
              <a:ext uri="{FF2B5EF4-FFF2-40B4-BE49-F238E27FC236}">
                <a16:creationId xmlns:a16="http://schemas.microsoft.com/office/drawing/2014/main" id="{99F2FA16-4FBB-26E3-BF09-004175945E69}"/>
              </a:ext>
            </a:extLst>
          </p:cNvPr>
          <p:cNvSpPr/>
          <p:nvPr/>
        </p:nvSpPr>
        <p:spPr>
          <a:xfrm>
            <a:off x="525100" y="3005399"/>
            <a:ext cx="4794176" cy="406617"/>
          </a:xfrm>
          <a:prstGeom prst="rect">
            <a:avLst/>
          </a:prstGeom>
          <a:solidFill>
            <a:schemeClr val="accent2"/>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Time-of-flight</a:t>
            </a:r>
            <a:endParaRPr lang="en-NL" dirty="0"/>
          </a:p>
        </p:txBody>
      </p:sp>
      <p:cxnSp>
        <p:nvCxnSpPr>
          <p:cNvPr id="2053" name="Connector: Elbow 2052">
            <a:extLst>
              <a:ext uri="{FF2B5EF4-FFF2-40B4-BE49-F238E27FC236}">
                <a16:creationId xmlns:a16="http://schemas.microsoft.com/office/drawing/2014/main" id="{13573F8A-AADA-12D9-038E-1029599188F0}"/>
              </a:ext>
            </a:extLst>
          </p:cNvPr>
          <p:cNvCxnSpPr>
            <a:stCxn id="21" idx="1"/>
            <a:endCxn id="4" idx="3"/>
          </p:cNvCxnSpPr>
          <p:nvPr/>
        </p:nvCxnSpPr>
        <p:spPr>
          <a:xfrm rot="10800000">
            <a:off x="5325216" y="2090508"/>
            <a:ext cx="382679" cy="447362"/>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cxnSp>
        <p:nvCxnSpPr>
          <p:cNvPr id="2055" name="Connector: Elbow 2054">
            <a:extLst>
              <a:ext uri="{FF2B5EF4-FFF2-40B4-BE49-F238E27FC236}">
                <a16:creationId xmlns:a16="http://schemas.microsoft.com/office/drawing/2014/main" id="{293D163E-D3E5-0619-31FC-1F26F428148A}"/>
              </a:ext>
            </a:extLst>
          </p:cNvPr>
          <p:cNvCxnSpPr>
            <a:cxnSpLocks/>
            <a:stCxn id="21" idx="1"/>
            <a:endCxn id="63" idx="3"/>
          </p:cNvCxnSpPr>
          <p:nvPr/>
        </p:nvCxnSpPr>
        <p:spPr>
          <a:xfrm rot="10800000" flipV="1">
            <a:off x="5319276" y="2537870"/>
            <a:ext cx="388618" cy="670838"/>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pic>
        <p:nvPicPr>
          <p:cNvPr id="2059" name="Picture 8" descr="AWS IoT Core - AWS Internet Of Things - AWS Video Catalog">
            <a:extLst>
              <a:ext uri="{FF2B5EF4-FFF2-40B4-BE49-F238E27FC236}">
                <a16:creationId xmlns:a16="http://schemas.microsoft.com/office/drawing/2014/main" id="{C9F694FD-425B-763B-D61D-52241A2B4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4245" y="4313709"/>
            <a:ext cx="536062" cy="536062"/>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4" descr="AWS EventBridge Sink Connector - Docs">
            <a:extLst>
              <a:ext uri="{FF2B5EF4-FFF2-40B4-BE49-F238E27FC236}">
                <a16:creationId xmlns:a16="http://schemas.microsoft.com/office/drawing/2014/main" id="{1E95C336-3898-FD12-83E3-6CD7D4351E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74245" y="2368643"/>
            <a:ext cx="536062" cy="536062"/>
          </a:xfrm>
          <a:prstGeom prst="rect">
            <a:avLst/>
          </a:prstGeom>
          <a:noFill/>
          <a:extLst>
            <a:ext uri="{909E8E84-426E-40DD-AFC4-6F175D3DCCD1}">
              <a14:hiddenFill xmlns:a14="http://schemas.microsoft.com/office/drawing/2010/main">
                <a:solidFill>
                  <a:srgbClr val="FFFFFF"/>
                </a:solidFill>
              </a14:hiddenFill>
            </a:ext>
          </a:extLst>
        </p:spPr>
      </p:pic>
      <p:cxnSp>
        <p:nvCxnSpPr>
          <p:cNvPr id="2074" name="Connector: Elbow 2073">
            <a:extLst>
              <a:ext uri="{FF2B5EF4-FFF2-40B4-BE49-F238E27FC236}">
                <a16:creationId xmlns:a16="http://schemas.microsoft.com/office/drawing/2014/main" id="{5D596A0C-0F93-BCB6-2B8F-D83A933460E1}"/>
              </a:ext>
            </a:extLst>
          </p:cNvPr>
          <p:cNvCxnSpPr>
            <a:cxnSpLocks/>
            <a:stCxn id="2060" idx="1"/>
            <a:endCxn id="12" idx="3"/>
          </p:cNvCxnSpPr>
          <p:nvPr/>
        </p:nvCxnSpPr>
        <p:spPr>
          <a:xfrm rot="10800000">
            <a:off x="9940578" y="2535614"/>
            <a:ext cx="637974" cy="1986346"/>
          </a:xfrm>
          <a:prstGeom prst="bentConnector3">
            <a:avLst/>
          </a:prstGeom>
          <a:ln w="38100">
            <a:prstDash val="dash"/>
            <a:tailEnd type="triangle"/>
          </a:ln>
        </p:spPr>
        <p:style>
          <a:lnRef idx="1">
            <a:schemeClr val="dk1"/>
          </a:lnRef>
          <a:fillRef idx="0">
            <a:schemeClr val="dk1"/>
          </a:fillRef>
          <a:effectRef idx="0">
            <a:schemeClr val="dk1"/>
          </a:effectRef>
          <a:fontRef idx="minor">
            <a:schemeClr val="tx1"/>
          </a:fontRef>
        </p:style>
      </p:cxnSp>
      <p:cxnSp>
        <p:nvCxnSpPr>
          <p:cNvPr id="2078" name="Connector: Elbow 2077">
            <a:extLst>
              <a:ext uri="{FF2B5EF4-FFF2-40B4-BE49-F238E27FC236}">
                <a16:creationId xmlns:a16="http://schemas.microsoft.com/office/drawing/2014/main" id="{7D19B269-0931-EEDD-6FF3-334669C37314}"/>
              </a:ext>
            </a:extLst>
          </p:cNvPr>
          <p:cNvCxnSpPr>
            <a:cxnSpLocks/>
            <a:stCxn id="2070" idx="0"/>
            <a:endCxn id="22" idx="0"/>
          </p:cNvCxnSpPr>
          <p:nvPr/>
        </p:nvCxnSpPr>
        <p:spPr>
          <a:xfrm rot="16200000" flipH="1" flipV="1">
            <a:off x="8924968" y="-474220"/>
            <a:ext cx="6221" cy="4628395"/>
          </a:xfrm>
          <a:prstGeom prst="bentConnector3">
            <a:avLst>
              <a:gd name="adj1" fmla="val -3674650"/>
            </a:avLst>
          </a:prstGeom>
          <a:ln w="38100">
            <a:prstDash val="dash"/>
            <a:tailEnd type="triangle"/>
          </a:ln>
        </p:spPr>
        <p:style>
          <a:lnRef idx="1">
            <a:schemeClr val="dk1"/>
          </a:lnRef>
          <a:fillRef idx="0">
            <a:schemeClr val="dk1"/>
          </a:fillRef>
          <a:effectRef idx="0">
            <a:schemeClr val="dk1"/>
          </a:effectRef>
          <a:fontRef idx="minor">
            <a:schemeClr val="tx1"/>
          </a:fontRef>
        </p:style>
      </p:cxnSp>
      <p:pic>
        <p:nvPicPr>
          <p:cNvPr id="34" name="Picture 2" descr="Why Do I Need Docker, and How Do I Use It? | Hexlet Guides">
            <a:extLst>
              <a:ext uri="{FF2B5EF4-FFF2-40B4-BE49-F238E27FC236}">
                <a16:creationId xmlns:a16="http://schemas.microsoft.com/office/drawing/2014/main" id="{F72F636F-5C1E-18CB-ECE6-AEBEBE4820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24" r="21534"/>
          <a:stretch/>
        </p:blipFill>
        <p:spPr bwMode="auto">
          <a:xfrm>
            <a:off x="507420" y="1826923"/>
            <a:ext cx="508237" cy="165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37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F4EBF6A-A754-5ADD-8408-70D157EDCD8A}"/>
              </a:ext>
            </a:extLst>
          </p:cNvPr>
          <p:cNvSpPr>
            <a:spLocks noGrp="1"/>
          </p:cNvSpPr>
          <p:nvPr>
            <p:ph type="title"/>
          </p:nvPr>
        </p:nvSpPr>
        <p:spPr/>
        <p:txBody>
          <a:bodyPr/>
          <a:lstStyle/>
          <a:p>
            <a:r>
              <a:rPr lang="en-GB" dirty="0"/>
              <a:t>OLD</a:t>
            </a:r>
            <a:endParaRPr lang="en-NL" dirty="0"/>
          </a:p>
        </p:txBody>
      </p:sp>
      <p:sp>
        <p:nvSpPr>
          <p:cNvPr id="6" name="Text Placeholder 5">
            <a:extLst>
              <a:ext uri="{FF2B5EF4-FFF2-40B4-BE49-F238E27FC236}">
                <a16:creationId xmlns:a16="http://schemas.microsoft.com/office/drawing/2014/main" id="{10BD1D2E-81D7-6DC8-261A-0933A23B2726}"/>
              </a:ext>
            </a:extLst>
          </p:cNvPr>
          <p:cNvSpPr>
            <a:spLocks noGrp="1"/>
          </p:cNvSpPr>
          <p:nvPr>
            <p:ph type="body" idx="1"/>
          </p:nvPr>
        </p:nvSpPr>
        <p:spPr/>
        <p:txBody>
          <a:bodyPr/>
          <a:lstStyle/>
          <a:p>
            <a:endParaRPr lang="en-NL"/>
          </a:p>
        </p:txBody>
      </p:sp>
      <p:sp>
        <p:nvSpPr>
          <p:cNvPr id="2" name="Date Placeholder 1">
            <a:extLst>
              <a:ext uri="{FF2B5EF4-FFF2-40B4-BE49-F238E27FC236}">
                <a16:creationId xmlns:a16="http://schemas.microsoft.com/office/drawing/2014/main" id="{C7025D60-2A6E-377D-C188-D6EA60955C20}"/>
              </a:ext>
            </a:extLst>
          </p:cNvPr>
          <p:cNvSpPr>
            <a:spLocks noGrp="1"/>
          </p:cNvSpPr>
          <p:nvPr>
            <p:ph type="dt" sz="half" idx="10"/>
          </p:nvPr>
        </p:nvSpPr>
        <p:spPr/>
        <p:txBody>
          <a:bodyPr/>
          <a:lstStyle/>
          <a:p>
            <a:fld id="{ED526B50-05EF-44BF-AF02-14944E0DDB2E}" type="datetime8">
              <a:rPr lang="en-NL" smtClean="0"/>
              <a:t>05/06/2025 07:45</a:t>
            </a:fld>
            <a:endParaRPr lang="en-NL"/>
          </a:p>
        </p:txBody>
      </p:sp>
      <p:sp>
        <p:nvSpPr>
          <p:cNvPr id="3" name="Footer Placeholder 2">
            <a:extLst>
              <a:ext uri="{FF2B5EF4-FFF2-40B4-BE49-F238E27FC236}">
                <a16:creationId xmlns:a16="http://schemas.microsoft.com/office/drawing/2014/main" id="{98BB1465-1479-2FBF-BBE0-B102C7005517}"/>
              </a:ext>
            </a:extLst>
          </p:cNvPr>
          <p:cNvSpPr>
            <a:spLocks noGrp="1"/>
          </p:cNvSpPr>
          <p:nvPr>
            <p:ph type="ftr" sz="quarter" idx="11"/>
          </p:nvPr>
        </p:nvSpPr>
        <p:spPr/>
        <p:txBody>
          <a:bodyPr/>
          <a:lstStyle/>
          <a:p>
            <a:r>
              <a:rPr lang="en-US"/>
              <a:t>CONFIDENTIAL</a:t>
            </a:r>
            <a:endParaRPr lang="en-NL"/>
          </a:p>
        </p:txBody>
      </p:sp>
      <p:sp>
        <p:nvSpPr>
          <p:cNvPr id="4" name="Slide Number Placeholder 3">
            <a:extLst>
              <a:ext uri="{FF2B5EF4-FFF2-40B4-BE49-F238E27FC236}">
                <a16:creationId xmlns:a16="http://schemas.microsoft.com/office/drawing/2014/main" id="{AD40F1B8-B468-50B9-CA1F-4F269D6EF61D}"/>
              </a:ext>
            </a:extLst>
          </p:cNvPr>
          <p:cNvSpPr>
            <a:spLocks noGrp="1"/>
          </p:cNvSpPr>
          <p:nvPr>
            <p:ph type="sldNum" sz="quarter" idx="12"/>
          </p:nvPr>
        </p:nvSpPr>
        <p:spPr/>
        <p:txBody>
          <a:bodyPr/>
          <a:lstStyle/>
          <a:p>
            <a:fld id="{C5F54A2B-D1B8-4F0C-B902-A9CE68594974}" type="slidenum">
              <a:rPr lang="en-NL" smtClean="0"/>
              <a:t>7</a:t>
            </a:fld>
            <a:endParaRPr lang="en-NL"/>
          </a:p>
        </p:txBody>
      </p:sp>
    </p:spTree>
    <p:extLst>
      <p:ext uri="{BB962C8B-B14F-4D97-AF65-F5344CB8AC3E}">
        <p14:creationId xmlns:p14="http://schemas.microsoft.com/office/powerpoint/2010/main" val="2904004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7B4DE1-5DC2-0611-8AFC-8EF80AD5D779}"/>
              </a:ext>
            </a:extLst>
          </p:cNvPr>
          <p:cNvSpPr/>
          <p:nvPr/>
        </p:nvSpPr>
        <p:spPr>
          <a:xfrm>
            <a:off x="838200" y="716982"/>
            <a:ext cx="11108377" cy="4872278"/>
          </a:xfrm>
          <a:prstGeom prst="rect">
            <a:avLst/>
          </a:prstGeom>
          <a:ln w="3810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NL" dirty="0"/>
          </a:p>
        </p:txBody>
      </p:sp>
      <p:sp>
        <p:nvSpPr>
          <p:cNvPr id="2" name="Title 1">
            <a:extLst>
              <a:ext uri="{FF2B5EF4-FFF2-40B4-BE49-F238E27FC236}">
                <a16:creationId xmlns:a16="http://schemas.microsoft.com/office/drawing/2014/main" id="{EAA77DF9-EEAB-9BAB-3B1B-81EAE81775E4}"/>
              </a:ext>
            </a:extLst>
          </p:cNvPr>
          <p:cNvSpPr>
            <a:spLocks noGrp="1"/>
          </p:cNvSpPr>
          <p:nvPr>
            <p:ph type="title"/>
          </p:nvPr>
        </p:nvSpPr>
        <p:spPr>
          <a:xfrm>
            <a:off x="838200" y="716981"/>
            <a:ext cx="10515600" cy="853998"/>
          </a:xfrm>
        </p:spPr>
        <p:txBody>
          <a:bodyPr/>
          <a:lstStyle/>
          <a:p>
            <a:r>
              <a:rPr lang="en-US" dirty="0">
                <a:solidFill>
                  <a:schemeClr val="bg1"/>
                </a:solidFill>
              </a:rPr>
              <a:t>Pi code structure – Block</a:t>
            </a:r>
            <a:endParaRPr lang="en-NL" dirty="0">
              <a:solidFill>
                <a:schemeClr val="bg1"/>
              </a:solidFill>
            </a:endParaRPr>
          </a:p>
        </p:txBody>
      </p:sp>
      <p:sp>
        <p:nvSpPr>
          <p:cNvPr id="4" name="Date Placeholder 3">
            <a:extLst>
              <a:ext uri="{FF2B5EF4-FFF2-40B4-BE49-F238E27FC236}">
                <a16:creationId xmlns:a16="http://schemas.microsoft.com/office/drawing/2014/main" id="{FFF76C42-DB1F-726F-6A31-63984CC973A8}"/>
              </a:ext>
            </a:extLst>
          </p:cNvPr>
          <p:cNvSpPr>
            <a:spLocks noGrp="1"/>
          </p:cNvSpPr>
          <p:nvPr>
            <p:ph type="dt" sz="half" idx="10"/>
          </p:nvPr>
        </p:nvSpPr>
        <p:spPr/>
        <p:txBody>
          <a:bodyPr/>
          <a:lstStyle/>
          <a:p>
            <a:fld id="{2E4C56BB-3E0E-4DC0-959C-7D1B0883541B}" type="datetime8">
              <a:rPr lang="en-NL" smtClean="0"/>
              <a:t>05/06/2025 07:45</a:t>
            </a:fld>
            <a:endParaRPr lang="en-NL"/>
          </a:p>
        </p:txBody>
      </p:sp>
      <p:sp>
        <p:nvSpPr>
          <p:cNvPr id="5" name="Footer Placeholder 4">
            <a:extLst>
              <a:ext uri="{FF2B5EF4-FFF2-40B4-BE49-F238E27FC236}">
                <a16:creationId xmlns:a16="http://schemas.microsoft.com/office/drawing/2014/main" id="{A48EE408-8A8F-E146-013C-9DDD47A5D32E}"/>
              </a:ext>
            </a:extLst>
          </p:cNvPr>
          <p:cNvSpPr>
            <a:spLocks noGrp="1"/>
          </p:cNvSpPr>
          <p:nvPr>
            <p:ph type="ftr" sz="quarter" idx="11"/>
          </p:nvPr>
        </p:nvSpPr>
        <p:spPr/>
        <p:txBody>
          <a:bodyPr/>
          <a:lstStyle/>
          <a:p>
            <a:r>
              <a:rPr lang="en-US"/>
              <a:t>CONFIDENTIAL</a:t>
            </a:r>
            <a:endParaRPr lang="en-NL"/>
          </a:p>
        </p:txBody>
      </p:sp>
      <p:sp>
        <p:nvSpPr>
          <p:cNvPr id="6" name="Slide Number Placeholder 5">
            <a:extLst>
              <a:ext uri="{FF2B5EF4-FFF2-40B4-BE49-F238E27FC236}">
                <a16:creationId xmlns:a16="http://schemas.microsoft.com/office/drawing/2014/main" id="{4553F600-FFAD-29DC-88BC-8819D682FE41}"/>
              </a:ext>
            </a:extLst>
          </p:cNvPr>
          <p:cNvSpPr>
            <a:spLocks noGrp="1"/>
          </p:cNvSpPr>
          <p:nvPr>
            <p:ph type="sldNum" sz="quarter" idx="12"/>
          </p:nvPr>
        </p:nvSpPr>
        <p:spPr/>
        <p:txBody>
          <a:bodyPr/>
          <a:lstStyle/>
          <a:p>
            <a:fld id="{C5F54A2B-D1B8-4F0C-B902-A9CE68594974}" type="slidenum">
              <a:rPr lang="en-NL" smtClean="0"/>
              <a:t>8</a:t>
            </a:fld>
            <a:endParaRPr lang="en-NL"/>
          </a:p>
        </p:txBody>
      </p:sp>
      <p:sp>
        <p:nvSpPr>
          <p:cNvPr id="9" name="Rectangle 8">
            <a:extLst>
              <a:ext uri="{FF2B5EF4-FFF2-40B4-BE49-F238E27FC236}">
                <a16:creationId xmlns:a16="http://schemas.microsoft.com/office/drawing/2014/main" id="{BA0BE92F-2B33-3E48-BE21-D78835D0A77B}"/>
              </a:ext>
            </a:extLst>
          </p:cNvPr>
          <p:cNvSpPr/>
          <p:nvPr/>
        </p:nvSpPr>
        <p:spPr>
          <a:xfrm>
            <a:off x="6715259" y="1859237"/>
            <a:ext cx="1811977" cy="1377537"/>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Manager</a:t>
            </a:r>
            <a:endParaRPr lang="en-NL" dirty="0"/>
          </a:p>
        </p:txBody>
      </p:sp>
      <p:sp>
        <p:nvSpPr>
          <p:cNvPr id="10" name="Rectangle 9">
            <a:extLst>
              <a:ext uri="{FF2B5EF4-FFF2-40B4-BE49-F238E27FC236}">
                <a16:creationId xmlns:a16="http://schemas.microsoft.com/office/drawing/2014/main" id="{C09950F4-5148-F731-BE54-BA77BAE5C305}"/>
              </a:ext>
            </a:extLst>
          </p:cNvPr>
          <p:cNvSpPr/>
          <p:nvPr/>
        </p:nvSpPr>
        <p:spPr>
          <a:xfrm>
            <a:off x="9682855" y="1859237"/>
            <a:ext cx="1811977" cy="3319153"/>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Continuous buffer reader</a:t>
            </a:r>
            <a:endParaRPr lang="en-NL" dirty="0"/>
          </a:p>
        </p:txBody>
      </p:sp>
      <p:sp>
        <p:nvSpPr>
          <p:cNvPr id="11" name="Rectangle 10">
            <a:extLst>
              <a:ext uri="{FF2B5EF4-FFF2-40B4-BE49-F238E27FC236}">
                <a16:creationId xmlns:a16="http://schemas.microsoft.com/office/drawing/2014/main" id="{BF8CEF92-9439-7DC6-E9AD-4A76ED0EEB85}"/>
              </a:ext>
            </a:extLst>
          </p:cNvPr>
          <p:cNvSpPr/>
          <p:nvPr/>
        </p:nvSpPr>
        <p:spPr>
          <a:xfrm>
            <a:off x="6715260" y="3788977"/>
            <a:ext cx="1811977" cy="1377537"/>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OS (Pi Lite)</a:t>
            </a:r>
            <a:endParaRPr lang="en-NL" dirty="0"/>
          </a:p>
        </p:txBody>
      </p:sp>
      <p:cxnSp>
        <p:nvCxnSpPr>
          <p:cNvPr id="15" name="Straight Arrow Connector 14">
            <a:extLst>
              <a:ext uri="{FF2B5EF4-FFF2-40B4-BE49-F238E27FC236}">
                <a16:creationId xmlns:a16="http://schemas.microsoft.com/office/drawing/2014/main" id="{E0F64865-A46C-F790-B922-65011BE15371}"/>
              </a:ext>
            </a:extLst>
          </p:cNvPr>
          <p:cNvCxnSpPr>
            <a:stCxn id="9" idx="2"/>
            <a:endCxn id="11" idx="0"/>
          </p:cNvCxnSpPr>
          <p:nvPr/>
        </p:nvCxnSpPr>
        <p:spPr>
          <a:xfrm>
            <a:off x="7621248" y="3236774"/>
            <a:ext cx="1" cy="552203"/>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402258F-B147-0C18-F2C6-E7BA755D1E01}"/>
              </a:ext>
            </a:extLst>
          </p:cNvPr>
          <p:cNvSpPr txBox="1"/>
          <p:nvPr/>
        </p:nvSpPr>
        <p:spPr>
          <a:xfrm>
            <a:off x="9682851" y="1843136"/>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Very high priority</a:t>
            </a:r>
            <a:endParaRPr lang="en-NL" sz="1600" dirty="0"/>
          </a:p>
        </p:txBody>
      </p:sp>
      <p:sp>
        <p:nvSpPr>
          <p:cNvPr id="25" name="TextBox 24">
            <a:extLst>
              <a:ext uri="{FF2B5EF4-FFF2-40B4-BE49-F238E27FC236}">
                <a16:creationId xmlns:a16="http://schemas.microsoft.com/office/drawing/2014/main" id="{2AB16E9D-CD09-5CF1-0922-BCB6C8EF282B}"/>
              </a:ext>
            </a:extLst>
          </p:cNvPr>
          <p:cNvSpPr txBox="1"/>
          <p:nvPr/>
        </p:nvSpPr>
        <p:spPr>
          <a:xfrm>
            <a:off x="6715255"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Low priority</a:t>
            </a:r>
            <a:endParaRPr lang="en-NL" sz="1600" dirty="0"/>
          </a:p>
        </p:txBody>
      </p:sp>
      <p:sp>
        <p:nvSpPr>
          <p:cNvPr id="26" name="TextBox 25">
            <a:extLst>
              <a:ext uri="{FF2B5EF4-FFF2-40B4-BE49-F238E27FC236}">
                <a16:creationId xmlns:a16="http://schemas.microsoft.com/office/drawing/2014/main" id="{A7BB9BBA-708F-F932-8E8F-E0B60ABA7B3B}"/>
              </a:ext>
            </a:extLst>
          </p:cNvPr>
          <p:cNvSpPr txBox="1"/>
          <p:nvPr/>
        </p:nvSpPr>
        <p:spPr>
          <a:xfrm>
            <a:off x="3795151"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1 GB, 0.25 Clock</a:t>
            </a:r>
            <a:endParaRPr lang="en-NL" sz="1600" dirty="0"/>
          </a:p>
        </p:txBody>
      </p:sp>
      <p:sp>
        <p:nvSpPr>
          <p:cNvPr id="27" name="TextBox 26">
            <a:extLst>
              <a:ext uri="{FF2B5EF4-FFF2-40B4-BE49-F238E27FC236}">
                <a16:creationId xmlns:a16="http://schemas.microsoft.com/office/drawing/2014/main" id="{426E562E-422B-93F7-D0F9-A99AF2D26AAE}"/>
              </a:ext>
            </a:extLst>
          </p:cNvPr>
          <p:cNvSpPr txBox="1"/>
          <p:nvPr/>
        </p:nvSpPr>
        <p:spPr>
          <a:xfrm>
            <a:off x="6715255" y="3781781"/>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Medium priority</a:t>
            </a:r>
            <a:endParaRPr lang="en-NL" sz="1600" dirty="0"/>
          </a:p>
        </p:txBody>
      </p:sp>
      <p:sp>
        <p:nvSpPr>
          <p:cNvPr id="28" name="TextBox 27">
            <a:extLst>
              <a:ext uri="{FF2B5EF4-FFF2-40B4-BE49-F238E27FC236}">
                <a16:creationId xmlns:a16="http://schemas.microsoft.com/office/drawing/2014/main" id="{DEA5C0B2-4B8F-32BE-3659-E991998452B2}"/>
              </a:ext>
            </a:extLst>
          </p:cNvPr>
          <p:cNvSpPr txBox="1"/>
          <p:nvPr/>
        </p:nvSpPr>
        <p:spPr>
          <a:xfrm>
            <a:off x="835470" y="5589259"/>
            <a:ext cx="11108376"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0" dirty="0">
                <a:solidFill>
                  <a:srgbClr val="374151"/>
                </a:solidFill>
                <a:effectLst/>
                <a:latin typeface="Söhne"/>
              </a:rPr>
              <a:t>Key considerations</a:t>
            </a:r>
          </a:p>
          <a:p>
            <a:pPr algn="ctr"/>
            <a:r>
              <a:rPr lang="en-US" b="0" i="0" dirty="0">
                <a:solidFill>
                  <a:srgbClr val="374151"/>
                </a:solidFill>
                <a:effectLst/>
                <a:latin typeface="Söhne"/>
              </a:rPr>
              <a:t>Real-time requirements  || Buffer sizes and flow control</a:t>
            </a:r>
            <a:r>
              <a:rPr lang="en-US" dirty="0">
                <a:solidFill>
                  <a:srgbClr val="374151"/>
                </a:solidFill>
                <a:latin typeface="Söhne"/>
              </a:rPr>
              <a:t>  </a:t>
            </a:r>
            <a:r>
              <a:rPr lang="en-US" b="0" i="0" dirty="0">
                <a:solidFill>
                  <a:srgbClr val="374151"/>
                </a:solidFill>
                <a:effectLst/>
                <a:latin typeface="Söhne"/>
              </a:rPr>
              <a:t>|| Testing and monitoring</a:t>
            </a:r>
          </a:p>
        </p:txBody>
      </p:sp>
      <p:sp>
        <p:nvSpPr>
          <p:cNvPr id="8" name="Rectangle 7">
            <a:extLst>
              <a:ext uri="{FF2B5EF4-FFF2-40B4-BE49-F238E27FC236}">
                <a16:creationId xmlns:a16="http://schemas.microsoft.com/office/drawing/2014/main" id="{5B54FAB5-60B3-45E1-AF26-BBE0BDB869DB}"/>
              </a:ext>
            </a:extLst>
          </p:cNvPr>
          <p:cNvSpPr/>
          <p:nvPr/>
        </p:nvSpPr>
        <p:spPr>
          <a:xfrm>
            <a:off x="3795163" y="1852706"/>
            <a:ext cx="1811977" cy="1936271"/>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FFT &amp; </a:t>
            </a:r>
          </a:p>
          <a:p>
            <a:pPr algn="ctr"/>
            <a:r>
              <a:rPr lang="en-US" dirty="0"/>
              <a:t>Reduction</a:t>
            </a:r>
            <a:endParaRPr lang="en-NL" dirty="0"/>
          </a:p>
        </p:txBody>
      </p:sp>
      <p:sp>
        <p:nvSpPr>
          <p:cNvPr id="30" name="TextBox 29">
            <a:extLst>
              <a:ext uri="{FF2B5EF4-FFF2-40B4-BE49-F238E27FC236}">
                <a16:creationId xmlns:a16="http://schemas.microsoft.com/office/drawing/2014/main" id="{4C43ACAB-C151-71F4-D480-B37C99A4BB50}"/>
              </a:ext>
            </a:extLst>
          </p:cNvPr>
          <p:cNvSpPr txBox="1"/>
          <p:nvPr/>
        </p:nvSpPr>
        <p:spPr>
          <a:xfrm>
            <a:off x="3795146" y="1852703"/>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High priority</a:t>
            </a:r>
            <a:endParaRPr lang="en-NL" sz="1600" dirty="0"/>
          </a:p>
        </p:txBody>
      </p:sp>
      <p:cxnSp>
        <p:nvCxnSpPr>
          <p:cNvPr id="14" name="Connector: Elbow 13">
            <a:extLst>
              <a:ext uri="{FF2B5EF4-FFF2-40B4-BE49-F238E27FC236}">
                <a16:creationId xmlns:a16="http://schemas.microsoft.com/office/drawing/2014/main" id="{E50CF273-5706-C8DD-337F-2F853447B70A}"/>
              </a:ext>
            </a:extLst>
          </p:cNvPr>
          <p:cNvCxnSpPr>
            <a:cxnSpLocks/>
            <a:endCxn id="10" idx="1"/>
          </p:cNvCxnSpPr>
          <p:nvPr/>
        </p:nvCxnSpPr>
        <p:spPr>
          <a:xfrm>
            <a:off x="8527236" y="2559130"/>
            <a:ext cx="1155619" cy="959684"/>
          </a:xfrm>
          <a:prstGeom prst="bentConnector3">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1824ACE-655B-5CF4-19AE-D06A8B57509D}"/>
              </a:ext>
            </a:extLst>
          </p:cNvPr>
          <p:cNvCxnSpPr>
            <a:cxnSpLocks/>
            <a:stCxn id="9" idx="1"/>
            <a:endCxn id="8" idx="3"/>
          </p:cNvCxnSpPr>
          <p:nvPr/>
        </p:nvCxnSpPr>
        <p:spPr>
          <a:xfrm rot="10800000" flipV="1">
            <a:off x="5607141" y="2548006"/>
            <a:ext cx="1108119" cy="272836"/>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6C5DBD2-B8A1-4768-78E0-6DDC68DE199F}"/>
              </a:ext>
            </a:extLst>
          </p:cNvPr>
          <p:cNvSpPr txBox="1"/>
          <p:nvPr/>
        </p:nvSpPr>
        <p:spPr>
          <a:xfrm>
            <a:off x="1277574"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1 GB, 0.25 Clock</a:t>
            </a:r>
            <a:endParaRPr lang="en-NL" sz="1600" dirty="0"/>
          </a:p>
        </p:txBody>
      </p:sp>
      <p:sp>
        <p:nvSpPr>
          <p:cNvPr id="13" name="Rectangle 12">
            <a:extLst>
              <a:ext uri="{FF2B5EF4-FFF2-40B4-BE49-F238E27FC236}">
                <a16:creationId xmlns:a16="http://schemas.microsoft.com/office/drawing/2014/main" id="{6D06D7DC-C6D7-9B00-11DB-E708347F058F}"/>
              </a:ext>
            </a:extLst>
          </p:cNvPr>
          <p:cNvSpPr/>
          <p:nvPr/>
        </p:nvSpPr>
        <p:spPr>
          <a:xfrm>
            <a:off x="1277574" y="3788977"/>
            <a:ext cx="1811977" cy="1390136"/>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 extraction</a:t>
            </a:r>
            <a:endParaRPr lang="en-NL" dirty="0"/>
          </a:p>
        </p:txBody>
      </p:sp>
      <p:sp>
        <p:nvSpPr>
          <p:cNvPr id="16" name="Rectangle 15">
            <a:extLst>
              <a:ext uri="{FF2B5EF4-FFF2-40B4-BE49-F238E27FC236}">
                <a16:creationId xmlns:a16="http://schemas.microsoft.com/office/drawing/2014/main" id="{A2282E5B-FD4E-2EDF-8A5F-D8D076326F30}"/>
              </a:ext>
            </a:extLst>
          </p:cNvPr>
          <p:cNvSpPr/>
          <p:nvPr/>
        </p:nvSpPr>
        <p:spPr>
          <a:xfrm>
            <a:off x="1277586" y="1852706"/>
            <a:ext cx="1811977" cy="1936271"/>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Preprocessor</a:t>
            </a:r>
            <a:endParaRPr lang="en-NL" dirty="0"/>
          </a:p>
        </p:txBody>
      </p:sp>
      <p:sp>
        <p:nvSpPr>
          <p:cNvPr id="18" name="TextBox 17">
            <a:extLst>
              <a:ext uri="{FF2B5EF4-FFF2-40B4-BE49-F238E27FC236}">
                <a16:creationId xmlns:a16="http://schemas.microsoft.com/office/drawing/2014/main" id="{A920CF7A-7C9B-86F5-DF50-DF5C7AF6217B}"/>
              </a:ext>
            </a:extLst>
          </p:cNvPr>
          <p:cNvSpPr txBox="1"/>
          <p:nvPr/>
        </p:nvSpPr>
        <p:spPr>
          <a:xfrm>
            <a:off x="1277569" y="1852703"/>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High priority</a:t>
            </a:r>
            <a:endParaRPr lang="en-NL" sz="1600" dirty="0"/>
          </a:p>
        </p:txBody>
      </p:sp>
      <p:sp>
        <p:nvSpPr>
          <p:cNvPr id="12" name="Rectangle 11">
            <a:extLst>
              <a:ext uri="{FF2B5EF4-FFF2-40B4-BE49-F238E27FC236}">
                <a16:creationId xmlns:a16="http://schemas.microsoft.com/office/drawing/2014/main" id="{E240963E-52A3-5B03-0B52-95526029D8D5}"/>
              </a:ext>
            </a:extLst>
          </p:cNvPr>
          <p:cNvSpPr/>
          <p:nvPr/>
        </p:nvSpPr>
        <p:spPr>
          <a:xfrm>
            <a:off x="3795151" y="3788977"/>
            <a:ext cx="1811977" cy="1390136"/>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 extraction</a:t>
            </a:r>
            <a:endParaRPr lang="en-NL" dirty="0"/>
          </a:p>
        </p:txBody>
      </p:sp>
      <p:cxnSp>
        <p:nvCxnSpPr>
          <p:cNvPr id="38" name="Connector: Elbow 37">
            <a:extLst>
              <a:ext uri="{FF2B5EF4-FFF2-40B4-BE49-F238E27FC236}">
                <a16:creationId xmlns:a16="http://schemas.microsoft.com/office/drawing/2014/main" id="{154A5783-2E95-C27A-E58B-CCD7F52CDAB7}"/>
              </a:ext>
            </a:extLst>
          </p:cNvPr>
          <p:cNvCxnSpPr>
            <a:stCxn id="9" idx="1"/>
            <a:endCxn id="18" idx="0"/>
          </p:cNvCxnSpPr>
          <p:nvPr/>
        </p:nvCxnSpPr>
        <p:spPr>
          <a:xfrm rot="10800000">
            <a:off x="2183561" y="1852704"/>
            <a:ext cx="4531699" cy="695303"/>
          </a:xfrm>
          <a:prstGeom prst="bentConnector4">
            <a:avLst>
              <a:gd name="adj1" fmla="val 12227"/>
              <a:gd name="adj2" fmla="val 132878"/>
            </a:avLst>
          </a:prstGeom>
          <a:ln w="38100">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2608255B-D61E-2D5A-F433-6AC2538A1766}"/>
              </a:ext>
            </a:extLst>
          </p:cNvPr>
          <p:cNvSpPr/>
          <p:nvPr/>
        </p:nvSpPr>
        <p:spPr>
          <a:xfrm>
            <a:off x="6700656" y="891559"/>
            <a:ext cx="4794176" cy="570418"/>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Time-of-flight</a:t>
            </a:r>
            <a:endParaRPr lang="en-NL" dirty="0"/>
          </a:p>
        </p:txBody>
      </p:sp>
      <p:sp>
        <p:nvSpPr>
          <p:cNvPr id="43" name="TextBox 42">
            <a:extLst>
              <a:ext uri="{FF2B5EF4-FFF2-40B4-BE49-F238E27FC236}">
                <a16:creationId xmlns:a16="http://schemas.microsoft.com/office/drawing/2014/main" id="{04B3315F-8E44-C7E2-BD28-48B0DFE821C7}"/>
              </a:ext>
            </a:extLst>
          </p:cNvPr>
          <p:cNvSpPr txBox="1"/>
          <p:nvPr/>
        </p:nvSpPr>
        <p:spPr>
          <a:xfrm>
            <a:off x="6700657" y="884516"/>
            <a:ext cx="1285500" cy="584775"/>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Very high priority</a:t>
            </a:r>
            <a:endParaRPr lang="en-NL" sz="1600" dirty="0"/>
          </a:p>
        </p:txBody>
      </p:sp>
      <p:cxnSp>
        <p:nvCxnSpPr>
          <p:cNvPr id="45" name="Straight Arrow Connector 44">
            <a:extLst>
              <a:ext uri="{FF2B5EF4-FFF2-40B4-BE49-F238E27FC236}">
                <a16:creationId xmlns:a16="http://schemas.microsoft.com/office/drawing/2014/main" id="{43A4730F-DA7C-E84B-E57E-AF93BB5E64F9}"/>
              </a:ext>
            </a:extLst>
          </p:cNvPr>
          <p:cNvCxnSpPr>
            <a:stCxn id="25" idx="0"/>
          </p:cNvCxnSpPr>
          <p:nvPr/>
        </p:nvCxnSpPr>
        <p:spPr>
          <a:xfrm flipV="1">
            <a:off x="7621246" y="1461977"/>
            <a:ext cx="2" cy="3907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0707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7B4DE1-5DC2-0611-8AFC-8EF80AD5D779}"/>
              </a:ext>
            </a:extLst>
          </p:cNvPr>
          <p:cNvSpPr/>
          <p:nvPr/>
        </p:nvSpPr>
        <p:spPr>
          <a:xfrm>
            <a:off x="838200" y="716982"/>
            <a:ext cx="11108377" cy="4872278"/>
          </a:xfrm>
          <a:prstGeom prst="rect">
            <a:avLst/>
          </a:prstGeom>
          <a:ln w="3810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NL" dirty="0"/>
          </a:p>
        </p:txBody>
      </p:sp>
      <p:sp>
        <p:nvSpPr>
          <p:cNvPr id="2" name="Title 1">
            <a:extLst>
              <a:ext uri="{FF2B5EF4-FFF2-40B4-BE49-F238E27FC236}">
                <a16:creationId xmlns:a16="http://schemas.microsoft.com/office/drawing/2014/main" id="{EAA77DF9-EEAB-9BAB-3B1B-81EAE81775E4}"/>
              </a:ext>
            </a:extLst>
          </p:cNvPr>
          <p:cNvSpPr>
            <a:spLocks noGrp="1"/>
          </p:cNvSpPr>
          <p:nvPr>
            <p:ph type="title"/>
          </p:nvPr>
        </p:nvSpPr>
        <p:spPr>
          <a:xfrm>
            <a:off x="838200" y="716981"/>
            <a:ext cx="10515600" cy="853998"/>
          </a:xfrm>
        </p:spPr>
        <p:txBody>
          <a:bodyPr/>
          <a:lstStyle/>
          <a:p>
            <a:r>
              <a:rPr lang="en-US" dirty="0">
                <a:solidFill>
                  <a:schemeClr val="bg1"/>
                </a:solidFill>
              </a:rPr>
              <a:t>Pi code structure – Sine</a:t>
            </a:r>
            <a:endParaRPr lang="en-NL" dirty="0">
              <a:solidFill>
                <a:schemeClr val="bg1"/>
              </a:solidFill>
            </a:endParaRPr>
          </a:p>
        </p:txBody>
      </p:sp>
      <p:sp>
        <p:nvSpPr>
          <p:cNvPr id="4" name="Date Placeholder 3">
            <a:extLst>
              <a:ext uri="{FF2B5EF4-FFF2-40B4-BE49-F238E27FC236}">
                <a16:creationId xmlns:a16="http://schemas.microsoft.com/office/drawing/2014/main" id="{FFF76C42-DB1F-726F-6A31-63984CC973A8}"/>
              </a:ext>
            </a:extLst>
          </p:cNvPr>
          <p:cNvSpPr>
            <a:spLocks noGrp="1"/>
          </p:cNvSpPr>
          <p:nvPr>
            <p:ph type="dt" sz="half" idx="10"/>
          </p:nvPr>
        </p:nvSpPr>
        <p:spPr/>
        <p:txBody>
          <a:bodyPr/>
          <a:lstStyle/>
          <a:p>
            <a:fld id="{2E4C56BB-3E0E-4DC0-959C-7D1B0883541B}" type="datetime8">
              <a:rPr lang="en-NL" smtClean="0"/>
              <a:t>05/06/2025 07:45</a:t>
            </a:fld>
            <a:endParaRPr lang="en-NL"/>
          </a:p>
        </p:txBody>
      </p:sp>
      <p:sp>
        <p:nvSpPr>
          <p:cNvPr id="5" name="Footer Placeholder 4">
            <a:extLst>
              <a:ext uri="{FF2B5EF4-FFF2-40B4-BE49-F238E27FC236}">
                <a16:creationId xmlns:a16="http://schemas.microsoft.com/office/drawing/2014/main" id="{A48EE408-8A8F-E146-013C-9DDD47A5D32E}"/>
              </a:ext>
            </a:extLst>
          </p:cNvPr>
          <p:cNvSpPr>
            <a:spLocks noGrp="1"/>
          </p:cNvSpPr>
          <p:nvPr>
            <p:ph type="ftr" sz="quarter" idx="11"/>
          </p:nvPr>
        </p:nvSpPr>
        <p:spPr/>
        <p:txBody>
          <a:bodyPr/>
          <a:lstStyle/>
          <a:p>
            <a:r>
              <a:rPr lang="en-US"/>
              <a:t>CONFIDENTIAL</a:t>
            </a:r>
            <a:endParaRPr lang="en-NL"/>
          </a:p>
        </p:txBody>
      </p:sp>
      <p:sp>
        <p:nvSpPr>
          <p:cNvPr id="6" name="Slide Number Placeholder 5">
            <a:extLst>
              <a:ext uri="{FF2B5EF4-FFF2-40B4-BE49-F238E27FC236}">
                <a16:creationId xmlns:a16="http://schemas.microsoft.com/office/drawing/2014/main" id="{4553F600-FFAD-29DC-88BC-8819D682FE41}"/>
              </a:ext>
            </a:extLst>
          </p:cNvPr>
          <p:cNvSpPr>
            <a:spLocks noGrp="1"/>
          </p:cNvSpPr>
          <p:nvPr>
            <p:ph type="sldNum" sz="quarter" idx="12"/>
          </p:nvPr>
        </p:nvSpPr>
        <p:spPr/>
        <p:txBody>
          <a:bodyPr/>
          <a:lstStyle/>
          <a:p>
            <a:fld id="{C5F54A2B-D1B8-4F0C-B902-A9CE68594974}" type="slidenum">
              <a:rPr lang="en-NL" smtClean="0"/>
              <a:t>9</a:t>
            </a:fld>
            <a:endParaRPr lang="en-NL"/>
          </a:p>
        </p:txBody>
      </p:sp>
      <p:sp>
        <p:nvSpPr>
          <p:cNvPr id="9" name="Rectangle 8">
            <a:extLst>
              <a:ext uri="{FF2B5EF4-FFF2-40B4-BE49-F238E27FC236}">
                <a16:creationId xmlns:a16="http://schemas.microsoft.com/office/drawing/2014/main" id="{BA0BE92F-2B33-3E48-BE21-D78835D0A77B}"/>
              </a:ext>
            </a:extLst>
          </p:cNvPr>
          <p:cNvSpPr/>
          <p:nvPr/>
        </p:nvSpPr>
        <p:spPr>
          <a:xfrm>
            <a:off x="6715259" y="1859237"/>
            <a:ext cx="1811977" cy="1377537"/>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Manager</a:t>
            </a:r>
            <a:endParaRPr lang="en-NL" dirty="0"/>
          </a:p>
        </p:txBody>
      </p:sp>
      <p:sp>
        <p:nvSpPr>
          <p:cNvPr id="10" name="Rectangle 9">
            <a:extLst>
              <a:ext uri="{FF2B5EF4-FFF2-40B4-BE49-F238E27FC236}">
                <a16:creationId xmlns:a16="http://schemas.microsoft.com/office/drawing/2014/main" id="{C09950F4-5148-F731-BE54-BA77BAE5C305}"/>
              </a:ext>
            </a:extLst>
          </p:cNvPr>
          <p:cNvSpPr/>
          <p:nvPr/>
        </p:nvSpPr>
        <p:spPr>
          <a:xfrm>
            <a:off x="9682855" y="1859237"/>
            <a:ext cx="1811977" cy="3319153"/>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Continuous buffer reader</a:t>
            </a:r>
            <a:endParaRPr lang="en-NL" dirty="0"/>
          </a:p>
        </p:txBody>
      </p:sp>
      <p:sp>
        <p:nvSpPr>
          <p:cNvPr id="11" name="Rectangle 10">
            <a:extLst>
              <a:ext uri="{FF2B5EF4-FFF2-40B4-BE49-F238E27FC236}">
                <a16:creationId xmlns:a16="http://schemas.microsoft.com/office/drawing/2014/main" id="{BF8CEF92-9439-7DC6-E9AD-4A76ED0EEB85}"/>
              </a:ext>
            </a:extLst>
          </p:cNvPr>
          <p:cNvSpPr/>
          <p:nvPr/>
        </p:nvSpPr>
        <p:spPr>
          <a:xfrm>
            <a:off x="6715260" y="3788977"/>
            <a:ext cx="1811977" cy="1377537"/>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OS (Pi Lite)</a:t>
            </a:r>
            <a:endParaRPr lang="en-NL" dirty="0"/>
          </a:p>
        </p:txBody>
      </p:sp>
      <p:cxnSp>
        <p:nvCxnSpPr>
          <p:cNvPr id="15" name="Straight Arrow Connector 14">
            <a:extLst>
              <a:ext uri="{FF2B5EF4-FFF2-40B4-BE49-F238E27FC236}">
                <a16:creationId xmlns:a16="http://schemas.microsoft.com/office/drawing/2014/main" id="{E0F64865-A46C-F790-B922-65011BE15371}"/>
              </a:ext>
            </a:extLst>
          </p:cNvPr>
          <p:cNvCxnSpPr>
            <a:stCxn id="9" idx="2"/>
            <a:endCxn id="11" idx="0"/>
          </p:cNvCxnSpPr>
          <p:nvPr/>
        </p:nvCxnSpPr>
        <p:spPr>
          <a:xfrm>
            <a:off x="7621248" y="3236774"/>
            <a:ext cx="1" cy="552203"/>
          </a:xfrm>
          <a:prstGeom prst="straightConnector1">
            <a:avLst/>
          </a:prstGeom>
          <a:ln w="38100">
            <a:headEnd type="triangle"/>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402258F-B147-0C18-F2C6-E7BA755D1E01}"/>
              </a:ext>
            </a:extLst>
          </p:cNvPr>
          <p:cNvSpPr txBox="1"/>
          <p:nvPr/>
        </p:nvSpPr>
        <p:spPr>
          <a:xfrm>
            <a:off x="9682851" y="1843136"/>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Very high priority</a:t>
            </a:r>
            <a:endParaRPr lang="en-NL" sz="1600" dirty="0"/>
          </a:p>
        </p:txBody>
      </p:sp>
      <p:sp>
        <p:nvSpPr>
          <p:cNvPr id="25" name="TextBox 24">
            <a:extLst>
              <a:ext uri="{FF2B5EF4-FFF2-40B4-BE49-F238E27FC236}">
                <a16:creationId xmlns:a16="http://schemas.microsoft.com/office/drawing/2014/main" id="{2AB16E9D-CD09-5CF1-0922-BCB6C8EF282B}"/>
              </a:ext>
            </a:extLst>
          </p:cNvPr>
          <p:cNvSpPr txBox="1"/>
          <p:nvPr/>
        </p:nvSpPr>
        <p:spPr>
          <a:xfrm>
            <a:off x="6715255"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Low priority</a:t>
            </a:r>
            <a:endParaRPr lang="en-NL" sz="1600" dirty="0"/>
          </a:p>
        </p:txBody>
      </p:sp>
      <p:sp>
        <p:nvSpPr>
          <p:cNvPr id="26" name="TextBox 25">
            <a:extLst>
              <a:ext uri="{FF2B5EF4-FFF2-40B4-BE49-F238E27FC236}">
                <a16:creationId xmlns:a16="http://schemas.microsoft.com/office/drawing/2014/main" id="{A7BB9BBA-708F-F932-8E8F-E0B60ABA7B3B}"/>
              </a:ext>
            </a:extLst>
          </p:cNvPr>
          <p:cNvSpPr txBox="1"/>
          <p:nvPr/>
        </p:nvSpPr>
        <p:spPr>
          <a:xfrm>
            <a:off x="3795151"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1 GB, 0.25 Clock</a:t>
            </a:r>
            <a:endParaRPr lang="en-NL" sz="1600" dirty="0"/>
          </a:p>
        </p:txBody>
      </p:sp>
      <p:sp>
        <p:nvSpPr>
          <p:cNvPr id="27" name="TextBox 26">
            <a:extLst>
              <a:ext uri="{FF2B5EF4-FFF2-40B4-BE49-F238E27FC236}">
                <a16:creationId xmlns:a16="http://schemas.microsoft.com/office/drawing/2014/main" id="{426E562E-422B-93F7-D0F9-A99AF2D26AAE}"/>
              </a:ext>
            </a:extLst>
          </p:cNvPr>
          <p:cNvSpPr txBox="1"/>
          <p:nvPr/>
        </p:nvSpPr>
        <p:spPr>
          <a:xfrm>
            <a:off x="6715255" y="3781781"/>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Medium priority</a:t>
            </a:r>
            <a:endParaRPr lang="en-NL" sz="1600" dirty="0"/>
          </a:p>
        </p:txBody>
      </p:sp>
      <p:sp>
        <p:nvSpPr>
          <p:cNvPr id="28" name="TextBox 27">
            <a:extLst>
              <a:ext uri="{FF2B5EF4-FFF2-40B4-BE49-F238E27FC236}">
                <a16:creationId xmlns:a16="http://schemas.microsoft.com/office/drawing/2014/main" id="{DEA5C0B2-4B8F-32BE-3659-E991998452B2}"/>
              </a:ext>
            </a:extLst>
          </p:cNvPr>
          <p:cNvSpPr txBox="1"/>
          <p:nvPr/>
        </p:nvSpPr>
        <p:spPr>
          <a:xfrm>
            <a:off x="835470" y="5589259"/>
            <a:ext cx="11108376" cy="646331"/>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i="0" dirty="0">
                <a:solidFill>
                  <a:srgbClr val="374151"/>
                </a:solidFill>
                <a:effectLst/>
                <a:latin typeface="Söhne"/>
              </a:rPr>
              <a:t>Key considerations</a:t>
            </a:r>
          </a:p>
          <a:p>
            <a:pPr algn="ctr"/>
            <a:r>
              <a:rPr lang="en-US" b="0" i="0" dirty="0">
                <a:solidFill>
                  <a:srgbClr val="374151"/>
                </a:solidFill>
                <a:effectLst/>
                <a:latin typeface="Söhne"/>
              </a:rPr>
              <a:t>Real-time requirements  || Buffer sizes and flow control</a:t>
            </a:r>
            <a:r>
              <a:rPr lang="en-US" dirty="0">
                <a:solidFill>
                  <a:srgbClr val="374151"/>
                </a:solidFill>
                <a:latin typeface="Söhne"/>
              </a:rPr>
              <a:t>  </a:t>
            </a:r>
            <a:r>
              <a:rPr lang="en-US" b="0" i="0" dirty="0">
                <a:solidFill>
                  <a:srgbClr val="374151"/>
                </a:solidFill>
                <a:effectLst/>
                <a:latin typeface="Söhne"/>
              </a:rPr>
              <a:t>|| Testing and monitoring</a:t>
            </a:r>
          </a:p>
        </p:txBody>
      </p:sp>
      <p:sp>
        <p:nvSpPr>
          <p:cNvPr id="8" name="Rectangle 7">
            <a:extLst>
              <a:ext uri="{FF2B5EF4-FFF2-40B4-BE49-F238E27FC236}">
                <a16:creationId xmlns:a16="http://schemas.microsoft.com/office/drawing/2014/main" id="{5B54FAB5-60B3-45E1-AF26-BBE0BDB869DB}"/>
              </a:ext>
            </a:extLst>
          </p:cNvPr>
          <p:cNvSpPr/>
          <p:nvPr/>
        </p:nvSpPr>
        <p:spPr>
          <a:xfrm>
            <a:off x="3795163" y="1852706"/>
            <a:ext cx="1811977" cy="1936271"/>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FFT &amp; </a:t>
            </a:r>
          </a:p>
          <a:p>
            <a:pPr algn="ctr"/>
            <a:r>
              <a:rPr lang="en-US" dirty="0"/>
              <a:t>Reduction</a:t>
            </a:r>
            <a:endParaRPr lang="en-NL" dirty="0"/>
          </a:p>
        </p:txBody>
      </p:sp>
      <p:sp>
        <p:nvSpPr>
          <p:cNvPr id="30" name="TextBox 29">
            <a:extLst>
              <a:ext uri="{FF2B5EF4-FFF2-40B4-BE49-F238E27FC236}">
                <a16:creationId xmlns:a16="http://schemas.microsoft.com/office/drawing/2014/main" id="{4C43ACAB-C151-71F4-D480-B37C99A4BB50}"/>
              </a:ext>
            </a:extLst>
          </p:cNvPr>
          <p:cNvSpPr txBox="1"/>
          <p:nvPr/>
        </p:nvSpPr>
        <p:spPr>
          <a:xfrm>
            <a:off x="3795146" y="1852703"/>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High priority</a:t>
            </a:r>
            <a:endParaRPr lang="en-NL" sz="1600" dirty="0"/>
          </a:p>
        </p:txBody>
      </p:sp>
      <p:cxnSp>
        <p:nvCxnSpPr>
          <p:cNvPr id="14" name="Connector: Elbow 13">
            <a:extLst>
              <a:ext uri="{FF2B5EF4-FFF2-40B4-BE49-F238E27FC236}">
                <a16:creationId xmlns:a16="http://schemas.microsoft.com/office/drawing/2014/main" id="{E50CF273-5706-C8DD-337F-2F853447B70A}"/>
              </a:ext>
            </a:extLst>
          </p:cNvPr>
          <p:cNvCxnSpPr>
            <a:cxnSpLocks/>
            <a:endCxn id="10" idx="1"/>
          </p:cNvCxnSpPr>
          <p:nvPr/>
        </p:nvCxnSpPr>
        <p:spPr>
          <a:xfrm>
            <a:off x="8527236" y="2559130"/>
            <a:ext cx="1155619" cy="959684"/>
          </a:xfrm>
          <a:prstGeom prst="bentConnector3">
            <a:avLst/>
          </a:prstGeom>
          <a:ln w="38100">
            <a:headEnd type="triangle"/>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1824ACE-655B-5CF4-19AE-D06A8B57509D}"/>
              </a:ext>
            </a:extLst>
          </p:cNvPr>
          <p:cNvCxnSpPr>
            <a:cxnSpLocks/>
            <a:stCxn id="9" idx="1"/>
            <a:endCxn id="8" idx="3"/>
          </p:cNvCxnSpPr>
          <p:nvPr/>
        </p:nvCxnSpPr>
        <p:spPr>
          <a:xfrm rot="10800000" flipV="1">
            <a:off x="5607141" y="2548006"/>
            <a:ext cx="1108119" cy="272836"/>
          </a:xfrm>
          <a:prstGeom prst="bentConnector3">
            <a:avLst/>
          </a:prstGeom>
          <a:ln w="38100">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C6C5DBD2-B8A1-4768-78E0-6DDC68DE199F}"/>
              </a:ext>
            </a:extLst>
          </p:cNvPr>
          <p:cNvSpPr txBox="1"/>
          <p:nvPr/>
        </p:nvSpPr>
        <p:spPr>
          <a:xfrm>
            <a:off x="1277574" y="1852704"/>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1 GB, 0.25 Clock</a:t>
            </a:r>
            <a:endParaRPr lang="en-NL" sz="1600" dirty="0"/>
          </a:p>
        </p:txBody>
      </p:sp>
      <p:sp>
        <p:nvSpPr>
          <p:cNvPr id="13" name="Rectangle 12">
            <a:extLst>
              <a:ext uri="{FF2B5EF4-FFF2-40B4-BE49-F238E27FC236}">
                <a16:creationId xmlns:a16="http://schemas.microsoft.com/office/drawing/2014/main" id="{6D06D7DC-C6D7-9B00-11DB-E708347F058F}"/>
              </a:ext>
            </a:extLst>
          </p:cNvPr>
          <p:cNvSpPr/>
          <p:nvPr/>
        </p:nvSpPr>
        <p:spPr>
          <a:xfrm>
            <a:off x="1277574" y="3788977"/>
            <a:ext cx="1811977" cy="1390136"/>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 extraction</a:t>
            </a:r>
            <a:endParaRPr lang="en-NL" dirty="0"/>
          </a:p>
        </p:txBody>
      </p:sp>
      <p:sp>
        <p:nvSpPr>
          <p:cNvPr id="16" name="Rectangle 15">
            <a:extLst>
              <a:ext uri="{FF2B5EF4-FFF2-40B4-BE49-F238E27FC236}">
                <a16:creationId xmlns:a16="http://schemas.microsoft.com/office/drawing/2014/main" id="{A2282E5B-FD4E-2EDF-8A5F-D8D076326F30}"/>
              </a:ext>
            </a:extLst>
          </p:cNvPr>
          <p:cNvSpPr/>
          <p:nvPr/>
        </p:nvSpPr>
        <p:spPr>
          <a:xfrm>
            <a:off x="1277586" y="1852706"/>
            <a:ext cx="1811977" cy="1936271"/>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Preprocessor</a:t>
            </a:r>
            <a:endParaRPr lang="en-NL" dirty="0"/>
          </a:p>
        </p:txBody>
      </p:sp>
      <p:sp>
        <p:nvSpPr>
          <p:cNvPr id="18" name="TextBox 17">
            <a:extLst>
              <a:ext uri="{FF2B5EF4-FFF2-40B4-BE49-F238E27FC236}">
                <a16:creationId xmlns:a16="http://schemas.microsoft.com/office/drawing/2014/main" id="{A920CF7A-7C9B-86F5-DF50-DF5C7AF6217B}"/>
              </a:ext>
            </a:extLst>
          </p:cNvPr>
          <p:cNvSpPr txBox="1"/>
          <p:nvPr/>
        </p:nvSpPr>
        <p:spPr>
          <a:xfrm>
            <a:off x="1277569" y="1852703"/>
            <a:ext cx="1811981" cy="338554"/>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High priority</a:t>
            </a:r>
            <a:endParaRPr lang="en-NL" sz="1600" dirty="0"/>
          </a:p>
        </p:txBody>
      </p:sp>
      <p:sp>
        <p:nvSpPr>
          <p:cNvPr id="12" name="Rectangle 11">
            <a:extLst>
              <a:ext uri="{FF2B5EF4-FFF2-40B4-BE49-F238E27FC236}">
                <a16:creationId xmlns:a16="http://schemas.microsoft.com/office/drawing/2014/main" id="{E240963E-52A3-5B03-0B52-95526029D8D5}"/>
              </a:ext>
            </a:extLst>
          </p:cNvPr>
          <p:cNvSpPr/>
          <p:nvPr/>
        </p:nvSpPr>
        <p:spPr>
          <a:xfrm>
            <a:off x="3795151" y="3788977"/>
            <a:ext cx="1811977" cy="1390136"/>
          </a:xfrm>
          <a:prstGeom prst="rect">
            <a:avLst/>
          </a:prstGeom>
          <a:solidFill>
            <a:schemeClr val="accent5"/>
          </a:solidFill>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Feature extraction</a:t>
            </a:r>
            <a:endParaRPr lang="en-NL" dirty="0"/>
          </a:p>
        </p:txBody>
      </p:sp>
      <p:cxnSp>
        <p:nvCxnSpPr>
          <p:cNvPr id="38" name="Connector: Elbow 37">
            <a:extLst>
              <a:ext uri="{FF2B5EF4-FFF2-40B4-BE49-F238E27FC236}">
                <a16:creationId xmlns:a16="http://schemas.microsoft.com/office/drawing/2014/main" id="{154A5783-2E95-C27A-E58B-CCD7F52CDAB7}"/>
              </a:ext>
            </a:extLst>
          </p:cNvPr>
          <p:cNvCxnSpPr>
            <a:stCxn id="9" idx="1"/>
            <a:endCxn id="18" idx="0"/>
          </p:cNvCxnSpPr>
          <p:nvPr/>
        </p:nvCxnSpPr>
        <p:spPr>
          <a:xfrm rot="10800000">
            <a:off x="2183561" y="1852704"/>
            <a:ext cx="4531699" cy="695303"/>
          </a:xfrm>
          <a:prstGeom prst="bentConnector4">
            <a:avLst>
              <a:gd name="adj1" fmla="val 12227"/>
              <a:gd name="adj2" fmla="val 132878"/>
            </a:avLst>
          </a:prstGeom>
          <a:ln w="38100">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2608255B-D61E-2D5A-F433-6AC2538A1766}"/>
              </a:ext>
            </a:extLst>
          </p:cNvPr>
          <p:cNvSpPr/>
          <p:nvPr/>
        </p:nvSpPr>
        <p:spPr>
          <a:xfrm>
            <a:off x="6700656" y="891559"/>
            <a:ext cx="4794176" cy="570418"/>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Time-of-flight</a:t>
            </a:r>
            <a:endParaRPr lang="en-NL" dirty="0"/>
          </a:p>
        </p:txBody>
      </p:sp>
      <p:sp>
        <p:nvSpPr>
          <p:cNvPr id="43" name="TextBox 42">
            <a:extLst>
              <a:ext uri="{FF2B5EF4-FFF2-40B4-BE49-F238E27FC236}">
                <a16:creationId xmlns:a16="http://schemas.microsoft.com/office/drawing/2014/main" id="{04B3315F-8E44-C7E2-BD28-48B0DFE821C7}"/>
              </a:ext>
            </a:extLst>
          </p:cNvPr>
          <p:cNvSpPr txBox="1"/>
          <p:nvPr/>
        </p:nvSpPr>
        <p:spPr>
          <a:xfrm>
            <a:off x="6700657" y="884516"/>
            <a:ext cx="1285500" cy="584775"/>
          </a:xfrm>
          <a:prstGeom prst="rect">
            <a:avLst/>
          </a:prstGeom>
          <a:ln w="38100"/>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Very high priority</a:t>
            </a:r>
            <a:endParaRPr lang="en-NL" sz="1600" dirty="0"/>
          </a:p>
        </p:txBody>
      </p:sp>
      <p:cxnSp>
        <p:nvCxnSpPr>
          <p:cNvPr id="45" name="Straight Arrow Connector 44">
            <a:extLst>
              <a:ext uri="{FF2B5EF4-FFF2-40B4-BE49-F238E27FC236}">
                <a16:creationId xmlns:a16="http://schemas.microsoft.com/office/drawing/2014/main" id="{43A4730F-DA7C-E84B-E57E-AF93BB5E64F9}"/>
              </a:ext>
            </a:extLst>
          </p:cNvPr>
          <p:cNvCxnSpPr>
            <a:stCxn id="25" idx="0"/>
          </p:cNvCxnSpPr>
          <p:nvPr/>
        </p:nvCxnSpPr>
        <p:spPr>
          <a:xfrm flipV="1">
            <a:off x="7621246" y="1461977"/>
            <a:ext cx="2" cy="3907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2933594"/>
      </p:ext>
    </p:extLst>
  </p:cSld>
  <p:clrMapOvr>
    <a:masterClrMapping/>
  </p:clrMapOvr>
</p:sld>
</file>

<file path=ppt/theme/theme1.xml><?xml version="1.0" encoding="utf-8"?>
<a:theme xmlns:a="http://schemas.openxmlformats.org/drawingml/2006/main" name="Plense Theme">
  <a:themeElements>
    <a:clrScheme name="Plense Details">
      <a:dk1>
        <a:srgbClr val="000000"/>
      </a:dk1>
      <a:lt1>
        <a:srgbClr val="FFFFFF"/>
      </a:lt1>
      <a:dk2>
        <a:srgbClr val="44546A"/>
      </a:dk2>
      <a:lt2>
        <a:srgbClr val="E7E6E6"/>
      </a:lt2>
      <a:accent1>
        <a:srgbClr val="0072BD"/>
      </a:accent1>
      <a:accent2>
        <a:srgbClr val="D95319"/>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ense Theme" id="{E5CDE126-BFB6-4262-865C-EAC3CC8432F1}" vid="{10E7ACF9-E385-4791-A8A7-47CE1E317B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5E71E88CB29784798CB4D182DA6E735" ma:contentTypeVersion="13" ma:contentTypeDescription="Create a new document." ma:contentTypeScope="" ma:versionID="f80a3fe653da48e7015cc7542b7d761c">
  <xsd:schema xmlns:xsd="http://www.w3.org/2001/XMLSchema" xmlns:xs="http://www.w3.org/2001/XMLSchema" xmlns:p="http://schemas.microsoft.com/office/2006/metadata/properties" xmlns:ns2="437bc06b-1cb3-47df-96e1-f04407d67eb3" xmlns:ns3="c19a03d0-5bf3-4221-bc7f-73a72963fade" targetNamespace="http://schemas.microsoft.com/office/2006/metadata/properties" ma:root="true" ma:fieldsID="2691969e06515af9f74e44e3c2b59f79" ns2:_="" ns3:_="">
    <xsd:import namespace="437bc06b-1cb3-47df-96e1-f04407d67eb3"/>
    <xsd:import namespace="c19a03d0-5bf3-4221-bc7f-73a72963fad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SearchProperties" minOccurs="0"/>
                <xsd:element ref="ns2:MediaServiceDateTaken"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7bc06b-1cb3-47df-96e1-f04407d67e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9c255913-62c1-4beb-8a33-ba901fd76469"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description="" ma:hidden="true" ma:indexed="true" ma:internalName="MediaServiceDateTaken" ma:readOnly="true">
      <xsd:simpleType>
        <xsd:restriction base="dms:Text"/>
      </xsd:simpleType>
    </xsd:element>
    <xsd:element name="MediaServiceBillingMetadata" ma:index="2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19a03d0-5bf3-4221-bc7f-73a72963fad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17a68ccf-6507-4c7d-9bf1-0169f6b7d6f2}" ma:internalName="TaxCatchAll" ma:showField="CatchAllData" ma:web="c19a03d0-5bf3-4221-bc7f-73a72963fa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37bc06b-1cb3-47df-96e1-f04407d67eb3">
      <Terms xmlns="http://schemas.microsoft.com/office/infopath/2007/PartnerControls"/>
    </lcf76f155ced4ddcb4097134ff3c332f>
    <TaxCatchAll xmlns="c19a03d0-5bf3-4221-bc7f-73a72963fade" xsi:nil="true"/>
  </documentManagement>
</p:properties>
</file>

<file path=customXml/itemProps1.xml><?xml version="1.0" encoding="utf-8"?>
<ds:datastoreItem xmlns:ds="http://schemas.openxmlformats.org/officeDocument/2006/customXml" ds:itemID="{4EA5C382-C7BE-4B23-9365-99B25E3D9C7F}">
  <ds:schemaRefs>
    <ds:schemaRef ds:uri="http://schemas.microsoft.com/sharepoint/v3/contenttype/forms"/>
  </ds:schemaRefs>
</ds:datastoreItem>
</file>

<file path=customXml/itemProps2.xml><?xml version="1.0" encoding="utf-8"?>
<ds:datastoreItem xmlns:ds="http://schemas.openxmlformats.org/officeDocument/2006/customXml" ds:itemID="{05A36167-35BB-4B6E-A22A-7F55778C6648}"/>
</file>

<file path=customXml/itemProps3.xml><?xml version="1.0" encoding="utf-8"?>
<ds:datastoreItem xmlns:ds="http://schemas.openxmlformats.org/officeDocument/2006/customXml" ds:itemID="{D005A0EC-22B8-46D2-A2D6-970C9B3C9335}">
  <ds:schemaRefs>
    <ds:schemaRef ds:uri="http://purl.org/dc/elements/1.1/"/>
    <ds:schemaRef ds:uri="http://schemas.microsoft.com/office/2006/documentManagement/types"/>
    <ds:schemaRef ds:uri="437bc06b-1cb3-47df-96e1-f04407d67eb3"/>
    <ds:schemaRef ds:uri="http://purl.org/dc/terms/"/>
    <ds:schemaRef ds:uri="http://schemas.openxmlformats.org/package/2006/metadata/core-properties"/>
    <ds:schemaRef ds:uri="c19a03d0-5bf3-4221-bc7f-73a72963fade"/>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2081</TotalTime>
  <Words>678</Words>
  <Application>Microsoft Office PowerPoint</Application>
  <PresentationFormat>Widescreen</PresentationFormat>
  <Paragraphs>235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Plense Theme</vt:lpstr>
      <vt:lpstr>Communication protocol RS485</vt:lpstr>
      <vt:lpstr>Settings on the Pi side</vt:lpstr>
      <vt:lpstr>Acoustic features</vt:lpstr>
      <vt:lpstr>Metadata</vt:lpstr>
      <vt:lpstr>PowerPoint Presentation</vt:lpstr>
      <vt:lpstr>PowerPoint Presentation</vt:lpstr>
      <vt:lpstr>OLD</vt:lpstr>
      <vt:lpstr>Pi code structure – Block</vt:lpstr>
      <vt:lpstr>Pi code structure – Sine</vt:lpstr>
      <vt:lpstr>Pi code structure – TOF</vt:lpstr>
      <vt:lpstr>PowerPoint Presentation</vt:lpstr>
      <vt:lpstr>PowerPoint Presentation</vt:lpstr>
      <vt:lpstr>PowerPoint Presentation</vt:lpstr>
      <vt:lpstr>Learning step 1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 protocol RS485</dc:title>
  <dc:creator>Thijs Bieling</dc:creator>
  <cp:lastModifiedBy>Thijs Bieling</cp:lastModifiedBy>
  <cp:revision>2</cp:revision>
  <dcterms:created xsi:type="dcterms:W3CDTF">2023-11-10T14:22:55Z</dcterms:created>
  <dcterms:modified xsi:type="dcterms:W3CDTF">2025-05-06T14:48:14Z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0x01010065E71E88CB29784798CB4D182DA6E735</vt:lpwstr>
  </property>
  <property fmtid="{D5CDD505-2E9C-101B-9397-08002B2CF9AE}" pid="3" name="MediaServiceImageTags">
    <vt:lpwstr/>
  </property>
</Properties>
</file>