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8" r:id="rId7"/>
    <p:sldId id="267" r:id="rId8"/>
    <p:sldId id="258" r:id="rId9"/>
    <p:sldId id="259" r:id="rId10"/>
    <p:sldId id="260" r:id="rId11"/>
    <p:sldId id="270" r:id="rId12"/>
    <p:sldId id="261" r:id="rId13"/>
    <p:sldId id="264" r:id="rId14"/>
    <p:sldId id="269" r:id="rId15"/>
    <p:sldId id="262" r:id="rId16"/>
    <p:sldId id="265" r:id="rId17"/>
    <p:sldId id="266" r:id="rId18"/>
    <p:sldId id="263" r:id="rId19"/>
    <p:sldId id="271" r:id="rId20"/>
    <p:sldId id="272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6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71D41C-8C7A-F59D-CB74-3D1D34D5A861}" v="2" dt="2024-06-27T08:57:16.9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8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js Bieling" userId="S::thijs@plense.tech::32e27259-2a1c-473c-9186-a8d5b1c6437b" providerId="AD" clId="Web-{52887EEB-2F14-68E7-14AE-E5FCB13ECA53}"/>
    <pc:docChg chg="addSld modSld">
      <pc:chgData name="Thijs Bieling" userId="S::thijs@plense.tech::32e27259-2a1c-473c-9186-a8d5b1c6437b" providerId="AD" clId="Web-{52887EEB-2F14-68E7-14AE-E5FCB13ECA53}" dt="2024-04-08T09:21:50.835" v="294" actId="20577"/>
      <pc:docMkLst>
        <pc:docMk/>
      </pc:docMkLst>
      <pc:sldChg chg="modSp">
        <pc:chgData name="Thijs Bieling" userId="S::thijs@plense.tech::32e27259-2a1c-473c-9186-a8d5b1c6437b" providerId="AD" clId="Web-{52887EEB-2F14-68E7-14AE-E5FCB13ECA53}" dt="2024-04-08T09:13:08.945" v="3" actId="20577"/>
        <pc:sldMkLst>
          <pc:docMk/>
          <pc:sldMk cId="109857222" sldId="256"/>
        </pc:sldMkLst>
        <pc:spChg chg="mod">
          <ac:chgData name="Thijs Bieling" userId="S::thijs@plense.tech::32e27259-2a1c-473c-9186-a8d5b1c6437b" providerId="AD" clId="Web-{52887EEB-2F14-68E7-14AE-E5FCB13ECA53}" dt="2024-04-08T09:13:03.038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Thijs Bieling" userId="S::thijs@plense.tech::32e27259-2a1c-473c-9186-a8d5b1c6437b" providerId="AD" clId="Web-{52887EEB-2F14-68E7-14AE-E5FCB13ECA53}" dt="2024-04-08T09:13:08.945" v="3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Thijs Bieling" userId="S::thijs@plense.tech::32e27259-2a1c-473c-9186-a8d5b1c6437b" providerId="AD" clId="Web-{52887EEB-2F14-68E7-14AE-E5FCB13ECA53}" dt="2024-04-08T09:18:57.752" v="246" actId="20577"/>
        <pc:sldMkLst>
          <pc:docMk/>
          <pc:sldMk cId="2448481128" sldId="257"/>
        </pc:sldMkLst>
        <pc:spChg chg="mod">
          <ac:chgData name="Thijs Bieling" userId="S::thijs@plense.tech::32e27259-2a1c-473c-9186-a8d5b1c6437b" providerId="AD" clId="Web-{52887EEB-2F14-68E7-14AE-E5FCB13ECA53}" dt="2024-04-08T09:13:26.851" v="21" actId="20577"/>
          <ac:spMkLst>
            <pc:docMk/>
            <pc:sldMk cId="2448481128" sldId="257"/>
            <ac:spMk id="2" creationId="{F8440853-A4D0-AB7F-2171-E4E5F975738D}"/>
          </ac:spMkLst>
        </pc:spChg>
        <pc:spChg chg="mod">
          <ac:chgData name="Thijs Bieling" userId="S::thijs@plense.tech::32e27259-2a1c-473c-9186-a8d5b1c6437b" providerId="AD" clId="Web-{52887EEB-2F14-68E7-14AE-E5FCB13ECA53}" dt="2024-04-08T09:18:57.752" v="246" actId="20577"/>
          <ac:spMkLst>
            <pc:docMk/>
            <pc:sldMk cId="2448481128" sldId="257"/>
            <ac:spMk id="3" creationId="{1523399A-9E06-D550-5C78-378BF0602666}"/>
          </ac:spMkLst>
        </pc:spChg>
      </pc:sldChg>
      <pc:sldChg chg="addSp delSp modSp new">
        <pc:chgData name="Thijs Bieling" userId="S::thijs@plense.tech::32e27259-2a1c-473c-9186-a8d5b1c6437b" providerId="AD" clId="Web-{52887EEB-2F14-68E7-14AE-E5FCB13ECA53}" dt="2024-04-08T09:16:16.857" v="34" actId="20577"/>
        <pc:sldMkLst>
          <pc:docMk/>
          <pc:sldMk cId="3536617371" sldId="258"/>
        </pc:sldMkLst>
        <pc:spChg chg="mod">
          <ac:chgData name="Thijs Bieling" userId="S::thijs@plense.tech::32e27259-2a1c-473c-9186-a8d5b1c6437b" providerId="AD" clId="Web-{52887EEB-2F14-68E7-14AE-E5FCB13ECA53}" dt="2024-04-08T09:16:16.857" v="34" actId="20577"/>
          <ac:spMkLst>
            <pc:docMk/>
            <pc:sldMk cId="3536617371" sldId="258"/>
            <ac:spMk id="2" creationId="{A3745CFE-5DE4-D954-40B6-209B5772EB4F}"/>
          </ac:spMkLst>
        </pc:spChg>
        <pc:spChg chg="del">
          <ac:chgData name="Thijs Bieling" userId="S::thijs@plense.tech::32e27259-2a1c-473c-9186-a8d5b1c6437b" providerId="AD" clId="Web-{52887EEB-2F14-68E7-14AE-E5FCB13ECA53}" dt="2024-04-08T09:13:38.164" v="25"/>
          <ac:spMkLst>
            <pc:docMk/>
            <pc:sldMk cId="3536617371" sldId="258"/>
            <ac:spMk id="3" creationId="{5AD98CF6-BF1B-5BCC-0D95-044767FE0030}"/>
          </ac:spMkLst>
        </pc:spChg>
        <pc:spChg chg="add del mod">
          <ac:chgData name="Thijs Bieling" userId="S::thijs@plense.tech::32e27259-2a1c-473c-9186-a8d5b1c6437b" providerId="AD" clId="Web-{52887EEB-2F14-68E7-14AE-E5FCB13ECA53}" dt="2024-04-08T09:16:12.497" v="30"/>
          <ac:spMkLst>
            <pc:docMk/>
            <pc:sldMk cId="3536617371" sldId="258"/>
            <ac:spMk id="6" creationId="{E1884E27-AEBB-E561-3A06-437BD786E5C7}"/>
          </ac:spMkLst>
        </pc:spChg>
        <pc:picChg chg="add del mod ord">
          <ac:chgData name="Thijs Bieling" userId="S::thijs@plense.tech::32e27259-2a1c-473c-9186-a8d5b1c6437b" providerId="AD" clId="Web-{52887EEB-2F14-68E7-14AE-E5FCB13ECA53}" dt="2024-04-08T09:13:47.758" v="29"/>
          <ac:picMkLst>
            <pc:docMk/>
            <pc:sldMk cId="3536617371" sldId="258"/>
            <ac:picMk id="4" creationId="{36C5798F-F643-C0CC-41B1-71686568208C}"/>
          </ac:picMkLst>
        </pc:picChg>
        <pc:picChg chg="add mod ord">
          <ac:chgData name="Thijs Bieling" userId="S::thijs@plense.tech::32e27259-2a1c-473c-9186-a8d5b1c6437b" providerId="AD" clId="Web-{52887EEB-2F14-68E7-14AE-E5FCB13ECA53}" dt="2024-04-08T09:16:12.497" v="30"/>
          <ac:picMkLst>
            <pc:docMk/>
            <pc:sldMk cId="3536617371" sldId="258"/>
            <ac:picMk id="7" creationId="{42DDE2ED-B9F3-84C5-FE15-311EE436D3EA}"/>
          </ac:picMkLst>
        </pc:picChg>
      </pc:sldChg>
      <pc:sldChg chg="modSp new">
        <pc:chgData name="Thijs Bieling" userId="S::thijs@plense.tech::32e27259-2a1c-473c-9186-a8d5b1c6437b" providerId="AD" clId="Web-{52887EEB-2F14-68E7-14AE-E5FCB13ECA53}" dt="2024-04-08T09:17:49.187" v="174" actId="20577"/>
        <pc:sldMkLst>
          <pc:docMk/>
          <pc:sldMk cId="3834729728" sldId="259"/>
        </pc:sldMkLst>
        <pc:spChg chg="mod">
          <ac:chgData name="Thijs Bieling" userId="S::thijs@plense.tech::32e27259-2a1c-473c-9186-a8d5b1c6437b" providerId="AD" clId="Web-{52887EEB-2F14-68E7-14AE-E5FCB13ECA53}" dt="2024-04-08T09:16:37.013" v="46" actId="20577"/>
          <ac:spMkLst>
            <pc:docMk/>
            <pc:sldMk cId="3834729728" sldId="259"/>
            <ac:spMk id="2" creationId="{6424B9DD-78FE-2D49-0FE6-14D925852FA6}"/>
          </ac:spMkLst>
        </pc:spChg>
        <pc:spChg chg="mod">
          <ac:chgData name="Thijs Bieling" userId="S::thijs@plense.tech::32e27259-2a1c-473c-9186-a8d5b1c6437b" providerId="AD" clId="Web-{52887EEB-2F14-68E7-14AE-E5FCB13ECA53}" dt="2024-04-08T09:17:49.187" v="174" actId="20577"/>
          <ac:spMkLst>
            <pc:docMk/>
            <pc:sldMk cId="3834729728" sldId="259"/>
            <ac:spMk id="3" creationId="{E9A3AA44-D45B-64D6-06EE-A8F8D80B20B6}"/>
          </ac:spMkLst>
        </pc:spChg>
      </pc:sldChg>
      <pc:sldChg chg="modSp new">
        <pc:chgData name="Thijs Bieling" userId="S::thijs@plense.tech::32e27259-2a1c-473c-9186-a8d5b1c6437b" providerId="AD" clId="Web-{52887EEB-2F14-68E7-14AE-E5FCB13ECA53}" dt="2024-04-08T09:21:50.835" v="294" actId="20577"/>
        <pc:sldMkLst>
          <pc:docMk/>
          <pc:sldMk cId="3668804749" sldId="260"/>
        </pc:sldMkLst>
        <pc:spChg chg="mod">
          <ac:chgData name="Thijs Bieling" userId="S::thijs@plense.tech::32e27259-2a1c-473c-9186-a8d5b1c6437b" providerId="AD" clId="Web-{52887EEB-2F14-68E7-14AE-E5FCB13ECA53}" dt="2024-04-08T09:21:25.897" v="257" actId="20577"/>
          <ac:spMkLst>
            <pc:docMk/>
            <pc:sldMk cId="3668804749" sldId="260"/>
            <ac:spMk id="2" creationId="{15AC4A5C-2460-FF3F-4669-C226CC2574CC}"/>
          </ac:spMkLst>
        </pc:spChg>
        <pc:spChg chg="mod">
          <ac:chgData name="Thijs Bieling" userId="S::thijs@plense.tech::32e27259-2a1c-473c-9186-a8d5b1c6437b" providerId="AD" clId="Web-{52887EEB-2F14-68E7-14AE-E5FCB13ECA53}" dt="2024-04-08T09:21:50.835" v="294" actId="20577"/>
          <ac:spMkLst>
            <pc:docMk/>
            <pc:sldMk cId="3668804749" sldId="260"/>
            <ac:spMk id="3" creationId="{E356A239-73BF-BFC9-8987-32E38D5390FA}"/>
          </ac:spMkLst>
        </pc:spChg>
      </pc:sldChg>
    </pc:docChg>
  </pc:docChgLst>
  <pc:docChgLst>
    <pc:chgData clId="Web-{52887EEB-2F14-68E7-14AE-E5FCB13ECA53}"/>
    <pc:docChg chg="modSld">
      <pc:chgData name="" userId="" providerId="" clId="Web-{52887EEB-2F14-68E7-14AE-E5FCB13ECA53}" dt="2024-04-08T09:13:02.132" v="6" actId="20577"/>
      <pc:docMkLst>
        <pc:docMk/>
      </pc:docMkLst>
      <pc:sldChg chg="modSp">
        <pc:chgData name="" userId="" providerId="" clId="Web-{52887EEB-2F14-68E7-14AE-E5FCB13ECA53}" dt="2024-04-08T09:13:02.132" v="6" actId="20577"/>
        <pc:sldMkLst>
          <pc:docMk/>
          <pc:sldMk cId="109857222" sldId="256"/>
        </pc:sldMkLst>
        <pc:spChg chg="mod">
          <ac:chgData name="" userId="" providerId="" clId="Web-{52887EEB-2F14-68E7-14AE-E5FCB13ECA53}" dt="2024-04-08T09:13:02.132" v="6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Thijs Bieling" userId="32e27259-2a1c-473c-9186-a8d5b1c6437b" providerId="ADAL" clId="{4D578B3C-4756-4A82-AC76-AE76C7A49396}"/>
    <pc:docChg chg="undo custSel addSld delSld modSld sldOrd">
      <pc:chgData name="Thijs Bieling" userId="32e27259-2a1c-473c-9186-a8d5b1c6437b" providerId="ADAL" clId="{4D578B3C-4756-4A82-AC76-AE76C7A49396}" dt="2024-04-25T15:25:33.661" v="5642" actId="20577"/>
      <pc:docMkLst>
        <pc:docMk/>
      </pc:docMkLst>
      <pc:sldChg chg="modSp mod">
        <pc:chgData name="Thijs Bieling" userId="32e27259-2a1c-473c-9186-a8d5b1c6437b" providerId="ADAL" clId="{4D578B3C-4756-4A82-AC76-AE76C7A49396}" dt="2024-04-09T11:52:52.556" v="3434" actId="20577"/>
        <pc:sldMkLst>
          <pc:docMk/>
          <pc:sldMk cId="2448481128" sldId="257"/>
        </pc:sldMkLst>
        <pc:spChg chg="mod">
          <ac:chgData name="Thijs Bieling" userId="32e27259-2a1c-473c-9186-a8d5b1c6437b" providerId="ADAL" clId="{4D578B3C-4756-4A82-AC76-AE76C7A49396}" dt="2024-04-09T11:52:52.556" v="3434" actId="20577"/>
          <ac:spMkLst>
            <pc:docMk/>
            <pc:sldMk cId="2448481128" sldId="257"/>
            <ac:spMk id="3" creationId="{1523399A-9E06-D550-5C78-378BF0602666}"/>
          </ac:spMkLst>
        </pc:spChg>
      </pc:sldChg>
      <pc:sldChg chg="addSp delSp modSp mod">
        <pc:chgData name="Thijs Bieling" userId="32e27259-2a1c-473c-9186-a8d5b1c6437b" providerId="ADAL" clId="{4D578B3C-4756-4A82-AC76-AE76C7A49396}" dt="2024-04-24T07:41:06.380" v="5612" actId="14100"/>
        <pc:sldMkLst>
          <pc:docMk/>
          <pc:sldMk cId="3536617371" sldId="258"/>
        </pc:sldMkLst>
        <pc:spChg chg="mod">
          <ac:chgData name="Thijs Bieling" userId="32e27259-2a1c-473c-9186-a8d5b1c6437b" providerId="ADAL" clId="{4D578B3C-4756-4A82-AC76-AE76C7A49396}" dt="2024-04-09T13:10:27.799" v="3523" actId="20577"/>
          <ac:spMkLst>
            <pc:docMk/>
            <pc:sldMk cId="3536617371" sldId="258"/>
            <ac:spMk id="2" creationId="{A3745CFE-5DE4-D954-40B6-209B5772EB4F}"/>
          </ac:spMkLst>
        </pc:spChg>
        <pc:spChg chg="add mod">
          <ac:chgData name="Thijs Bieling" userId="32e27259-2a1c-473c-9186-a8d5b1c6437b" providerId="ADAL" clId="{4D578B3C-4756-4A82-AC76-AE76C7A49396}" dt="2024-04-15T13:24:23.529" v="3940" actId="1076"/>
          <ac:spMkLst>
            <pc:docMk/>
            <pc:sldMk cId="3536617371" sldId="258"/>
            <ac:spMk id="3" creationId="{A8D05F47-12A7-DECF-A6E6-F21A9572CE9B}"/>
          </ac:spMkLst>
        </pc:spChg>
        <pc:spChg chg="add del">
          <ac:chgData name="Thijs Bieling" userId="32e27259-2a1c-473c-9186-a8d5b1c6437b" providerId="ADAL" clId="{4D578B3C-4756-4A82-AC76-AE76C7A49396}" dt="2024-04-24T07:38:36.972" v="5578" actId="11529"/>
          <ac:spMkLst>
            <pc:docMk/>
            <pc:sldMk cId="3536617371" sldId="258"/>
            <ac:spMk id="6" creationId="{733D5BCA-ECD4-109B-121E-48477412D2CF}"/>
          </ac:spMkLst>
        </pc:spChg>
        <pc:spChg chg="add mod">
          <ac:chgData name="Thijs Bieling" userId="32e27259-2a1c-473c-9186-a8d5b1c6437b" providerId="ADAL" clId="{4D578B3C-4756-4A82-AC76-AE76C7A49396}" dt="2024-04-24T07:38:35.615" v="5577"/>
          <ac:spMkLst>
            <pc:docMk/>
            <pc:sldMk cId="3536617371" sldId="258"/>
            <ac:spMk id="8" creationId="{E7B4293C-CF37-CC24-4100-18F6FA3C25AD}"/>
          </ac:spMkLst>
        </pc:spChg>
        <pc:spChg chg="add mod">
          <ac:chgData name="Thijs Bieling" userId="32e27259-2a1c-473c-9186-a8d5b1c6437b" providerId="ADAL" clId="{4D578B3C-4756-4A82-AC76-AE76C7A49396}" dt="2024-04-24T07:40:59.369" v="5609" actId="164"/>
          <ac:spMkLst>
            <pc:docMk/>
            <pc:sldMk cId="3536617371" sldId="258"/>
            <ac:spMk id="10" creationId="{9DDEFFCB-6DBE-28C6-520D-602B6135F1BD}"/>
          </ac:spMkLst>
        </pc:spChg>
        <pc:spChg chg="add mod">
          <ac:chgData name="Thijs Bieling" userId="32e27259-2a1c-473c-9186-a8d5b1c6437b" providerId="ADAL" clId="{4D578B3C-4756-4A82-AC76-AE76C7A49396}" dt="2024-04-24T07:40:59.369" v="5609" actId="164"/>
          <ac:spMkLst>
            <pc:docMk/>
            <pc:sldMk cId="3536617371" sldId="258"/>
            <ac:spMk id="11" creationId="{AFAB6377-0B9B-4581-BDC8-AE3C6F5D60F8}"/>
          </ac:spMkLst>
        </pc:spChg>
        <pc:spChg chg="add mod">
          <ac:chgData name="Thijs Bieling" userId="32e27259-2a1c-473c-9186-a8d5b1c6437b" providerId="ADAL" clId="{4D578B3C-4756-4A82-AC76-AE76C7A49396}" dt="2024-04-24T07:40:59.369" v="5609" actId="164"/>
          <ac:spMkLst>
            <pc:docMk/>
            <pc:sldMk cId="3536617371" sldId="258"/>
            <ac:spMk id="12" creationId="{99E8EFFB-383F-C6DC-BA90-170240C851E8}"/>
          </ac:spMkLst>
        </pc:spChg>
        <pc:spChg chg="add mod">
          <ac:chgData name="Thijs Bieling" userId="32e27259-2a1c-473c-9186-a8d5b1c6437b" providerId="ADAL" clId="{4D578B3C-4756-4A82-AC76-AE76C7A49396}" dt="2024-04-24T07:40:59.369" v="5609" actId="164"/>
          <ac:spMkLst>
            <pc:docMk/>
            <pc:sldMk cId="3536617371" sldId="258"/>
            <ac:spMk id="13" creationId="{31BF2645-6754-7C33-3450-753D06384AEF}"/>
          </ac:spMkLst>
        </pc:spChg>
        <pc:spChg chg="add mod">
          <ac:chgData name="Thijs Bieling" userId="32e27259-2a1c-473c-9186-a8d5b1c6437b" providerId="ADAL" clId="{4D578B3C-4756-4A82-AC76-AE76C7A49396}" dt="2024-04-24T07:40:59.369" v="5609" actId="164"/>
          <ac:spMkLst>
            <pc:docMk/>
            <pc:sldMk cId="3536617371" sldId="258"/>
            <ac:spMk id="14" creationId="{7280440A-192D-4F00-3336-F8974D38E7E8}"/>
          </ac:spMkLst>
        </pc:spChg>
        <pc:spChg chg="add mod">
          <ac:chgData name="Thijs Bieling" userId="32e27259-2a1c-473c-9186-a8d5b1c6437b" providerId="ADAL" clId="{4D578B3C-4756-4A82-AC76-AE76C7A49396}" dt="2024-04-24T07:40:59.369" v="5609" actId="164"/>
          <ac:spMkLst>
            <pc:docMk/>
            <pc:sldMk cId="3536617371" sldId="258"/>
            <ac:spMk id="15" creationId="{C9E1D38D-9343-7B1B-CA03-E99B15634603}"/>
          </ac:spMkLst>
        </pc:spChg>
        <pc:grpChg chg="add mod">
          <ac:chgData name="Thijs Bieling" userId="32e27259-2a1c-473c-9186-a8d5b1c6437b" providerId="ADAL" clId="{4D578B3C-4756-4A82-AC76-AE76C7A49396}" dt="2024-04-24T07:41:06.380" v="5612" actId="14100"/>
          <ac:grpSpMkLst>
            <pc:docMk/>
            <pc:sldMk cId="3536617371" sldId="258"/>
            <ac:grpSpMk id="16" creationId="{A5E03B45-4460-264E-3851-E186735BC298}"/>
          </ac:grpSpMkLst>
        </pc:grpChg>
        <pc:picChg chg="add del mod">
          <ac:chgData name="Thijs Bieling" userId="32e27259-2a1c-473c-9186-a8d5b1c6437b" providerId="ADAL" clId="{4D578B3C-4756-4A82-AC76-AE76C7A49396}" dt="2024-04-24T07:40:53.552" v="5605" actId="478"/>
          <ac:picMkLst>
            <pc:docMk/>
            <pc:sldMk cId="3536617371" sldId="258"/>
            <ac:picMk id="5" creationId="{782E2E08-98A9-1A11-5827-6E7D676F8CAF}"/>
          </ac:picMkLst>
        </pc:picChg>
        <pc:picChg chg="mod">
          <ac:chgData name="Thijs Bieling" userId="32e27259-2a1c-473c-9186-a8d5b1c6437b" providerId="ADAL" clId="{4D578B3C-4756-4A82-AC76-AE76C7A49396}" dt="2024-04-15T13:24:12.740" v="3938" actId="1076"/>
          <ac:picMkLst>
            <pc:docMk/>
            <pc:sldMk cId="3536617371" sldId="258"/>
            <ac:picMk id="7" creationId="{42DDE2ED-B9F3-84C5-FE15-311EE436D3EA}"/>
          </ac:picMkLst>
        </pc:picChg>
        <pc:picChg chg="add mod">
          <ac:chgData name="Thijs Bieling" userId="32e27259-2a1c-473c-9186-a8d5b1c6437b" providerId="ADAL" clId="{4D578B3C-4756-4A82-AC76-AE76C7A49396}" dt="2024-04-24T07:40:59.369" v="5609" actId="164"/>
          <ac:picMkLst>
            <pc:docMk/>
            <pc:sldMk cId="3536617371" sldId="258"/>
            <ac:picMk id="9" creationId="{2122DD34-5425-2755-393D-900BD1552429}"/>
          </ac:picMkLst>
        </pc:picChg>
      </pc:sldChg>
      <pc:sldChg chg="modSp mod">
        <pc:chgData name="Thijs Bieling" userId="32e27259-2a1c-473c-9186-a8d5b1c6437b" providerId="ADAL" clId="{4D578B3C-4756-4A82-AC76-AE76C7A49396}" dt="2024-04-09T09:42:59.613" v="2174" actId="20577"/>
        <pc:sldMkLst>
          <pc:docMk/>
          <pc:sldMk cId="3668804749" sldId="260"/>
        </pc:sldMkLst>
        <pc:spChg chg="mod">
          <ac:chgData name="Thijs Bieling" userId="32e27259-2a1c-473c-9186-a8d5b1c6437b" providerId="ADAL" clId="{4D578B3C-4756-4A82-AC76-AE76C7A49396}" dt="2024-04-09T09:42:59.613" v="2174" actId="20577"/>
          <ac:spMkLst>
            <pc:docMk/>
            <pc:sldMk cId="3668804749" sldId="260"/>
            <ac:spMk id="3" creationId="{E356A239-73BF-BFC9-8987-32E38D5390FA}"/>
          </ac:spMkLst>
        </pc:spChg>
      </pc:sldChg>
      <pc:sldChg chg="addSp delSp modSp new mod modClrScheme chgLayout">
        <pc:chgData name="Thijs Bieling" userId="32e27259-2a1c-473c-9186-a8d5b1c6437b" providerId="ADAL" clId="{4D578B3C-4756-4A82-AC76-AE76C7A49396}" dt="2024-04-09T08:32:25.207" v="768" actId="20577"/>
        <pc:sldMkLst>
          <pc:docMk/>
          <pc:sldMk cId="2803248038" sldId="261"/>
        </pc:sldMkLst>
        <pc:spChg chg="del mod ord">
          <ac:chgData name="Thijs Bieling" userId="32e27259-2a1c-473c-9186-a8d5b1c6437b" providerId="ADAL" clId="{4D578B3C-4756-4A82-AC76-AE76C7A49396}" dt="2024-04-09T08:21:42.863" v="1" actId="700"/>
          <ac:spMkLst>
            <pc:docMk/>
            <pc:sldMk cId="2803248038" sldId="261"/>
            <ac:spMk id="2" creationId="{E99493C9-1C5A-79B5-3A37-F31121059B03}"/>
          </ac:spMkLst>
        </pc:spChg>
        <pc:spChg chg="del mod ord">
          <ac:chgData name="Thijs Bieling" userId="32e27259-2a1c-473c-9186-a8d5b1c6437b" providerId="ADAL" clId="{4D578B3C-4756-4A82-AC76-AE76C7A49396}" dt="2024-04-09T08:21:42.863" v="1" actId="700"/>
          <ac:spMkLst>
            <pc:docMk/>
            <pc:sldMk cId="2803248038" sldId="261"/>
            <ac:spMk id="3" creationId="{99F23137-BED4-F862-7565-6048FA04488B}"/>
          </ac:spMkLst>
        </pc:spChg>
        <pc:spChg chg="add mod ord">
          <ac:chgData name="Thijs Bieling" userId="32e27259-2a1c-473c-9186-a8d5b1c6437b" providerId="ADAL" clId="{4D578B3C-4756-4A82-AC76-AE76C7A49396}" dt="2024-04-09T08:32:25.207" v="768" actId="20577"/>
          <ac:spMkLst>
            <pc:docMk/>
            <pc:sldMk cId="2803248038" sldId="261"/>
            <ac:spMk id="4" creationId="{A48F050F-01B6-87C9-F95B-0DF4477FDE72}"/>
          </ac:spMkLst>
        </pc:spChg>
        <pc:spChg chg="add mod ord">
          <ac:chgData name="Thijs Bieling" userId="32e27259-2a1c-473c-9186-a8d5b1c6437b" providerId="ADAL" clId="{4D578B3C-4756-4A82-AC76-AE76C7A49396}" dt="2024-04-09T08:21:42.863" v="1" actId="700"/>
          <ac:spMkLst>
            <pc:docMk/>
            <pc:sldMk cId="2803248038" sldId="261"/>
            <ac:spMk id="5" creationId="{51A5CC31-EADE-0573-7728-424E3642C4DA}"/>
          </ac:spMkLst>
        </pc:spChg>
      </pc:sldChg>
      <pc:sldChg chg="addSp delSp modSp new mod modClrScheme chgLayout">
        <pc:chgData name="Thijs Bieling" userId="32e27259-2a1c-473c-9186-a8d5b1c6437b" providerId="ADAL" clId="{4D578B3C-4756-4A82-AC76-AE76C7A49396}" dt="2024-04-09T08:31:51.945" v="697" actId="20577"/>
        <pc:sldMkLst>
          <pc:docMk/>
          <pc:sldMk cId="2616879448" sldId="262"/>
        </pc:sldMkLst>
        <pc:spChg chg="del mod ord">
          <ac:chgData name="Thijs Bieling" userId="32e27259-2a1c-473c-9186-a8d5b1c6437b" providerId="ADAL" clId="{4D578B3C-4756-4A82-AC76-AE76C7A49396}" dt="2024-04-09T08:21:51.656" v="8" actId="700"/>
          <ac:spMkLst>
            <pc:docMk/>
            <pc:sldMk cId="2616879448" sldId="262"/>
            <ac:spMk id="2" creationId="{C9A2AD17-5C39-BE1E-362E-C7A144D58F20}"/>
          </ac:spMkLst>
        </pc:spChg>
        <pc:spChg chg="del mod ord">
          <ac:chgData name="Thijs Bieling" userId="32e27259-2a1c-473c-9186-a8d5b1c6437b" providerId="ADAL" clId="{4D578B3C-4756-4A82-AC76-AE76C7A49396}" dt="2024-04-09T08:21:51.656" v="8" actId="700"/>
          <ac:spMkLst>
            <pc:docMk/>
            <pc:sldMk cId="2616879448" sldId="262"/>
            <ac:spMk id="3" creationId="{47E06319-27CF-39EF-0C50-0B7A12C57817}"/>
          </ac:spMkLst>
        </pc:spChg>
        <pc:spChg chg="add mod ord">
          <ac:chgData name="Thijs Bieling" userId="32e27259-2a1c-473c-9186-a8d5b1c6437b" providerId="ADAL" clId="{4D578B3C-4756-4A82-AC76-AE76C7A49396}" dt="2024-04-09T08:21:57.347" v="33" actId="20577"/>
          <ac:spMkLst>
            <pc:docMk/>
            <pc:sldMk cId="2616879448" sldId="262"/>
            <ac:spMk id="4" creationId="{7D98F718-BCFE-451A-AFA5-4B78C1F731CA}"/>
          </ac:spMkLst>
        </pc:spChg>
        <pc:spChg chg="add mod ord">
          <ac:chgData name="Thijs Bieling" userId="32e27259-2a1c-473c-9186-a8d5b1c6437b" providerId="ADAL" clId="{4D578B3C-4756-4A82-AC76-AE76C7A49396}" dt="2024-04-09T08:31:51.945" v="697" actId="20577"/>
          <ac:spMkLst>
            <pc:docMk/>
            <pc:sldMk cId="2616879448" sldId="262"/>
            <ac:spMk id="5" creationId="{CB79D244-EF0C-8873-FD9C-83E3CBAB36C4}"/>
          </ac:spMkLst>
        </pc:spChg>
        <pc:spChg chg="add">
          <ac:chgData name="Thijs Bieling" userId="32e27259-2a1c-473c-9186-a8d5b1c6437b" providerId="ADAL" clId="{4D578B3C-4756-4A82-AC76-AE76C7A49396}" dt="2024-04-09T08:29:39.845" v="535"/>
          <ac:spMkLst>
            <pc:docMk/>
            <pc:sldMk cId="2616879448" sldId="262"/>
            <ac:spMk id="6" creationId="{0DDD9880-1AE1-3332-DED0-3AEB36928B8E}"/>
          </ac:spMkLst>
        </pc:spChg>
        <pc:spChg chg="add">
          <ac:chgData name="Thijs Bieling" userId="32e27259-2a1c-473c-9186-a8d5b1c6437b" providerId="ADAL" clId="{4D578B3C-4756-4A82-AC76-AE76C7A49396}" dt="2024-04-09T08:29:41.600" v="536"/>
          <ac:spMkLst>
            <pc:docMk/>
            <pc:sldMk cId="2616879448" sldId="262"/>
            <ac:spMk id="7" creationId="{AB504FB8-5AA7-9384-2A55-A4BD6203B0A4}"/>
          </ac:spMkLst>
        </pc:spChg>
      </pc:sldChg>
      <pc:sldChg chg="modSp new mod">
        <pc:chgData name="Thijs Bieling" userId="32e27259-2a1c-473c-9186-a8d5b1c6437b" providerId="ADAL" clId="{4D578B3C-4756-4A82-AC76-AE76C7A49396}" dt="2024-04-09T08:47:24.280" v="1412" actId="20577"/>
        <pc:sldMkLst>
          <pc:docMk/>
          <pc:sldMk cId="501932128" sldId="263"/>
        </pc:sldMkLst>
        <pc:spChg chg="mod">
          <ac:chgData name="Thijs Bieling" userId="32e27259-2a1c-473c-9186-a8d5b1c6437b" providerId="ADAL" clId="{4D578B3C-4756-4A82-AC76-AE76C7A49396}" dt="2024-04-09T08:32:32.804" v="789" actId="20577"/>
          <ac:spMkLst>
            <pc:docMk/>
            <pc:sldMk cId="501932128" sldId="263"/>
            <ac:spMk id="2" creationId="{B3289E77-74B1-4807-96B6-A88B4727CBA2}"/>
          </ac:spMkLst>
        </pc:spChg>
        <pc:spChg chg="mod">
          <ac:chgData name="Thijs Bieling" userId="32e27259-2a1c-473c-9186-a8d5b1c6437b" providerId="ADAL" clId="{4D578B3C-4756-4A82-AC76-AE76C7A49396}" dt="2024-04-09T08:47:24.280" v="1412" actId="20577"/>
          <ac:spMkLst>
            <pc:docMk/>
            <pc:sldMk cId="501932128" sldId="263"/>
            <ac:spMk id="3" creationId="{81CBD144-5E1D-EF27-EC2E-B3D0F3F7548F}"/>
          </ac:spMkLst>
        </pc:spChg>
      </pc:sldChg>
      <pc:sldChg chg="addSp delSp modSp new mod modClrScheme chgLayout">
        <pc:chgData name="Thijs Bieling" userId="32e27259-2a1c-473c-9186-a8d5b1c6437b" providerId="ADAL" clId="{4D578B3C-4756-4A82-AC76-AE76C7A49396}" dt="2024-04-09T09:34:14.636" v="1442" actId="20577"/>
        <pc:sldMkLst>
          <pc:docMk/>
          <pc:sldMk cId="138950611" sldId="264"/>
        </pc:sldMkLst>
        <pc:spChg chg="del mod ord">
          <ac:chgData name="Thijs Bieling" userId="32e27259-2a1c-473c-9186-a8d5b1c6437b" providerId="ADAL" clId="{4D578B3C-4756-4A82-AC76-AE76C7A49396}" dt="2024-04-09T08:41:13.196" v="1361" actId="700"/>
          <ac:spMkLst>
            <pc:docMk/>
            <pc:sldMk cId="138950611" sldId="264"/>
            <ac:spMk id="2" creationId="{9953B5D4-5D16-6538-97E7-B49AD8B65EBC}"/>
          </ac:spMkLst>
        </pc:spChg>
        <pc:spChg chg="del mod ord">
          <ac:chgData name="Thijs Bieling" userId="32e27259-2a1c-473c-9186-a8d5b1c6437b" providerId="ADAL" clId="{4D578B3C-4756-4A82-AC76-AE76C7A49396}" dt="2024-04-09T08:41:13.196" v="1361" actId="700"/>
          <ac:spMkLst>
            <pc:docMk/>
            <pc:sldMk cId="138950611" sldId="264"/>
            <ac:spMk id="3" creationId="{8C684953-D635-111E-53B1-C146C2C96B1F}"/>
          </ac:spMkLst>
        </pc:spChg>
        <pc:spChg chg="add mod ord">
          <ac:chgData name="Thijs Bieling" userId="32e27259-2a1c-473c-9186-a8d5b1c6437b" providerId="ADAL" clId="{4D578B3C-4756-4A82-AC76-AE76C7A49396}" dt="2024-04-09T09:34:14.636" v="1442" actId="20577"/>
          <ac:spMkLst>
            <pc:docMk/>
            <pc:sldMk cId="138950611" sldId="264"/>
            <ac:spMk id="4" creationId="{F4A8124C-787F-0E42-57DE-F81546D9418A}"/>
          </ac:spMkLst>
        </pc:spChg>
        <pc:spChg chg="add del mod ord">
          <ac:chgData name="Thijs Bieling" userId="32e27259-2a1c-473c-9186-a8d5b1c6437b" providerId="ADAL" clId="{4D578B3C-4756-4A82-AC76-AE76C7A49396}" dt="2024-04-09T09:33:52.778" v="1413" actId="700"/>
          <ac:spMkLst>
            <pc:docMk/>
            <pc:sldMk cId="138950611" sldId="264"/>
            <ac:spMk id="5" creationId="{7F8F37DA-A1CC-1B09-A254-C182AB25D53F}"/>
          </ac:spMkLst>
        </pc:spChg>
        <pc:spChg chg="add del mod ord">
          <ac:chgData name="Thijs Bieling" userId="32e27259-2a1c-473c-9186-a8d5b1c6437b" providerId="ADAL" clId="{4D578B3C-4756-4A82-AC76-AE76C7A49396}" dt="2024-04-09T09:34:00.014" v="1414" actId="931"/>
          <ac:spMkLst>
            <pc:docMk/>
            <pc:sldMk cId="138950611" sldId="264"/>
            <ac:spMk id="6" creationId="{5B168B2F-9CF0-9D9D-1B6A-9745DACE4554}"/>
          </ac:spMkLst>
        </pc:spChg>
        <pc:spChg chg="add del mod ord">
          <ac:chgData name="Thijs Bieling" userId="32e27259-2a1c-473c-9186-a8d5b1c6437b" providerId="ADAL" clId="{4D578B3C-4756-4A82-AC76-AE76C7A49396}" dt="2024-04-09T09:34:04.734" v="1417" actId="931"/>
          <ac:spMkLst>
            <pc:docMk/>
            <pc:sldMk cId="138950611" sldId="264"/>
            <ac:spMk id="7" creationId="{4191D630-AF88-F9C7-EBEB-F7D9F928FF05}"/>
          </ac:spMkLst>
        </pc:spChg>
        <pc:spChg chg="add del mod">
          <ac:chgData name="Thijs Bieling" userId="32e27259-2a1c-473c-9186-a8d5b1c6437b" providerId="ADAL" clId="{4D578B3C-4756-4A82-AC76-AE76C7A49396}" dt="2024-04-09T09:34:08.963" v="1421" actId="931"/>
          <ac:spMkLst>
            <pc:docMk/>
            <pc:sldMk cId="138950611" sldId="264"/>
            <ac:spMk id="13" creationId="{24CE6DFC-0722-0F25-CDDD-E0AF6D0BE6E5}"/>
          </ac:spMkLst>
        </pc:spChg>
        <pc:picChg chg="add mod">
          <ac:chgData name="Thijs Bieling" userId="32e27259-2a1c-473c-9186-a8d5b1c6437b" providerId="ADAL" clId="{4D578B3C-4756-4A82-AC76-AE76C7A49396}" dt="2024-04-09T09:34:01.158" v="1415" actId="27614"/>
          <ac:picMkLst>
            <pc:docMk/>
            <pc:sldMk cId="138950611" sldId="264"/>
            <ac:picMk id="9" creationId="{ADCCE122-A9DC-F085-95F4-F19334BDB461}"/>
          </ac:picMkLst>
        </pc:picChg>
        <pc:picChg chg="add del mod">
          <ac:chgData name="Thijs Bieling" userId="32e27259-2a1c-473c-9186-a8d5b1c6437b" providerId="ADAL" clId="{4D578B3C-4756-4A82-AC76-AE76C7A49396}" dt="2024-04-09T09:34:05.913" v="1420" actId="478"/>
          <ac:picMkLst>
            <pc:docMk/>
            <pc:sldMk cId="138950611" sldId="264"/>
            <ac:picMk id="11" creationId="{28E421A9-FE09-EBCC-390C-E10FBA32D31D}"/>
          </ac:picMkLst>
        </pc:picChg>
        <pc:picChg chg="add mod">
          <ac:chgData name="Thijs Bieling" userId="32e27259-2a1c-473c-9186-a8d5b1c6437b" providerId="ADAL" clId="{4D578B3C-4756-4A82-AC76-AE76C7A49396}" dt="2024-04-09T09:34:10.561" v="1422" actId="27614"/>
          <ac:picMkLst>
            <pc:docMk/>
            <pc:sldMk cId="138950611" sldId="264"/>
            <ac:picMk id="15" creationId="{4B545E81-40DB-C12B-5E63-84FCA85F2931}"/>
          </ac:picMkLst>
        </pc:picChg>
      </pc:sldChg>
      <pc:sldChg chg="addSp delSp modSp new mod ord modClrScheme chgLayout">
        <pc:chgData name="Thijs Bieling" userId="32e27259-2a1c-473c-9186-a8d5b1c6437b" providerId="ADAL" clId="{4D578B3C-4756-4A82-AC76-AE76C7A49396}" dt="2024-04-09T12:13:46.133" v="3487" actId="20577"/>
        <pc:sldMkLst>
          <pc:docMk/>
          <pc:sldMk cId="1447971625" sldId="265"/>
        </pc:sldMkLst>
        <pc:spChg chg="del mod ord">
          <ac:chgData name="Thijs Bieling" userId="32e27259-2a1c-473c-9186-a8d5b1c6437b" providerId="ADAL" clId="{4D578B3C-4756-4A82-AC76-AE76C7A49396}" dt="2024-04-09T09:34:26.625" v="1444" actId="700"/>
          <ac:spMkLst>
            <pc:docMk/>
            <pc:sldMk cId="1447971625" sldId="265"/>
            <ac:spMk id="2" creationId="{28B9525D-CB17-CC2E-F2C3-D414243BB7F2}"/>
          </ac:spMkLst>
        </pc:spChg>
        <pc:spChg chg="del mod ord">
          <ac:chgData name="Thijs Bieling" userId="32e27259-2a1c-473c-9186-a8d5b1c6437b" providerId="ADAL" clId="{4D578B3C-4756-4A82-AC76-AE76C7A49396}" dt="2024-04-09T09:34:26.625" v="1444" actId="700"/>
          <ac:spMkLst>
            <pc:docMk/>
            <pc:sldMk cId="1447971625" sldId="265"/>
            <ac:spMk id="3" creationId="{0F1362F7-CE31-3EA5-AFC7-CD077C064496}"/>
          </ac:spMkLst>
        </pc:spChg>
        <pc:spChg chg="del">
          <ac:chgData name="Thijs Bieling" userId="32e27259-2a1c-473c-9186-a8d5b1c6437b" providerId="ADAL" clId="{4D578B3C-4756-4A82-AC76-AE76C7A49396}" dt="2024-04-09T09:34:26.625" v="1444" actId="700"/>
          <ac:spMkLst>
            <pc:docMk/>
            <pc:sldMk cId="1447971625" sldId="265"/>
            <ac:spMk id="4" creationId="{7F478352-54F0-925B-FF00-FA8B51465EE5}"/>
          </ac:spMkLst>
        </pc:spChg>
        <pc:spChg chg="add mod ord">
          <ac:chgData name="Thijs Bieling" userId="32e27259-2a1c-473c-9186-a8d5b1c6437b" providerId="ADAL" clId="{4D578B3C-4756-4A82-AC76-AE76C7A49396}" dt="2024-04-09T09:34:34.308" v="1466" actId="20577"/>
          <ac:spMkLst>
            <pc:docMk/>
            <pc:sldMk cId="1447971625" sldId="265"/>
            <ac:spMk id="5" creationId="{441ED548-0AE9-2036-0B96-1B0C2BB5DCFE}"/>
          </ac:spMkLst>
        </pc:spChg>
        <pc:spChg chg="add mod ord">
          <ac:chgData name="Thijs Bieling" userId="32e27259-2a1c-473c-9186-a8d5b1c6437b" providerId="ADAL" clId="{4D578B3C-4756-4A82-AC76-AE76C7A49396}" dt="2024-04-09T12:13:46.133" v="3487" actId="20577"/>
          <ac:spMkLst>
            <pc:docMk/>
            <pc:sldMk cId="1447971625" sldId="265"/>
            <ac:spMk id="6" creationId="{9D293779-CE62-4E4B-3C3B-3BC4F32AE655}"/>
          </ac:spMkLst>
        </pc:spChg>
        <pc:picChg chg="add mod">
          <ac:chgData name="Thijs Bieling" userId="32e27259-2a1c-473c-9186-a8d5b1c6437b" providerId="ADAL" clId="{4D578B3C-4756-4A82-AC76-AE76C7A49396}" dt="2024-04-09T09:39:23.252" v="2072" actId="1076"/>
          <ac:picMkLst>
            <pc:docMk/>
            <pc:sldMk cId="1447971625" sldId="265"/>
            <ac:picMk id="2050" creationId="{3B8AB027-DC9A-8949-5A19-C651DF90878E}"/>
          </ac:picMkLst>
        </pc:picChg>
      </pc:sldChg>
      <pc:sldChg chg="modSp new mod">
        <pc:chgData name="Thijs Bieling" userId="32e27259-2a1c-473c-9186-a8d5b1c6437b" providerId="ADAL" clId="{4D578B3C-4756-4A82-AC76-AE76C7A49396}" dt="2024-04-09T13:06:33.549" v="3488" actId="20577"/>
        <pc:sldMkLst>
          <pc:docMk/>
          <pc:sldMk cId="2614898372" sldId="266"/>
        </pc:sldMkLst>
        <pc:spChg chg="mod">
          <ac:chgData name="Thijs Bieling" userId="32e27259-2a1c-473c-9186-a8d5b1c6437b" providerId="ADAL" clId="{4D578B3C-4756-4A82-AC76-AE76C7A49396}" dt="2024-04-09T09:37:42.314" v="1861" actId="20577"/>
          <ac:spMkLst>
            <pc:docMk/>
            <pc:sldMk cId="2614898372" sldId="266"/>
            <ac:spMk id="2" creationId="{84C690DE-41F1-2B95-29D8-6955DB16FCFA}"/>
          </ac:spMkLst>
        </pc:spChg>
        <pc:spChg chg="mod">
          <ac:chgData name="Thijs Bieling" userId="32e27259-2a1c-473c-9186-a8d5b1c6437b" providerId="ADAL" clId="{4D578B3C-4756-4A82-AC76-AE76C7A49396}" dt="2024-04-09T13:06:33.549" v="3488" actId="20577"/>
          <ac:spMkLst>
            <pc:docMk/>
            <pc:sldMk cId="2614898372" sldId="266"/>
            <ac:spMk id="3" creationId="{B54A5D3A-E1C9-5663-E546-9D76C72A08A5}"/>
          </ac:spMkLst>
        </pc:spChg>
      </pc:sldChg>
      <pc:sldChg chg="modSp new mod">
        <pc:chgData name="Thijs Bieling" userId="32e27259-2a1c-473c-9186-a8d5b1c6437b" providerId="ADAL" clId="{4D578B3C-4756-4A82-AC76-AE76C7A49396}" dt="2024-04-09T10:01:56.853" v="2476" actId="20577"/>
        <pc:sldMkLst>
          <pc:docMk/>
          <pc:sldMk cId="1704457818" sldId="267"/>
        </pc:sldMkLst>
        <pc:spChg chg="mod">
          <ac:chgData name="Thijs Bieling" userId="32e27259-2a1c-473c-9186-a8d5b1c6437b" providerId="ADAL" clId="{4D578B3C-4756-4A82-AC76-AE76C7A49396}" dt="2024-04-09T10:00:18.800" v="2247" actId="20577"/>
          <ac:spMkLst>
            <pc:docMk/>
            <pc:sldMk cId="1704457818" sldId="267"/>
            <ac:spMk id="2" creationId="{998D989A-0A6C-C6AF-415E-BD5298F030FE}"/>
          </ac:spMkLst>
        </pc:spChg>
        <pc:spChg chg="mod">
          <ac:chgData name="Thijs Bieling" userId="32e27259-2a1c-473c-9186-a8d5b1c6437b" providerId="ADAL" clId="{4D578B3C-4756-4A82-AC76-AE76C7A49396}" dt="2024-04-09T10:01:56.853" v="2476" actId="20577"/>
          <ac:spMkLst>
            <pc:docMk/>
            <pc:sldMk cId="1704457818" sldId="267"/>
            <ac:spMk id="3" creationId="{9D9B5169-E53D-8ABF-D12F-9C5D0E6CC80B}"/>
          </ac:spMkLst>
        </pc:spChg>
      </pc:sldChg>
      <pc:sldChg chg="addSp delSp modSp new mod modClrScheme chgLayout">
        <pc:chgData name="Thijs Bieling" userId="32e27259-2a1c-473c-9186-a8d5b1c6437b" providerId="ADAL" clId="{4D578B3C-4756-4A82-AC76-AE76C7A49396}" dt="2024-04-09T11:48:51.142" v="3254" actId="20577"/>
        <pc:sldMkLst>
          <pc:docMk/>
          <pc:sldMk cId="1624567119" sldId="268"/>
        </pc:sldMkLst>
        <pc:spChg chg="mod ord">
          <ac:chgData name="Thijs Bieling" userId="32e27259-2a1c-473c-9186-a8d5b1c6437b" providerId="ADAL" clId="{4D578B3C-4756-4A82-AC76-AE76C7A49396}" dt="2024-04-09T10:18:40.634" v="2535" actId="700"/>
          <ac:spMkLst>
            <pc:docMk/>
            <pc:sldMk cId="1624567119" sldId="268"/>
            <ac:spMk id="2" creationId="{06483B9B-EAC7-7D06-BB9E-13135B7AFED8}"/>
          </ac:spMkLst>
        </pc:spChg>
        <pc:spChg chg="del mod ord">
          <ac:chgData name="Thijs Bieling" userId="32e27259-2a1c-473c-9186-a8d5b1c6437b" providerId="ADAL" clId="{4D578B3C-4756-4A82-AC76-AE76C7A49396}" dt="2024-04-09T10:18:37.737" v="2534" actId="700"/>
          <ac:spMkLst>
            <pc:docMk/>
            <pc:sldMk cId="1624567119" sldId="268"/>
            <ac:spMk id="3" creationId="{EA27D3D9-3FDD-B975-4444-735F3F24486D}"/>
          </ac:spMkLst>
        </pc:spChg>
        <pc:spChg chg="add del mod ord">
          <ac:chgData name="Thijs Bieling" userId="32e27259-2a1c-473c-9186-a8d5b1c6437b" providerId="ADAL" clId="{4D578B3C-4756-4A82-AC76-AE76C7A49396}" dt="2024-04-09T10:18:40.634" v="2535" actId="700"/>
          <ac:spMkLst>
            <pc:docMk/>
            <pc:sldMk cId="1624567119" sldId="268"/>
            <ac:spMk id="4" creationId="{9981618B-F0AF-6620-2BB9-F41DA879F718}"/>
          </ac:spMkLst>
        </pc:spChg>
        <pc:spChg chg="add del mod ord">
          <ac:chgData name="Thijs Bieling" userId="32e27259-2a1c-473c-9186-a8d5b1c6437b" providerId="ADAL" clId="{4D578B3C-4756-4A82-AC76-AE76C7A49396}" dt="2024-04-09T10:18:40.634" v="2535" actId="700"/>
          <ac:spMkLst>
            <pc:docMk/>
            <pc:sldMk cId="1624567119" sldId="268"/>
            <ac:spMk id="5" creationId="{190F61D7-4A48-A772-6EC3-178FDA71FD11}"/>
          </ac:spMkLst>
        </pc:spChg>
        <pc:spChg chg="add mod ord">
          <ac:chgData name="Thijs Bieling" userId="32e27259-2a1c-473c-9186-a8d5b1c6437b" providerId="ADAL" clId="{4D578B3C-4756-4A82-AC76-AE76C7A49396}" dt="2024-04-09T10:18:44.559" v="2547" actId="20577"/>
          <ac:spMkLst>
            <pc:docMk/>
            <pc:sldMk cId="1624567119" sldId="268"/>
            <ac:spMk id="6" creationId="{6A9516E7-AB74-2644-1D4A-A9E0A73E0624}"/>
          </ac:spMkLst>
        </pc:spChg>
        <pc:spChg chg="add mod ord">
          <ac:chgData name="Thijs Bieling" userId="32e27259-2a1c-473c-9186-a8d5b1c6437b" providerId="ADAL" clId="{4D578B3C-4756-4A82-AC76-AE76C7A49396}" dt="2024-04-09T10:23:14.141" v="2838" actId="20577"/>
          <ac:spMkLst>
            <pc:docMk/>
            <pc:sldMk cId="1624567119" sldId="268"/>
            <ac:spMk id="7" creationId="{3999A2B1-2B02-ED88-76A4-BDB7A5A8BD0F}"/>
          </ac:spMkLst>
        </pc:spChg>
        <pc:spChg chg="add mod ord">
          <ac:chgData name="Thijs Bieling" userId="32e27259-2a1c-473c-9186-a8d5b1c6437b" providerId="ADAL" clId="{4D578B3C-4756-4A82-AC76-AE76C7A49396}" dt="2024-04-09T10:18:47.517" v="2556" actId="20577"/>
          <ac:spMkLst>
            <pc:docMk/>
            <pc:sldMk cId="1624567119" sldId="268"/>
            <ac:spMk id="8" creationId="{390791C7-0371-03CD-E211-3F75AEF563FA}"/>
          </ac:spMkLst>
        </pc:spChg>
        <pc:spChg chg="add mod ord">
          <ac:chgData name="Thijs Bieling" userId="32e27259-2a1c-473c-9186-a8d5b1c6437b" providerId="ADAL" clId="{4D578B3C-4756-4A82-AC76-AE76C7A49396}" dt="2024-04-09T11:48:51.142" v="3254" actId="20577"/>
          <ac:spMkLst>
            <pc:docMk/>
            <pc:sldMk cId="1624567119" sldId="268"/>
            <ac:spMk id="9" creationId="{7D19721F-986E-3A38-9B73-BE33B173756C}"/>
          </ac:spMkLst>
        </pc:spChg>
      </pc:sldChg>
      <pc:sldChg chg="addSp delSp modSp new mod modClrScheme chgLayout">
        <pc:chgData name="Thijs Bieling" userId="32e27259-2a1c-473c-9186-a8d5b1c6437b" providerId="ADAL" clId="{4D578B3C-4756-4A82-AC76-AE76C7A49396}" dt="2024-04-09T10:32:29.771" v="3213" actId="20577"/>
        <pc:sldMkLst>
          <pc:docMk/>
          <pc:sldMk cId="656059454" sldId="269"/>
        </pc:sldMkLst>
        <pc:spChg chg="del mod ord">
          <ac:chgData name="Thijs Bieling" userId="32e27259-2a1c-473c-9186-a8d5b1c6437b" providerId="ADAL" clId="{4D578B3C-4756-4A82-AC76-AE76C7A49396}" dt="2024-04-09T10:26:18.803" v="2876" actId="700"/>
          <ac:spMkLst>
            <pc:docMk/>
            <pc:sldMk cId="656059454" sldId="269"/>
            <ac:spMk id="2" creationId="{78AA89DB-4050-D717-18B4-B96F1F857321}"/>
          </ac:spMkLst>
        </pc:spChg>
        <pc:spChg chg="del mod ord">
          <ac:chgData name="Thijs Bieling" userId="32e27259-2a1c-473c-9186-a8d5b1c6437b" providerId="ADAL" clId="{4D578B3C-4756-4A82-AC76-AE76C7A49396}" dt="2024-04-09T10:26:18.803" v="2876" actId="700"/>
          <ac:spMkLst>
            <pc:docMk/>
            <pc:sldMk cId="656059454" sldId="269"/>
            <ac:spMk id="3" creationId="{3E603891-20FE-577D-6932-58441BD9D9A1}"/>
          </ac:spMkLst>
        </pc:spChg>
        <pc:spChg chg="del">
          <ac:chgData name="Thijs Bieling" userId="32e27259-2a1c-473c-9186-a8d5b1c6437b" providerId="ADAL" clId="{4D578B3C-4756-4A82-AC76-AE76C7A49396}" dt="2024-04-09T10:26:18.803" v="2876" actId="700"/>
          <ac:spMkLst>
            <pc:docMk/>
            <pc:sldMk cId="656059454" sldId="269"/>
            <ac:spMk id="4" creationId="{49FE9C86-728C-C1A6-9245-94C217CC1F3D}"/>
          </ac:spMkLst>
        </pc:spChg>
        <pc:spChg chg="add mod ord">
          <ac:chgData name="Thijs Bieling" userId="32e27259-2a1c-473c-9186-a8d5b1c6437b" providerId="ADAL" clId="{4D578B3C-4756-4A82-AC76-AE76C7A49396}" dt="2024-04-09T10:26:23.973" v="2908" actId="20577"/>
          <ac:spMkLst>
            <pc:docMk/>
            <pc:sldMk cId="656059454" sldId="269"/>
            <ac:spMk id="5" creationId="{3ADDDD44-6881-0D31-7A66-DB2AA5B56801}"/>
          </ac:spMkLst>
        </pc:spChg>
        <pc:spChg chg="add mod ord">
          <ac:chgData name="Thijs Bieling" userId="32e27259-2a1c-473c-9186-a8d5b1c6437b" providerId="ADAL" clId="{4D578B3C-4756-4A82-AC76-AE76C7A49396}" dt="2024-04-09T10:32:29.771" v="3213" actId="20577"/>
          <ac:spMkLst>
            <pc:docMk/>
            <pc:sldMk cId="656059454" sldId="269"/>
            <ac:spMk id="6" creationId="{A7050320-021F-15AA-8BCA-04E5652EF262}"/>
          </ac:spMkLst>
        </pc:spChg>
      </pc:sldChg>
      <pc:sldChg chg="modSp new mod">
        <pc:chgData name="Thijs Bieling" userId="32e27259-2a1c-473c-9186-a8d5b1c6437b" providerId="ADAL" clId="{4D578B3C-4756-4A82-AC76-AE76C7A49396}" dt="2024-04-10T12:04:28.628" v="3934" actId="20577"/>
        <pc:sldMkLst>
          <pc:docMk/>
          <pc:sldMk cId="3518317003" sldId="270"/>
        </pc:sldMkLst>
        <pc:spChg chg="mod">
          <ac:chgData name="Thijs Bieling" userId="32e27259-2a1c-473c-9186-a8d5b1c6437b" providerId="ADAL" clId="{4D578B3C-4756-4A82-AC76-AE76C7A49396}" dt="2024-04-10T12:02:14.355" v="3685" actId="20577"/>
          <ac:spMkLst>
            <pc:docMk/>
            <pc:sldMk cId="3518317003" sldId="270"/>
            <ac:spMk id="2" creationId="{2B35BD51-4223-076B-BD12-F6A0EE8736A6}"/>
          </ac:spMkLst>
        </pc:spChg>
        <pc:spChg chg="mod">
          <ac:chgData name="Thijs Bieling" userId="32e27259-2a1c-473c-9186-a8d5b1c6437b" providerId="ADAL" clId="{4D578B3C-4756-4A82-AC76-AE76C7A49396}" dt="2024-04-10T12:04:28.628" v="3934" actId="20577"/>
          <ac:spMkLst>
            <pc:docMk/>
            <pc:sldMk cId="3518317003" sldId="270"/>
            <ac:spMk id="3" creationId="{F14268F6-C180-2AB6-C37C-D22D5C92E274}"/>
          </ac:spMkLst>
        </pc:spChg>
      </pc:sldChg>
      <pc:sldChg chg="addSp delSp modSp new mod">
        <pc:chgData name="Thijs Bieling" userId="32e27259-2a1c-473c-9186-a8d5b1c6437b" providerId="ADAL" clId="{4D578B3C-4756-4A82-AC76-AE76C7A49396}" dt="2024-04-16T10:50:42.837" v="4216" actId="20577"/>
        <pc:sldMkLst>
          <pc:docMk/>
          <pc:sldMk cId="788435115" sldId="271"/>
        </pc:sldMkLst>
        <pc:spChg chg="mod">
          <ac:chgData name="Thijs Bieling" userId="32e27259-2a1c-473c-9186-a8d5b1c6437b" providerId="ADAL" clId="{4D578B3C-4756-4A82-AC76-AE76C7A49396}" dt="2024-04-16T10:35:59.558" v="3955" actId="20577"/>
          <ac:spMkLst>
            <pc:docMk/>
            <pc:sldMk cId="788435115" sldId="271"/>
            <ac:spMk id="2" creationId="{362017D9-C66F-7050-0C54-89885BCFD4E6}"/>
          </ac:spMkLst>
        </pc:spChg>
        <pc:spChg chg="del">
          <ac:chgData name="Thijs Bieling" userId="32e27259-2a1c-473c-9186-a8d5b1c6437b" providerId="ADAL" clId="{4D578B3C-4756-4A82-AC76-AE76C7A49396}" dt="2024-04-16T10:36:03.301" v="3956" actId="478"/>
          <ac:spMkLst>
            <pc:docMk/>
            <pc:sldMk cId="788435115" sldId="271"/>
            <ac:spMk id="3" creationId="{1C19D162-9934-CDC9-642B-DF9BA2928C01}"/>
          </ac:spMkLst>
        </pc:spChg>
        <pc:spChg chg="add mod">
          <ac:chgData name="Thijs Bieling" userId="32e27259-2a1c-473c-9186-a8d5b1c6437b" providerId="ADAL" clId="{4D578B3C-4756-4A82-AC76-AE76C7A49396}" dt="2024-04-16T10:41:57.907" v="4159" actId="20577"/>
          <ac:spMkLst>
            <pc:docMk/>
            <pc:sldMk cId="788435115" sldId="271"/>
            <ac:spMk id="4" creationId="{5B7E0153-14EE-CFEE-7A3B-2C49952E699C}"/>
          </ac:spMkLst>
        </pc:spChg>
        <pc:spChg chg="add mod">
          <ac:chgData name="Thijs Bieling" userId="32e27259-2a1c-473c-9186-a8d5b1c6437b" providerId="ADAL" clId="{4D578B3C-4756-4A82-AC76-AE76C7A49396}" dt="2024-04-16T10:47:05.316" v="4206" actId="20577"/>
          <ac:spMkLst>
            <pc:docMk/>
            <pc:sldMk cId="788435115" sldId="271"/>
            <ac:spMk id="5" creationId="{7E36BB08-BC30-BE20-CF33-B6E85CEB1AA5}"/>
          </ac:spMkLst>
        </pc:spChg>
        <pc:spChg chg="add mod">
          <ac:chgData name="Thijs Bieling" userId="32e27259-2a1c-473c-9186-a8d5b1c6437b" providerId="ADAL" clId="{4D578B3C-4756-4A82-AC76-AE76C7A49396}" dt="2024-04-16T10:50:42.837" v="4216" actId="20577"/>
          <ac:spMkLst>
            <pc:docMk/>
            <pc:sldMk cId="788435115" sldId="271"/>
            <ac:spMk id="6" creationId="{B6CC6099-5EA3-481B-E484-4237FDF0072C}"/>
          </ac:spMkLst>
        </pc:spChg>
        <pc:spChg chg="add mod">
          <ac:chgData name="Thijs Bieling" userId="32e27259-2a1c-473c-9186-a8d5b1c6437b" providerId="ADAL" clId="{4D578B3C-4756-4A82-AC76-AE76C7A49396}" dt="2024-04-16T10:44:32.753" v="4204" actId="20577"/>
          <ac:spMkLst>
            <pc:docMk/>
            <pc:sldMk cId="788435115" sldId="271"/>
            <ac:spMk id="7" creationId="{5E6C7266-3472-F58F-1A4D-9AF550CD4A65}"/>
          </ac:spMkLst>
        </pc:spChg>
        <pc:spChg chg="add mod">
          <ac:chgData name="Thijs Bieling" userId="32e27259-2a1c-473c-9186-a8d5b1c6437b" providerId="ADAL" clId="{4D578B3C-4756-4A82-AC76-AE76C7A49396}" dt="2024-04-16T10:41:47.139" v="4155" actId="1038"/>
          <ac:spMkLst>
            <pc:docMk/>
            <pc:sldMk cId="788435115" sldId="271"/>
            <ac:spMk id="8" creationId="{7451A077-9388-9366-C5ED-00F67A4107AD}"/>
          </ac:spMkLst>
        </pc:spChg>
      </pc:sldChg>
      <pc:sldChg chg="addSp delSp modSp new mod">
        <pc:chgData name="Thijs Bieling" userId="32e27259-2a1c-473c-9186-a8d5b1c6437b" providerId="ADAL" clId="{4D578B3C-4756-4A82-AC76-AE76C7A49396}" dt="2024-04-19T14:30:33.069" v="4653" actId="732"/>
        <pc:sldMkLst>
          <pc:docMk/>
          <pc:sldMk cId="3643615012" sldId="272"/>
        </pc:sldMkLst>
        <pc:spChg chg="del mod">
          <ac:chgData name="Thijs Bieling" userId="32e27259-2a1c-473c-9186-a8d5b1c6437b" providerId="ADAL" clId="{4D578B3C-4756-4A82-AC76-AE76C7A49396}" dt="2024-04-16T12:49:41.107" v="4544" actId="21"/>
          <ac:spMkLst>
            <pc:docMk/>
            <pc:sldMk cId="3643615012" sldId="272"/>
            <ac:spMk id="2" creationId="{DBD499FC-FD4B-A3A2-FF5C-DB0399916002}"/>
          </ac:spMkLst>
        </pc:spChg>
        <pc:spChg chg="del">
          <ac:chgData name="Thijs Bieling" userId="32e27259-2a1c-473c-9186-a8d5b1c6437b" providerId="ADAL" clId="{4D578B3C-4756-4A82-AC76-AE76C7A49396}" dt="2024-04-16T12:38:37.807" v="4246" actId="478"/>
          <ac:spMkLst>
            <pc:docMk/>
            <pc:sldMk cId="3643615012" sldId="272"/>
            <ac:spMk id="3" creationId="{DFFD8925-8A5E-487D-A7CE-693DF931C0A2}"/>
          </ac:spMkLst>
        </pc:spChg>
        <pc:spChg chg="add mod">
          <ac:chgData name="Thijs Bieling" userId="32e27259-2a1c-473c-9186-a8d5b1c6437b" providerId="ADAL" clId="{4D578B3C-4756-4A82-AC76-AE76C7A49396}" dt="2024-04-16T12:40:18.798" v="4281" actId="1076"/>
          <ac:spMkLst>
            <pc:docMk/>
            <pc:sldMk cId="3643615012" sldId="272"/>
            <ac:spMk id="4" creationId="{BF233188-683C-EC21-A1DA-DC1DAB1EB5CE}"/>
          </ac:spMkLst>
        </pc:spChg>
        <pc:spChg chg="add mod">
          <ac:chgData name="Thijs Bieling" userId="32e27259-2a1c-473c-9186-a8d5b1c6437b" providerId="ADAL" clId="{4D578B3C-4756-4A82-AC76-AE76C7A49396}" dt="2024-04-16T12:45:50.529" v="4386" actId="20577"/>
          <ac:spMkLst>
            <pc:docMk/>
            <pc:sldMk cId="3643615012" sldId="272"/>
            <ac:spMk id="7" creationId="{62E4FF89-DE73-1070-CAFA-89FAB1E87864}"/>
          </ac:spMkLst>
        </pc:spChg>
        <pc:spChg chg="add del mod">
          <ac:chgData name="Thijs Bieling" userId="32e27259-2a1c-473c-9186-a8d5b1c6437b" providerId="ADAL" clId="{4D578B3C-4756-4A82-AC76-AE76C7A49396}" dt="2024-04-16T12:46:42.950" v="4404" actId="478"/>
          <ac:spMkLst>
            <pc:docMk/>
            <pc:sldMk cId="3643615012" sldId="272"/>
            <ac:spMk id="10" creationId="{0E505EE6-42AD-A7A8-A26D-C0E931284FE4}"/>
          </ac:spMkLst>
        </pc:spChg>
        <pc:spChg chg="add mod">
          <ac:chgData name="Thijs Bieling" userId="32e27259-2a1c-473c-9186-a8d5b1c6437b" providerId="ADAL" clId="{4D578B3C-4756-4A82-AC76-AE76C7A49396}" dt="2024-04-16T12:46:59.352" v="4415" actId="20577"/>
          <ac:spMkLst>
            <pc:docMk/>
            <pc:sldMk cId="3643615012" sldId="272"/>
            <ac:spMk id="15" creationId="{3363408C-5621-5243-5F7A-1BC85D47FDC8}"/>
          </ac:spMkLst>
        </pc:spChg>
        <pc:spChg chg="add mod">
          <ac:chgData name="Thijs Bieling" userId="32e27259-2a1c-473c-9186-a8d5b1c6437b" providerId="ADAL" clId="{4D578B3C-4756-4A82-AC76-AE76C7A49396}" dt="2024-04-16T12:46:57.626" v="4413" actId="20577"/>
          <ac:spMkLst>
            <pc:docMk/>
            <pc:sldMk cId="3643615012" sldId="272"/>
            <ac:spMk id="19" creationId="{A43BB388-CEE8-FB04-115B-6DB4B51ABCF0}"/>
          </ac:spMkLst>
        </pc:spChg>
        <pc:spChg chg="add mod">
          <ac:chgData name="Thijs Bieling" userId="32e27259-2a1c-473c-9186-a8d5b1c6437b" providerId="ADAL" clId="{4D578B3C-4756-4A82-AC76-AE76C7A49396}" dt="2024-04-16T12:49:50.945" v="4624" actId="1036"/>
          <ac:spMkLst>
            <pc:docMk/>
            <pc:sldMk cId="3643615012" sldId="272"/>
            <ac:spMk id="29" creationId="{65A89790-69E0-1ED6-666D-34C06F5419DE}"/>
          </ac:spMkLst>
        </pc:spChg>
        <pc:spChg chg="add mod">
          <ac:chgData name="Thijs Bieling" userId="32e27259-2a1c-473c-9186-a8d5b1c6437b" providerId="ADAL" clId="{4D578B3C-4756-4A82-AC76-AE76C7A49396}" dt="2024-04-16T12:49:50.945" v="4624" actId="1036"/>
          <ac:spMkLst>
            <pc:docMk/>
            <pc:sldMk cId="3643615012" sldId="272"/>
            <ac:spMk id="30" creationId="{61B782C9-211D-A204-51CC-36C060659071}"/>
          </ac:spMkLst>
        </pc:spChg>
        <pc:spChg chg="add mod">
          <ac:chgData name="Thijs Bieling" userId="32e27259-2a1c-473c-9186-a8d5b1c6437b" providerId="ADAL" clId="{4D578B3C-4756-4A82-AC76-AE76C7A49396}" dt="2024-04-16T12:49:50.945" v="4624" actId="1036"/>
          <ac:spMkLst>
            <pc:docMk/>
            <pc:sldMk cId="3643615012" sldId="272"/>
            <ac:spMk id="31" creationId="{C90C8CE2-DBF7-750F-8359-7E6CB479FCF8}"/>
          </ac:spMkLst>
        </pc:spChg>
        <pc:spChg chg="add mod">
          <ac:chgData name="Thijs Bieling" userId="32e27259-2a1c-473c-9186-a8d5b1c6437b" providerId="ADAL" clId="{4D578B3C-4756-4A82-AC76-AE76C7A49396}" dt="2024-04-16T12:50:02.691" v="4646" actId="20577"/>
          <ac:spMkLst>
            <pc:docMk/>
            <pc:sldMk cId="3643615012" sldId="272"/>
            <ac:spMk id="33" creationId="{A967D2E8-12F9-32C1-DF1D-03AF0F8CECC7}"/>
          </ac:spMkLst>
        </pc:spChg>
        <pc:grpChg chg="add mod">
          <ac:chgData name="Thijs Bieling" userId="32e27259-2a1c-473c-9186-a8d5b1c6437b" providerId="ADAL" clId="{4D578B3C-4756-4A82-AC76-AE76C7A49396}" dt="2024-04-16T12:40:18.798" v="4281" actId="1076"/>
          <ac:grpSpMkLst>
            <pc:docMk/>
            <pc:sldMk cId="3643615012" sldId="272"/>
            <ac:grpSpMk id="6" creationId="{7475CD18-9913-B7D2-D26C-E114A9A3D342}"/>
          </ac:grpSpMkLst>
        </pc:grpChg>
        <pc:picChg chg="add mod">
          <ac:chgData name="Thijs Bieling" userId="32e27259-2a1c-473c-9186-a8d5b1c6437b" providerId="ADAL" clId="{4D578B3C-4756-4A82-AC76-AE76C7A49396}" dt="2024-04-16T12:40:18.798" v="4281" actId="1076"/>
          <ac:picMkLst>
            <pc:docMk/>
            <pc:sldMk cId="3643615012" sldId="272"/>
            <ac:picMk id="5" creationId="{16CEEC51-01B9-0DAF-3C0E-5F9FBEC8B8FC}"/>
          </ac:picMkLst>
        </pc:picChg>
        <pc:picChg chg="add mod">
          <ac:chgData name="Thijs Bieling" userId="32e27259-2a1c-473c-9186-a8d5b1c6437b" providerId="ADAL" clId="{4D578B3C-4756-4A82-AC76-AE76C7A49396}" dt="2024-04-16T12:45:56.761" v="4387"/>
          <ac:picMkLst>
            <pc:docMk/>
            <pc:sldMk cId="3643615012" sldId="272"/>
            <ac:picMk id="8" creationId="{B601F2C0-39C6-F01C-54C2-889450ABB8E0}"/>
          </ac:picMkLst>
        </pc:picChg>
        <pc:picChg chg="add del mod">
          <ac:chgData name="Thijs Bieling" userId="32e27259-2a1c-473c-9186-a8d5b1c6437b" providerId="ADAL" clId="{4D578B3C-4756-4A82-AC76-AE76C7A49396}" dt="2024-04-16T12:48:58.451" v="4489" actId="478"/>
          <ac:picMkLst>
            <pc:docMk/>
            <pc:sldMk cId="3643615012" sldId="272"/>
            <ac:picMk id="9" creationId="{D26DC11D-5703-3FE8-98AC-E033FAF79E6C}"/>
          </ac:picMkLst>
        </pc:picChg>
        <pc:picChg chg="add del mod">
          <ac:chgData name="Thijs Bieling" userId="32e27259-2a1c-473c-9186-a8d5b1c6437b" providerId="ADAL" clId="{4D578B3C-4756-4A82-AC76-AE76C7A49396}" dt="2024-04-16T12:46:42.950" v="4404" actId="478"/>
          <ac:picMkLst>
            <pc:docMk/>
            <pc:sldMk cId="3643615012" sldId="272"/>
            <ac:picMk id="11" creationId="{42A59B61-C1C8-F8AD-FE97-4C3FA05AB090}"/>
          </ac:picMkLst>
        </pc:picChg>
        <pc:picChg chg="add del mod">
          <ac:chgData name="Thijs Bieling" userId="32e27259-2a1c-473c-9186-a8d5b1c6437b" providerId="ADAL" clId="{4D578B3C-4756-4A82-AC76-AE76C7A49396}" dt="2024-04-16T12:46:42.950" v="4404" actId="478"/>
          <ac:picMkLst>
            <pc:docMk/>
            <pc:sldMk cId="3643615012" sldId="272"/>
            <ac:picMk id="12" creationId="{AB486C73-8FC2-EB49-38CC-62971E24AA22}"/>
          </ac:picMkLst>
        </pc:picChg>
        <pc:picChg chg="add del mod">
          <ac:chgData name="Thijs Bieling" userId="32e27259-2a1c-473c-9186-a8d5b1c6437b" providerId="ADAL" clId="{4D578B3C-4756-4A82-AC76-AE76C7A49396}" dt="2024-04-16T12:46:42.950" v="4404" actId="478"/>
          <ac:picMkLst>
            <pc:docMk/>
            <pc:sldMk cId="3643615012" sldId="272"/>
            <ac:picMk id="13" creationId="{4F6956FB-A49D-EADA-1BD1-2896A2B36B07}"/>
          </ac:picMkLst>
        </pc:picChg>
        <pc:picChg chg="add mod">
          <ac:chgData name="Thijs Bieling" userId="32e27259-2a1c-473c-9186-a8d5b1c6437b" providerId="ADAL" clId="{4D578B3C-4756-4A82-AC76-AE76C7A49396}" dt="2024-04-16T12:46:48.205" v="4406" actId="1076"/>
          <ac:picMkLst>
            <pc:docMk/>
            <pc:sldMk cId="3643615012" sldId="272"/>
            <ac:picMk id="14" creationId="{FA3CC200-C5D9-9197-51A9-02BA02034720}"/>
          </ac:picMkLst>
        </pc:picChg>
        <pc:picChg chg="add mod">
          <ac:chgData name="Thijs Bieling" userId="32e27259-2a1c-473c-9186-a8d5b1c6437b" providerId="ADAL" clId="{4D578B3C-4756-4A82-AC76-AE76C7A49396}" dt="2024-04-19T14:30:21.076" v="4651" actId="732"/>
          <ac:picMkLst>
            <pc:docMk/>
            <pc:sldMk cId="3643615012" sldId="272"/>
            <ac:picMk id="16" creationId="{39F19E0D-8C78-07BD-67D1-866FE25128CA}"/>
          </ac:picMkLst>
        </pc:picChg>
        <pc:picChg chg="add mod">
          <ac:chgData name="Thijs Bieling" userId="32e27259-2a1c-473c-9186-a8d5b1c6437b" providerId="ADAL" clId="{4D578B3C-4756-4A82-AC76-AE76C7A49396}" dt="2024-04-19T14:30:28.910" v="4652" actId="732"/>
          <ac:picMkLst>
            <pc:docMk/>
            <pc:sldMk cId="3643615012" sldId="272"/>
            <ac:picMk id="17" creationId="{C744CB57-2E3D-CAB4-8E9E-DE206F8C8C03}"/>
          </ac:picMkLst>
        </pc:picChg>
        <pc:picChg chg="add mod">
          <ac:chgData name="Thijs Bieling" userId="32e27259-2a1c-473c-9186-a8d5b1c6437b" providerId="ADAL" clId="{4D578B3C-4756-4A82-AC76-AE76C7A49396}" dt="2024-04-16T12:46:52.280" v="4408" actId="1076"/>
          <ac:picMkLst>
            <pc:docMk/>
            <pc:sldMk cId="3643615012" sldId="272"/>
            <ac:picMk id="18" creationId="{17C90D6C-033C-1624-69AD-736C16DE13F7}"/>
          </ac:picMkLst>
        </pc:picChg>
        <pc:picChg chg="add mod">
          <ac:chgData name="Thijs Bieling" userId="32e27259-2a1c-473c-9186-a8d5b1c6437b" providerId="ADAL" clId="{4D578B3C-4756-4A82-AC76-AE76C7A49396}" dt="2024-04-19T14:30:33.069" v="4653" actId="732"/>
          <ac:picMkLst>
            <pc:docMk/>
            <pc:sldMk cId="3643615012" sldId="272"/>
            <ac:picMk id="20" creationId="{CF0A23F0-45EA-F014-BF9D-96977665A896}"/>
          </ac:picMkLst>
        </pc:picChg>
        <pc:picChg chg="add del mod">
          <ac:chgData name="Thijs Bieling" userId="32e27259-2a1c-473c-9186-a8d5b1c6437b" providerId="ADAL" clId="{4D578B3C-4756-4A82-AC76-AE76C7A49396}" dt="2024-04-16T12:49:53.832" v="4625" actId="478"/>
          <ac:picMkLst>
            <pc:docMk/>
            <pc:sldMk cId="3643615012" sldId="272"/>
            <ac:picMk id="21" creationId="{85817539-FBE5-7611-69AD-AC27076DB70E}"/>
          </ac:picMkLst>
        </pc:picChg>
        <pc:picChg chg="add mod ord modCrop">
          <ac:chgData name="Thijs Bieling" userId="32e27259-2a1c-473c-9186-a8d5b1c6437b" providerId="ADAL" clId="{4D578B3C-4756-4A82-AC76-AE76C7A49396}" dt="2024-04-16T12:48:23.647" v="4468" actId="1037"/>
          <ac:picMkLst>
            <pc:docMk/>
            <pc:sldMk cId="3643615012" sldId="272"/>
            <ac:picMk id="23" creationId="{4419A994-A859-CA6F-061E-B909F59C851C}"/>
          </ac:picMkLst>
        </pc:picChg>
        <pc:picChg chg="add mod">
          <ac:chgData name="Thijs Bieling" userId="32e27259-2a1c-473c-9186-a8d5b1c6437b" providerId="ADAL" clId="{4D578B3C-4756-4A82-AC76-AE76C7A49396}" dt="2024-04-16T12:48:27.944" v="4470" actId="1076"/>
          <ac:picMkLst>
            <pc:docMk/>
            <pc:sldMk cId="3643615012" sldId="272"/>
            <ac:picMk id="24" creationId="{1DF173D3-A1CF-B121-9F0D-3EDE2BB56AB3}"/>
          </ac:picMkLst>
        </pc:picChg>
        <pc:picChg chg="add mod">
          <ac:chgData name="Thijs Bieling" userId="32e27259-2a1c-473c-9186-a8d5b1c6437b" providerId="ADAL" clId="{4D578B3C-4756-4A82-AC76-AE76C7A49396}" dt="2024-04-16T12:49:08.073" v="4495" actId="1037"/>
          <ac:picMkLst>
            <pc:docMk/>
            <pc:sldMk cId="3643615012" sldId="272"/>
            <ac:picMk id="25" creationId="{41A39737-42C4-A0BB-153F-5A0CCF36EE1C}"/>
          </ac:picMkLst>
        </pc:picChg>
        <pc:picChg chg="add mod">
          <ac:chgData name="Thijs Bieling" userId="32e27259-2a1c-473c-9186-a8d5b1c6437b" providerId="ADAL" clId="{4D578B3C-4756-4A82-AC76-AE76C7A49396}" dt="2024-04-19T14:30:02.575" v="4648" actId="732"/>
          <ac:picMkLst>
            <pc:docMk/>
            <pc:sldMk cId="3643615012" sldId="272"/>
            <ac:picMk id="26" creationId="{1ADCBF2F-DCE7-B16B-548E-A5A06F3A2047}"/>
          </ac:picMkLst>
        </pc:picChg>
        <pc:picChg chg="add mod">
          <ac:chgData name="Thijs Bieling" userId="32e27259-2a1c-473c-9186-a8d5b1c6437b" providerId="ADAL" clId="{4D578B3C-4756-4A82-AC76-AE76C7A49396}" dt="2024-04-19T14:30:08.068" v="4649" actId="732"/>
          <ac:picMkLst>
            <pc:docMk/>
            <pc:sldMk cId="3643615012" sldId="272"/>
            <ac:picMk id="27" creationId="{D375885A-6A23-0180-A059-A7C3F76A43A9}"/>
          </ac:picMkLst>
        </pc:picChg>
        <pc:picChg chg="add mod">
          <ac:chgData name="Thijs Bieling" userId="32e27259-2a1c-473c-9186-a8d5b1c6437b" providerId="ADAL" clId="{4D578B3C-4756-4A82-AC76-AE76C7A49396}" dt="2024-04-16T12:49:08.073" v="4495" actId="1037"/>
          <ac:picMkLst>
            <pc:docMk/>
            <pc:sldMk cId="3643615012" sldId="272"/>
            <ac:picMk id="28" creationId="{D337BB52-75CB-BC19-C9D7-22B27F70C95C}"/>
          </ac:picMkLst>
        </pc:picChg>
        <pc:picChg chg="add del mod">
          <ac:chgData name="Thijs Bieling" userId="32e27259-2a1c-473c-9186-a8d5b1c6437b" providerId="ADAL" clId="{4D578B3C-4756-4A82-AC76-AE76C7A49396}" dt="2024-04-16T12:39:00.763" v="4251" actId="21"/>
          <ac:picMkLst>
            <pc:docMk/>
            <pc:sldMk cId="3643615012" sldId="272"/>
            <ac:picMk id="1026" creationId="{16CEEC51-01B9-0DAF-3C0E-5F9FBEC8B8FC}"/>
          </ac:picMkLst>
        </pc:picChg>
        <pc:picChg chg="add del mod">
          <ac:chgData name="Thijs Bieling" userId="32e27259-2a1c-473c-9186-a8d5b1c6437b" providerId="ADAL" clId="{4D578B3C-4756-4A82-AC76-AE76C7A49396}" dt="2024-04-16T12:42:58.317" v="4286" actId="478"/>
          <ac:picMkLst>
            <pc:docMk/>
            <pc:sldMk cId="3643615012" sldId="272"/>
            <ac:picMk id="1028" creationId="{B878EA4B-AE2F-5E4F-15A1-80EC8A932CB6}"/>
          </ac:picMkLst>
        </pc:picChg>
        <pc:picChg chg="add del mod">
          <ac:chgData name="Thijs Bieling" userId="32e27259-2a1c-473c-9186-a8d5b1c6437b" providerId="ADAL" clId="{4D578B3C-4756-4A82-AC76-AE76C7A49396}" dt="2024-04-16T12:48:54.946" v="4488" actId="478"/>
          <ac:picMkLst>
            <pc:docMk/>
            <pc:sldMk cId="3643615012" sldId="272"/>
            <ac:picMk id="1030" creationId="{CA9D236B-BEBF-0076-ABF8-5FBF099C6481}"/>
          </ac:picMkLst>
        </pc:picChg>
        <pc:picChg chg="add mod">
          <ac:chgData name="Thijs Bieling" userId="32e27259-2a1c-473c-9186-a8d5b1c6437b" providerId="ADAL" clId="{4D578B3C-4756-4A82-AC76-AE76C7A49396}" dt="2024-04-19T14:30:16.612" v="4650" actId="732"/>
          <ac:picMkLst>
            <pc:docMk/>
            <pc:sldMk cId="3643615012" sldId="272"/>
            <ac:picMk id="1032" creationId="{E93C82BD-B4A5-F144-5F28-F622DB04432A}"/>
          </ac:picMkLst>
        </pc:picChg>
        <pc:picChg chg="add mod">
          <ac:chgData name="Thijs Bieling" userId="32e27259-2a1c-473c-9186-a8d5b1c6437b" providerId="ADAL" clId="{4D578B3C-4756-4A82-AC76-AE76C7A49396}" dt="2024-04-16T12:46:37.647" v="4403" actId="1037"/>
          <ac:picMkLst>
            <pc:docMk/>
            <pc:sldMk cId="3643615012" sldId="272"/>
            <ac:picMk id="1034" creationId="{14B6AE59-0101-834B-EC7F-9197628222DA}"/>
          </ac:picMkLst>
        </pc:picChg>
      </pc:sldChg>
      <pc:sldChg chg="addSp delSp modSp new del mod chgLayout">
        <pc:chgData name="Thijs Bieling" userId="32e27259-2a1c-473c-9186-a8d5b1c6437b" providerId="ADAL" clId="{4D578B3C-4756-4A82-AC76-AE76C7A49396}" dt="2024-04-22T07:02:51.948" v="5519" actId="47"/>
        <pc:sldMkLst>
          <pc:docMk/>
          <pc:sldMk cId="2171715031" sldId="273"/>
        </pc:sldMkLst>
        <pc:spChg chg="mod ord">
          <ac:chgData name="Thijs Bieling" userId="32e27259-2a1c-473c-9186-a8d5b1c6437b" providerId="ADAL" clId="{4D578B3C-4756-4A82-AC76-AE76C7A49396}" dt="2024-04-19T14:32:30.484" v="4689" actId="700"/>
          <ac:spMkLst>
            <pc:docMk/>
            <pc:sldMk cId="2171715031" sldId="273"/>
            <ac:spMk id="2" creationId="{97D1D5BB-1812-8764-9EFC-F6E4232D59CC}"/>
          </ac:spMkLst>
        </pc:spChg>
        <pc:spChg chg="del">
          <ac:chgData name="Thijs Bieling" userId="32e27259-2a1c-473c-9186-a8d5b1c6437b" providerId="ADAL" clId="{4D578B3C-4756-4A82-AC76-AE76C7A49396}" dt="2024-04-19T14:30:39.160" v="4654" actId="478"/>
          <ac:spMkLst>
            <pc:docMk/>
            <pc:sldMk cId="2171715031" sldId="273"/>
            <ac:spMk id="3" creationId="{E9818B0A-851D-6574-306D-AC8DCF42DAB3}"/>
          </ac:spMkLst>
        </pc:spChg>
        <pc:spChg chg="add mod ord">
          <ac:chgData name="Thijs Bieling" userId="32e27259-2a1c-473c-9186-a8d5b1c6437b" providerId="ADAL" clId="{4D578B3C-4756-4A82-AC76-AE76C7A49396}" dt="2024-04-19T14:32:52.283" v="4831" actId="20577"/>
          <ac:spMkLst>
            <pc:docMk/>
            <pc:sldMk cId="2171715031" sldId="273"/>
            <ac:spMk id="4" creationId="{57A34F8F-43FE-B8AB-55D6-EAA60CC70C64}"/>
          </ac:spMkLst>
        </pc:spChg>
      </pc:sldChg>
      <pc:sldChg chg="addSp delSp modSp new mod modClrScheme chgLayout">
        <pc:chgData name="Thijs Bieling" userId="32e27259-2a1c-473c-9186-a8d5b1c6437b" providerId="ADAL" clId="{4D578B3C-4756-4A82-AC76-AE76C7A49396}" dt="2024-04-22T13:54:43.021" v="5572" actId="20577"/>
        <pc:sldMkLst>
          <pc:docMk/>
          <pc:sldMk cId="2934848541" sldId="274"/>
        </pc:sldMkLst>
        <pc:spChg chg="del mod ord">
          <ac:chgData name="Thijs Bieling" userId="32e27259-2a1c-473c-9186-a8d5b1c6437b" providerId="ADAL" clId="{4D578B3C-4756-4A82-AC76-AE76C7A49396}" dt="2024-04-19T14:33:32.259" v="4833" actId="700"/>
          <ac:spMkLst>
            <pc:docMk/>
            <pc:sldMk cId="2934848541" sldId="274"/>
            <ac:spMk id="2" creationId="{A469FF3F-E7E1-7405-72FA-6D7456C42F11}"/>
          </ac:spMkLst>
        </pc:spChg>
        <pc:spChg chg="add mod">
          <ac:chgData name="Thijs Bieling" userId="32e27259-2a1c-473c-9186-a8d5b1c6437b" providerId="ADAL" clId="{4D578B3C-4756-4A82-AC76-AE76C7A49396}" dt="2024-04-22T13:53:27.923" v="5546" actId="20577"/>
          <ac:spMkLst>
            <pc:docMk/>
            <pc:sldMk cId="2934848541" sldId="274"/>
            <ac:spMk id="2" creationId="{A762E0D3-0DCB-187A-8291-B8E5CE30E234}"/>
          </ac:spMkLst>
        </pc:spChg>
        <pc:spChg chg="del mod ord">
          <ac:chgData name="Thijs Bieling" userId="32e27259-2a1c-473c-9186-a8d5b1c6437b" providerId="ADAL" clId="{4D578B3C-4756-4A82-AC76-AE76C7A49396}" dt="2024-04-19T14:33:32.259" v="4833" actId="700"/>
          <ac:spMkLst>
            <pc:docMk/>
            <pc:sldMk cId="2934848541" sldId="274"/>
            <ac:spMk id="3" creationId="{21C0AF51-0137-B05C-D007-FB94804B8791}"/>
          </ac:spMkLst>
        </pc:spChg>
        <pc:spChg chg="add del mod ord">
          <ac:chgData name="Thijs Bieling" userId="32e27259-2a1c-473c-9186-a8d5b1c6437b" providerId="ADAL" clId="{4D578B3C-4756-4A82-AC76-AE76C7A49396}" dt="2024-04-19T14:33:37.883" v="4834" actId="700"/>
          <ac:spMkLst>
            <pc:docMk/>
            <pc:sldMk cId="2934848541" sldId="274"/>
            <ac:spMk id="4" creationId="{2886A6ED-77EB-A340-C82E-C1C805801332}"/>
          </ac:spMkLst>
        </pc:spChg>
        <pc:spChg chg="add del mod ord">
          <ac:chgData name="Thijs Bieling" userId="32e27259-2a1c-473c-9186-a8d5b1c6437b" providerId="ADAL" clId="{4D578B3C-4756-4A82-AC76-AE76C7A49396}" dt="2024-04-19T14:33:37.883" v="4834" actId="700"/>
          <ac:spMkLst>
            <pc:docMk/>
            <pc:sldMk cId="2934848541" sldId="274"/>
            <ac:spMk id="5" creationId="{42FAADBA-AF4A-36BF-5819-35DB90E71B6A}"/>
          </ac:spMkLst>
        </pc:spChg>
        <pc:spChg chg="add del mod ord">
          <ac:chgData name="Thijs Bieling" userId="32e27259-2a1c-473c-9186-a8d5b1c6437b" providerId="ADAL" clId="{4D578B3C-4756-4A82-AC76-AE76C7A49396}" dt="2024-04-19T14:33:37.883" v="4834" actId="700"/>
          <ac:spMkLst>
            <pc:docMk/>
            <pc:sldMk cId="2934848541" sldId="274"/>
            <ac:spMk id="6" creationId="{3129C4BF-3A38-F298-F423-C6B351EC76B5}"/>
          </ac:spMkLst>
        </pc:spChg>
        <pc:spChg chg="add mod ord">
          <ac:chgData name="Thijs Bieling" userId="32e27259-2a1c-473c-9186-a8d5b1c6437b" providerId="ADAL" clId="{4D578B3C-4756-4A82-AC76-AE76C7A49396}" dt="2024-04-19T14:34:23.931" v="4877" actId="20577"/>
          <ac:spMkLst>
            <pc:docMk/>
            <pc:sldMk cId="2934848541" sldId="274"/>
            <ac:spMk id="7" creationId="{E89C86E7-3908-CC6C-9F41-DE351D5A8D10}"/>
          </ac:spMkLst>
        </pc:spChg>
        <pc:spChg chg="add mod ord">
          <ac:chgData name="Thijs Bieling" userId="32e27259-2a1c-473c-9186-a8d5b1c6437b" providerId="ADAL" clId="{4D578B3C-4756-4A82-AC76-AE76C7A49396}" dt="2024-04-22T13:54:43.021" v="5572" actId="20577"/>
          <ac:spMkLst>
            <pc:docMk/>
            <pc:sldMk cId="2934848541" sldId="274"/>
            <ac:spMk id="8" creationId="{555B52AA-50DC-755D-CF17-94EFB504A7D2}"/>
          </ac:spMkLst>
        </pc:spChg>
        <pc:spChg chg="add del mod ord">
          <ac:chgData name="Thijs Bieling" userId="32e27259-2a1c-473c-9186-a8d5b1c6437b" providerId="ADAL" clId="{4D578B3C-4756-4A82-AC76-AE76C7A49396}" dt="2024-04-22T07:22:43.273" v="5525"/>
          <ac:spMkLst>
            <pc:docMk/>
            <pc:sldMk cId="2934848541" sldId="274"/>
            <ac:spMk id="9" creationId="{E01EEDCE-4618-1769-B60D-084DE6260185}"/>
          </ac:spMkLst>
        </pc:spChg>
        <pc:spChg chg="add mod ord">
          <ac:chgData name="Thijs Bieling" userId="32e27259-2a1c-473c-9186-a8d5b1c6437b" providerId="ADAL" clId="{4D578B3C-4756-4A82-AC76-AE76C7A49396}" dt="2024-04-19T14:33:42.659" v="4854" actId="20577"/>
          <ac:spMkLst>
            <pc:docMk/>
            <pc:sldMk cId="2934848541" sldId="274"/>
            <ac:spMk id="10" creationId="{30EA5725-107F-F071-4C0E-899D365182E5}"/>
          </ac:spMkLst>
        </pc:spChg>
        <pc:spChg chg="add mod ord">
          <ac:chgData name="Thijs Bieling" userId="32e27259-2a1c-473c-9186-a8d5b1c6437b" providerId="ADAL" clId="{4D578B3C-4756-4A82-AC76-AE76C7A49396}" dt="2024-04-19T14:33:37.883" v="4834" actId="700"/>
          <ac:spMkLst>
            <pc:docMk/>
            <pc:sldMk cId="2934848541" sldId="274"/>
            <ac:spMk id="11" creationId="{0285119F-873A-4367-A930-39025A603206}"/>
          </ac:spMkLst>
        </pc:spChg>
        <pc:spChg chg="add del mod">
          <ac:chgData name="Thijs Bieling" userId="32e27259-2a1c-473c-9186-a8d5b1c6437b" providerId="ADAL" clId="{4D578B3C-4756-4A82-AC76-AE76C7A49396}" dt="2024-04-22T13:53:03.517" v="5528" actId="1076"/>
          <ac:spMkLst>
            <pc:docMk/>
            <pc:sldMk cId="2934848541" sldId="274"/>
            <ac:spMk id="12" creationId="{8784C913-C8FA-05B4-9D7A-3123154C9DE4}"/>
          </ac:spMkLst>
        </pc:spChg>
        <pc:spChg chg="add mod">
          <ac:chgData name="Thijs Bieling" userId="32e27259-2a1c-473c-9186-a8d5b1c6437b" providerId="ADAL" clId="{4D578B3C-4756-4A82-AC76-AE76C7A49396}" dt="2024-04-19T14:34:17.997" v="4864" actId="207"/>
          <ac:spMkLst>
            <pc:docMk/>
            <pc:sldMk cId="2934848541" sldId="274"/>
            <ac:spMk id="13" creationId="{15E26413-CCAA-E5E8-0671-335AF74F7809}"/>
          </ac:spMkLst>
        </pc:spChg>
        <pc:spChg chg="add mod">
          <ac:chgData name="Thijs Bieling" userId="32e27259-2a1c-473c-9186-a8d5b1c6437b" providerId="ADAL" clId="{4D578B3C-4756-4A82-AC76-AE76C7A49396}" dt="2024-04-19T14:35:11.481" v="4888" actId="1582"/>
          <ac:spMkLst>
            <pc:docMk/>
            <pc:sldMk cId="2934848541" sldId="274"/>
            <ac:spMk id="14" creationId="{65EB73A1-F9A2-24CF-5B6F-AFE1A5B74B93}"/>
          </ac:spMkLst>
        </pc:spChg>
        <pc:spChg chg="add del mod">
          <ac:chgData name="Thijs Bieling" userId="32e27259-2a1c-473c-9186-a8d5b1c6437b" providerId="ADAL" clId="{4D578B3C-4756-4A82-AC76-AE76C7A49396}" dt="2024-04-19T14:35:26.323" v="4896" actId="478"/>
          <ac:spMkLst>
            <pc:docMk/>
            <pc:sldMk cId="2934848541" sldId="274"/>
            <ac:spMk id="15" creationId="{04C1C42C-1C2E-3FBD-AC34-682EEB2D44E2}"/>
          </ac:spMkLst>
        </pc:spChg>
        <pc:spChg chg="add del mod">
          <ac:chgData name="Thijs Bieling" userId="32e27259-2a1c-473c-9186-a8d5b1c6437b" providerId="ADAL" clId="{4D578B3C-4756-4A82-AC76-AE76C7A49396}" dt="2024-04-19T14:35:27.534" v="4897" actId="478"/>
          <ac:spMkLst>
            <pc:docMk/>
            <pc:sldMk cId="2934848541" sldId="274"/>
            <ac:spMk id="16" creationId="{34A6FAC8-06F1-198E-8B7D-CE5D6B8101A4}"/>
          </ac:spMkLst>
        </pc:spChg>
        <pc:spChg chg="add mod ord">
          <ac:chgData name="Thijs Bieling" userId="32e27259-2a1c-473c-9186-a8d5b1c6437b" providerId="ADAL" clId="{4D578B3C-4756-4A82-AC76-AE76C7A49396}" dt="2024-04-19T14:35:23.363" v="4895" actId="1035"/>
          <ac:spMkLst>
            <pc:docMk/>
            <pc:sldMk cId="2934848541" sldId="274"/>
            <ac:spMk id="17" creationId="{54BF912B-6B46-0BDF-6E65-F1F59FD29236}"/>
          </ac:spMkLst>
        </pc:spChg>
        <pc:spChg chg="add mod">
          <ac:chgData name="Thijs Bieling" userId="32e27259-2a1c-473c-9186-a8d5b1c6437b" providerId="ADAL" clId="{4D578B3C-4756-4A82-AC76-AE76C7A49396}" dt="2024-04-19T14:35:42.103" v="4901" actId="1076"/>
          <ac:spMkLst>
            <pc:docMk/>
            <pc:sldMk cId="2934848541" sldId="274"/>
            <ac:spMk id="18" creationId="{4707F1E4-4666-8E8F-C7B9-27DC29CB4A13}"/>
          </ac:spMkLst>
        </pc:spChg>
        <pc:spChg chg="add mod">
          <ac:chgData name="Thijs Bieling" userId="32e27259-2a1c-473c-9186-a8d5b1c6437b" providerId="ADAL" clId="{4D578B3C-4756-4A82-AC76-AE76C7A49396}" dt="2024-04-19T14:35:48.447" v="4903" actId="1076"/>
          <ac:spMkLst>
            <pc:docMk/>
            <pc:sldMk cId="2934848541" sldId="274"/>
            <ac:spMk id="19" creationId="{5D0972B8-7A8A-E213-AB96-3CB45D36499C}"/>
          </ac:spMkLst>
        </pc:spChg>
        <pc:spChg chg="add mod">
          <ac:chgData name="Thijs Bieling" userId="32e27259-2a1c-473c-9186-a8d5b1c6437b" providerId="ADAL" clId="{4D578B3C-4756-4A82-AC76-AE76C7A49396}" dt="2024-04-19T14:40:10.891" v="5055" actId="1038"/>
          <ac:spMkLst>
            <pc:docMk/>
            <pc:sldMk cId="2934848541" sldId="274"/>
            <ac:spMk id="22" creationId="{D4006018-5CA5-87E8-30D0-6A105C095D03}"/>
          </ac:spMkLst>
        </pc:spChg>
        <pc:spChg chg="add mod">
          <ac:chgData name="Thijs Bieling" userId="32e27259-2a1c-473c-9186-a8d5b1c6437b" providerId="ADAL" clId="{4D578B3C-4756-4A82-AC76-AE76C7A49396}" dt="2024-04-22T13:53:12.786" v="5537" actId="1076"/>
          <ac:spMkLst>
            <pc:docMk/>
            <pc:sldMk cId="2934848541" sldId="274"/>
            <ac:spMk id="23" creationId="{9828F759-E6CC-D237-8523-A72D201E92F5}"/>
          </ac:spMkLst>
        </pc:spChg>
        <pc:spChg chg="add mod">
          <ac:chgData name="Thijs Bieling" userId="32e27259-2a1c-473c-9186-a8d5b1c6437b" providerId="ADAL" clId="{4D578B3C-4756-4A82-AC76-AE76C7A49396}" dt="2024-04-19T14:38:10.190" v="5012" actId="20577"/>
          <ac:spMkLst>
            <pc:docMk/>
            <pc:sldMk cId="2934848541" sldId="274"/>
            <ac:spMk id="29" creationId="{77B22CD7-27AA-8B2E-3F85-DB161FF6D2A5}"/>
          </ac:spMkLst>
        </pc:spChg>
        <pc:spChg chg="add mod">
          <ac:chgData name="Thijs Bieling" userId="32e27259-2a1c-473c-9186-a8d5b1c6437b" providerId="ADAL" clId="{4D578B3C-4756-4A82-AC76-AE76C7A49396}" dt="2024-04-19T14:45:08.937" v="5227" actId="1076"/>
          <ac:spMkLst>
            <pc:docMk/>
            <pc:sldMk cId="2934848541" sldId="274"/>
            <ac:spMk id="30" creationId="{625FDDCD-362C-2999-3923-E0B933B54E7B}"/>
          </ac:spMkLst>
        </pc:spChg>
        <pc:spChg chg="add mod">
          <ac:chgData name="Thijs Bieling" userId="32e27259-2a1c-473c-9186-a8d5b1c6437b" providerId="ADAL" clId="{4D578B3C-4756-4A82-AC76-AE76C7A49396}" dt="2024-04-19T14:44:36.833" v="5194" actId="1037"/>
          <ac:spMkLst>
            <pc:docMk/>
            <pc:sldMk cId="2934848541" sldId="274"/>
            <ac:spMk id="36" creationId="{31190802-FADC-0FF6-DE92-DFEC64EE50E9}"/>
          </ac:spMkLst>
        </pc:spChg>
        <pc:spChg chg="add mod">
          <ac:chgData name="Thijs Bieling" userId="32e27259-2a1c-473c-9186-a8d5b1c6437b" providerId="ADAL" clId="{4D578B3C-4756-4A82-AC76-AE76C7A49396}" dt="2024-04-19T14:44:36.833" v="5194" actId="1037"/>
          <ac:spMkLst>
            <pc:docMk/>
            <pc:sldMk cId="2934848541" sldId="274"/>
            <ac:spMk id="39" creationId="{21DE8E66-B9A3-13B3-E655-62682536C147}"/>
          </ac:spMkLst>
        </pc:spChg>
        <pc:spChg chg="add mod">
          <ac:chgData name="Thijs Bieling" userId="32e27259-2a1c-473c-9186-a8d5b1c6437b" providerId="ADAL" clId="{4D578B3C-4756-4A82-AC76-AE76C7A49396}" dt="2024-04-22T13:53:45.480" v="5551" actId="1076"/>
          <ac:spMkLst>
            <pc:docMk/>
            <pc:sldMk cId="2934848541" sldId="274"/>
            <ac:spMk id="41" creationId="{909D9EF0-19CA-3DE5-09D1-8E4E0049972C}"/>
          </ac:spMkLst>
        </pc:spChg>
        <pc:spChg chg="add mod">
          <ac:chgData name="Thijs Bieling" userId="32e27259-2a1c-473c-9186-a8d5b1c6437b" providerId="ADAL" clId="{4D578B3C-4756-4A82-AC76-AE76C7A49396}" dt="2024-04-19T14:45:11.192" v="5233" actId="20577"/>
          <ac:spMkLst>
            <pc:docMk/>
            <pc:sldMk cId="2934848541" sldId="274"/>
            <ac:spMk id="44" creationId="{AE363250-1263-EAC5-9AEE-D48DD0BEC17B}"/>
          </ac:spMkLst>
        </pc:spChg>
        <pc:spChg chg="add mod">
          <ac:chgData name="Thijs Bieling" userId="32e27259-2a1c-473c-9186-a8d5b1c6437b" providerId="ADAL" clId="{4D578B3C-4756-4A82-AC76-AE76C7A49396}" dt="2024-04-22T07:22:43.273" v="5525"/>
          <ac:spMkLst>
            <pc:docMk/>
            <pc:sldMk cId="2934848541" sldId="274"/>
            <ac:spMk id="46" creationId="{8784C913-C8FA-05B4-9D7A-3123154C9DE4}"/>
          </ac:spMkLst>
        </pc:spChg>
        <pc:picChg chg="add mod modCrop">
          <ac:chgData name="Thijs Bieling" userId="32e27259-2a1c-473c-9186-a8d5b1c6437b" providerId="ADAL" clId="{4D578B3C-4756-4A82-AC76-AE76C7A49396}" dt="2024-04-22T13:53:42.476" v="5550" actId="1076"/>
          <ac:picMkLst>
            <pc:docMk/>
            <pc:sldMk cId="2934848541" sldId="274"/>
            <ac:picMk id="34" creationId="{9FAFCAC3-B371-1818-63C6-678F4A00DA04}"/>
          </ac:picMkLst>
        </pc:picChg>
        <pc:picChg chg="add del mod">
          <ac:chgData name="Thijs Bieling" userId="32e27259-2a1c-473c-9186-a8d5b1c6437b" providerId="ADAL" clId="{4D578B3C-4756-4A82-AC76-AE76C7A49396}" dt="2024-04-19T14:40:37.911" v="5057" actId="478"/>
          <ac:picMkLst>
            <pc:docMk/>
            <pc:sldMk cId="2934848541" sldId="274"/>
            <ac:picMk id="1026" creationId="{88FBE2F7-97A7-E16F-A498-7568B9CC2B9D}"/>
          </ac:picMkLst>
        </pc:picChg>
        <pc:picChg chg="add del mod">
          <ac:chgData name="Thijs Bieling" userId="32e27259-2a1c-473c-9186-a8d5b1c6437b" providerId="ADAL" clId="{4D578B3C-4756-4A82-AC76-AE76C7A49396}" dt="2024-04-19T14:41:44.007" v="5061" actId="21"/>
          <ac:picMkLst>
            <pc:docMk/>
            <pc:sldMk cId="2934848541" sldId="274"/>
            <ac:picMk id="1028" creationId="{C232DCD4-BE21-0B3A-EBC7-48973A379CA7}"/>
          </ac:picMkLst>
        </pc:picChg>
        <pc:cxnChg chg="add mod">
          <ac:chgData name="Thijs Bieling" userId="32e27259-2a1c-473c-9186-a8d5b1c6437b" providerId="ADAL" clId="{4D578B3C-4756-4A82-AC76-AE76C7A49396}" dt="2024-04-22T13:53:23.327" v="5540" actId="14100"/>
          <ac:cxnSpMkLst>
            <pc:docMk/>
            <pc:sldMk cId="2934848541" sldId="274"/>
            <ac:cxnSpMk id="3" creationId="{7FB22F3B-F2CD-368D-2BA0-C38B24C2929D}"/>
          </ac:cxnSpMkLst>
        </pc:cxnChg>
        <pc:cxnChg chg="add mod">
          <ac:chgData name="Thijs Bieling" userId="32e27259-2a1c-473c-9186-a8d5b1c6437b" providerId="ADAL" clId="{4D578B3C-4756-4A82-AC76-AE76C7A49396}" dt="2024-04-19T14:39:49.053" v="5028" actId="208"/>
          <ac:cxnSpMkLst>
            <pc:docMk/>
            <pc:sldMk cId="2934848541" sldId="274"/>
            <ac:cxnSpMk id="21" creationId="{A246A686-021D-9274-5934-AA68B1C46A26}"/>
          </ac:cxnSpMkLst>
        </pc:cxnChg>
        <pc:cxnChg chg="add mod">
          <ac:chgData name="Thijs Bieling" userId="32e27259-2a1c-473c-9186-a8d5b1c6437b" providerId="ADAL" clId="{4D578B3C-4756-4A82-AC76-AE76C7A49396}" dt="2024-04-22T13:53:34.569" v="5547" actId="1076"/>
          <ac:cxnSpMkLst>
            <pc:docMk/>
            <pc:sldMk cId="2934848541" sldId="274"/>
            <ac:cxnSpMk id="25" creationId="{C50EAA34-01AE-9995-2F10-EDA285DDBA25}"/>
          </ac:cxnSpMkLst>
        </pc:cxnChg>
        <pc:cxnChg chg="add mod">
          <ac:chgData name="Thijs Bieling" userId="32e27259-2a1c-473c-9186-a8d5b1c6437b" providerId="ADAL" clId="{4D578B3C-4756-4A82-AC76-AE76C7A49396}" dt="2024-04-19T14:37:59.785" v="5002" actId="1582"/>
          <ac:cxnSpMkLst>
            <pc:docMk/>
            <pc:sldMk cId="2934848541" sldId="274"/>
            <ac:cxnSpMk id="28" creationId="{C34EC626-8666-C4ED-9F9D-493B676F726E}"/>
          </ac:cxnSpMkLst>
        </pc:cxnChg>
        <pc:cxnChg chg="add mod">
          <ac:chgData name="Thijs Bieling" userId="32e27259-2a1c-473c-9186-a8d5b1c6437b" providerId="ADAL" clId="{4D578B3C-4756-4A82-AC76-AE76C7A49396}" dt="2024-04-19T14:39:45.681" v="5027" actId="1582"/>
          <ac:cxnSpMkLst>
            <pc:docMk/>
            <pc:sldMk cId="2934848541" sldId="274"/>
            <ac:cxnSpMk id="32" creationId="{1A1521FA-905D-98C2-5666-CCD733BC8DF1}"/>
          </ac:cxnSpMkLst>
        </pc:cxnChg>
        <pc:cxnChg chg="add mod">
          <ac:chgData name="Thijs Bieling" userId="32e27259-2a1c-473c-9186-a8d5b1c6437b" providerId="ADAL" clId="{4D578B3C-4756-4A82-AC76-AE76C7A49396}" dt="2024-04-19T14:44:36.833" v="5194" actId="1037"/>
          <ac:cxnSpMkLst>
            <pc:docMk/>
            <pc:sldMk cId="2934848541" sldId="274"/>
            <ac:cxnSpMk id="35" creationId="{307F0DE7-604E-41EE-63DE-2B0A635F66BE}"/>
          </ac:cxnSpMkLst>
        </pc:cxnChg>
        <pc:cxnChg chg="add mod">
          <ac:chgData name="Thijs Bieling" userId="32e27259-2a1c-473c-9186-a8d5b1c6437b" providerId="ADAL" clId="{4D578B3C-4756-4A82-AC76-AE76C7A49396}" dt="2024-04-19T14:44:36.833" v="5194" actId="1037"/>
          <ac:cxnSpMkLst>
            <pc:docMk/>
            <pc:sldMk cId="2934848541" sldId="274"/>
            <ac:cxnSpMk id="40" creationId="{F3FAC12D-C0E9-6ECB-7786-4A5E90CF15BA}"/>
          </ac:cxnSpMkLst>
        </pc:cxnChg>
        <pc:cxnChg chg="add mod">
          <ac:chgData name="Thijs Bieling" userId="32e27259-2a1c-473c-9186-a8d5b1c6437b" providerId="ADAL" clId="{4D578B3C-4756-4A82-AC76-AE76C7A49396}" dt="2024-04-22T13:53:40.335" v="5548" actId="1076"/>
          <ac:cxnSpMkLst>
            <pc:docMk/>
            <pc:sldMk cId="2934848541" sldId="274"/>
            <ac:cxnSpMk id="42" creationId="{78095BDC-EF0F-9242-E416-E2755780B99E}"/>
          </ac:cxnSpMkLst>
        </pc:cxnChg>
        <pc:cxnChg chg="add mod">
          <ac:chgData name="Thijs Bieling" userId="32e27259-2a1c-473c-9186-a8d5b1c6437b" providerId="ADAL" clId="{4D578B3C-4756-4A82-AC76-AE76C7A49396}" dt="2024-04-19T14:44:50.957" v="5220" actId="1037"/>
          <ac:cxnSpMkLst>
            <pc:docMk/>
            <pc:sldMk cId="2934848541" sldId="274"/>
            <ac:cxnSpMk id="45" creationId="{EE2BCAC8-9509-BE29-AA35-8EC9D552CA0A}"/>
          </ac:cxnSpMkLst>
        </pc:cxnChg>
      </pc:sldChg>
      <pc:sldChg chg="addSp delSp modSp new mod modClrScheme chgLayout">
        <pc:chgData name="Thijs Bieling" userId="32e27259-2a1c-473c-9186-a8d5b1c6437b" providerId="ADAL" clId="{4D578B3C-4756-4A82-AC76-AE76C7A49396}" dt="2024-04-22T07:02:49.069" v="5518" actId="20577"/>
        <pc:sldMkLst>
          <pc:docMk/>
          <pc:sldMk cId="1344427679" sldId="275"/>
        </pc:sldMkLst>
        <pc:spChg chg="del mod ord">
          <ac:chgData name="Thijs Bieling" userId="32e27259-2a1c-473c-9186-a8d5b1c6437b" providerId="ADAL" clId="{4D578B3C-4756-4A82-AC76-AE76C7A49396}" dt="2024-04-19T15:00:20.151" v="5235" actId="700"/>
          <ac:spMkLst>
            <pc:docMk/>
            <pc:sldMk cId="1344427679" sldId="275"/>
            <ac:spMk id="2" creationId="{9BB34B24-AC2B-4016-204C-A5A1B7F80AA4}"/>
          </ac:spMkLst>
        </pc:spChg>
        <pc:spChg chg="del">
          <ac:chgData name="Thijs Bieling" userId="32e27259-2a1c-473c-9186-a8d5b1c6437b" providerId="ADAL" clId="{4D578B3C-4756-4A82-AC76-AE76C7A49396}" dt="2024-04-19T15:00:20.151" v="5235" actId="700"/>
          <ac:spMkLst>
            <pc:docMk/>
            <pc:sldMk cId="1344427679" sldId="275"/>
            <ac:spMk id="3" creationId="{3ACDDD1B-B041-6D81-DC17-C550D8BB1906}"/>
          </ac:spMkLst>
        </pc:spChg>
        <pc:spChg chg="del mod ord">
          <ac:chgData name="Thijs Bieling" userId="32e27259-2a1c-473c-9186-a8d5b1c6437b" providerId="ADAL" clId="{4D578B3C-4756-4A82-AC76-AE76C7A49396}" dt="2024-04-19T15:00:20.151" v="5235" actId="700"/>
          <ac:spMkLst>
            <pc:docMk/>
            <pc:sldMk cId="1344427679" sldId="275"/>
            <ac:spMk id="4" creationId="{5B3F7970-1F20-23CF-9AC0-9D2C315E7B88}"/>
          </ac:spMkLst>
        </pc:spChg>
        <pc:spChg chg="del">
          <ac:chgData name="Thijs Bieling" userId="32e27259-2a1c-473c-9186-a8d5b1c6437b" providerId="ADAL" clId="{4D578B3C-4756-4A82-AC76-AE76C7A49396}" dt="2024-04-19T15:00:20.151" v="5235" actId="700"/>
          <ac:spMkLst>
            <pc:docMk/>
            <pc:sldMk cId="1344427679" sldId="275"/>
            <ac:spMk id="5" creationId="{C51DAD63-6EDB-23CA-FF41-A5F547C3ED91}"/>
          </ac:spMkLst>
        </pc:spChg>
        <pc:spChg chg="del">
          <ac:chgData name="Thijs Bieling" userId="32e27259-2a1c-473c-9186-a8d5b1c6437b" providerId="ADAL" clId="{4D578B3C-4756-4A82-AC76-AE76C7A49396}" dt="2024-04-19T15:00:20.151" v="5235" actId="700"/>
          <ac:spMkLst>
            <pc:docMk/>
            <pc:sldMk cId="1344427679" sldId="275"/>
            <ac:spMk id="6" creationId="{4BC22A7B-C753-DFBC-46F6-A0DAD8AE9198}"/>
          </ac:spMkLst>
        </pc:spChg>
        <pc:spChg chg="add mod ord">
          <ac:chgData name="Thijs Bieling" userId="32e27259-2a1c-473c-9186-a8d5b1c6437b" providerId="ADAL" clId="{4D578B3C-4756-4A82-AC76-AE76C7A49396}" dt="2024-04-22T07:02:49.069" v="5518" actId="20577"/>
          <ac:spMkLst>
            <pc:docMk/>
            <pc:sldMk cId="1344427679" sldId="275"/>
            <ac:spMk id="7" creationId="{B9AFA49D-6647-B29B-1304-40D325C210B7}"/>
          </ac:spMkLst>
        </pc:spChg>
        <pc:spChg chg="add del mod ord">
          <ac:chgData name="Thijs Bieling" userId="32e27259-2a1c-473c-9186-a8d5b1c6437b" providerId="ADAL" clId="{4D578B3C-4756-4A82-AC76-AE76C7A49396}" dt="2024-04-19T15:00:31.044" v="5260" actId="478"/>
          <ac:spMkLst>
            <pc:docMk/>
            <pc:sldMk cId="1344427679" sldId="275"/>
            <ac:spMk id="8" creationId="{4EFC5D1B-7DD4-F234-23DC-CBAEA8C3FDDE}"/>
          </ac:spMkLst>
        </pc:spChg>
        <pc:spChg chg="add mod">
          <ac:chgData name="Thijs Bieling" userId="32e27259-2a1c-473c-9186-a8d5b1c6437b" providerId="ADAL" clId="{4D578B3C-4756-4A82-AC76-AE76C7A49396}" dt="2024-04-19T15:01:41.323" v="5327" actId="1076"/>
          <ac:spMkLst>
            <pc:docMk/>
            <pc:sldMk cId="1344427679" sldId="275"/>
            <ac:spMk id="9" creationId="{F08EA4C5-95C8-78DA-1894-A87787E7723B}"/>
          </ac:spMkLst>
        </pc:spChg>
        <pc:spChg chg="add mod">
          <ac:chgData name="Thijs Bieling" userId="32e27259-2a1c-473c-9186-a8d5b1c6437b" providerId="ADAL" clId="{4D578B3C-4756-4A82-AC76-AE76C7A49396}" dt="2024-04-19T15:01:19.603" v="5318" actId="403"/>
          <ac:spMkLst>
            <pc:docMk/>
            <pc:sldMk cId="1344427679" sldId="275"/>
            <ac:spMk id="10" creationId="{40903F44-C7A7-9F99-68D3-98D172EECDF3}"/>
          </ac:spMkLst>
        </pc:spChg>
        <pc:spChg chg="add mod">
          <ac:chgData name="Thijs Bieling" userId="32e27259-2a1c-473c-9186-a8d5b1c6437b" providerId="ADAL" clId="{4D578B3C-4756-4A82-AC76-AE76C7A49396}" dt="2024-04-19T15:01:34.662" v="5325" actId="1076"/>
          <ac:spMkLst>
            <pc:docMk/>
            <pc:sldMk cId="1344427679" sldId="275"/>
            <ac:spMk id="11" creationId="{0B0EB877-2BE6-202C-A6D4-05929CE9FAEC}"/>
          </ac:spMkLst>
        </pc:spChg>
        <pc:spChg chg="add mod">
          <ac:chgData name="Thijs Bieling" userId="32e27259-2a1c-473c-9186-a8d5b1c6437b" providerId="ADAL" clId="{4D578B3C-4756-4A82-AC76-AE76C7A49396}" dt="2024-04-19T15:19:53.997" v="5475" actId="20577"/>
          <ac:spMkLst>
            <pc:docMk/>
            <pc:sldMk cId="1344427679" sldId="275"/>
            <ac:spMk id="12" creationId="{CEC743E7-DA0E-672C-269E-8594B26DEE16}"/>
          </ac:spMkLst>
        </pc:spChg>
        <pc:spChg chg="add mod">
          <ac:chgData name="Thijs Bieling" userId="32e27259-2a1c-473c-9186-a8d5b1c6437b" providerId="ADAL" clId="{4D578B3C-4756-4A82-AC76-AE76C7A49396}" dt="2024-04-19T15:01:45.516" v="5328" actId="1076"/>
          <ac:spMkLst>
            <pc:docMk/>
            <pc:sldMk cId="1344427679" sldId="275"/>
            <ac:spMk id="13" creationId="{53C11D6C-30D0-CB1E-BC33-FA0BDC390807}"/>
          </ac:spMkLst>
        </pc:spChg>
        <pc:spChg chg="add del mod">
          <ac:chgData name="Thijs Bieling" userId="32e27259-2a1c-473c-9186-a8d5b1c6437b" providerId="ADAL" clId="{4D578B3C-4756-4A82-AC76-AE76C7A49396}" dt="2024-04-19T15:05:45.399" v="5411" actId="478"/>
          <ac:spMkLst>
            <pc:docMk/>
            <pc:sldMk cId="1344427679" sldId="275"/>
            <ac:spMk id="30" creationId="{9C47C11F-8D2B-0A45-7DFF-FCE448ED16DA}"/>
          </ac:spMkLst>
        </pc:spChg>
        <pc:spChg chg="add mod">
          <ac:chgData name="Thijs Bieling" userId="32e27259-2a1c-473c-9186-a8d5b1c6437b" providerId="ADAL" clId="{4D578B3C-4756-4A82-AC76-AE76C7A49396}" dt="2024-04-19T15:03:25.140" v="5365" actId="20577"/>
          <ac:spMkLst>
            <pc:docMk/>
            <pc:sldMk cId="1344427679" sldId="275"/>
            <ac:spMk id="33" creationId="{7E4D2ABE-CFE2-3F51-A773-5FF60729078A}"/>
          </ac:spMkLst>
        </pc:spChg>
        <pc:spChg chg="add mod">
          <ac:chgData name="Thijs Bieling" userId="32e27259-2a1c-473c-9186-a8d5b1c6437b" providerId="ADAL" clId="{4D578B3C-4756-4A82-AC76-AE76C7A49396}" dt="2024-04-19T15:03:22.928" v="5364" actId="20577"/>
          <ac:spMkLst>
            <pc:docMk/>
            <pc:sldMk cId="1344427679" sldId="275"/>
            <ac:spMk id="34" creationId="{BA7A9003-86DB-941E-6B0D-E97F4E213F34}"/>
          </ac:spMkLst>
        </pc:spChg>
        <pc:spChg chg="add del mod">
          <ac:chgData name="Thijs Bieling" userId="32e27259-2a1c-473c-9186-a8d5b1c6437b" providerId="ADAL" clId="{4D578B3C-4756-4A82-AC76-AE76C7A49396}" dt="2024-04-19T15:08:58.460" v="5423" actId="478"/>
          <ac:spMkLst>
            <pc:docMk/>
            <pc:sldMk cId="1344427679" sldId="275"/>
            <ac:spMk id="35" creationId="{FE57518C-7B3E-DDAB-7EAA-CE92547F7F74}"/>
          </ac:spMkLst>
        </pc:spChg>
        <pc:spChg chg="add mod">
          <ac:chgData name="Thijs Bieling" userId="32e27259-2a1c-473c-9186-a8d5b1c6437b" providerId="ADAL" clId="{4D578B3C-4756-4A82-AC76-AE76C7A49396}" dt="2024-04-19T15:04:15.584" v="5406" actId="20577"/>
          <ac:spMkLst>
            <pc:docMk/>
            <pc:sldMk cId="1344427679" sldId="275"/>
            <ac:spMk id="36" creationId="{F163EED1-08CF-93B2-857B-88F790E5C9EE}"/>
          </ac:spMkLst>
        </pc:spChg>
        <pc:spChg chg="add mod">
          <ac:chgData name="Thijs Bieling" userId="32e27259-2a1c-473c-9186-a8d5b1c6437b" providerId="ADAL" clId="{4D578B3C-4756-4A82-AC76-AE76C7A49396}" dt="2024-04-19T15:04:12.593" v="5402" actId="1076"/>
          <ac:spMkLst>
            <pc:docMk/>
            <pc:sldMk cId="1344427679" sldId="275"/>
            <ac:spMk id="37" creationId="{DDE96FCD-EB87-A0E5-FA70-E6E2AA932BD6}"/>
          </ac:spMkLst>
        </pc:spChg>
        <pc:spChg chg="add mod">
          <ac:chgData name="Thijs Bieling" userId="32e27259-2a1c-473c-9186-a8d5b1c6437b" providerId="ADAL" clId="{4D578B3C-4756-4A82-AC76-AE76C7A49396}" dt="2024-04-19T15:08:57.822" v="5422" actId="1076"/>
          <ac:spMkLst>
            <pc:docMk/>
            <pc:sldMk cId="1344427679" sldId="275"/>
            <ac:spMk id="38" creationId="{264A0C0B-8F87-8CF0-8690-9210B59D09F0}"/>
          </ac:spMkLst>
        </pc:spChg>
        <pc:spChg chg="add mod">
          <ac:chgData name="Thijs Bieling" userId="32e27259-2a1c-473c-9186-a8d5b1c6437b" providerId="ADAL" clId="{4D578B3C-4756-4A82-AC76-AE76C7A49396}" dt="2024-04-19T15:20:55.833" v="5504" actId="1076"/>
          <ac:spMkLst>
            <pc:docMk/>
            <pc:sldMk cId="1344427679" sldId="275"/>
            <ac:spMk id="41" creationId="{4D0F5371-556F-21FA-C58B-8801596BBB8E}"/>
          </ac:spMkLst>
        </pc:spChg>
        <pc:spChg chg="add mod">
          <ac:chgData name="Thijs Bieling" userId="32e27259-2a1c-473c-9186-a8d5b1c6437b" providerId="ADAL" clId="{4D578B3C-4756-4A82-AC76-AE76C7A49396}" dt="2024-04-19T15:20:52.825" v="5502" actId="1076"/>
          <ac:spMkLst>
            <pc:docMk/>
            <pc:sldMk cId="1344427679" sldId="275"/>
            <ac:spMk id="42" creationId="{78933594-B08C-0F48-45B9-701B5E278BB5}"/>
          </ac:spMkLst>
        </pc:spChg>
        <pc:spChg chg="add mod">
          <ac:chgData name="Thijs Bieling" userId="32e27259-2a1c-473c-9186-a8d5b1c6437b" providerId="ADAL" clId="{4D578B3C-4756-4A82-AC76-AE76C7A49396}" dt="2024-04-19T15:20:54.256" v="5503" actId="1076"/>
          <ac:spMkLst>
            <pc:docMk/>
            <pc:sldMk cId="1344427679" sldId="275"/>
            <ac:spMk id="43" creationId="{14198A04-54DC-F8D9-FCAC-BD92D31AE7E2}"/>
          </ac:spMkLst>
        </pc:spChg>
        <pc:picChg chg="add del mod">
          <ac:chgData name="Thijs Bieling" userId="32e27259-2a1c-473c-9186-a8d5b1c6437b" providerId="ADAL" clId="{4D578B3C-4756-4A82-AC76-AE76C7A49396}" dt="2024-04-19T15:19:45.658" v="5462" actId="478"/>
          <ac:picMkLst>
            <pc:docMk/>
            <pc:sldMk cId="1344427679" sldId="275"/>
            <ac:picMk id="40" creationId="{7FB70581-4B5B-F5D6-F58D-81A8E220D453}"/>
          </ac:picMkLst>
        </pc:picChg>
        <pc:picChg chg="add del mod">
          <ac:chgData name="Thijs Bieling" userId="32e27259-2a1c-473c-9186-a8d5b1c6437b" providerId="ADAL" clId="{4D578B3C-4756-4A82-AC76-AE76C7A49396}" dt="2024-04-19T15:09:38.352" v="5427" actId="478"/>
          <ac:picMkLst>
            <pc:docMk/>
            <pc:sldMk cId="1344427679" sldId="275"/>
            <ac:picMk id="2050" creationId="{F4ED56B5-89E4-0713-482E-F7E4129CA9CA}"/>
          </ac:picMkLst>
        </pc:picChg>
        <pc:picChg chg="add del mod">
          <ac:chgData name="Thijs Bieling" userId="32e27259-2a1c-473c-9186-a8d5b1c6437b" providerId="ADAL" clId="{4D578B3C-4756-4A82-AC76-AE76C7A49396}" dt="2024-04-19T15:10:10.183" v="5430" actId="478"/>
          <ac:picMkLst>
            <pc:docMk/>
            <pc:sldMk cId="1344427679" sldId="275"/>
            <ac:picMk id="2052" creationId="{D612C7DC-8A4F-1D7E-5EE6-CA4A36C6DC10}"/>
          </ac:picMkLst>
        </pc:picChg>
        <pc:picChg chg="add mod">
          <ac:chgData name="Thijs Bieling" userId="32e27259-2a1c-473c-9186-a8d5b1c6437b" providerId="ADAL" clId="{4D578B3C-4756-4A82-AC76-AE76C7A49396}" dt="2024-04-19T15:20:50.489" v="5501" actId="167"/>
          <ac:picMkLst>
            <pc:docMk/>
            <pc:sldMk cId="1344427679" sldId="275"/>
            <ac:picMk id="2054" creationId="{0496768F-CCB5-69FF-E645-30A72DF66622}"/>
          </ac:picMkLst>
        </pc:picChg>
        <pc:cxnChg chg="add">
          <ac:chgData name="Thijs Bieling" userId="32e27259-2a1c-473c-9186-a8d5b1c6437b" providerId="ADAL" clId="{4D578B3C-4756-4A82-AC76-AE76C7A49396}" dt="2024-04-19T15:01:49.396" v="5329" actId="11529"/>
          <ac:cxnSpMkLst>
            <pc:docMk/>
            <pc:sldMk cId="1344427679" sldId="275"/>
            <ac:cxnSpMk id="15" creationId="{9E76EBCE-3D37-A0F2-09AB-761DE0CA7E23}"/>
          </ac:cxnSpMkLst>
        </pc:cxnChg>
        <pc:cxnChg chg="add mod">
          <ac:chgData name="Thijs Bieling" userId="32e27259-2a1c-473c-9186-a8d5b1c6437b" providerId="ADAL" clId="{4D578B3C-4756-4A82-AC76-AE76C7A49396}" dt="2024-04-19T15:01:55.091" v="5331" actId="14100"/>
          <ac:cxnSpMkLst>
            <pc:docMk/>
            <pc:sldMk cId="1344427679" sldId="275"/>
            <ac:cxnSpMk id="17" creationId="{A7BCB46B-B561-D061-9379-1F3BAE610CE1}"/>
          </ac:cxnSpMkLst>
        </pc:cxnChg>
        <pc:cxnChg chg="add">
          <ac:chgData name="Thijs Bieling" userId="32e27259-2a1c-473c-9186-a8d5b1c6437b" providerId="ADAL" clId="{4D578B3C-4756-4A82-AC76-AE76C7A49396}" dt="2024-04-19T15:01:58.785" v="5332" actId="11529"/>
          <ac:cxnSpMkLst>
            <pc:docMk/>
            <pc:sldMk cId="1344427679" sldId="275"/>
            <ac:cxnSpMk id="20" creationId="{D845FA95-94F8-B695-27D4-62176ACD7D70}"/>
          </ac:cxnSpMkLst>
        </pc:cxnChg>
        <pc:cxnChg chg="add">
          <ac:chgData name="Thijs Bieling" userId="32e27259-2a1c-473c-9186-a8d5b1c6437b" providerId="ADAL" clId="{4D578B3C-4756-4A82-AC76-AE76C7A49396}" dt="2024-04-19T15:02:04.231" v="5333" actId="11529"/>
          <ac:cxnSpMkLst>
            <pc:docMk/>
            <pc:sldMk cId="1344427679" sldId="275"/>
            <ac:cxnSpMk id="22" creationId="{6A5A2113-3621-D0BE-7BBF-8339993B1D5F}"/>
          </ac:cxnSpMkLst>
        </pc:cxnChg>
        <pc:cxnChg chg="add del mod">
          <ac:chgData name="Thijs Bieling" userId="32e27259-2a1c-473c-9186-a8d5b1c6437b" providerId="ADAL" clId="{4D578B3C-4756-4A82-AC76-AE76C7A49396}" dt="2024-04-19T15:02:20.575" v="5336" actId="478"/>
          <ac:cxnSpMkLst>
            <pc:docMk/>
            <pc:sldMk cId="1344427679" sldId="275"/>
            <ac:cxnSpMk id="24" creationId="{580F5F74-BDD5-53F8-302B-2786F0432D75}"/>
          </ac:cxnSpMkLst>
        </pc:cxnChg>
        <pc:cxnChg chg="add del mod">
          <ac:chgData name="Thijs Bieling" userId="32e27259-2a1c-473c-9186-a8d5b1c6437b" providerId="ADAL" clId="{4D578B3C-4756-4A82-AC76-AE76C7A49396}" dt="2024-04-19T15:08:59.366" v="5424" actId="478"/>
          <ac:cxnSpMkLst>
            <pc:docMk/>
            <pc:sldMk cId="1344427679" sldId="275"/>
            <ac:cxnSpMk id="26" creationId="{CD3631A6-9BAF-6A2D-70B2-5C3AE224675C}"/>
          </ac:cxnSpMkLst>
        </pc:cxnChg>
        <pc:cxnChg chg="add">
          <ac:chgData name="Thijs Bieling" userId="32e27259-2a1c-473c-9186-a8d5b1c6437b" providerId="ADAL" clId="{4D578B3C-4756-4A82-AC76-AE76C7A49396}" dt="2024-04-19T15:02:24.335" v="5337" actId="11529"/>
          <ac:cxnSpMkLst>
            <pc:docMk/>
            <pc:sldMk cId="1344427679" sldId="275"/>
            <ac:cxnSpMk id="28" creationId="{7EDDB021-D118-0379-0B93-5039ED65BA84}"/>
          </ac:cxnSpMkLst>
        </pc:cxnChg>
        <pc:cxnChg chg="add mod">
          <ac:chgData name="Thijs Bieling" userId="32e27259-2a1c-473c-9186-a8d5b1c6437b" providerId="ADAL" clId="{4D578B3C-4756-4A82-AC76-AE76C7A49396}" dt="2024-04-19T15:02:53.842" v="5347" actId="14100"/>
          <ac:cxnSpMkLst>
            <pc:docMk/>
            <pc:sldMk cId="1344427679" sldId="275"/>
            <ac:cxnSpMk id="31" creationId="{3C4F3348-2F59-C704-F67A-89414D89D59F}"/>
          </ac:cxnSpMkLst>
        </pc:cxnChg>
      </pc:sldChg>
      <pc:sldChg chg="addSp delSp modSp new mod">
        <pc:chgData name="Thijs Bieling" userId="32e27259-2a1c-473c-9186-a8d5b1c6437b" providerId="ADAL" clId="{4D578B3C-4756-4A82-AC76-AE76C7A49396}" dt="2024-04-25T15:25:33.661" v="5642" actId="20577"/>
        <pc:sldMkLst>
          <pc:docMk/>
          <pc:sldMk cId="924452582" sldId="276"/>
        </pc:sldMkLst>
        <pc:spChg chg="mod">
          <ac:chgData name="Thijs Bieling" userId="32e27259-2a1c-473c-9186-a8d5b1c6437b" providerId="ADAL" clId="{4D578B3C-4756-4A82-AC76-AE76C7A49396}" dt="2024-04-25T15:25:33.661" v="5642" actId="20577"/>
          <ac:spMkLst>
            <pc:docMk/>
            <pc:sldMk cId="924452582" sldId="276"/>
            <ac:spMk id="2" creationId="{AF0CCD02-AA6B-6207-066E-9DEAB656848A}"/>
          </ac:spMkLst>
        </pc:spChg>
        <pc:spChg chg="del">
          <ac:chgData name="Thijs Bieling" userId="32e27259-2a1c-473c-9186-a8d5b1c6437b" providerId="ADAL" clId="{4D578B3C-4756-4A82-AC76-AE76C7A49396}" dt="2024-04-25T15:25:25.889" v="5617" actId="22"/>
          <ac:spMkLst>
            <pc:docMk/>
            <pc:sldMk cId="924452582" sldId="276"/>
            <ac:spMk id="3" creationId="{4B479587-5944-6811-D0FF-2F17F41A3745}"/>
          </ac:spMkLst>
        </pc:spChg>
        <pc:picChg chg="add mod ord">
          <ac:chgData name="Thijs Bieling" userId="32e27259-2a1c-473c-9186-a8d5b1c6437b" providerId="ADAL" clId="{4D578B3C-4756-4A82-AC76-AE76C7A49396}" dt="2024-04-25T15:25:25.889" v="5617" actId="22"/>
          <ac:picMkLst>
            <pc:docMk/>
            <pc:sldMk cId="924452582" sldId="276"/>
            <ac:picMk id="5" creationId="{B2826928-8CF6-E60A-301F-9CD2C1628DEA}"/>
          </ac:picMkLst>
        </pc:picChg>
      </pc:sldChg>
      <pc:sldChg chg="add del">
        <pc:chgData name="Thijs Bieling" userId="32e27259-2a1c-473c-9186-a8d5b1c6437b" providerId="ADAL" clId="{4D578B3C-4756-4A82-AC76-AE76C7A49396}" dt="2024-04-25T15:24:58.109" v="5615" actId="2696"/>
        <pc:sldMkLst>
          <pc:docMk/>
          <pc:sldMk cId="1650092509" sldId="276"/>
        </pc:sldMkLst>
      </pc:sldChg>
      <pc:sldChg chg="addSp delSp modSp new del mod">
        <pc:chgData name="Thijs Bieling" userId="32e27259-2a1c-473c-9186-a8d5b1c6437b" providerId="ADAL" clId="{4D578B3C-4756-4A82-AC76-AE76C7A49396}" dt="2024-04-25T15:24:41.902" v="5613" actId="2696"/>
        <pc:sldMkLst>
          <pc:docMk/>
          <pc:sldMk cId="3753423497" sldId="276"/>
        </pc:sldMkLst>
        <pc:spChg chg="del">
          <ac:chgData name="Thijs Bieling" userId="32e27259-2a1c-473c-9186-a8d5b1c6437b" providerId="ADAL" clId="{4D578B3C-4756-4A82-AC76-AE76C7A49396}" dt="2024-04-24T07:38:42.795" v="5580"/>
          <ac:spMkLst>
            <pc:docMk/>
            <pc:sldMk cId="3753423497" sldId="276"/>
            <ac:spMk id="3" creationId="{3D3342BD-A050-CE43-6C12-55C502891D99}"/>
          </ac:spMkLst>
        </pc:spChg>
        <pc:spChg chg="add mod">
          <ac:chgData name="Thijs Bieling" userId="32e27259-2a1c-473c-9186-a8d5b1c6437b" providerId="ADAL" clId="{4D578B3C-4756-4A82-AC76-AE76C7A49396}" dt="2024-04-24T07:40:21.359" v="5603" actId="1076"/>
          <ac:spMkLst>
            <pc:docMk/>
            <pc:sldMk cId="3753423497" sldId="276"/>
            <ac:spMk id="5" creationId="{9A7115B7-91D7-22F8-189C-36F40B795E60}"/>
          </ac:spMkLst>
        </pc:spChg>
        <pc:spChg chg="add mod">
          <ac:chgData name="Thijs Bieling" userId="32e27259-2a1c-473c-9186-a8d5b1c6437b" providerId="ADAL" clId="{4D578B3C-4756-4A82-AC76-AE76C7A49396}" dt="2024-04-24T07:40:14.136" v="5602" actId="1076"/>
          <ac:spMkLst>
            <pc:docMk/>
            <pc:sldMk cId="3753423497" sldId="276"/>
            <ac:spMk id="6" creationId="{C1037229-0240-CA92-BCDE-34DD0B7C9D2A}"/>
          </ac:spMkLst>
        </pc:spChg>
        <pc:spChg chg="add mod">
          <ac:chgData name="Thijs Bieling" userId="32e27259-2a1c-473c-9186-a8d5b1c6437b" providerId="ADAL" clId="{4D578B3C-4756-4A82-AC76-AE76C7A49396}" dt="2024-04-24T07:39:43.766" v="5595" actId="1076"/>
          <ac:spMkLst>
            <pc:docMk/>
            <pc:sldMk cId="3753423497" sldId="276"/>
            <ac:spMk id="7" creationId="{392AE3AA-7BD9-37D3-60EA-7E23EE4BE365}"/>
          </ac:spMkLst>
        </pc:spChg>
        <pc:spChg chg="add mod">
          <ac:chgData name="Thijs Bieling" userId="32e27259-2a1c-473c-9186-a8d5b1c6437b" providerId="ADAL" clId="{4D578B3C-4756-4A82-AC76-AE76C7A49396}" dt="2024-04-24T07:40:25.406" v="5604" actId="1076"/>
          <ac:spMkLst>
            <pc:docMk/>
            <pc:sldMk cId="3753423497" sldId="276"/>
            <ac:spMk id="8" creationId="{2F664A2F-A6CF-CB37-B9AE-163D9B62770C}"/>
          </ac:spMkLst>
        </pc:spChg>
        <pc:spChg chg="add mod">
          <ac:chgData name="Thijs Bieling" userId="32e27259-2a1c-473c-9186-a8d5b1c6437b" providerId="ADAL" clId="{4D578B3C-4756-4A82-AC76-AE76C7A49396}" dt="2024-04-24T07:40:03.329" v="5600" actId="1076"/>
          <ac:spMkLst>
            <pc:docMk/>
            <pc:sldMk cId="3753423497" sldId="276"/>
            <ac:spMk id="9" creationId="{69DAD0F2-C008-C734-C3D9-8F7BD315EE7C}"/>
          </ac:spMkLst>
        </pc:spChg>
        <pc:spChg chg="add mod">
          <ac:chgData name="Thijs Bieling" userId="32e27259-2a1c-473c-9186-a8d5b1c6437b" providerId="ADAL" clId="{4D578B3C-4756-4A82-AC76-AE76C7A49396}" dt="2024-04-24T07:39:55.529" v="5599" actId="207"/>
          <ac:spMkLst>
            <pc:docMk/>
            <pc:sldMk cId="3753423497" sldId="276"/>
            <ac:spMk id="10" creationId="{771DB44C-AC5F-595E-0D8F-7A411998F3F1}"/>
          </ac:spMkLst>
        </pc:spChg>
        <pc:picChg chg="add mod">
          <ac:chgData name="Thijs Bieling" userId="32e27259-2a1c-473c-9186-a8d5b1c6437b" providerId="ADAL" clId="{4D578B3C-4756-4A82-AC76-AE76C7A49396}" dt="2024-04-24T07:38:42.795" v="5580"/>
          <ac:picMkLst>
            <pc:docMk/>
            <pc:sldMk cId="3753423497" sldId="276"/>
            <ac:picMk id="4" creationId="{656E1695-07A6-F3A8-3D4F-4F63CE7CCF80}"/>
          </ac:picMkLst>
        </pc:picChg>
      </pc:sldChg>
    </pc:docChg>
  </pc:docChgLst>
  <pc:docChgLst>
    <pc:chgData name="Stijn Slebos" userId="S::stijn@plense.tech::8bfac8cb-44ba-45c7-b9d9-e6a42f2c8a87" providerId="AD" clId="Web-{1B71D41C-8C7A-F59D-CB74-3D1D34D5A861}"/>
    <pc:docChg chg="modSld">
      <pc:chgData name="Stijn Slebos" userId="S::stijn@plense.tech::8bfac8cb-44ba-45c7-b9d9-e6a42f2c8a87" providerId="AD" clId="Web-{1B71D41C-8C7A-F59D-CB74-3D1D34D5A861}" dt="2024-06-27T08:57:15.604" v="0" actId="20577"/>
      <pc:docMkLst>
        <pc:docMk/>
      </pc:docMkLst>
      <pc:sldChg chg="modSp">
        <pc:chgData name="Stijn Slebos" userId="S::stijn@plense.tech::8bfac8cb-44ba-45c7-b9d9-e6a42f2c8a87" providerId="AD" clId="Web-{1B71D41C-8C7A-F59D-CB74-3D1D34D5A861}" dt="2024-06-27T08:57:15.604" v="0" actId="20577"/>
        <pc:sldMkLst>
          <pc:docMk/>
          <pc:sldMk cId="1704457818" sldId="267"/>
        </pc:sldMkLst>
        <pc:spChg chg="mod">
          <ac:chgData name="Stijn Slebos" userId="S::stijn@plense.tech::8bfac8cb-44ba-45c7-b9d9-e6a42f2c8a87" providerId="AD" clId="Web-{1B71D41C-8C7A-F59D-CB74-3D1D34D5A861}" dt="2024-06-27T08:57:15.604" v="0" actId="20577"/>
          <ac:spMkLst>
            <pc:docMk/>
            <pc:sldMk cId="1704457818" sldId="267"/>
            <ac:spMk id="3" creationId="{9D9B5169-E53D-8ABF-D12F-9C5D0E6CC8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spberrypi/usbboot/raw/master/win32/rpiboot_setup.exe" TargetMode="External"/><Relationship Id="rId2" Type="http://schemas.openxmlformats.org/officeDocument/2006/relationships/hyperlink" Target="https://www.raspberrypi.com/softwa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0FX5fmWWgTE&amp;t=138s" TargetMode="External"/><Relationship Id="rId5" Type="http://schemas.openxmlformats.org/officeDocument/2006/relationships/hyperlink" Target="https://docs.edatec.cn/cm4sen/downloads.html" TargetMode="External"/><Relationship Id="rId4" Type="http://schemas.openxmlformats.org/officeDocument/2006/relationships/hyperlink" Target="https://www.raspberrypi.com/documentation/computers/compute-module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ourceforge.net/projects/win32diskimager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08-04-2024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A8124C-787F-0E42-57DE-F81546D94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the CM4: use plastic tool</a:t>
            </a:r>
            <a:endParaRPr lang="en-NL" dirty="0"/>
          </a:p>
        </p:txBody>
      </p:sp>
      <p:pic>
        <p:nvPicPr>
          <p:cNvPr id="9" name="Content Placeholder 8" descr="A hand holding a tool box&#10;&#10;Description automatically generated">
            <a:extLst>
              <a:ext uri="{FF2B5EF4-FFF2-40B4-BE49-F238E27FC236}">
                <a16:creationId xmlns:a16="http://schemas.microsoft.com/office/drawing/2014/main" id="{ADCCE122-A9DC-F085-95F4-F19334BDB4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248" y="1825625"/>
            <a:ext cx="3263503" cy="4351338"/>
          </a:xfrm>
        </p:spPr>
      </p:pic>
      <p:pic>
        <p:nvPicPr>
          <p:cNvPr id="15" name="Content Placeholder 14" descr="A hand holding a pen to a green circuit board&#10;&#10;Description automatically generated">
            <a:extLst>
              <a:ext uri="{FF2B5EF4-FFF2-40B4-BE49-F238E27FC236}">
                <a16:creationId xmlns:a16="http://schemas.microsoft.com/office/drawing/2014/main" id="{4B545E81-40DB-C12B-5E63-84FCA85F29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248" y="1825625"/>
            <a:ext cx="3263503" cy="4351338"/>
          </a:xfrm>
        </p:spPr>
      </p:pic>
    </p:spTree>
    <p:extLst>
      <p:ext uri="{BB962C8B-B14F-4D97-AF65-F5344CB8AC3E}">
        <p14:creationId xmlns:p14="http://schemas.microsoft.com/office/powerpoint/2010/main" val="138950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DDDD44-6881-0D31-7A66-DB2AA5B5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settings to implement</a:t>
            </a:r>
            <a:endParaRPr lang="en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050320-021F-15AA-8BCA-04E5652EF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turn off a lot of power and CPU consuming components</a:t>
            </a:r>
          </a:p>
          <a:p>
            <a:pPr lvl="1"/>
            <a:r>
              <a:rPr lang="en-US" dirty="0"/>
              <a:t>Make sure the Pi doesn’t heat up too much</a:t>
            </a:r>
          </a:p>
          <a:p>
            <a:pPr lvl="1"/>
            <a:r>
              <a:rPr lang="en-US" dirty="0"/>
              <a:t>Underclock</a:t>
            </a:r>
          </a:p>
          <a:p>
            <a:r>
              <a:rPr lang="en-US" dirty="0"/>
              <a:t>Use </a:t>
            </a:r>
            <a:r>
              <a:rPr lang="en-US" dirty="0" err="1"/>
              <a:t>htop</a:t>
            </a:r>
            <a:r>
              <a:rPr lang="en-US" dirty="0"/>
              <a:t> to see which components use a lot of memory/</a:t>
            </a:r>
            <a:r>
              <a:rPr lang="en-US" dirty="0" err="1"/>
              <a:t>cpu</a:t>
            </a:r>
            <a:endParaRPr lang="en-US" dirty="0"/>
          </a:p>
          <a:p>
            <a:r>
              <a:rPr lang="en-US" dirty="0"/>
              <a:t>Ethernet controller generates a lot of heat</a:t>
            </a:r>
          </a:p>
          <a:p>
            <a:r>
              <a:rPr lang="en-US" dirty="0"/>
              <a:t>Importance of different tasks</a:t>
            </a:r>
          </a:p>
        </p:txBody>
      </p:sp>
    </p:spTree>
    <p:extLst>
      <p:ext uri="{BB962C8B-B14F-4D97-AF65-F5344CB8AC3E}">
        <p14:creationId xmlns:p14="http://schemas.microsoft.com/office/powerpoint/2010/main" val="656059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98F718-BCFE-451A-AFA5-4B78C1F7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the CM4 </a:t>
            </a:r>
            <a:r>
              <a:rPr lang="en-US" dirty="0" err="1"/>
              <a:t>emmc</a:t>
            </a:r>
            <a:endParaRPr lang="en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79D244-EF0C-8873-FD9C-83E3CBAB3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Put the CM4 into the IO Board, connect the jumper on J2: disable </a:t>
            </a:r>
            <a:r>
              <a:rPr lang="en-US" dirty="0" err="1"/>
              <a:t>eMMc</a:t>
            </a:r>
            <a:r>
              <a:rPr lang="en-US" dirty="0"/>
              <a:t> Boot, connect the USB slave micro USB to your PC</a:t>
            </a:r>
          </a:p>
          <a:p>
            <a:r>
              <a:rPr lang="en-US" dirty="0"/>
              <a:t>Download </a:t>
            </a:r>
            <a:r>
              <a:rPr lang="en-US" dirty="0">
                <a:hlinkClick r:id="rId2"/>
              </a:rPr>
              <a:t>Raspberry Pi Imager </a:t>
            </a:r>
            <a:r>
              <a:rPr lang="en-US" dirty="0"/>
              <a:t>and </a:t>
            </a:r>
            <a:r>
              <a:rPr lang="en-US" dirty="0">
                <a:hlinkClick r:id="rId3"/>
              </a:rPr>
              <a:t>USB booter</a:t>
            </a:r>
            <a:r>
              <a:rPr lang="en-US" dirty="0"/>
              <a:t>, follow this guide: </a:t>
            </a:r>
          </a:p>
          <a:p>
            <a:pPr lvl="1"/>
            <a:r>
              <a:rPr lang="it-IT" dirty="0">
                <a:hlinkClick r:id="rId4"/>
              </a:rPr>
              <a:t>Raspberry Pi Documentation - Compute Module hardware</a:t>
            </a:r>
            <a:endParaRPr lang="en-US" dirty="0"/>
          </a:p>
          <a:p>
            <a:pPr lvl="1"/>
            <a:r>
              <a:rPr lang="en-US" dirty="0"/>
              <a:t>Download and run the Windows installer to install the drivers and boot tool</a:t>
            </a:r>
          </a:p>
          <a:p>
            <a:pPr lvl="1"/>
            <a:r>
              <a:rPr lang="en-US" dirty="0"/>
              <a:t>Plug your host PC USB into the USB slave port, making sure you have setup the board</a:t>
            </a:r>
          </a:p>
          <a:p>
            <a:pPr lvl="1"/>
            <a:r>
              <a:rPr lang="en-US" dirty="0"/>
              <a:t>Apply power to the board; Windows should now find the hardware and install the driver</a:t>
            </a:r>
          </a:p>
          <a:p>
            <a:pPr lvl="1"/>
            <a:r>
              <a:rPr lang="en-US" dirty="0"/>
              <a:t>Once the driver installation is complete, run the RPiBoot.exe tool </a:t>
            </a:r>
          </a:p>
          <a:p>
            <a:pPr lvl="1"/>
            <a:r>
              <a:rPr lang="en-US" dirty="0"/>
              <a:t>After a few seconds, the Compute Module eMMC will pop up under Windows as a disk</a:t>
            </a:r>
          </a:p>
          <a:p>
            <a:pPr lvl="1"/>
            <a:r>
              <a:rPr lang="en-US" dirty="0"/>
              <a:t>Install the OS using the Pi imager and a custom OS from your PC (</a:t>
            </a:r>
            <a:r>
              <a:rPr lang="en-US" dirty="0">
                <a:hlinkClick r:id="rId5"/>
              </a:rPr>
              <a:t>Edatec image</a:t>
            </a:r>
            <a:r>
              <a:rPr lang="en-US" dirty="0"/>
              <a:t>)</a:t>
            </a:r>
          </a:p>
          <a:p>
            <a:r>
              <a:rPr lang="en-US" dirty="0"/>
              <a:t>Upon errors on unknown capacity of the “SD-card” as recognized by your PC, </a:t>
            </a:r>
            <a:r>
              <a:rPr lang="en-US" dirty="0">
                <a:hlinkClick r:id="rId6"/>
              </a:rPr>
              <a:t>reformat</a:t>
            </a:r>
            <a:r>
              <a:rPr lang="en-US" dirty="0"/>
              <a:t> using:</a:t>
            </a:r>
          </a:p>
          <a:p>
            <a:pPr lvl="1"/>
            <a:r>
              <a:rPr lang="en-US" dirty="0"/>
              <a:t>On Windows go to “Create and format hard disk partitions”, select your SD card and right click the unallocated region, “New simple volume” and continue the prompts</a:t>
            </a:r>
          </a:p>
        </p:txBody>
      </p:sp>
    </p:spTree>
    <p:extLst>
      <p:ext uri="{BB962C8B-B14F-4D97-AF65-F5344CB8AC3E}">
        <p14:creationId xmlns:p14="http://schemas.microsoft.com/office/powerpoint/2010/main" val="2616879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1ED548-0AE9-2036-0B96-1B0C2BB5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Pi images</a:t>
            </a:r>
            <a:endParaRPr lang="en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293779-CE62-4E4B-3C3B-3BC4F32AE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0246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 a 8 GB </a:t>
            </a:r>
            <a:r>
              <a:rPr lang="en-US" dirty="0" err="1"/>
              <a:t>eMMc</a:t>
            </a:r>
            <a:r>
              <a:rPr lang="en-US" dirty="0"/>
              <a:t> Pi</a:t>
            </a:r>
          </a:p>
          <a:p>
            <a:r>
              <a:rPr lang="en-US" dirty="0"/>
              <a:t>Partition into x&lt;&lt;8 GB </a:t>
            </a:r>
          </a:p>
          <a:p>
            <a:r>
              <a:rPr lang="en-US" dirty="0"/>
              <a:t>Download </a:t>
            </a:r>
            <a:r>
              <a:rPr lang="en-US" dirty="0">
                <a:hlinkClick r:id="rId2"/>
              </a:rPr>
              <a:t>Win32 Disk Imager</a:t>
            </a:r>
            <a:endParaRPr lang="en-US" dirty="0"/>
          </a:p>
          <a:p>
            <a:pPr lvl="1"/>
            <a:r>
              <a:rPr lang="en-US" dirty="0"/>
              <a:t>Enter Boot mode for the CM4, run the USB booter (</a:t>
            </a:r>
            <a:r>
              <a:rPr lang="en-US" dirty="0" err="1"/>
              <a:t>rpiboot</a:t>
            </a:r>
            <a:r>
              <a:rPr lang="en-US" dirty="0"/>
              <a:t>). Once you see the pi as a disk open Win32 Disk Imager</a:t>
            </a:r>
          </a:p>
          <a:p>
            <a:pPr lvl="1"/>
            <a:r>
              <a:rPr lang="en-US" dirty="0"/>
              <a:t>Select the device, set a image file location and name, enable Read only allocated partitions</a:t>
            </a:r>
          </a:p>
          <a:p>
            <a:pPr lvl="1"/>
            <a:r>
              <a:rPr lang="en-US" dirty="0"/>
              <a:t>Click read</a:t>
            </a:r>
          </a:p>
          <a:p>
            <a:r>
              <a:rPr lang="en-US" dirty="0"/>
              <a:t>A new image for other Pi’s can be build using the Raspberry Pi Imager</a:t>
            </a:r>
          </a:p>
          <a:p>
            <a:pPr lvl="1"/>
            <a:r>
              <a:rPr lang="en-US" dirty="0"/>
              <a:t>Make sure to use advanced settings to already set the name, </a:t>
            </a:r>
            <a:r>
              <a:rPr lang="en-US" dirty="0" err="1"/>
              <a:t>timezone</a:t>
            </a:r>
            <a:r>
              <a:rPr lang="en-US" dirty="0"/>
              <a:t> etc.</a:t>
            </a:r>
          </a:p>
        </p:txBody>
      </p:sp>
      <p:pic>
        <p:nvPicPr>
          <p:cNvPr id="2050" name="Picture 2" descr="Prepare the SD Card - OpenTrafficCam">
            <a:extLst>
              <a:ext uri="{FF2B5EF4-FFF2-40B4-BE49-F238E27FC236}">
                <a16:creationId xmlns:a16="http://schemas.microsoft.com/office/drawing/2014/main" id="{3B8AB027-DC9A-8949-5A19-C651DF908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63" y="0"/>
            <a:ext cx="4351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971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690DE-41F1-2B95-29D8-6955DB16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of the image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A5D3A-E1C9-5663-E546-9D76C72A0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right Pi settings</a:t>
            </a:r>
          </a:p>
          <a:p>
            <a:pPr lvl="1"/>
            <a:r>
              <a:rPr lang="en-US" dirty="0"/>
              <a:t>Enabled SSH, serial comms, Bluetooth off and all other peripherals …</a:t>
            </a:r>
          </a:p>
          <a:p>
            <a:r>
              <a:rPr lang="en-US" dirty="0"/>
              <a:t>Fully updated software</a:t>
            </a:r>
          </a:p>
          <a:p>
            <a:r>
              <a:rPr lang="en-US" dirty="0"/>
              <a:t>VS Code</a:t>
            </a:r>
          </a:p>
          <a:p>
            <a:r>
              <a:rPr lang="en-US" dirty="0"/>
              <a:t>Greengrass</a:t>
            </a:r>
          </a:p>
        </p:txBody>
      </p:sp>
    </p:spTree>
    <p:extLst>
      <p:ext uri="{BB962C8B-B14F-4D97-AF65-F5344CB8AC3E}">
        <p14:creationId xmlns:p14="http://schemas.microsoft.com/office/powerpoint/2010/main" val="2614898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9E77-74B1-4807-96B6-A88B4727C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want to go 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BD144-5E1D-EF27-EC2E-B3D0F3F75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base image with the right configurations, image with the right host name and SSH on, AWS Greengrass already installed, the right unique IP Address</a:t>
            </a:r>
          </a:p>
          <a:p>
            <a:r>
              <a:rPr lang="en-US" dirty="0"/>
              <a:t>A master script looping through X Pi’s giving them the right name and default AWS Greengrass setup</a:t>
            </a:r>
          </a:p>
          <a:p>
            <a:r>
              <a:rPr lang="en-US" dirty="0"/>
              <a:t>Is there a way to fully configure Greengrass already in the master script?</a:t>
            </a:r>
          </a:p>
          <a:p>
            <a:r>
              <a:rPr lang="en-US" dirty="0"/>
              <a:t>Only OS on the </a:t>
            </a:r>
            <a:r>
              <a:rPr lang="en-US" dirty="0" err="1"/>
              <a:t>eMMc</a:t>
            </a:r>
            <a:r>
              <a:rPr lang="en-US" dirty="0"/>
              <a:t> and only data on the SD card</a:t>
            </a:r>
          </a:p>
          <a:p>
            <a:pPr lvl="1"/>
            <a:r>
              <a:rPr lang="en-US" dirty="0"/>
              <a:t>Update </a:t>
            </a:r>
            <a:r>
              <a:rPr lang="en-US" dirty="0" err="1"/>
              <a:t>raspi</a:t>
            </a:r>
            <a:r>
              <a:rPr lang="en-US" dirty="0"/>
              <a:t>-config (on EEPROM) to always boot from </a:t>
            </a:r>
            <a:r>
              <a:rPr lang="en-US" dirty="0" err="1"/>
              <a:t>eMMc</a:t>
            </a:r>
            <a:r>
              <a:rPr lang="en-US" dirty="0"/>
              <a:t> first using the </a:t>
            </a:r>
            <a:r>
              <a:rPr lang="en-US" dirty="0" err="1"/>
              <a:t>rpi</a:t>
            </a:r>
            <a:r>
              <a:rPr lang="en-US" dirty="0"/>
              <a:t>-</a:t>
            </a:r>
            <a:r>
              <a:rPr lang="en-US" dirty="0" err="1"/>
              <a:t>eeprom</a:t>
            </a:r>
            <a:r>
              <a:rPr lang="en-US" dirty="0"/>
              <a:t>-update tool in the master script</a:t>
            </a:r>
          </a:p>
        </p:txBody>
      </p:sp>
    </p:spTree>
    <p:extLst>
      <p:ext uri="{BB962C8B-B14F-4D97-AF65-F5344CB8AC3E}">
        <p14:creationId xmlns:p14="http://schemas.microsoft.com/office/powerpoint/2010/main" val="501932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17D9-C66F-7050-0C54-89885BCFD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format</a:t>
            </a:r>
            <a:endParaRPr lang="en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7E0153-14EE-CFEE-7A3B-2C49952E699C}"/>
              </a:ext>
            </a:extLst>
          </p:cNvPr>
          <p:cNvSpPr/>
          <p:nvPr/>
        </p:nvSpPr>
        <p:spPr>
          <a:xfrm>
            <a:off x="333642" y="3107725"/>
            <a:ext cx="1440000" cy="9144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Start byte,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1 byte,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0x5A</a:t>
            </a:r>
            <a:endParaRPr lang="en-NL" dirty="0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6BB08-BC30-BE20-CF33-B6E85CEB1AA5}"/>
              </a:ext>
            </a:extLst>
          </p:cNvPr>
          <p:cNvSpPr/>
          <p:nvPr/>
        </p:nvSpPr>
        <p:spPr>
          <a:xfrm>
            <a:off x="1773642" y="3107725"/>
            <a:ext cx="2880000" cy="9144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Sensor ID,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3 bytes,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Ex.: 0x3C2A1B</a:t>
            </a:r>
            <a:endParaRPr lang="en-NL" dirty="0">
              <a:solidFill>
                <a:schemeClr val="accent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CC6099-5EA3-481B-E484-4237FDF0072C}"/>
              </a:ext>
            </a:extLst>
          </p:cNvPr>
          <p:cNvSpPr/>
          <p:nvPr/>
        </p:nvSpPr>
        <p:spPr>
          <a:xfrm>
            <a:off x="4653642" y="3107726"/>
            <a:ext cx="2880000" cy="91440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Payload length,</a:t>
            </a: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2 bytes,</a:t>
            </a: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Ex.: 0x01</a:t>
            </a:r>
            <a:endParaRPr lang="en-NL" dirty="0">
              <a:solidFill>
                <a:schemeClr val="accent3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6C7266-3472-F58F-1A4D-9AF550CD4A65}"/>
              </a:ext>
            </a:extLst>
          </p:cNvPr>
          <p:cNvSpPr/>
          <p:nvPr/>
        </p:nvSpPr>
        <p:spPr>
          <a:xfrm>
            <a:off x="7533642" y="3107725"/>
            <a:ext cx="2880000" cy="9144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Payload,</a:t>
            </a:r>
          </a:p>
          <a:p>
            <a:pPr algn="ctr"/>
            <a:r>
              <a:rPr lang="en-US" dirty="0">
                <a:solidFill>
                  <a:schemeClr val="accent5"/>
                </a:solidFill>
              </a:rPr>
              <a:t>N bytes,</a:t>
            </a:r>
          </a:p>
          <a:p>
            <a:pPr algn="ctr"/>
            <a:r>
              <a:rPr lang="en-US" dirty="0">
                <a:solidFill>
                  <a:schemeClr val="accent5"/>
                </a:solidFill>
              </a:rPr>
              <a:t>Ex. 0x5B</a:t>
            </a:r>
            <a:endParaRPr lang="en-NL" dirty="0">
              <a:solidFill>
                <a:schemeClr val="accent5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51A077-9388-9366-C5ED-00F67A4107AD}"/>
              </a:ext>
            </a:extLst>
          </p:cNvPr>
          <p:cNvSpPr/>
          <p:nvPr/>
        </p:nvSpPr>
        <p:spPr>
          <a:xfrm>
            <a:off x="10412623" y="3107725"/>
            <a:ext cx="1440000" cy="9144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Checksum,</a:t>
            </a:r>
          </a:p>
          <a:p>
            <a:pPr algn="ctr"/>
            <a:r>
              <a:rPr lang="en-US" dirty="0">
                <a:solidFill>
                  <a:schemeClr val="accent4"/>
                </a:solidFill>
              </a:rPr>
              <a:t>1 byte</a:t>
            </a:r>
            <a:endParaRPr lang="en-NL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435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4419A994-A859-CA6F-061E-B909F59C85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316"/>
          <a:stretch/>
        </p:blipFill>
        <p:spPr>
          <a:xfrm rot="5400000">
            <a:off x="5932596" y="3376450"/>
            <a:ext cx="642656" cy="192131"/>
          </a:xfrm>
          <a:prstGeom prst="rect">
            <a:avLst/>
          </a:prstGeom>
        </p:spPr>
      </p:pic>
      <p:pic>
        <p:nvPicPr>
          <p:cNvPr id="1034" name="Picture 10" descr="ATSAMD51N19A | Microchip Technology">
            <a:extLst>
              <a:ext uri="{FF2B5EF4-FFF2-40B4-BE49-F238E27FC236}">
                <a16:creationId xmlns:a16="http://schemas.microsoft.com/office/drawing/2014/main" id="{14B6AE59-0101-834B-EC7F-919762822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734" y="3064475"/>
            <a:ext cx="1141731" cy="94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475CD18-9913-B7D2-D26C-E114A9A3D342}"/>
              </a:ext>
            </a:extLst>
          </p:cNvPr>
          <p:cNvGrpSpPr/>
          <p:nvPr/>
        </p:nvGrpSpPr>
        <p:grpSpPr>
          <a:xfrm>
            <a:off x="784652" y="2545491"/>
            <a:ext cx="1983261" cy="1575487"/>
            <a:chOff x="4423717" y="2143896"/>
            <a:chExt cx="1983261" cy="157548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F233188-683C-EC21-A1DA-DC1DAB1EB5CE}"/>
                </a:ext>
              </a:extLst>
            </p:cNvPr>
            <p:cNvSpPr/>
            <p:nvPr/>
          </p:nvSpPr>
          <p:spPr>
            <a:xfrm>
              <a:off x="4423717" y="2143896"/>
              <a:ext cx="1983261" cy="157548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Compute module</a:t>
              </a:r>
              <a:endParaRPr lang="en-NL" dirty="0"/>
            </a:p>
          </p:txBody>
        </p:sp>
        <p:pic>
          <p:nvPicPr>
            <p:cNvPr id="5" name="Picture 2" descr="Raspberry Pi Compute Module 4 Lite, with 4GB RAM, Wireless, BCM2711, ARM  Cortex-A72">
              <a:extLst>
                <a:ext uri="{FF2B5EF4-FFF2-40B4-BE49-F238E27FC236}">
                  <a16:creationId xmlns:a16="http://schemas.microsoft.com/office/drawing/2014/main" id="{16CEEC51-01B9-0DAF-3C0E-5F9FBEC8B8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4149" y="2470321"/>
              <a:ext cx="1589240" cy="1160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62E4FF89-DE73-1070-CAFA-89FAB1E87864}"/>
              </a:ext>
            </a:extLst>
          </p:cNvPr>
          <p:cNvSpPr/>
          <p:nvPr/>
        </p:nvSpPr>
        <p:spPr>
          <a:xfrm>
            <a:off x="4030736" y="2545488"/>
            <a:ext cx="1983261" cy="15754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Sensor 1</a:t>
            </a:r>
            <a:endParaRPr lang="en-NL" dirty="0">
              <a:solidFill>
                <a:schemeClr val="tx1"/>
              </a:solidFill>
            </a:endParaRPr>
          </a:p>
        </p:txBody>
      </p:sp>
      <p:pic>
        <p:nvPicPr>
          <p:cNvPr id="1032" name="Picture 8" descr="Know the Difference- RJ9, RJ11, RJ12, RJ45, RJ48 &amp; Pinout | Rj45, Public  network, Coding">
            <a:extLst>
              <a:ext uri="{FF2B5EF4-FFF2-40B4-BE49-F238E27FC236}">
                <a16:creationId xmlns:a16="http://schemas.microsoft.com/office/drawing/2014/main" id="{E93C82BD-B4A5-F144-5F28-F622DB0443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18" t="63996" r="21722" b="10890"/>
          <a:stretch/>
        </p:blipFill>
        <p:spPr bwMode="auto">
          <a:xfrm rot="16200000">
            <a:off x="5496612" y="3200317"/>
            <a:ext cx="827902" cy="55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ATSAMD51N19A | Microchip Technology">
            <a:extLst>
              <a:ext uri="{FF2B5EF4-FFF2-40B4-BE49-F238E27FC236}">
                <a16:creationId xmlns:a16="http://schemas.microsoft.com/office/drawing/2014/main" id="{FA3CC200-C5D9-9197-51A9-02BA02034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421" y="3064475"/>
            <a:ext cx="1141731" cy="94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363408C-5621-5243-5F7A-1BC85D47FDC8}"/>
              </a:ext>
            </a:extLst>
          </p:cNvPr>
          <p:cNvSpPr/>
          <p:nvPr/>
        </p:nvSpPr>
        <p:spPr>
          <a:xfrm>
            <a:off x="6705423" y="2545488"/>
            <a:ext cx="1983261" cy="15754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Sensor 2</a:t>
            </a:r>
            <a:endParaRPr lang="en-NL" dirty="0">
              <a:solidFill>
                <a:schemeClr val="tx1"/>
              </a:solidFill>
            </a:endParaRPr>
          </a:p>
        </p:txBody>
      </p:sp>
      <p:pic>
        <p:nvPicPr>
          <p:cNvPr id="16" name="Picture 6" descr="Know the Difference- RJ9, RJ11, RJ12, RJ45, RJ48 &amp; Pinout | Rj45, Public  network, Coding">
            <a:extLst>
              <a:ext uri="{FF2B5EF4-FFF2-40B4-BE49-F238E27FC236}">
                <a16:creationId xmlns:a16="http://schemas.microsoft.com/office/drawing/2014/main" id="{39F19E0D-8C78-07BD-67D1-866FE25128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8" t="17890" r="21368" b="51441"/>
          <a:stretch/>
        </p:blipFill>
        <p:spPr bwMode="auto">
          <a:xfrm rot="5400000">
            <a:off x="6327954" y="3135972"/>
            <a:ext cx="845580" cy="67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Know the Difference- RJ9, RJ11, RJ12, RJ45, RJ48 &amp; Pinout | Rj45, Public  network, Coding">
            <a:extLst>
              <a:ext uri="{FF2B5EF4-FFF2-40B4-BE49-F238E27FC236}">
                <a16:creationId xmlns:a16="http://schemas.microsoft.com/office/drawing/2014/main" id="{C744CB57-2E3D-CAB4-8E9E-DE206F8C8C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18" t="64150" r="21722" b="10891"/>
          <a:stretch/>
        </p:blipFill>
        <p:spPr bwMode="auto">
          <a:xfrm rot="16200000">
            <a:off x="8173012" y="3202030"/>
            <a:ext cx="827902" cy="55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ATSAMD51N19A | Microchip Technology">
            <a:extLst>
              <a:ext uri="{FF2B5EF4-FFF2-40B4-BE49-F238E27FC236}">
                <a16:creationId xmlns:a16="http://schemas.microsoft.com/office/drawing/2014/main" id="{17C90D6C-033C-1624-69AD-736C16DE1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069" y="3064475"/>
            <a:ext cx="1141731" cy="94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3BB388-CEE8-FB04-115B-6DB4B51ABCF0}"/>
              </a:ext>
            </a:extLst>
          </p:cNvPr>
          <p:cNvSpPr/>
          <p:nvPr/>
        </p:nvSpPr>
        <p:spPr>
          <a:xfrm>
            <a:off x="9808071" y="2545488"/>
            <a:ext cx="1983261" cy="15754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Sensor 30</a:t>
            </a:r>
            <a:endParaRPr lang="en-NL" dirty="0">
              <a:solidFill>
                <a:schemeClr val="tx1"/>
              </a:solidFill>
            </a:endParaRPr>
          </a:p>
        </p:txBody>
      </p:sp>
      <p:pic>
        <p:nvPicPr>
          <p:cNvPr id="20" name="Picture 6" descr="Know the Difference- RJ9, RJ11, RJ12, RJ45, RJ48 &amp; Pinout | Rj45, Public  network, Coding">
            <a:extLst>
              <a:ext uri="{FF2B5EF4-FFF2-40B4-BE49-F238E27FC236}">
                <a16:creationId xmlns:a16="http://schemas.microsoft.com/office/drawing/2014/main" id="{CF0A23F0-45EA-F014-BF9D-96977665A8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8" t="17454" r="21368" b="51441"/>
          <a:stretch/>
        </p:blipFill>
        <p:spPr bwMode="auto">
          <a:xfrm rot="5400000">
            <a:off x="9437963" y="3141768"/>
            <a:ext cx="827901" cy="67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DF173D3-A1CF-B121-9F0D-3EDE2BB56A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316"/>
          <a:stretch/>
        </p:blipFill>
        <p:spPr>
          <a:xfrm rot="5400000">
            <a:off x="6088725" y="3376451"/>
            <a:ext cx="642656" cy="19213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1A39737-42C4-A0BB-153F-5A0CCF36EE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316"/>
          <a:stretch/>
        </p:blipFill>
        <p:spPr>
          <a:xfrm rot="5400000">
            <a:off x="2984347" y="3376450"/>
            <a:ext cx="642656" cy="192131"/>
          </a:xfrm>
          <a:prstGeom prst="rect">
            <a:avLst/>
          </a:prstGeom>
        </p:spPr>
      </p:pic>
      <p:pic>
        <p:nvPicPr>
          <p:cNvPr id="26" name="Picture 8" descr="Know the Difference- RJ9, RJ11, RJ12, RJ45, RJ48 &amp; Pinout | Rj45, Public  network, Coding">
            <a:extLst>
              <a:ext uri="{FF2B5EF4-FFF2-40B4-BE49-F238E27FC236}">
                <a16:creationId xmlns:a16="http://schemas.microsoft.com/office/drawing/2014/main" id="{1ADCBF2F-DCE7-B16B-548E-A5A06F3A20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18" t="63865" r="21722" b="10889"/>
          <a:stretch/>
        </p:blipFill>
        <p:spPr bwMode="auto">
          <a:xfrm rot="16200000">
            <a:off x="2546906" y="3198861"/>
            <a:ext cx="827902" cy="55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Know the Difference- RJ9, RJ11, RJ12, RJ45, RJ48 &amp; Pinout | Rj45, Public  network, Coding">
            <a:extLst>
              <a:ext uri="{FF2B5EF4-FFF2-40B4-BE49-F238E27FC236}">
                <a16:creationId xmlns:a16="http://schemas.microsoft.com/office/drawing/2014/main" id="{D375885A-6A23-0180-A059-A7C3F76A43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8" t="17590" r="21368" b="51441"/>
          <a:stretch/>
        </p:blipFill>
        <p:spPr bwMode="auto">
          <a:xfrm rot="5400000">
            <a:off x="3383011" y="3132666"/>
            <a:ext cx="845580" cy="68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337BB52-75CB-BC19-C9D7-22B27F70C9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316"/>
          <a:stretch/>
        </p:blipFill>
        <p:spPr>
          <a:xfrm rot="5400000">
            <a:off x="3140476" y="3376451"/>
            <a:ext cx="642656" cy="192131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65A89790-69E0-1ED6-666D-34C06F5419DE}"/>
              </a:ext>
            </a:extLst>
          </p:cNvPr>
          <p:cNvSpPr/>
          <p:nvPr/>
        </p:nvSpPr>
        <p:spPr>
          <a:xfrm>
            <a:off x="9018884" y="3441700"/>
            <a:ext cx="67966" cy="7143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1B782C9-211D-A204-51CC-36C060659071}"/>
              </a:ext>
            </a:extLst>
          </p:cNvPr>
          <p:cNvSpPr/>
          <p:nvPr/>
        </p:nvSpPr>
        <p:spPr>
          <a:xfrm>
            <a:off x="9171284" y="3441700"/>
            <a:ext cx="67966" cy="7143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90C8CE2-DBF7-750F-8359-7E6CB479FCF8}"/>
              </a:ext>
            </a:extLst>
          </p:cNvPr>
          <p:cNvSpPr/>
          <p:nvPr/>
        </p:nvSpPr>
        <p:spPr>
          <a:xfrm>
            <a:off x="9330034" y="3441700"/>
            <a:ext cx="67966" cy="7143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itle 32">
            <a:extLst>
              <a:ext uri="{FF2B5EF4-FFF2-40B4-BE49-F238E27FC236}">
                <a16:creationId xmlns:a16="http://schemas.microsoft.com/office/drawing/2014/main" id="{A967D2E8-12F9-32C1-DF1D-03AF0F8CE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Sensor layout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43615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89C86E7-3908-CC6C-9F41-DE351D5A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signals</a:t>
            </a:r>
            <a:endParaRPr lang="en-N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5B52AA-50DC-755D-CF17-94EFB504A7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 wave &amp; Time-of-flight</a:t>
            </a:r>
            <a:endParaRPr lang="en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01EEDCE-4618-1769-B60D-084DE62601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0EA5725-107F-F071-4C0E-899D36518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Sine sweep</a:t>
            </a:r>
            <a:endParaRPr lang="en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285119F-873A-4367-A930-39025A6032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84C913-C8FA-05B4-9D7A-3123154C9DE4}"/>
              </a:ext>
            </a:extLst>
          </p:cNvPr>
          <p:cNvSpPr/>
          <p:nvPr/>
        </p:nvSpPr>
        <p:spPr>
          <a:xfrm>
            <a:off x="836612" y="2505075"/>
            <a:ext cx="5183188" cy="36845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E26413-CCAA-E5E8-0671-335AF74F7809}"/>
              </a:ext>
            </a:extLst>
          </p:cNvPr>
          <p:cNvSpPr/>
          <p:nvPr/>
        </p:nvSpPr>
        <p:spPr>
          <a:xfrm>
            <a:off x="6172200" y="2505075"/>
            <a:ext cx="5183188" cy="3684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EB73A1-F9A2-24CF-5B6F-AFE1A5B74B93}"/>
              </a:ext>
            </a:extLst>
          </p:cNvPr>
          <p:cNvSpPr/>
          <p:nvPr/>
        </p:nvSpPr>
        <p:spPr>
          <a:xfrm>
            <a:off x="1227666" y="3429000"/>
            <a:ext cx="262467" cy="14732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BF912B-6B46-0BDF-6E65-F1F59FD29236}"/>
              </a:ext>
            </a:extLst>
          </p:cNvPr>
          <p:cNvSpPr/>
          <p:nvPr/>
        </p:nvSpPr>
        <p:spPr>
          <a:xfrm>
            <a:off x="948267" y="4885266"/>
            <a:ext cx="4834466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07F1E4-4666-8E8F-C7B9-27DC29CB4A13}"/>
              </a:ext>
            </a:extLst>
          </p:cNvPr>
          <p:cNvSpPr/>
          <p:nvPr/>
        </p:nvSpPr>
        <p:spPr>
          <a:xfrm>
            <a:off x="1769532" y="3429000"/>
            <a:ext cx="262467" cy="14732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0972B8-7A8A-E213-AB96-3CB45D36499C}"/>
              </a:ext>
            </a:extLst>
          </p:cNvPr>
          <p:cNvSpPr/>
          <p:nvPr/>
        </p:nvSpPr>
        <p:spPr>
          <a:xfrm>
            <a:off x="2311398" y="3429000"/>
            <a:ext cx="262467" cy="14732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46A686-021D-9274-5934-AA68B1C46A26}"/>
              </a:ext>
            </a:extLst>
          </p:cNvPr>
          <p:cNvCxnSpPr/>
          <p:nvPr/>
        </p:nvCxnSpPr>
        <p:spPr>
          <a:xfrm>
            <a:off x="2853267" y="4622800"/>
            <a:ext cx="2760133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4006018-5CA5-87E8-30D0-6A105C095D03}"/>
              </a:ext>
            </a:extLst>
          </p:cNvPr>
          <p:cNvSpPr txBox="1"/>
          <p:nvPr/>
        </p:nvSpPr>
        <p:spPr>
          <a:xfrm>
            <a:off x="2745076" y="3933287"/>
            <a:ext cx="3267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10 </a:t>
            </a:r>
            <a:r>
              <a:rPr lang="en-US" dirty="0" err="1">
                <a:solidFill>
                  <a:schemeClr val="accent2"/>
                </a:solidFill>
              </a:rPr>
              <a:t>ms</a:t>
            </a:r>
            <a:r>
              <a:rPr lang="en-US" dirty="0">
                <a:solidFill>
                  <a:schemeClr val="accent2"/>
                </a:solidFill>
              </a:rPr>
              <a:t>: 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No input but still measurement</a:t>
            </a:r>
            <a:endParaRPr lang="en-NL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28F759-E6CC-D237-8523-A72D201E92F5}"/>
              </a:ext>
            </a:extLst>
          </p:cNvPr>
          <p:cNvSpPr txBox="1"/>
          <p:nvPr/>
        </p:nvSpPr>
        <p:spPr>
          <a:xfrm>
            <a:off x="3234267" y="2717791"/>
            <a:ext cx="1232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Stop </a:t>
            </a:r>
          </a:p>
          <a:p>
            <a:pPr algn="ctr"/>
            <a:r>
              <a:rPr lang="en-US" dirty="0"/>
              <a:t>Frequency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0EAA34-01AE-9995-2F10-EDA285DDBA25}"/>
              </a:ext>
            </a:extLst>
          </p:cNvPr>
          <p:cNvCxnSpPr>
            <a:cxnSpLocks/>
          </p:cNvCxnSpPr>
          <p:nvPr/>
        </p:nvCxnSpPr>
        <p:spPr>
          <a:xfrm flipH="1">
            <a:off x="2632050" y="3050945"/>
            <a:ext cx="660402" cy="31273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34EC626-8666-C4ED-9F9D-493B676F726E}"/>
              </a:ext>
            </a:extLst>
          </p:cNvPr>
          <p:cNvCxnSpPr/>
          <p:nvPr/>
        </p:nvCxnSpPr>
        <p:spPr>
          <a:xfrm>
            <a:off x="1227666" y="5130800"/>
            <a:ext cx="134619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7B22CD7-27AA-8B2E-3F85-DB161FF6D2A5}"/>
              </a:ext>
            </a:extLst>
          </p:cNvPr>
          <p:cNvSpPr txBox="1"/>
          <p:nvPr/>
        </p:nvSpPr>
        <p:spPr>
          <a:xfrm>
            <a:off x="1451842" y="5290900"/>
            <a:ext cx="104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Duration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5FDDCD-362C-2999-3923-E0B933B54E7B}"/>
              </a:ext>
            </a:extLst>
          </p:cNvPr>
          <p:cNvSpPr txBox="1"/>
          <p:nvPr/>
        </p:nvSpPr>
        <p:spPr>
          <a:xfrm>
            <a:off x="2822516" y="3486156"/>
            <a:ext cx="2202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Fixed 10V amplitude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A1521FA-905D-98C2-5666-CCD733BC8DF1}"/>
              </a:ext>
            </a:extLst>
          </p:cNvPr>
          <p:cNvCxnSpPr/>
          <p:nvPr/>
        </p:nvCxnSpPr>
        <p:spPr>
          <a:xfrm>
            <a:off x="2726265" y="3513667"/>
            <a:ext cx="0" cy="12446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9FAFCAC3-B371-1818-63C6-678F4A00DA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40" b="11451"/>
          <a:stretch/>
        </p:blipFill>
        <p:spPr>
          <a:xfrm>
            <a:off x="6365983" y="3245668"/>
            <a:ext cx="3745745" cy="1935928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7F0DE7-604E-41EE-63DE-2B0A635F66BE}"/>
              </a:ext>
            </a:extLst>
          </p:cNvPr>
          <p:cNvCxnSpPr>
            <a:cxnSpLocks/>
          </p:cNvCxnSpPr>
          <p:nvPr/>
        </p:nvCxnSpPr>
        <p:spPr>
          <a:xfrm>
            <a:off x="6375395" y="5163062"/>
            <a:ext cx="388873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1190802-FADC-0FF6-DE92-DFEC64EE50E9}"/>
              </a:ext>
            </a:extLst>
          </p:cNvPr>
          <p:cNvSpPr txBox="1"/>
          <p:nvPr/>
        </p:nvSpPr>
        <p:spPr>
          <a:xfrm>
            <a:off x="8013505" y="5341696"/>
            <a:ext cx="104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Duration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DE8E66-B9A3-13B3-E655-62682536C147}"/>
              </a:ext>
            </a:extLst>
          </p:cNvPr>
          <p:cNvSpPr txBox="1"/>
          <p:nvPr/>
        </p:nvSpPr>
        <p:spPr>
          <a:xfrm>
            <a:off x="6945922" y="2726736"/>
            <a:ext cx="1232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Start</a:t>
            </a:r>
          </a:p>
          <a:p>
            <a:pPr algn="ctr"/>
            <a:r>
              <a:rPr lang="en-US" dirty="0"/>
              <a:t>Frequency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3FAC12D-C0E9-6ECB-7786-4A5E90CF15BA}"/>
              </a:ext>
            </a:extLst>
          </p:cNvPr>
          <p:cNvCxnSpPr>
            <a:cxnSpLocks/>
          </p:cNvCxnSpPr>
          <p:nvPr/>
        </p:nvCxnSpPr>
        <p:spPr>
          <a:xfrm flipH="1">
            <a:off x="6542193" y="2935869"/>
            <a:ext cx="660402" cy="31273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09D9EF0-19CA-3DE5-09D1-8E4E0049972C}"/>
              </a:ext>
            </a:extLst>
          </p:cNvPr>
          <p:cNvSpPr txBox="1"/>
          <p:nvPr/>
        </p:nvSpPr>
        <p:spPr>
          <a:xfrm>
            <a:off x="8523483" y="2687507"/>
            <a:ext cx="1232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Stop</a:t>
            </a:r>
          </a:p>
          <a:p>
            <a:pPr algn="ctr"/>
            <a:r>
              <a:rPr lang="en-US" dirty="0"/>
              <a:t>Frequency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095BDC-EF0F-9242-E416-E2755780B99E}"/>
              </a:ext>
            </a:extLst>
          </p:cNvPr>
          <p:cNvCxnSpPr>
            <a:cxnSpLocks/>
          </p:cNvCxnSpPr>
          <p:nvPr/>
        </p:nvCxnSpPr>
        <p:spPr>
          <a:xfrm>
            <a:off x="9540975" y="2875968"/>
            <a:ext cx="660402" cy="52098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E363250-1263-EAC5-9AEE-D48DD0BEC17B}"/>
              </a:ext>
            </a:extLst>
          </p:cNvPr>
          <p:cNvSpPr txBox="1"/>
          <p:nvPr/>
        </p:nvSpPr>
        <p:spPr>
          <a:xfrm>
            <a:off x="10201377" y="3812801"/>
            <a:ext cx="1204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Fixed 10V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amplitude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E2BCAC8-9509-BE29-AA35-8EC9D552CA0A}"/>
              </a:ext>
            </a:extLst>
          </p:cNvPr>
          <p:cNvCxnSpPr/>
          <p:nvPr/>
        </p:nvCxnSpPr>
        <p:spPr>
          <a:xfrm>
            <a:off x="10246249" y="3542930"/>
            <a:ext cx="0" cy="124460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762E0D3-0DCB-187A-8291-B8E5CE30E234}"/>
              </a:ext>
            </a:extLst>
          </p:cNvPr>
          <p:cNvSpPr txBox="1"/>
          <p:nvPr/>
        </p:nvSpPr>
        <p:spPr>
          <a:xfrm>
            <a:off x="1603219" y="2686056"/>
            <a:ext cx="1232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Start </a:t>
            </a:r>
          </a:p>
          <a:p>
            <a:pPr algn="ctr"/>
            <a:r>
              <a:rPr lang="en-US" dirty="0"/>
              <a:t>Frequency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FB22F3B-F2CD-368D-2BA0-C38B24C2929D}"/>
              </a:ext>
            </a:extLst>
          </p:cNvPr>
          <p:cNvCxnSpPr>
            <a:cxnSpLocks/>
          </p:cNvCxnSpPr>
          <p:nvPr/>
        </p:nvCxnSpPr>
        <p:spPr>
          <a:xfrm flipH="1">
            <a:off x="1312582" y="3006726"/>
            <a:ext cx="285887" cy="2624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848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P Channel Mosfet | Electronic Symbols">
            <a:extLst>
              <a:ext uri="{FF2B5EF4-FFF2-40B4-BE49-F238E27FC236}">
                <a16:creationId xmlns:a16="http://schemas.microsoft.com/office/drawing/2014/main" id="{0496768F-CCB5-69FF-E645-30A72DF66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80" y="4525435"/>
            <a:ext cx="19812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9AFA49D-6647-B29B-1304-40D325C21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 function</a:t>
            </a:r>
            <a:endParaRPr lang="en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8EA4C5-95C8-78DA-1894-A87787E7723B}"/>
              </a:ext>
            </a:extLst>
          </p:cNvPr>
          <p:cNvSpPr/>
          <p:nvPr/>
        </p:nvSpPr>
        <p:spPr>
          <a:xfrm>
            <a:off x="5875865" y="1744134"/>
            <a:ext cx="1413932" cy="14139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CM4</a:t>
            </a:r>
            <a:endParaRPr lang="en-NL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903F44-C7A7-9F99-68D3-98D172EECDF3}"/>
              </a:ext>
            </a:extLst>
          </p:cNvPr>
          <p:cNvSpPr/>
          <p:nvPr/>
        </p:nvSpPr>
        <p:spPr>
          <a:xfrm>
            <a:off x="939801" y="1744134"/>
            <a:ext cx="1413932" cy="14139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Power</a:t>
            </a:r>
            <a:endParaRPr lang="en-NL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0EB877-2BE6-202C-A6D4-05929CE9FAEC}"/>
              </a:ext>
            </a:extLst>
          </p:cNvPr>
          <p:cNvSpPr/>
          <p:nvPr/>
        </p:nvSpPr>
        <p:spPr>
          <a:xfrm>
            <a:off x="3407833" y="1744134"/>
            <a:ext cx="1413932" cy="14139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Splitter</a:t>
            </a:r>
            <a:endParaRPr lang="en-NL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C743E7-DA0E-672C-269E-8594B26DEE16}"/>
              </a:ext>
            </a:extLst>
          </p:cNvPr>
          <p:cNvSpPr/>
          <p:nvPr/>
        </p:nvSpPr>
        <p:spPr>
          <a:xfrm>
            <a:off x="3407833" y="3818469"/>
            <a:ext cx="1413932" cy="14139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P-CH </a:t>
            </a:r>
            <a:r>
              <a:rPr lang="en-US" sz="2800" dirty="0" err="1"/>
              <a:t>mosfet</a:t>
            </a:r>
            <a:endParaRPr lang="en-NL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11D6C-30D0-CB1E-BC33-FA0BDC390807}"/>
              </a:ext>
            </a:extLst>
          </p:cNvPr>
          <p:cNvSpPr/>
          <p:nvPr/>
        </p:nvSpPr>
        <p:spPr>
          <a:xfrm>
            <a:off x="8178801" y="3818469"/>
            <a:ext cx="1413932" cy="14139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Sensor</a:t>
            </a:r>
            <a:endParaRPr lang="en-NL" sz="28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76EBCE-3D37-A0F2-09AB-761DE0CA7E23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2353733" y="2451100"/>
            <a:ext cx="10541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BCB46B-B561-D061-9379-1F3BAE610CE1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4821765" y="2451100"/>
            <a:ext cx="10541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45FA95-94F8-B695-27D4-62176ACD7D70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4114799" y="3158066"/>
            <a:ext cx="0" cy="6604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5A2113-3621-D0BE-7BBF-8339993B1D5F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4821765" y="4525435"/>
            <a:ext cx="33570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D3631A6-9BAF-6A2D-70B2-5C3AE224675C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5173131" y="2806700"/>
            <a:ext cx="1058334" cy="1761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EDDB021-D118-0379-0B93-5039ED65BA84}"/>
              </a:ext>
            </a:extLst>
          </p:cNvPr>
          <p:cNvCxnSpPr>
            <a:stCxn id="9" idx="3"/>
            <a:endCxn id="13" idx="0"/>
          </p:cNvCxnSpPr>
          <p:nvPr/>
        </p:nvCxnSpPr>
        <p:spPr>
          <a:xfrm>
            <a:off x="7289797" y="2451100"/>
            <a:ext cx="1595970" cy="136736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C4F3348-2F59-C704-F67A-89414D89D5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67262" y="2366714"/>
            <a:ext cx="1672741" cy="1227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E4D2ABE-CFE2-3F51-A773-5FF60729078A}"/>
              </a:ext>
            </a:extLst>
          </p:cNvPr>
          <p:cNvSpPr txBox="1"/>
          <p:nvPr/>
        </p:nvSpPr>
        <p:spPr>
          <a:xfrm>
            <a:off x="7400128" y="259297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RS485 - 1</a:t>
            </a:r>
            <a:endParaRPr lang="en-NL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7A9003-86DB-941E-6B0D-E97F4E213F34}"/>
              </a:ext>
            </a:extLst>
          </p:cNvPr>
          <p:cNvSpPr txBox="1"/>
          <p:nvPr/>
        </p:nvSpPr>
        <p:spPr>
          <a:xfrm>
            <a:off x="7375955" y="2054050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RS485 - 2</a:t>
            </a:r>
            <a:endParaRPr lang="en-N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57518C-7B3E-DDAB-7EAA-CE92547F7F74}"/>
              </a:ext>
            </a:extLst>
          </p:cNvPr>
          <p:cNvSpPr txBox="1"/>
          <p:nvPr/>
        </p:nvSpPr>
        <p:spPr>
          <a:xfrm>
            <a:off x="6055154" y="4587182"/>
            <a:ext cx="114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12V, 1.5 A</a:t>
            </a:r>
            <a:endParaRPr lang="en-N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63EED1-08CF-93B2-857B-88F790E5C9EE}"/>
              </a:ext>
            </a:extLst>
          </p:cNvPr>
          <p:cNvSpPr txBox="1"/>
          <p:nvPr/>
        </p:nvSpPr>
        <p:spPr>
          <a:xfrm>
            <a:off x="2566428" y="1989435"/>
            <a:ext cx="6126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 V</a:t>
            </a:r>
          </a:p>
          <a:p>
            <a:endParaRPr lang="en-US" dirty="0"/>
          </a:p>
          <a:p>
            <a:r>
              <a:rPr lang="en-US" dirty="0"/>
              <a:t>3 A</a:t>
            </a:r>
            <a:endParaRPr lang="en-NL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E96FCD-EB87-A0E5-FA70-E6E2AA932BD6}"/>
              </a:ext>
            </a:extLst>
          </p:cNvPr>
          <p:cNvSpPr txBox="1"/>
          <p:nvPr/>
        </p:nvSpPr>
        <p:spPr>
          <a:xfrm>
            <a:off x="5008818" y="1984901"/>
            <a:ext cx="679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 V</a:t>
            </a:r>
          </a:p>
          <a:p>
            <a:endParaRPr lang="en-US" dirty="0"/>
          </a:p>
          <a:p>
            <a:r>
              <a:rPr lang="en-US" dirty="0"/>
              <a:t>1.5 A</a:t>
            </a:r>
            <a:endParaRPr lang="en-NL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0F5371-556F-21FA-C58B-8801596BBB8E}"/>
              </a:ext>
            </a:extLst>
          </p:cNvPr>
          <p:cNvSpPr/>
          <p:nvPr/>
        </p:nvSpPr>
        <p:spPr>
          <a:xfrm>
            <a:off x="425443" y="5283200"/>
            <a:ext cx="778934" cy="8854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CM4GPIO</a:t>
            </a:r>
            <a:endParaRPr lang="en-NL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933594-B08C-0F48-45B9-701B5E278BB5}"/>
              </a:ext>
            </a:extLst>
          </p:cNvPr>
          <p:cNvSpPr/>
          <p:nvPr/>
        </p:nvSpPr>
        <p:spPr>
          <a:xfrm>
            <a:off x="2491316" y="5972514"/>
            <a:ext cx="778934" cy="8854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12V</a:t>
            </a:r>
          </a:p>
          <a:p>
            <a:pPr algn="ctr"/>
            <a:r>
              <a:rPr lang="en-US" dirty="0"/>
              <a:t>POW</a:t>
            </a:r>
            <a:endParaRPr lang="en-NL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198A04-54DC-F8D9-FCAC-BD92D31AE7E2}"/>
              </a:ext>
            </a:extLst>
          </p:cNvPr>
          <p:cNvSpPr/>
          <p:nvPr/>
        </p:nvSpPr>
        <p:spPr>
          <a:xfrm>
            <a:off x="1885950" y="3838914"/>
            <a:ext cx="778934" cy="8854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12V</a:t>
            </a:r>
          </a:p>
          <a:p>
            <a:pPr algn="ctr"/>
            <a:r>
              <a:rPr lang="en-US" dirty="0"/>
              <a:t>Sens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44427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0853-A4D0-AB7F-2171-E4E5F975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CPU: </a:t>
            </a:r>
            <a:r>
              <a:rPr lang="en-US" dirty="0" err="1"/>
              <a:t>EdaTec</a:t>
            </a:r>
            <a:r>
              <a:rPr lang="en-US" dirty="0"/>
              <a:t> CM4 Sensing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3399A-9E06-D550-5C78-378BF0602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CM4 based compute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We choose 4 GB RAM, 8 GB </a:t>
            </a:r>
            <a:r>
              <a:rPr lang="en-US" dirty="0" err="1"/>
              <a:t>eMMc</a:t>
            </a:r>
            <a:r>
              <a:rPr lang="en-US" dirty="0"/>
              <a:t>, </a:t>
            </a:r>
            <a:r>
              <a:rPr lang="en-US" dirty="0" err="1"/>
              <a:t>Wifi</a:t>
            </a:r>
            <a:r>
              <a:rPr lang="en-US" dirty="0"/>
              <a:t>/Bluetooth 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Add a 128 GB SD Card for the data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Contains an RTC based clock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Contains a 4G/LTE module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Contains the capability to read an SD card next to the </a:t>
            </a:r>
            <a:r>
              <a:rPr lang="en-US" dirty="0" err="1"/>
              <a:t>eMMc</a:t>
            </a:r>
            <a:endParaRPr lang="en-US" dirty="0"/>
          </a:p>
          <a:p>
            <a:r>
              <a:rPr lang="en-US" dirty="0"/>
              <a:t>Missing: </a:t>
            </a:r>
          </a:p>
          <a:p>
            <a:pPr lvl="1"/>
            <a:r>
              <a:rPr lang="en-US" dirty="0"/>
              <a:t>UPS (for power outage) module </a:t>
            </a:r>
          </a:p>
          <a:p>
            <a:r>
              <a:rPr lang="en-US" dirty="0"/>
              <a:t>Open questions long term:</a:t>
            </a:r>
          </a:p>
          <a:p>
            <a:pPr lvl="1"/>
            <a:r>
              <a:rPr lang="en-US" dirty="0"/>
              <a:t>Do we need the 8 or 4 GB RAM version, do we need </a:t>
            </a:r>
            <a:r>
              <a:rPr lang="en-US" dirty="0" err="1"/>
              <a:t>Wifi</a:t>
            </a:r>
            <a:r>
              <a:rPr lang="en-US" dirty="0"/>
              <a:t>, do we need more cooling</a:t>
            </a:r>
          </a:p>
          <a:p>
            <a:pPr lvl="1"/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1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CCD02-AA6B-6207-066E-9DEAB656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using RTS RS232</a:t>
            </a:r>
            <a:endParaRPr lang="en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826928-8CF6-E60A-301F-9CD2C1628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148" y="1825625"/>
            <a:ext cx="7405704" cy="4351338"/>
          </a:xfrm>
        </p:spPr>
      </p:pic>
    </p:spTree>
    <p:extLst>
      <p:ext uri="{BB962C8B-B14F-4D97-AF65-F5344CB8AC3E}">
        <p14:creationId xmlns:p14="http://schemas.microsoft.com/office/powerpoint/2010/main" val="92445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83B9B-EAC7-7D06-BB9E-13135B7A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use</a:t>
            </a:r>
            <a:endParaRPr lang="en-N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9516E7-AB74-2644-1D4A-A9E0A73E06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eMMc</a:t>
            </a:r>
            <a:endParaRPr lang="en-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99A2B1-2B02-ED88-76A4-BDB7A5A8BD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Contains the OS and essential services</a:t>
            </a:r>
          </a:p>
          <a:p>
            <a:r>
              <a:rPr lang="en-US" dirty="0"/>
              <a:t>Contains the Docker engine</a:t>
            </a:r>
          </a:p>
          <a:p>
            <a:r>
              <a:rPr lang="en-US" dirty="0"/>
              <a:t>Contains the core Docker Image</a:t>
            </a:r>
            <a:endParaRPr lang="en-N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0791C7-0371-03CD-E211-3F75AEF56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SD-card</a:t>
            </a:r>
            <a:endParaRPr lang="en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19721F-986E-3A38-9B73-BE33B173756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Contains the home directory</a:t>
            </a:r>
          </a:p>
          <a:p>
            <a:r>
              <a:rPr lang="en-US" dirty="0"/>
              <a:t>Contains data and logging</a:t>
            </a:r>
          </a:p>
          <a:p>
            <a:r>
              <a:rPr lang="en-US" dirty="0"/>
              <a:t>Contains the containers</a:t>
            </a:r>
          </a:p>
          <a:p>
            <a:r>
              <a:rPr lang="en-US" b="1" dirty="0"/>
              <a:t>Does not contain a </a:t>
            </a:r>
            <a:r>
              <a:rPr lang="en-US" b="1" dirty="0" err="1"/>
              <a:t>Rpi</a:t>
            </a:r>
            <a:r>
              <a:rPr lang="en-US" b="1" dirty="0"/>
              <a:t> image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162456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D989A-0A6C-C6AF-415E-BD5298F03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Additions to the module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B5169-E53D-8ABF-D12F-9C5D0E6CC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plate with the Plense logo blocking off </a:t>
            </a:r>
            <a:r>
              <a:rPr lang="en-US" dirty="0" err="1"/>
              <a:t>usb</a:t>
            </a:r>
            <a:r>
              <a:rPr lang="en-US" dirty="0"/>
              <a:t>/</a:t>
            </a:r>
            <a:r>
              <a:rPr lang="en-US" dirty="0" err="1"/>
              <a:t>Hdmi</a:t>
            </a:r>
            <a:r>
              <a:rPr lang="en-US" dirty="0"/>
              <a:t> ports</a:t>
            </a:r>
          </a:p>
          <a:p>
            <a:r>
              <a:rPr lang="en-US" dirty="0"/>
              <a:t>An extra part over the RS-485 and 12V stick out containing the 12V cable splitter, two </a:t>
            </a:r>
            <a:r>
              <a:rPr lang="en-US" dirty="0" err="1"/>
              <a:t>wartels</a:t>
            </a:r>
            <a:r>
              <a:rPr lang="en-US" dirty="0"/>
              <a:t> (1 for the RS485 out and 1 for the 12V in)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0445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45CFE-5DE4-D954-40B6-209B5772E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Wiring RS485, we need two UART channels</a:t>
            </a:r>
          </a:p>
        </p:txBody>
      </p:sp>
      <p:pic>
        <p:nvPicPr>
          <p:cNvPr id="7" name="Content Placeholder 6" descr="A diagram of a machine&#10;&#10;Description automatically generated">
            <a:extLst>
              <a:ext uri="{FF2B5EF4-FFF2-40B4-BE49-F238E27FC236}">
                <a16:creationId xmlns:a16="http://schemas.microsoft.com/office/drawing/2014/main" id="{42DDE2ED-B9F3-84C5-FE15-311EE436D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5880"/>
            <a:ext cx="10515600" cy="417082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D05F47-12A7-DECF-A6E6-F21A9572CE9B}"/>
              </a:ext>
            </a:extLst>
          </p:cNvPr>
          <p:cNvSpPr txBox="1"/>
          <p:nvPr/>
        </p:nvSpPr>
        <p:spPr>
          <a:xfrm>
            <a:off x="0" y="6169709"/>
            <a:ext cx="5827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we need AMA2 for RS485-1 and AMA3 for RS485-2,</a:t>
            </a:r>
          </a:p>
          <a:p>
            <a:r>
              <a:rPr lang="en-US" dirty="0"/>
              <a:t>For an extra one we would need AMA1 (3) and AMA4 (4)</a:t>
            </a:r>
            <a:endParaRPr lang="en-NL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5E03B45-4460-264E-3851-E186735BC298}"/>
              </a:ext>
            </a:extLst>
          </p:cNvPr>
          <p:cNvGrpSpPr/>
          <p:nvPr/>
        </p:nvGrpSpPr>
        <p:grpSpPr>
          <a:xfrm>
            <a:off x="3834730" y="4046837"/>
            <a:ext cx="1558994" cy="2109899"/>
            <a:chOff x="4381260" y="2172238"/>
            <a:chExt cx="3429479" cy="4641359"/>
          </a:xfrm>
        </p:grpSpPr>
        <p:pic>
          <p:nvPicPr>
            <p:cNvPr id="9" name="Content Placeholder 3">
              <a:extLst>
                <a:ext uri="{FF2B5EF4-FFF2-40B4-BE49-F238E27FC236}">
                  <a16:creationId xmlns:a16="http://schemas.microsoft.com/office/drawing/2014/main" id="{2122DD34-5425-2755-393D-900BD1552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1260" y="2172238"/>
              <a:ext cx="3429479" cy="365811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DDEFFCB-6DBE-28C6-520D-602B6135F1BD}"/>
                </a:ext>
              </a:extLst>
            </p:cNvPr>
            <p:cNvSpPr/>
            <p:nvPr/>
          </p:nvSpPr>
          <p:spPr>
            <a:xfrm>
              <a:off x="6068517" y="5899197"/>
              <a:ext cx="140596" cy="914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FAB6377-0B9B-4581-BDC8-AE3C6F5D60F8}"/>
                </a:ext>
              </a:extLst>
            </p:cNvPr>
            <p:cNvSpPr/>
            <p:nvPr/>
          </p:nvSpPr>
          <p:spPr>
            <a:xfrm>
              <a:off x="6297439" y="5899197"/>
              <a:ext cx="140596" cy="914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9E8EFFB-383F-C6DC-BA90-170240C851E8}"/>
                </a:ext>
              </a:extLst>
            </p:cNvPr>
            <p:cNvSpPr/>
            <p:nvPr/>
          </p:nvSpPr>
          <p:spPr>
            <a:xfrm>
              <a:off x="6825167" y="5373149"/>
              <a:ext cx="140596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1BF2645-6754-7C33-3450-753D06384AEF}"/>
                </a:ext>
              </a:extLst>
            </p:cNvPr>
            <p:cNvSpPr/>
            <p:nvPr/>
          </p:nvSpPr>
          <p:spPr>
            <a:xfrm>
              <a:off x="6527670" y="5899197"/>
              <a:ext cx="140596" cy="914400"/>
            </a:xfrm>
            <a:prstGeom prst="rect">
              <a:avLst/>
            </a:prstGeom>
            <a:solidFill>
              <a:srgbClr val="5C563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80440A-192D-4F00-3336-F8974D38E7E8}"/>
                </a:ext>
              </a:extLst>
            </p:cNvPr>
            <p:cNvSpPr/>
            <p:nvPr/>
          </p:nvSpPr>
          <p:spPr>
            <a:xfrm>
              <a:off x="5839595" y="5899197"/>
              <a:ext cx="140596" cy="914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9E1D38D-9343-7B1B-CA03-E99B15634603}"/>
                </a:ext>
              </a:extLst>
            </p:cNvPr>
            <p:cNvSpPr/>
            <p:nvPr/>
          </p:nvSpPr>
          <p:spPr>
            <a:xfrm>
              <a:off x="5568661" y="5373149"/>
              <a:ext cx="140596" cy="914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353661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4B9DD-78FE-2D49-0FE6-14D925852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use per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3AA44-D45B-64D6-06EE-A8F8D80B2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Not more than 30 mA</a:t>
            </a:r>
          </a:p>
          <a:p>
            <a:r>
              <a:rPr lang="en-US" dirty="0"/>
              <a:t>Max current we can apply over the wire: 1 A</a:t>
            </a:r>
          </a:p>
          <a:p>
            <a:r>
              <a:rPr lang="en-US" dirty="0"/>
              <a:t>The ear and main RS485 connectors are already switched so we do not have to twist the wires to connect receiver to transmitter and vice versa</a:t>
            </a:r>
          </a:p>
          <a:p>
            <a:r>
              <a:rPr lang="en-US" dirty="0"/>
              <a:t>The grounds on the </a:t>
            </a:r>
            <a:r>
              <a:rPr lang="en-US" dirty="0" err="1"/>
              <a:t>EdaTec</a:t>
            </a:r>
            <a:r>
              <a:rPr lang="en-US" dirty="0"/>
              <a:t> are all connected</a:t>
            </a:r>
          </a:p>
        </p:txBody>
      </p:sp>
    </p:spTree>
    <p:extLst>
      <p:ext uri="{BB962C8B-B14F-4D97-AF65-F5344CB8AC3E}">
        <p14:creationId xmlns:p14="http://schemas.microsoft.com/office/powerpoint/2010/main" val="3834729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C4A5C-2460-FF3F-4669-C226CC25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6A239-73BF-BFC9-8987-32E38D539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Do we see clock frequency throttling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Internal temperature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Not enough current supplied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Underclock if possible?</a:t>
            </a:r>
          </a:p>
        </p:txBody>
      </p:sp>
    </p:spTree>
    <p:extLst>
      <p:ext uri="{BB962C8B-B14F-4D97-AF65-F5344CB8AC3E}">
        <p14:creationId xmlns:p14="http://schemas.microsoft.com/office/powerpoint/2010/main" val="3668804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BD51-4223-076B-BD12-F6A0EE873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materials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268F6-C180-2AB6-C37C-D22D5C92E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3D printer?</a:t>
            </a:r>
          </a:p>
          <a:p>
            <a:r>
              <a:rPr lang="en-US" dirty="0"/>
              <a:t>Foam</a:t>
            </a:r>
          </a:p>
          <a:p>
            <a:r>
              <a:rPr lang="en-US" dirty="0"/>
              <a:t>Waterproof 2/3A 12VDC chargers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If the </a:t>
            </a:r>
            <a:r>
              <a:rPr lang="en-US" b="1" dirty="0" err="1"/>
              <a:t>EdaTec</a:t>
            </a:r>
            <a:r>
              <a:rPr lang="en-US" b="1" dirty="0"/>
              <a:t> works well</a:t>
            </a:r>
            <a:endParaRPr lang="en-US" dirty="0"/>
          </a:p>
          <a:p>
            <a:r>
              <a:rPr lang="en-US" dirty="0"/>
              <a:t>12V cable splitter</a:t>
            </a:r>
          </a:p>
          <a:p>
            <a:r>
              <a:rPr lang="en-US" dirty="0"/>
              <a:t>Print protecting the RS ports</a:t>
            </a:r>
          </a:p>
          <a:p>
            <a:pPr marL="0" indent="0">
              <a:buNone/>
            </a:pPr>
            <a:r>
              <a:rPr lang="en-US" b="1" dirty="0"/>
              <a:t>TODO 3D print design</a:t>
            </a:r>
          </a:p>
          <a:p>
            <a:r>
              <a:rPr lang="en-US" dirty="0"/>
              <a:t>How to make the SHT touch outside air and protect insides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18317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8F050F-01B6-87C9-F95B-0DF4477F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information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A5CC31-EADE-0573-7728-424E3642C4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03248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E71E88CB29784798CB4D182DA6E735" ma:contentTypeVersion="12" ma:contentTypeDescription="Create a new document." ma:contentTypeScope="" ma:versionID="52572de7ba35b8cd6add50fa942ead89">
  <xsd:schema xmlns:xsd="http://www.w3.org/2001/XMLSchema" xmlns:xs="http://www.w3.org/2001/XMLSchema" xmlns:p="http://schemas.microsoft.com/office/2006/metadata/properties" xmlns:ns2="437bc06b-1cb3-47df-96e1-f04407d67eb3" xmlns:ns3="c19a03d0-5bf3-4221-bc7f-73a72963fade" targetNamespace="http://schemas.microsoft.com/office/2006/metadata/properties" ma:root="true" ma:fieldsID="dacc3799e864652995dde672b0e11c48" ns2:_="" ns3:_="">
    <xsd:import namespace="437bc06b-1cb3-47df-96e1-f04407d67eb3"/>
    <xsd:import namespace="c19a03d0-5bf3-4221-bc7f-73a72963fa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7bc06b-1cb3-47df-96e1-f04407d67e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9c255913-62c1-4beb-8a33-ba901fd7646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9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9a03d0-5bf3-4221-bc7f-73a72963fade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17a68ccf-6507-4c7d-9bf1-0169f6b7d6f2}" ma:internalName="TaxCatchAll" ma:showField="CatchAllData" ma:web="c19a03d0-5bf3-4221-bc7f-73a72963fad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37bc06b-1cb3-47df-96e1-f04407d67eb3">
      <Terms xmlns="http://schemas.microsoft.com/office/infopath/2007/PartnerControls"/>
    </lcf76f155ced4ddcb4097134ff3c332f>
    <TaxCatchAll xmlns="c19a03d0-5bf3-4221-bc7f-73a72963fade" xsi:nil="true"/>
  </documentManagement>
</p:properties>
</file>

<file path=customXml/itemProps1.xml><?xml version="1.0" encoding="utf-8"?>
<ds:datastoreItem xmlns:ds="http://schemas.openxmlformats.org/officeDocument/2006/customXml" ds:itemID="{67042359-BC4B-4BBC-8AB9-A780AAC0BF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7bc06b-1cb3-47df-96e1-f04407d67eb3"/>
    <ds:schemaRef ds:uri="c19a03d0-5bf3-4221-bc7f-73a72963fa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6A30E3-29A4-4EEE-852E-679132E4B1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60F65D-8AD4-4C54-8099-7BE587321795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c19a03d0-5bf3-4221-bc7f-73a72963fade"/>
    <ds:schemaRef ds:uri="http://purl.org/dc/elements/1.1/"/>
    <ds:schemaRef ds:uri="437bc06b-1cb3-47df-96e1-f04407d67eb3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9032</TotalTime>
  <Words>910</Words>
  <Application>Microsoft Office PowerPoint</Application>
  <PresentationFormat>Breedbeeld</PresentationFormat>
  <Paragraphs>150</Paragraphs>
  <Slides>20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1" baseType="lpstr">
      <vt:lpstr>office theme</vt:lpstr>
      <vt:lpstr>Hardware</vt:lpstr>
      <vt:lpstr>Embedded CPU: EdaTec CM4 Sensing</vt:lpstr>
      <vt:lpstr>Storage use</vt:lpstr>
      <vt:lpstr>Additions to the module</vt:lpstr>
      <vt:lpstr>Wiring RS485, we need two UART channels</vt:lpstr>
      <vt:lpstr>Current use per sensor</vt:lpstr>
      <vt:lpstr>Important questions</vt:lpstr>
      <vt:lpstr>Required materials</vt:lpstr>
      <vt:lpstr>Supplementary information</vt:lpstr>
      <vt:lpstr>Handling the CM4: use plastic tool</vt:lpstr>
      <vt:lpstr>Possible settings to implement</vt:lpstr>
      <vt:lpstr>Formatting the CM4 emmc</vt:lpstr>
      <vt:lpstr>Creating new Pi images</vt:lpstr>
      <vt:lpstr>Content of the image</vt:lpstr>
      <vt:lpstr>Where we want to go </vt:lpstr>
      <vt:lpstr>Message format</vt:lpstr>
      <vt:lpstr>Sensor layout</vt:lpstr>
      <vt:lpstr>Input signals</vt:lpstr>
      <vt:lpstr>Reset function</vt:lpstr>
      <vt:lpstr>Control using RTS RS232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Thijs Bieling</cp:lastModifiedBy>
  <cp:revision>48</cp:revision>
  <dcterms:created xsi:type="dcterms:W3CDTF">2024-04-08T09:12:56Z</dcterms:created>
  <dcterms:modified xsi:type="dcterms:W3CDTF">2024-06-27T08:57:26Z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0x01010065E71E88CB29784798CB4D182DA6E735</vt:lpwstr>
  </property>
  <property fmtid="{D5CDD505-2E9C-101B-9397-08002B2CF9AE}" pid="3" name="MediaServiceImageTags">
    <vt:lpwstr/>
  </property>
</Properties>
</file>