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268" r:id="rId3"/>
    <p:sldId id="275" r:id="rId4"/>
    <p:sldId id="276" r:id="rId5"/>
    <p:sldId id="271" r:id="rId6"/>
    <p:sldId id="277" r:id="rId7"/>
    <p:sldId id="269" r:id="rId8"/>
    <p:sldId id="272" r:id="rId9"/>
    <p:sldId id="270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D8DB0"/>
    <a:srgbClr val="00000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7DAB1-2699-4D68-999D-1B804C441C8F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5AA78640-01DE-4DA6-8CEA-7C2C870E7821}">
      <dgm:prSet phldrT="[Text]" custT="1"/>
      <dgm:spPr/>
      <dgm:t>
        <a:bodyPr/>
        <a:lstStyle/>
        <a:p>
          <a:r>
            <a:rPr lang="en-GB" sz="2800" b="1" dirty="0"/>
            <a:t>First semester</a:t>
          </a:r>
        </a:p>
      </dgm:t>
    </dgm:pt>
    <dgm:pt modelId="{72E1459D-F585-4F8D-9291-9B7DB1C43B61}" type="parTrans" cxnId="{A87983F4-2927-4F0B-9E0C-B8DCFA0A4B46}">
      <dgm:prSet/>
      <dgm:spPr/>
      <dgm:t>
        <a:bodyPr/>
        <a:lstStyle/>
        <a:p>
          <a:endParaRPr lang="en-GB"/>
        </a:p>
      </dgm:t>
    </dgm:pt>
    <dgm:pt modelId="{2F8C2C87-C071-4646-AC32-D984F5A17830}" type="sibTrans" cxnId="{A87983F4-2927-4F0B-9E0C-B8DCFA0A4B46}">
      <dgm:prSet/>
      <dgm:spPr/>
      <dgm:t>
        <a:bodyPr/>
        <a:lstStyle/>
        <a:p>
          <a:endParaRPr lang="en-GB"/>
        </a:p>
      </dgm:t>
    </dgm:pt>
    <dgm:pt modelId="{E4493ED5-91F4-40F9-87B6-B7803B96D300}">
      <dgm:prSet phldrT="[Text]" custT="1"/>
      <dgm:spPr/>
      <dgm:t>
        <a:bodyPr/>
        <a:lstStyle/>
        <a:p>
          <a:r>
            <a:rPr lang="en-GB" sz="2800" b="1" dirty="0"/>
            <a:t>Second semester</a:t>
          </a:r>
        </a:p>
      </dgm:t>
    </dgm:pt>
    <dgm:pt modelId="{9F491AAC-6C50-4648-BC7C-40053362735B}" type="parTrans" cxnId="{6D038397-4855-4607-8CAF-130309CC8962}">
      <dgm:prSet/>
      <dgm:spPr/>
      <dgm:t>
        <a:bodyPr/>
        <a:lstStyle/>
        <a:p>
          <a:endParaRPr lang="en-GB"/>
        </a:p>
      </dgm:t>
    </dgm:pt>
    <dgm:pt modelId="{D22B8C8D-8D34-490D-AF16-0AB20C186EA6}" type="sibTrans" cxnId="{6D038397-4855-4607-8CAF-130309CC8962}">
      <dgm:prSet/>
      <dgm:spPr/>
      <dgm:t>
        <a:bodyPr/>
        <a:lstStyle/>
        <a:p>
          <a:endParaRPr lang="en-GB"/>
        </a:p>
      </dgm:t>
    </dgm:pt>
    <dgm:pt modelId="{838E4147-25A8-42B3-A104-899A9FC00D97}">
      <dgm:prSet phldrT="[Text]" custT="1"/>
      <dgm:spPr/>
      <dgm:t>
        <a:bodyPr/>
        <a:lstStyle/>
        <a:p>
          <a:r>
            <a:rPr lang="en-GB" sz="2000" dirty="0"/>
            <a:t>Exploratory data analysis</a:t>
          </a:r>
        </a:p>
      </dgm:t>
    </dgm:pt>
    <dgm:pt modelId="{1A250BE3-D781-460B-B220-6FE8D58860A0}" type="parTrans" cxnId="{D78F8D3A-31B4-464D-9A41-C2B8E1983C9A}">
      <dgm:prSet/>
      <dgm:spPr/>
      <dgm:t>
        <a:bodyPr/>
        <a:lstStyle/>
        <a:p>
          <a:endParaRPr lang="en-GB"/>
        </a:p>
      </dgm:t>
    </dgm:pt>
    <dgm:pt modelId="{2CD80877-32F7-41F6-9B34-CB7D4635B546}" type="sibTrans" cxnId="{D78F8D3A-31B4-464D-9A41-C2B8E1983C9A}">
      <dgm:prSet/>
      <dgm:spPr/>
      <dgm:t>
        <a:bodyPr/>
        <a:lstStyle/>
        <a:p>
          <a:endParaRPr lang="en-GB"/>
        </a:p>
      </dgm:t>
    </dgm:pt>
    <dgm:pt modelId="{79330893-C155-49B8-9D0B-2C10B52F9638}">
      <dgm:prSet phldrT="[Text]" custT="1"/>
      <dgm:spPr/>
      <dgm:t>
        <a:bodyPr/>
        <a:lstStyle/>
        <a:p>
          <a:r>
            <a:rPr lang="en-GB" sz="2000" dirty="0"/>
            <a:t>Literature review</a:t>
          </a:r>
        </a:p>
      </dgm:t>
    </dgm:pt>
    <dgm:pt modelId="{4A9E13D8-2594-4F7D-8E00-FE01D4073A67}" type="parTrans" cxnId="{C3E69E8F-30A1-4023-B01F-06B62F42F706}">
      <dgm:prSet/>
      <dgm:spPr/>
      <dgm:t>
        <a:bodyPr/>
        <a:lstStyle/>
        <a:p>
          <a:endParaRPr lang="en-GB"/>
        </a:p>
      </dgm:t>
    </dgm:pt>
    <dgm:pt modelId="{30D4D63F-FF3C-4A34-86DA-CD3FDDF98D96}" type="sibTrans" cxnId="{C3E69E8F-30A1-4023-B01F-06B62F42F706}">
      <dgm:prSet/>
      <dgm:spPr/>
      <dgm:t>
        <a:bodyPr/>
        <a:lstStyle/>
        <a:p>
          <a:endParaRPr lang="en-GB"/>
        </a:p>
      </dgm:t>
    </dgm:pt>
    <dgm:pt modelId="{73278C08-9F44-4A81-92A3-3788F8F3D3F1}">
      <dgm:prSet phldrT="[Text]" custT="1"/>
      <dgm:spPr/>
      <dgm:t>
        <a:bodyPr/>
        <a:lstStyle/>
        <a:p>
          <a:r>
            <a:rPr lang="en-GB" sz="2000" dirty="0"/>
            <a:t>Getting familiar with software</a:t>
          </a:r>
        </a:p>
      </dgm:t>
    </dgm:pt>
    <dgm:pt modelId="{D99EA68D-08EF-40F4-97C2-2AF116D628E7}" type="parTrans" cxnId="{CA52BD89-023F-4F80-B458-B4B44556582C}">
      <dgm:prSet/>
      <dgm:spPr/>
      <dgm:t>
        <a:bodyPr/>
        <a:lstStyle/>
        <a:p>
          <a:endParaRPr lang="en-GB"/>
        </a:p>
      </dgm:t>
    </dgm:pt>
    <dgm:pt modelId="{C3F33EC7-121F-43D2-AA71-AAB653A7621A}" type="sibTrans" cxnId="{CA52BD89-023F-4F80-B458-B4B44556582C}">
      <dgm:prSet/>
      <dgm:spPr/>
      <dgm:t>
        <a:bodyPr/>
        <a:lstStyle/>
        <a:p>
          <a:endParaRPr lang="en-GB"/>
        </a:p>
      </dgm:t>
    </dgm:pt>
    <dgm:pt modelId="{A5C30E55-1FAA-4A8C-82E1-35F364242D3B}">
      <dgm:prSet phldrT="[Text]" custT="1"/>
      <dgm:spPr/>
      <dgm:t>
        <a:bodyPr/>
        <a:lstStyle/>
        <a:p>
          <a:r>
            <a:rPr lang="en-GB" sz="2000" dirty="0"/>
            <a:t>Baseline models</a:t>
          </a:r>
        </a:p>
      </dgm:t>
    </dgm:pt>
    <dgm:pt modelId="{17B611B4-D859-45D0-B76E-2B4F71FD3383}" type="parTrans" cxnId="{061D7811-C08B-44C6-B12F-F34809D373E6}">
      <dgm:prSet/>
      <dgm:spPr/>
      <dgm:t>
        <a:bodyPr/>
        <a:lstStyle/>
        <a:p>
          <a:endParaRPr lang="en-GB"/>
        </a:p>
      </dgm:t>
    </dgm:pt>
    <dgm:pt modelId="{A46383CA-7C8A-43A1-9D16-7CE3FEC38A9C}" type="sibTrans" cxnId="{061D7811-C08B-44C6-B12F-F34809D373E6}">
      <dgm:prSet/>
      <dgm:spPr/>
      <dgm:t>
        <a:bodyPr/>
        <a:lstStyle/>
        <a:p>
          <a:endParaRPr lang="en-GB"/>
        </a:p>
      </dgm:t>
    </dgm:pt>
    <dgm:pt modelId="{FE7936B7-1242-42AD-8795-681459AB3625}">
      <dgm:prSet phldrT="[Text]" custT="1"/>
      <dgm:spPr/>
      <dgm:t>
        <a:bodyPr/>
        <a:lstStyle/>
        <a:p>
          <a:r>
            <a:rPr lang="en-GB" sz="2000" dirty="0"/>
            <a:t>LSTM models</a:t>
          </a:r>
        </a:p>
      </dgm:t>
    </dgm:pt>
    <dgm:pt modelId="{81365B51-30D8-4CC9-8C38-C7197684E08D}" type="parTrans" cxnId="{8EF91A2C-E0C6-4768-BAA5-B29EF3626678}">
      <dgm:prSet/>
      <dgm:spPr/>
      <dgm:t>
        <a:bodyPr/>
        <a:lstStyle/>
        <a:p>
          <a:endParaRPr lang="en-GB"/>
        </a:p>
      </dgm:t>
    </dgm:pt>
    <dgm:pt modelId="{30291658-17FF-4EA2-B632-AB34DE692D08}" type="sibTrans" cxnId="{8EF91A2C-E0C6-4768-BAA5-B29EF3626678}">
      <dgm:prSet/>
      <dgm:spPr/>
      <dgm:t>
        <a:bodyPr/>
        <a:lstStyle/>
        <a:p>
          <a:endParaRPr lang="en-GB"/>
        </a:p>
      </dgm:t>
    </dgm:pt>
    <dgm:pt modelId="{ED391660-3577-4F34-9F0E-18DC62444DA9}">
      <dgm:prSet phldrT="[Text]" custT="1"/>
      <dgm:spPr/>
      <dgm:t>
        <a:bodyPr/>
        <a:lstStyle/>
        <a:p>
          <a:r>
            <a:rPr lang="en-GB" sz="2000" dirty="0"/>
            <a:t>Writing thesis</a:t>
          </a:r>
        </a:p>
      </dgm:t>
    </dgm:pt>
    <dgm:pt modelId="{CA86CAA2-9207-4A42-BF63-D2455D958A2C}" type="parTrans" cxnId="{8B92B40A-4594-442C-A4E3-6B0593112C99}">
      <dgm:prSet/>
      <dgm:spPr/>
      <dgm:t>
        <a:bodyPr/>
        <a:lstStyle/>
        <a:p>
          <a:endParaRPr lang="en-GB"/>
        </a:p>
      </dgm:t>
    </dgm:pt>
    <dgm:pt modelId="{2A35DB80-7B31-4D95-BD1E-D42F8CA733EA}" type="sibTrans" cxnId="{8B92B40A-4594-442C-A4E3-6B0593112C99}">
      <dgm:prSet/>
      <dgm:spPr/>
      <dgm:t>
        <a:bodyPr/>
        <a:lstStyle/>
        <a:p>
          <a:endParaRPr lang="en-GB"/>
        </a:p>
      </dgm:t>
    </dgm:pt>
    <dgm:pt modelId="{7D8B54F4-1089-4533-89B3-E6793B2ED69D}">
      <dgm:prSet phldrT="[Text]" custT="1"/>
      <dgm:spPr/>
      <dgm:t>
        <a:bodyPr/>
        <a:lstStyle/>
        <a:p>
          <a:r>
            <a:rPr lang="en-GB" sz="2000" dirty="0"/>
            <a:t>Parameter search</a:t>
          </a:r>
        </a:p>
      </dgm:t>
    </dgm:pt>
    <dgm:pt modelId="{C9184F5A-24D3-4423-9F05-2B238DEF32C7}" type="parTrans" cxnId="{26D4E1BE-E728-4DB8-BC6C-4A3B1CEA2074}">
      <dgm:prSet/>
      <dgm:spPr/>
      <dgm:t>
        <a:bodyPr/>
        <a:lstStyle/>
        <a:p>
          <a:endParaRPr lang="en-GB"/>
        </a:p>
      </dgm:t>
    </dgm:pt>
    <dgm:pt modelId="{A6F1FFD2-7A74-4B06-8415-816E154EAC83}" type="sibTrans" cxnId="{26D4E1BE-E728-4DB8-BC6C-4A3B1CEA2074}">
      <dgm:prSet/>
      <dgm:spPr/>
      <dgm:t>
        <a:bodyPr/>
        <a:lstStyle/>
        <a:p>
          <a:endParaRPr lang="en-GB"/>
        </a:p>
      </dgm:t>
    </dgm:pt>
    <dgm:pt modelId="{DBD03022-3009-4605-A248-73B5AF17A786}">
      <dgm:prSet phldrT="[Text]" custT="1"/>
      <dgm:spPr/>
      <dgm:t>
        <a:bodyPr/>
        <a:lstStyle/>
        <a:p>
          <a:r>
            <a:rPr lang="en-GB" sz="2000" dirty="0"/>
            <a:t>Testing</a:t>
          </a:r>
        </a:p>
      </dgm:t>
    </dgm:pt>
    <dgm:pt modelId="{7DE826F2-A5A6-4FF7-9075-BB94E58C7684}" type="parTrans" cxnId="{A96D07D5-34A5-4578-A705-6776E5A8148C}">
      <dgm:prSet/>
      <dgm:spPr/>
      <dgm:t>
        <a:bodyPr/>
        <a:lstStyle/>
        <a:p>
          <a:endParaRPr lang="en-GB"/>
        </a:p>
      </dgm:t>
    </dgm:pt>
    <dgm:pt modelId="{FF730F8D-1A13-4891-9146-EB70153FDC74}" type="sibTrans" cxnId="{A96D07D5-34A5-4578-A705-6776E5A8148C}">
      <dgm:prSet/>
      <dgm:spPr/>
      <dgm:t>
        <a:bodyPr/>
        <a:lstStyle/>
        <a:p>
          <a:endParaRPr lang="en-GB"/>
        </a:p>
      </dgm:t>
    </dgm:pt>
    <dgm:pt modelId="{3E136A80-B635-49FC-B0B3-CDC3352FA973}" type="pres">
      <dgm:prSet presAssocID="{45F7DAB1-2699-4D68-999D-1B804C441C8F}" presName="Name0" presStyleCnt="0">
        <dgm:presLayoutVars>
          <dgm:dir/>
          <dgm:resizeHandles val="exact"/>
        </dgm:presLayoutVars>
      </dgm:prSet>
      <dgm:spPr/>
    </dgm:pt>
    <dgm:pt modelId="{08BBDAE4-2904-4E9A-A1A0-49A68576BC2C}" type="pres">
      <dgm:prSet presAssocID="{45F7DAB1-2699-4D68-999D-1B804C441C8F}" presName="arrow" presStyleLbl="bgShp" presStyleIdx="0" presStyleCnt="1"/>
      <dgm:spPr/>
    </dgm:pt>
    <dgm:pt modelId="{AB1C8B3E-A3F7-45C2-B497-F1E0A9061C51}" type="pres">
      <dgm:prSet presAssocID="{45F7DAB1-2699-4D68-999D-1B804C441C8F}" presName="points" presStyleCnt="0"/>
      <dgm:spPr/>
    </dgm:pt>
    <dgm:pt modelId="{7269C63C-6D30-4562-AD8E-2BF75560C341}" type="pres">
      <dgm:prSet presAssocID="{5AA78640-01DE-4DA6-8CEA-7C2C870E7821}" presName="compositeA" presStyleCnt="0"/>
      <dgm:spPr/>
    </dgm:pt>
    <dgm:pt modelId="{4C225791-FB27-451E-BA27-7C86C480DD7C}" type="pres">
      <dgm:prSet presAssocID="{5AA78640-01DE-4DA6-8CEA-7C2C870E7821}" presName="textA" presStyleLbl="revTx" presStyleIdx="0" presStyleCnt="2">
        <dgm:presLayoutVars>
          <dgm:bulletEnabled val="1"/>
        </dgm:presLayoutVars>
      </dgm:prSet>
      <dgm:spPr/>
    </dgm:pt>
    <dgm:pt modelId="{E86FFDB5-8416-4394-B100-A8A43C89AE47}" type="pres">
      <dgm:prSet presAssocID="{5AA78640-01DE-4DA6-8CEA-7C2C870E7821}" presName="circleA" presStyleLbl="node1" presStyleIdx="0" presStyleCnt="2"/>
      <dgm:spPr/>
    </dgm:pt>
    <dgm:pt modelId="{CDA87648-F1DB-4857-9C02-228CAC1E1EF3}" type="pres">
      <dgm:prSet presAssocID="{5AA78640-01DE-4DA6-8CEA-7C2C870E7821}" presName="spaceA" presStyleCnt="0"/>
      <dgm:spPr/>
    </dgm:pt>
    <dgm:pt modelId="{7F655380-0CA8-47AC-B31B-EF00D017B409}" type="pres">
      <dgm:prSet presAssocID="{2F8C2C87-C071-4646-AC32-D984F5A17830}" presName="space" presStyleCnt="0"/>
      <dgm:spPr/>
    </dgm:pt>
    <dgm:pt modelId="{F7AC004D-5254-4D1A-833D-7DEA79A6658C}" type="pres">
      <dgm:prSet presAssocID="{E4493ED5-91F4-40F9-87B6-B7803B96D300}" presName="compositeB" presStyleCnt="0"/>
      <dgm:spPr/>
    </dgm:pt>
    <dgm:pt modelId="{CC307C75-08A7-4C5C-9A44-F72611CD33D9}" type="pres">
      <dgm:prSet presAssocID="{E4493ED5-91F4-40F9-87B6-B7803B96D300}" presName="textB" presStyleLbl="revTx" presStyleIdx="1" presStyleCnt="2">
        <dgm:presLayoutVars>
          <dgm:bulletEnabled val="1"/>
        </dgm:presLayoutVars>
      </dgm:prSet>
      <dgm:spPr/>
    </dgm:pt>
    <dgm:pt modelId="{0E6CCF4E-7102-436C-8CF5-700470350443}" type="pres">
      <dgm:prSet presAssocID="{E4493ED5-91F4-40F9-87B6-B7803B96D300}" presName="circleB" presStyleLbl="node1" presStyleIdx="1" presStyleCnt="2"/>
      <dgm:spPr/>
    </dgm:pt>
    <dgm:pt modelId="{591950FD-3AAE-46DF-943E-8CC4312D830A}" type="pres">
      <dgm:prSet presAssocID="{E4493ED5-91F4-40F9-87B6-B7803B96D300}" presName="spaceB" presStyleCnt="0"/>
      <dgm:spPr/>
    </dgm:pt>
  </dgm:ptLst>
  <dgm:cxnLst>
    <dgm:cxn modelId="{00A44209-0E63-4B94-9EFF-CAEEAAC54DE5}" type="presOf" srcId="{5AA78640-01DE-4DA6-8CEA-7C2C870E7821}" destId="{4C225791-FB27-451E-BA27-7C86C480DD7C}" srcOrd="0" destOrd="0" presId="urn:microsoft.com/office/officeart/2005/8/layout/hProcess11"/>
    <dgm:cxn modelId="{8B92B40A-4594-442C-A4E3-6B0593112C99}" srcId="{E4493ED5-91F4-40F9-87B6-B7803B96D300}" destId="{ED391660-3577-4F34-9F0E-18DC62444DA9}" srcOrd="4" destOrd="0" parTransId="{CA86CAA2-9207-4A42-BF63-D2455D958A2C}" sibTransId="{2A35DB80-7B31-4D95-BD1E-D42F8CA733EA}"/>
    <dgm:cxn modelId="{061D7811-C08B-44C6-B12F-F34809D373E6}" srcId="{E4493ED5-91F4-40F9-87B6-B7803B96D300}" destId="{A5C30E55-1FAA-4A8C-82E1-35F364242D3B}" srcOrd="0" destOrd="0" parTransId="{17B611B4-D859-45D0-B76E-2B4F71FD3383}" sibTransId="{A46383CA-7C8A-43A1-9D16-7CE3FEC38A9C}"/>
    <dgm:cxn modelId="{8994D519-D2CD-47CE-982F-935C9E529E7D}" type="presOf" srcId="{DBD03022-3009-4605-A248-73B5AF17A786}" destId="{CC307C75-08A7-4C5C-9A44-F72611CD33D9}" srcOrd="0" destOrd="4" presId="urn:microsoft.com/office/officeart/2005/8/layout/hProcess11"/>
    <dgm:cxn modelId="{5CA7351B-C823-41C0-9635-F9AFB812B1FB}" type="presOf" srcId="{7D8B54F4-1089-4533-89B3-E6793B2ED69D}" destId="{CC307C75-08A7-4C5C-9A44-F72611CD33D9}" srcOrd="0" destOrd="3" presId="urn:microsoft.com/office/officeart/2005/8/layout/hProcess11"/>
    <dgm:cxn modelId="{A4F1FF1D-94E0-40D0-9621-EE236248B4FD}" type="presOf" srcId="{ED391660-3577-4F34-9F0E-18DC62444DA9}" destId="{CC307C75-08A7-4C5C-9A44-F72611CD33D9}" srcOrd="0" destOrd="5" presId="urn:microsoft.com/office/officeart/2005/8/layout/hProcess11"/>
    <dgm:cxn modelId="{8EF91A2C-E0C6-4768-BAA5-B29EF3626678}" srcId="{E4493ED5-91F4-40F9-87B6-B7803B96D300}" destId="{FE7936B7-1242-42AD-8795-681459AB3625}" srcOrd="1" destOrd="0" parTransId="{81365B51-30D8-4CC9-8C38-C7197684E08D}" sibTransId="{30291658-17FF-4EA2-B632-AB34DE692D08}"/>
    <dgm:cxn modelId="{1A8B422F-C65B-4E0A-A101-B05E91378B9A}" type="presOf" srcId="{838E4147-25A8-42B3-A104-899A9FC00D97}" destId="{4C225791-FB27-451E-BA27-7C86C480DD7C}" srcOrd="0" destOrd="1" presId="urn:microsoft.com/office/officeart/2005/8/layout/hProcess11"/>
    <dgm:cxn modelId="{D78F8D3A-31B4-464D-9A41-C2B8E1983C9A}" srcId="{5AA78640-01DE-4DA6-8CEA-7C2C870E7821}" destId="{838E4147-25A8-42B3-A104-899A9FC00D97}" srcOrd="0" destOrd="0" parTransId="{1A250BE3-D781-460B-B220-6FE8D58860A0}" sibTransId="{2CD80877-32F7-41F6-9B34-CB7D4635B546}"/>
    <dgm:cxn modelId="{C9C04760-4E7B-4105-A1D5-0D2DADF41134}" type="presOf" srcId="{A5C30E55-1FAA-4A8C-82E1-35F364242D3B}" destId="{CC307C75-08A7-4C5C-9A44-F72611CD33D9}" srcOrd="0" destOrd="1" presId="urn:microsoft.com/office/officeart/2005/8/layout/hProcess11"/>
    <dgm:cxn modelId="{D4ECC158-B4A6-4417-A558-60DB2D62DA61}" type="presOf" srcId="{45F7DAB1-2699-4D68-999D-1B804C441C8F}" destId="{3E136A80-B635-49FC-B0B3-CDC3352FA973}" srcOrd="0" destOrd="0" presId="urn:microsoft.com/office/officeart/2005/8/layout/hProcess11"/>
    <dgm:cxn modelId="{CA52BD89-023F-4F80-B458-B4B44556582C}" srcId="{5AA78640-01DE-4DA6-8CEA-7C2C870E7821}" destId="{73278C08-9F44-4A81-92A3-3788F8F3D3F1}" srcOrd="2" destOrd="0" parTransId="{D99EA68D-08EF-40F4-97C2-2AF116D628E7}" sibTransId="{C3F33EC7-121F-43D2-AA71-AAB653A7621A}"/>
    <dgm:cxn modelId="{C3E69E8F-30A1-4023-B01F-06B62F42F706}" srcId="{5AA78640-01DE-4DA6-8CEA-7C2C870E7821}" destId="{79330893-C155-49B8-9D0B-2C10B52F9638}" srcOrd="1" destOrd="0" parTransId="{4A9E13D8-2594-4F7D-8E00-FE01D4073A67}" sibTransId="{30D4D63F-FF3C-4A34-86DA-CD3FDDF98D96}"/>
    <dgm:cxn modelId="{6D038397-4855-4607-8CAF-130309CC8962}" srcId="{45F7DAB1-2699-4D68-999D-1B804C441C8F}" destId="{E4493ED5-91F4-40F9-87B6-B7803B96D300}" srcOrd="1" destOrd="0" parTransId="{9F491AAC-6C50-4648-BC7C-40053362735B}" sibTransId="{D22B8C8D-8D34-490D-AF16-0AB20C186EA6}"/>
    <dgm:cxn modelId="{57AAA2AA-9CA8-4B51-9EA9-51530BDD65C0}" type="presOf" srcId="{FE7936B7-1242-42AD-8795-681459AB3625}" destId="{CC307C75-08A7-4C5C-9A44-F72611CD33D9}" srcOrd="0" destOrd="2" presId="urn:microsoft.com/office/officeart/2005/8/layout/hProcess11"/>
    <dgm:cxn modelId="{8BBAE0BA-9A28-4B54-8672-427A9E805BFF}" type="presOf" srcId="{E4493ED5-91F4-40F9-87B6-B7803B96D300}" destId="{CC307C75-08A7-4C5C-9A44-F72611CD33D9}" srcOrd="0" destOrd="0" presId="urn:microsoft.com/office/officeart/2005/8/layout/hProcess11"/>
    <dgm:cxn modelId="{26D4E1BE-E728-4DB8-BC6C-4A3B1CEA2074}" srcId="{E4493ED5-91F4-40F9-87B6-B7803B96D300}" destId="{7D8B54F4-1089-4533-89B3-E6793B2ED69D}" srcOrd="2" destOrd="0" parTransId="{C9184F5A-24D3-4423-9F05-2B238DEF32C7}" sibTransId="{A6F1FFD2-7A74-4B06-8415-816E154EAC83}"/>
    <dgm:cxn modelId="{A96D07D5-34A5-4578-A705-6776E5A8148C}" srcId="{E4493ED5-91F4-40F9-87B6-B7803B96D300}" destId="{DBD03022-3009-4605-A248-73B5AF17A786}" srcOrd="3" destOrd="0" parTransId="{7DE826F2-A5A6-4FF7-9075-BB94E58C7684}" sibTransId="{FF730F8D-1A13-4891-9146-EB70153FDC74}"/>
    <dgm:cxn modelId="{A87983F4-2927-4F0B-9E0C-B8DCFA0A4B46}" srcId="{45F7DAB1-2699-4D68-999D-1B804C441C8F}" destId="{5AA78640-01DE-4DA6-8CEA-7C2C870E7821}" srcOrd="0" destOrd="0" parTransId="{72E1459D-F585-4F8D-9291-9B7DB1C43B61}" sibTransId="{2F8C2C87-C071-4646-AC32-D984F5A17830}"/>
    <dgm:cxn modelId="{00F361FC-E39B-4D1C-8188-BB096D619C8D}" type="presOf" srcId="{79330893-C155-49B8-9D0B-2C10B52F9638}" destId="{4C225791-FB27-451E-BA27-7C86C480DD7C}" srcOrd="0" destOrd="2" presId="urn:microsoft.com/office/officeart/2005/8/layout/hProcess11"/>
    <dgm:cxn modelId="{B2280CFE-97B1-4681-AB71-6A23E5820632}" type="presOf" srcId="{73278C08-9F44-4A81-92A3-3788F8F3D3F1}" destId="{4C225791-FB27-451E-BA27-7C86C480DD7C}" srcOrd="0" destOrd="3" presId="urn:microsoft.com/office/officeart/2005/8/layout/hProcess11"/>
    <dgm:cxn modelId="{927A34F7-9F54-45B1-9C78-2397A832E728}" type="presParOf" srcId="{3E136A80-B635-49FC-B0B3-CDC3352FA973}" destId="{08BBDAE4-2904-4E9A-A1A0-49A68576BC2C}" srcOrd="0" destOrd="0" presId="urn:microsoft.com/office/officeart/2005/8/layout/hProcess11"/>
    <dgm:cxn modelId="{07EBFA04-A1DB-4E32-A365-F1537E004123}" type="presParOf" srcId="{3E136A80-B635-49FC-B0B3-CDC3352FA973}" destId="{AB1C8B3E-A3F7-45C2-B497-F1E0A9061C51}" srcOrd="1" destOrd="0" presId="urn:microsoft.com/office/officeart/2005/8/layout/hProcess11"/>
    <dgm:cxn modelId="{BC97A1D1-3D42-4407-B835-0E44AC29DB4F}" type="presParOf" srcId="{AB1C8B3E-A3F7-45C2-B497-F1E0A9061C51}" destId="{7269C63C-6D30-4562-AD8E-2BF75560C341}" srcOrd="0" destOrd="0" presId="urn:microsoft.com/office/officeart/2005/8/layout/hProcess11"/>
    <dgm:cxn modelId="{79F90F76-F4E7-4EB3-9228-2206A45CA09B}" type="presParOf" srcId="{7269C63C-6D30-4562-AD8E-2BF75560C341}" destId="{4C225791-FB27-451E-BA27-7C86C480DD7C}" srcOrd="0" destOrd="0" presId="urn:microsoft.com/office/officeart/2005/8/layout/hProcess11"/>
    <dgm:cxn modelId="{42C59277-6B4F-4212-80E5-B3F2B16D192A}" type="presParOf" srcId="{7269C63C-6D30-4562-AD8E-2BF75560C341}" destId="{E86FFDB5-8416-4394-B100-A8A43C89AE47}" srcOrd="1" destOrd="0" presId="urn:microsoft.com/office/officeart/2005/8/layout/hProcess11"/>
    <dgm:cxn modelId="{F3247C9F-7188-4D61-84D0-09252A7F4FD6}" type="presParOf" srcId="{7269C63C-6D30-4562-AD8E-2BF75560C341}" destId="{CDA87648-F1DB-4857-9C02-228CAC1E1EF3}" srcOrd="2" destOrd="0" presId="urn:microsoft.com/office/officeart/2005/8/layout/hProcess11"/>
    <dgm:cxn modelId="{E063ED97-2D53-4565-BAD1-85D1754ACAC5}" type="presParOf" srcId="{AB1C8B3E-A3F7-45C2-B497-F1E0A9061C51}" destId="{7F655380-0CA8-47AC-B31B-EF00D017B409}" srcOrd="1" destOrd="0" presId="urn:microsoft.com/office/officeart/2005/8/layout/hProcess11"/>
    <dgm:cxn modelId="{BEB3289D-82E4-4A1D-B167-E33C4A5D0A05}" type="presParOf" srcId="{AB1C8B3E-A3F7-45C2-B497-F1E0A9061C51}" destId="{F7AC004D-5254-4D1A-833D-7DEA79A6658C}" srcOrd="2" destOrd="0" presId="urn:microsoft.com/office/officeart/2005/8/layout/hProcess11"/>
    <dgm:cxn modelId="{2214B368-1599-4B66-9B5D-30B654DBAF7A}" type="presParOf" srcId="{F7AC004D-5254-4D1A-833D-7DEA79A6658C}" destId="{CC307C75-08A7-4C5C-9A44-F72611CD33D9}" srcOrd="0" destOrd="0" presId="urn:microsoft.com/office/officeart/2005/8/layout/hProcess11"/>
    <dgm:cxn modelId="{D715AE34-E85F-4AFA-9874-B153ACA562FF}" type="presParOf" srcId="{F7AC004D-5254-4D1A-833D-7DEA79A6658C}" destId="{0E6CCF4E-7102-436C-8CF5-700470350443}" srcOrd="1" destOrd="0" presId="urn:microsoft.com/office/officeart/2005/8/layout/hProcess11"/>
    <dgm:cxn modelId="{3D382AED-2CD0-460F-9463-3B0C6260DE10}" type="presParOf" srcId="{F7AC004D-5254-4D1A-833D-7DEA79A6658C}" destId="{591950FD-3AAE-46DF-943E-8CC4312D830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BDAE4-2904-4E9A-A1A0-49A68576BC2C}">
      <dsp:nvSpPr>
        <dsp:cNvPr id="0" name=""/>
        <dsp:cNvSpPr/>
      </dsp:nvSpPr>
      <dsp:spPr>
        <a:xfrm>
          <a:off x="0" y="1625600"/>
          <a:ext cx="10014998" cy="2167466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25791-FB27-451E-BA27-7C86C480DD7C}">
      <dsp:nvSpPr>
        <dsp:cNvPr id="0" name=""/>
        <dsp:cNvSpPr/>
      </dsp:nvSpPr>
      <dsp:spPr>
        <a:xfrm>
          <a:off x="110" y="0"/>
          <a:ext cx="439672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1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First semester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Exploratory data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Literature review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Getting familiar with software</a:t>
          </a:r>
        </a:p>
      </dsp:txBody>
      <dsp:txXfrm>
        <a:off x="110" y="0"/>
        <a:ext cx="4396721" cy="2167466"/>
      </dsp:txXfrm>
    </dsp:sp>
    <dsp:sp modelId="{E86FFDB5-8416-4394-B100-A8A43C89AE47}">
      <dsp:nvSpPr>
        <dsp:cNvPr id="0" name=""/>
        <dsp:cNvSpPr/>
      </dsp:nvSpPr>
      <dsp:spPr>
        <a:xfrm>
          <a:off x="1927537" y="2438400"/>
          <a:ext cx="541866" cy="5418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07C75-08A7-4C5C-9A44-F72611CD33D9}">
      <dsp:nvSpPr>
        <dsp:cNvPr id="0" name=""/>
        <dsp:cNvSpPr/>
      </dsp:nvSpPr>
      <dsp:spPr>
        <a:xfrm>
          <a:off x="4616667" y="3251200"/>
          <a:ext cx="439672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1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Second semester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Baseline models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LSTM models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Parameter search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Writing thesis</a:t>
          </a:r>
        </a:p>
      </dsp:txBody>
      <dsp:txXfrm>
        <a:off x="4616667" y="3251200"/>
        <a:ext cx="4396721" cy="2167466"/>
      </dsp:txXfrm>
    </dsp:sp>
    <dsp:sp modelId="{0E6CCF4E-7102-436C-8CF5-700470350443}">
      <dsp:nvSpPr>
        <dsp:cNvPr id="0" name=""/>
        <dsp:cNvSpPr/>
      </dsp:nvSpPr>
      <dsp:spPr>
        <a:xfrm>
          <a:off x="6544094" y="2438400"/>
          <a:ext cx="541866" cy="5418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20-6-2021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000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000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260-3318-495F-92A7-10712F5BECF0}" type="datetime1">
              <a:rPr lang="en-GB" smtClean="0"/>
              <a:t>20/06/2021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6900-8F4B-4E32-8520-25EB60D15D40}" type="datetime1">
              <a:rPr lang="en-GB" smtClean="0"/>
              <a:t>20/06/2021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5B4-79A6-4A84-AC20-1D52CE745D85}" type="datetime1">
              <a:rPr lang="en-GB" smtClean="0"/>
              <a:t>20/06/2021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68D-B7F7-4FB4-B40A-6BA24F281B1E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9EDA-CE38-4667-AC05-F96AB25832B0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E3-2973-4E51-B20F-9CB110920174}" type="datetime1">
              <a:rPr lang="en-GB" smtClean="0"/>
              <a:t>20/06/2021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3CE-A875-4CBF-9509-765013FBF749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E01-2BD1-4A78-AE03-4802D734B75A}" type="datetime1">
              <a:rPr lang="en-GB" smtClean="0"/>
              <a:t>20/06/2021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ED76-963A-4325-A11A-47946729E896}" type="datetime1">
              <a:rPr lang="en-GB" smtClean="0"/>
              <a:t>20/06/2021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95E-C33F-40F2-967A-909B8C38E82A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3839802-2FE9-4635-9956-125EBA458BB9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 Engineering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238FD4D-2BC1-49C5-90E9-4BC4E34B0036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 Engineering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91AC62-ADA0-469C-8D63-B3683142E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Thesis defence Stijn Staring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F16D5E-7778-437F-AE77-213DAA37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Short-term forecasting of individual household electrical consumption</a:t>
            </a:r>
          </a:p>
        </p:txBody>
      </p:sp>
    </p:spTree>
    <p:extLst>
      <p:ext uri="{BB962C8B-B14F-4D97-AF65-F5344CB8AC3E}">
        <p14:creationId xmlns:p14="http://schemas.microsoft.com/office/powerpoint/2010/main" val="15304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32925-CF01-43C3-A5DD-EB2A18C35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Distribution grid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B896B-2D2A-4C41-B19D-6D8DB30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9EDA-CE38-4667-AC05-F96AB25832B0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2CB1-D26A-4B12-9FCF-E395E6AC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2230-7401-4159-8CAA-78556019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pic>
        <p:nvPicPr>
          <p:cNvPr id="8" name="Content Placeholder 9" descr="A road with power lines&#10;&#10;Description automatically generated with low confidence">
            <a:extLst>
              <a:ext uri="{FF2B5EF4-FFF2-40B4-BE49-F238E27FC236}">
                <a16:creationId xmlns:a16="http://schemas.microsoft.com/office/drawing/2014/main" id="{2ED4C28D-4E87-49C1-83A4-F700D97E13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094" r="21094"/>
          <a:stretch>
            <a:fillRect/>
          </a:stretch>
        </p:blipFill>
        <p:spPr>
          <a:xfrm>
            <a:off x="7546019" y="596680"/>
            <a:ext cx="4239981" cy="5040313"/>
          </a:xfr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D4CEAEF-AAC2-47DB-AED3-C7B0C563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58" y="506027"/>
            <a:ext cx="4354891" cy="3635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E1816D-7ED3-4BEF-A700-6EC909855D67}"/>
              </a:ext>
            </a:extLst>
          </p:cNvPr>
          <p:cNvSpPr txBox="1"/>
          <p:nvPr/>
        </p:nvSpPr>
        <p:spPr>
          <a:xfrm>
            <a:off x="7546019" y="237414"/>
            <a:ext cx="423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Distribution lines </a:t>
            </a:r>
          </a:p>
        </p:txBody>
      </p:sp>
    </p:spTree>
    <p:extLst>
      <p:ext uri="{BB962C8B-B14F-4D97-AF65-F5344CB8AC3E}">
        <p14:creationId xmlns:p14="http://schemas.microsoft.com/office/powerpoint/2010/main" val="46588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04059-DCCD-4DEC-BD41-CDCDD10B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5B4-79A6-4A84-AC20-1D52CE745D85}" type="datetime1">
              <a:rPr lang="en-GB" smtClean="0"/>
              <a:t>20/06/2021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05A6B-6F20-40AB-A3A0-5C75B796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2D020-B1DC-4198-AEA2-21490A5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53B50A-CF8B-4802-82BD-0B68EA0E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/>
          <a:lstStyle/>
          <a:p>
            <a:r>
              <a:rPr lang="en-GB" dirty="0"/>
              <a:t>Time line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B313088-2EFC-42CD-81CB-C9D83CE85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781064"/>
              </p:ext>
            </p:extLst>
          </p:nvPr>
        </p:nvGraphicFramePr>
        <p:xfrm>
          <a:off x="1026101" y="719666"/>
          <a:ext cx="1001499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51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62A1E-B9E8-4859-8238-BE0612E0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260-3318-495F-92A7-10712F5BECF0}" type="datetime1">
              <a:rPr lang="en-GB" smtClean="0"/>
              <a:t>20/06/2021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3630C-82D2-4113-BB21-DD9BF000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27932-1682-45F6-BD50-3B803277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F23B02-3023-4C09-B6FD-FDCB3EEC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1180592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A756B5-FEC2-4894-AE0F-D0A25C89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3" y="3138854"/>
            <a:ext cx="8333999" cy="272194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Literature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62A1E-B9E8-4859-8238-BE0612E0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260-3318-495F-92A7-10712F5BECF0}" type="datetime1">
              <a:rPr lang="en-GB" smtClean="0"/>
              <a:t>20/06/2021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3630C-82D2-4113-BB21-DD9BF000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27932-1682-45F6-BD50-3B803277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F23B02-3023-4C09-B6FD-FDCB3EEC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1180592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A756B5-FEC2-4894-AE0F-D0A25C89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3" y="3138854"/>
            <a:ext cx="8333999" cy="272194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u="sng" dirty="0"/>
              <a:t>Research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Literature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7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30B57E-FB28-4FBC-B9F4-9B5E104D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159471"/>
            <a:ext cx="11041200" cy="49605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04059-DCCD-4DEC-BD41-CDCDD10B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1872-6A98-488C-9828-4CD6FA2A9BFC}" type="datetime1">
              <a:rPr lang="en-GB" smtClean="0"/>
              <a:t>20/06/2021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05A6B-6F20-40AB-A3A0-5C75B796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2D020-B1DC-4198-AEA2-21490A5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53B50A-CF8B-4802-82BD-0B68EA0E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5" y="561058"/>
            <a:ext cx="11041200" cy="453514"/>
          </a:xfrm>
        </p:spPr>
        <p:txBody>
          <a:bodyPr>
            <a:normAutofit fontScale="90000"/>
          </a:bodyPr>
          <a:lstStyle/>
          <a:p>
            <a:r>
              <a:rPr lang="en-GB" dirty="0"/>
              <a:t>LSTM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C4D80-F092-4A78-99F1-0509CF398D0F}"/>
              </a:ext>
            </a:extLst>
          </p:cNvPr>
          <p:cNvSpPr txBox="1"/>
          <p:nvPr/>
        </p:nvSpPr>
        <p:spPr>
          <a:xfrm>
            <a:off x="442235" y="87152"/>
            <a:ext cx="2354231" cy="383905"/>
          </a:xfrm>
          <a:prstGeom prst="rect">
            <a:avLst/>
          </a:prstGeom>
          <a:solidFill>
            <a:srgbClr val="1D8DB0"/>
          </a:solidFill>
          <a:ln>
            <a:solidFill>
              <a:srgbClr val="1D8DB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7" name="Flowchart: Connector 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5388C3-BB96-4ACE-89EF-A395AC150D93}"/>
              </a:ext>
            </a:extLst>
          </p:cNvPr>
          <p:cNvSpPr/>
          <p:nvPr/>
        </p:nvSpPr>
        <p:spPr>
          <a:xfrm>
            <a:off x="2077952" y="231847"/>
            <a:ext cx="91736" cy="106532"/>
          </a:xfrm>
          <a:prstGeom prst="flowChartConnector">
            <a:avLst/>
          </a:prstGeom>
          <a:solidFill>
            <a:srgbClr val="1D8DB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Flowchart: Connector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66071B-14C1-4DBE-BE58-B0D924B43C59}"/>
              </a:ext>
            </a:extLst>
          </p:cNvPr>
          <p:cNvSpPr/>
          <p:nvPr/>
        </p:nvSpPr>
        <p:spPr>
          <a:xfrm>
            <a:off x="2258465" y="231847"/>
            <a:ext cx="91736" cy="106532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66F5BE-EF4E-4371-ACD9-27435014CF33}"/>
              </a:ext>
            </a:extLst>
          </p:cNvPr>
          <p:cNvSpPr/>
          <p:nvPr/>
        </p:nvSpPr>
        <p:spPr>
          <a:xfrm>
            <a:off x="2431044" y="231847"/>
            <a:ext cx="91736" cy="106532"/>
          </a:xfrm>
          <a:prstGeom prst="flowChartConnector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231F23-9CF6-4A5E-98CC-32936C1AF16E}"/>
              </a:ext>
            </a:extLst>
          </p:cNvPr>
          <p:cNvSpPr/>
          <p:nvPr/>
        </p:nvSpPr>
        <p:spPr>
          <a:xfrm>
            <a:off x="2583444" y="231847"/>
            <a:ext cx="91736" cy="106532"/>
          </a:xfrm>
          <a:prstGeom prst="flowChartConnector">
            <a:avLst/>
          </a:prstGeom>
          <a:solidFill>
            <a:schemeClr val="tx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0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30B57E-FB28-4FBC-B9F4-9B5E104D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04059-DCCD-4DEC-BD41-CDCDD10B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5B4-79A6-4A84-AC20-1D52CE745D85}" type="datetime1">
              <a:rPr lang="en-GB" smtClean="0"/>
              <a:t>20/06/2021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05A6B-6F20-40AB-A3A0-5C75B796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2D020-B1DC-4198-AEA2-21490A5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53B50A-CF8B-4802-82BD-0B68EA0E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/>
          <a:lstStyle/>
          <a:p>
            <a:r>
              <a:rPr lang="en-GB" dirty="0"/>
              <a:t>Take away message</a:t>
            </a:r>
          </a:p>
        </p:txBody>
      </p:sp>
    </p:spTree>
    <p:extLst>
      <p:ext uri="{BB962C8B-B14F-4D97-AF65-F5344CB8AC3E}">
        <p14:creationId xmlns:p14="http://schemas.microsoft.com/office/powerpoint/2010/main" val="170378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8F3F-F66C-4FF6-AE72-F808DDCD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  <a:br>
              <a:rPr lang="en-GB" dirty="0"/>
            </a:br>
            <a:r>
              <a:rPr lang="en-GB" dirty="0"/>
              <a:t>Questions?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B782D-F271-4A5D-A745-DD25B3BC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95E-C33F-40F2-967A-909B8C38E82A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11133-94CB-4726-B8CA-E19C42FF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6FD10-8874-4077-814A-C459A57E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07183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105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KU Leuven</vt:lpstr>
      <vt:lpstr>KU Leuven Sedes</vt:lpstr>
      <vt:lpstr>Short-term forecasting of individual household electrical consumption</vt:lpstr>
      <vt:lpstr>PowerPoint Presentation</vt:lpstr>
      <vt:lpstr>Time line</vt:lpstr>
      <vt:lpstr>Agenda</vt:lpstr>
      <vt:lpstr>Agenda</vt:lpstr>
      <vt:lpstr>LSTM model</vt:lpstr>
      <vt:lpstr>Take away message</vt:lpstr>
      <vt:lpstr>Thank you for your attention.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2021-06-20T15:20:32Z</dcterms:modified>
</cp:coreProperties>
</file>