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7"/>
  </p:notesMasterIdLst>
  <p:handoutMasterIdLst>
    <p:handoutMasterId r:id="rId8"/>
  </p:handoutMasterIdLst>
  <p:sldIdLst>
    <p:sldId id="268" r:id="rId3"/>
    <p:sldId id="271" r:id="rId4"/>
    <p:sldId id="269" r:id="rId5"/>
    <p:sldId id="27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109" d="100"/>
          <a:sy n="109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20-6-2021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20-6-2021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2260-3318-495F-92A7-10712F5BECF0}" type="datetime1">
              <a:rPr lang="en-GB" smtClean="0"/>
              <a:t>20/06/2021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Engineering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C6900-8F4B-4E32-8520-25EB60D15D40}" type="datetime1">
              <a:rPr lang="en-GB" smtClean="0"/>
              <a:t>20/06/2021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Engineering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5B4-79A6-4A84-AC20-1D52CE745D85}" type="datetime1">
              <a:rPr lang="en-GB" smtClean="0"/>
              <a:t>20/06/2021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Engineering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68D-B7F7-4FB4-B40A-6BA24F281B1E}" type="datetime1">
              <a:rPr lang="en-GB" smtClean="0"/>
              <a:t>20/06/2021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Engineering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9EDA-CE38-4667-AC05-F96AB25832B0}" type="datetime1">
              <a:rPr lang="en-GB" smtClean="0"/>
              <a:t>20/06/2021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Engineering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EDE3-2973-4E51-B20F-9CB110920174}" type="datetime1">
              <a:rPr lang="en-GB" smtClean="0"/>
              <a:t>20/06/2021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Engineering Science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83CE-A875-4CBF-9509-765013FBF749}" type="datetime1">
              <a:rPr lang="en-GB" smtClean="0"/>
              <a:t>20/06/2021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Engineering Science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B7E01-2BD1-4A78-AE03-4802D734B75A}" type="datetime1">
              <a:rPr lang="en-GB" smtClean="0"/>
              <a:t>20/06/2021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Engineering Science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ED76-963A-4325-A11A-47946729E896}" type="datetime1">
              <a:rPr lang="en-GB" smtClean="0"/>
              <a:t>20/06/2021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Engineering Science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895E-C33F-40F2-967A-909B8C38E82A}" type="datetime1">
              <a:rPr lang="en-GB" smtClean="0"/>
              <a:t>20/06/2021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Engineering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3839802-2FE9-4635-9956-125EBA458BB9}" type="datetime1">
              <a:rPr lang="en-GB" smtClean="0"/>
              <a:t>20/06/2021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 Engineering Science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8238FD4D-2BC1-49C5-90E9-4BC4E34B0036}" type="datetime1">
              <a:rPr lang="en-GB" smtClean="0"/>
              <a:t>20/06/2021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Faculty Engineering Science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691AC62-ADA0-469C-8D63-B3683142E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Thesis defence Stijn Staring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F16D5E-7778-437F-AE77-213DAA37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Short-term forecasting of individual household electrical consumption</a:t>
            </a:r>
          </a:p>
        </p:txBody>
      </p:sp>
    </p:spTree>
    <p:extLst>
      <p:ext uri="{BB962C8B-B14F-4D97-AF65-F5344CB8AC3E}">
        <p14:creationId xmlns:p14="http://schemas.microsoft.com/office/powerpoint/2010/main" val="15304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62A1E-B9E8-4859-8238-BE0612E0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92260-3318-495F-92A7-10712F5BECF0}" type="datetime1">
              <a:rPr lang="en-GB" smtClean="0"/>
              <a:t>20/06/2021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3630C-82D2-4113-BB21-DD9BF000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Engineering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27932-1682-45F6-BD50-3B803277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F23B02-3023-4C09-B6FD-FDCB3EEC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1180592"/>
          </a:xfrm>
        </p:spPr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A756B5-FEC2-4894-AE0F-D0A25C898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3" y="3138854"/>
            <a:ext cx="8333999" cy="272194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u="sng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Research question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Literature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Results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92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30B57E-FB28-4FBC-B9F4-9B5E104D8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04059-DCCD-4DEC-BD41-CDCDD10B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25B4-79A6-4A84-AC20-1D52CE745D85}" type="datetime1">
              <a:rPr lang="en-GB" smtClean="0"/>
              <a:t>20/06/2021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05A6B-6F20-40AB-A3A0-5C75B796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Engineering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2D020-B1DC-4198-AEA2-21490A55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153B50A-CF8B-4802-82BD-0B68EA0E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 away message</a:t>
            </a:r>
          </a:p>
        </p:txBody>
      </p:sp>
    </p:spTree>
    <p:extLst>
      <p:ext uri="{BB962C8B-B14F-4D97-AF65-F5344CB8AC3E}">
        <p14:creationId xmlns:p14="http://schemas.microsoft.com/office/powerpoint/2010/main" val="377770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8F3F-F66C-4FF6-AE72-F808DDCD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your attention.</a:t>
            </a:r>
            <a:br>
              <a:rPr lang="en-GB" dirty="0"/>
            </a:br>
            <a:r>
              <a:rPr lang="en-GB" dirty="0"/>
              <a:t>Questions?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B782D-F271-4A5D-A745-DD25B3BC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895E-C33F-40F2-967A-909B8C38E82A}" type="datetime1">
              <a:rPr lang="en-GB" smtClean="0"/>
              <a:t>20/06/2021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11133-94CB-4726-B8CA-E19C42FF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Faculty Engineering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6FD10-8874-4077-814A-C459A57E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2071830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47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KU Leuven</vt:lpstr>
      <vt:lpstr>KU Leuven Sedes</vt:lpstr>
      <vt:lpstr>Short-term forecasting of individual household electrical consumption</vt:lpstr>
      <vt:lpstr>Agenda</vt:lpstr>
      <vt:lpstr>Take away message</vt:lpstr>
      <vt:lpstr>Thank you for your attention.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2021-06-20T09:35:37Z</dcterms:modified>
</cp:coreProperties>
</file>