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9D75-7349-4963-B1A0-15B45CD8377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3A3ECC-E9FC-4649-86D3-A09C70F0AD1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9D75-7349-4963-B1A0-15B45CD8377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A3ECC-E9FC-4649-86D3-A09C70F0A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9D75-7349-4963-B1A0-15B45CD8377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A3ECC-E9FC-4649-86D3-A09C70F0A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9D75-7349-4963-B1A0-15B45CD8377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3A3ECC-E9FC-4649-86D3-A09C70F0AD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9D75-7349-4963-B1A0-15B45CD8377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3A3ECC-E9FC-4649-86D3-A09C70F0AD1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9D75-7349-4963-B1A0-15B45CD8377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3A3ECC-E9FC-4649-86D3-A09C70F0AD1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9D75-7349-4963-B1A0-15B45CD8377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3A3ECC-E9FC-4649-86D3-A09C70F0AD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9D75-7349-4963-B1A0-15B45CD8377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3A3ECC-E9FC-4649-86D3-A09C70F0AD1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9D75-7349-4963-B1A0-15B45CD8377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3A3ECC-E9FC-4649-86D3-A09C70F0AD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9D75-7349-4963-B1A0-15B45CD8377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3A3ECC-E9FC-4649-86D3-A09C70F0AD1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9D75-7349-4963-B1A0-15B45CD8377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3A3ECC-E9FC-4649-86D3-A09C70F0AD1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4BDC9D75-7349-4963-B1A0-15B45CD8377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A43A3ECC-E9FC-4649-86D3-A09C70F0AD1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err="1" smtClean="0"/>
              <a:t>Sokoban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 smtClean="0"/>
              <a:t>By </a:t>
            </a:r>
            <a:r>
              <a:rPr lang="en-GB" dirty="0" err="1" smtClean="0"/>
              <a:t>Stijn</a:t>
            </a:r>
            <a:r>
              <a:rPr lang="en-GB" dirty="0" smtClean="0"/>
              <a:t> en Olav</a:t>
            </a:r>
            <a:endParaRPr lang="en-US" dirty="0"/>
          </a:p>
        </p:txBody>
      </p:sp>
      <p:pic>
        <p:nvPicPr>
          <p:cNvPr id="1026" name="Picture 2" descr="Afbeeldingsresultaat voor sokoba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86200"/>
            <a:ext cx="578167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58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Diagrammen</a:t>
            </a:r>
            <a:endParaRPr lang="en-GB" dirty="0" smtClean="0"/>
          </a:p>
          <a:p>
            <a:r>
              <a:rPr lang="en-GB" dirty="0" smtClean="0"/>
              <a:t>Data </a:t>
            </a:r>
            <a:r>
              <a:rPr lang="en-GB" dirty="0" err="1" smtClean="0"/>
              <a:t>structuur</a:t>
            </a:r>
            <a:endParaRPr lang="en-GB" dirty="0" smtClean="0"/>
          </a:p>
          <a:p>
            <a:r>
              <a:rPr lang="en-GB" dirty="0" err="1" smtClean="0"/>
              <a:t>Architectuur</a:t>
            </a:r>
            <a:endParaRPr lang="en-GB" dirty="0" smtClean="0"/>
          </a:p>
          <a:p>
            <a:r>
              <a:rPr lang="en-GB" dirty="0" err="1" smtClean="0"/>
              <a:t>Polymorfisme</a:t>
            </a:r>
            <a:r>
              <a:rPr lang="en-GB" dirty="0" smtClean="0"/>
              <a:t>/</a:t>
            </a:r>
            <a:r>
              <a:rPr lang="en-GB" dirty="0" err="1" smtClean="0"/>
              <a:t>overerving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543800" cy="914400"/>
          </a:xfrm>
        </p:spPr>
        <p:txBody>
          <a:bodyPr/>
          <a:lstStyle/>
          <a:p>
            <a:r>
              <a:rPr lang="en-GB" dirty="0" err="1" smtClean="0"/>
              <a:t>Inhoudsopgave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8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6096000" cy="36575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543800" cy="914400"/>
          </a:xfrm>
        </p:spPr>
        <p:txBody>
          <a:bodyPr/>
          <a:lstStyle/>
          <a:p>
            <a:r>
              <a:rPr lang="en-GB" dirty="0" err="1" smtClean="0"/>
              <a:t>Diagrammen</a:t>
            </a:r>
            <a:r>
              <a:rPr lang="en-GB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2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543800" cy="914400"/>
          </a:xfrm>
        </p:spPr>
        <p:txBody>
          <a:bodyPr/>
          <a:lstStyle/>
          <a:p>
            <a:r>
              <a:rPr lang="en-GB" dirty="0" smtClean="0"/>
              <a:t>Data </a:t>
            </a:r>
            <a:r>
              <a:rPr lang="en-GB" dirty="0" err="1" smtClean="0"/>
              <a:t>structuur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D:\Sokoban\modl3_Sokoban\Sokoban\Sequence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7429500" cy="412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37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33600"/>
            <a:ext cx="6096000" cy="3657599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914400"/>
          </a:xfrm>
        </p:spPr>
        <p:txBody>
          <a:bodyPr/>
          <a:lstStyle/>
          <a:p>
            <a:r>
              <a:rPr lang="en-GB" dirty="0" err="1" smtClean="0"/>
              <a:t>Architectuur</a:t>
            </a:r>
            <a:endParaRPr lang="en-US" dirty="0"/>
          </a:p>
        </p:txBody>
      </p:sp>
      <p:pic>
        <p:nvPicPr>
          <p:cNvPr id="3074" name="Picture 2" descr="D:\Sokoban\modl3_Sokoban\Sokoban\Architectu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41710"/>
            <a:ext cx="6858000" cy="58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95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04800"/>
            <a:ext cx="7543800" cy="914400"/>
          </a:xfrm>
        </p:spPr>
        <p:txBody>
          <a:bodyPr/>
          <a:lstStyle/>
          <a:p>
            <a:r>
              <a:rPr lang="en-GB" dirty="0" err="1" smtClean="0"/>
              <a:t>Polymorfisme</a:t>
            </a:r>
            <a:r>
              <a:rPr lang="en-GB" dirty="0" smtClean="0"/>
              <a:t>/</a:t>
            </a:r>
            <a:r>
              <a:rPr lang="en-GB" dirty="0" err="1" smtClean="0"/>
              <a:t>overerving</a:t>
            </a:r>
            <a:endParaRPr lang="en-US" dirty="0"/>
          </a:p>
        </p:txBody>
      </p:sp>
      <p:pic>
        <p:nvPicPr>
          <p:cNvPr id="4" name="Picture 2" descr="D:\Sokoban\modl3_Sokoban\Sokoban\Data structuu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0" y="2057400"/>
            <a:ext cx="6697047" cy="363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364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26</TotalTime>
  <Words>17</Words>
  <Application>Microsoft Office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Elemental</vt:lpstr>
      <vt:lpstr>Sokoban</vt:lpstr>
      <vt:lpstr>Inhoudsopgave</vt:lpstr>
      <vt:lpstr>Diagrammen:</vt:lpstr>
      <vt:lpstr>Data structuur</vt:lpstr>
      <vt:lpstr>Architectuur</vt:lpstr>
      <vt:lpstr>Polymorfisme/overerving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Sokoban</dc:title>
  <dc:creator>Olav Gerritsen</dc:creator>
  <cp:lastModifiedBy>Olav Gerritsen</cp:lastModifiedBy>
  <cp:revision>2</cp:revision>
  <dcterms:created xsi:type="dcterms:W3CDTF">2018-10-07T18:25:12Z</dcterms:created>
  <dcterms:modified xsi:type="dcterms:W3CDTF">2018-10-07T18:51:30Z</dcterms:modified>
</cp:coreProperties>
</file>